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4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8" r:id="rId7"/>
    <p:sldId id="264" r:id="rId8"/>
    <p:sldId id="297" r:id="rId9"/>
    <p:sldId id="273" r:id="rId10"/>
    <p:sldId id="274" r:id="rId11"/>
    <p:sldId id="299" r:id="rId12"/>
    <p:sldId id="300" r:id="rId13"/>
    <p:sldId id="319" r:id="rId14"/>
    <p:sldId id="303" r:id="rId15"/>
    <p:sldId id="320" r:id="rId16"/>
    <p:sldId id="321" r:id="rId17"/>
    <p:sldId id="322" r:id="rId18"/>
    <p:sldId id="287" r:id="rId19"/>
    <p:sldId id="309" r:id="rId20"/>
    <p:sldId id="310" r:id="rId21"/>
    <p:sldId id="311" r:id="rId22"/>
    <p:sldId id="312" r:id="rId23"/>
    <p:sldId id="313" r:id="rId24"/>
    <p:sldId id="314" r:id="rId25"/>
    <p:sldId id="294" r:id="rId26"/>
    <p:sldId id="295" r:id="rId27"/>
    <p:sldId id="3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7"/>
    <a:srgbClr val="BEDCF5"/>
    <a:srgbClr val="FDFDFD"/>
    <a:srgbClr val="3E9AE1"/>
    <a:srgbClr val="4D4D4D"/>
    <a:srgbClr val="F3F3F3"/>
    <a:srgbClr val="FEFEFE"/>
    <a:srgbClr val="F6F6F6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0486B-4AC5-4836-9DD0-263ACEEF1FB8}" v="387" dt="2019-05-15T21:55:36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4" autoAdjust="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36CC2D-3DB2-1F41-BC2A-4FBE0491F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F5A9-307E-6E4E-9CB6-15D4C2668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830-DBBA-3141-8AA0-46484002B11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D1992-A99C-EE40-A6D9-F9CB86099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5844C-B836-B941-BA85-340ECD6D3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6774-6DC4-F54A-B8FC-0BCD7650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DFE84-8CB4-457A-B33A-750E2CE7D2C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40383-B9BC-44B0-87AF-1FE216F9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40383-B9BC-44B0-87AF-1FE216F956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4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0AA33-B31D-2046-B9A6-A9CC2685C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97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9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6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505050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C2C2C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90672" y="350215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125"/>
                </a:lnTo>
                <a:lnTo>
                  <a:pt x="48609" y="28400"/>
                </a:lnTo>
                <a:lnTo>
                  <a:pt x="24030" y="64053"/>
                </a:lnTo>
                <a:lnTo>
                  <a:pt x="7492" y="112649"/>
                </a:lnTo>
                <a:lnTo>
                  <a:pt x="1650" y="152019"/>
                </a:lnTo>
                <a:lnTo>
                  <a:pt x="0" y="197104"/>
                </a:lnTo>
                <a:lnTo>
                  <a:pt x="384" y="218890"/>
                </a:lnTo>
                <a:lnTo>
                  <a:pt x="3964" y="258272"/>
                </a:lnTo>
                <a:lnTo>
                  <a:pt x="17287" y="306895"/>
                </a:lnTo>
                <a:lnTo>
                  <a:pt x="37556" y="343862"/>
                </a:lnTo>
                <a:lnTo>
                  <a:pt x="67309" y="367919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9"/>
                </a:lnTo>
                <a:lnTo>
                  <a:pt x="195269" y="345313"/>
                </a:lnTo>
                <a:lnTo>
                  <a:pt x="119633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3673" y="45543"/>
                </a:lnTo>
                <a:lnTo>
                  <a:pt x="177069" y="75104"/>
                </a:lnTo>
                <a:lnTo>
                  <a:pt x="191369" y="124358"/>
                </a:lnTo>
                <a:lnTo>
                  <a:pt x="196214" y="193294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5269" y="345313"/>
                </a:lnTo>
                <a:lnTo>
                  <a:pt x="219836" y="303815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7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93947" y="3500628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5" y="58293"/>
                </a:moveTo>
                <a:lnTo>
                  <a:pt x="84709" y="58293"/>
                </a:lnTo>
                <a:lnTo>
                  <a:pt x="84709" y="377952"/>
                </a:lnTo>
                <a:lnTo>
                  <a:pt x="128015" y="377952"/>
                </a:lnTo>
                <a:lnTo>
                  <a:pt x="128015" y="58293"/>
                </a:lnTo>
                <a:close/>
              </a:path>
              <a:path w="128270" h="378460">
                <a:moveTo>
                  <a:pt x="128015" y="0"/>
                </a:moveTo>
                <a:lnTo>
                  <a:pt x="111125" y="0"/>
                </a:lnTo>
                <a:lnTo>
                  <a:pt x="106503" y="4210"/>
                </a:lnTo>
                <a:lnTo>
                  <a:pt x="101203" y="8445"/>
                </a:lnTo>
                <a:lnTo>
                  <a:pt x="60198" y="33909"/>
                </a:lnTo>
                <a:lnTo>
                  <a:pt x="21949" y="51732"/>
                </a:lnTo>
                <a:lnTo>
                  <a:pt x="14335" y="54546"/>
                </a:lnTo>
                <a:lnTo>
                  <a:pt x="7078" y="57360"/>
                </a:lnTo>
                <a:lnTo>
                  <a:pt x="0" y="60198"/>
                </a:lnTo>
                <a:lnTo>
                  <a:pt x="0" y="101600"/>
                </a:lnTo>
                <a:lnTo>
                  <a:pt x="44049" y="85532"/>
                </a:lnTo>
                <a:lnTo>
                  <a:pt x="50800" y="82676"/>
                </a:lnTo>
                <a:lnTo>
                  <a:pt x="58419" y="78994"/>
                </a:lnTo>
                <a:lnTo>
                  <a:pt x="64007" y="73279"/>
                </a:lnTo>
                <a:lnTo>
                  <a:pt x="71500" y="69596"/>
                </a:lnTo>
                <a:lnTo>
                  <a:pt x="82803" y="62102"/>
                </a:lnTo>
                <a:lnTo>
                  <a:pt x="84709" y="58293"/>
                </a:lnTo>
                <a:lnTo>
                  <a:pt x="128015" y="58293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624071" y="3500628"/>
            <a:ext cx="125095" cy="378460"/>
          </a:xfrm>
          <a:custGeom>
            <a:avLst/>
            <a:gdLst/>
            <a:ahLst/>
            <a:cxnLst/>
            <a:rect l="l" t="t" r="r" b="b"/>
            <a:pathLst>
              <a:path w="125095" h="378460">
                <a:moveTo>
                  <a:pt x="124967" y="58293"/>
                </a:moveTo>
                <a:lnTo>
                  <a:pt x="83947" y="58293"/>
                </a:lnTo>
                <a:lnTo>
                  <a:pt x="83947" y="377952"/>
                </a:lnTo>
                <a:lnTo>
                  <a:pt x="124967" y="377952"/>
                </a:lnTo>
                <a:lnTo>
                  <a:pt x="124967" y="58293"/>
                </a:lnTo>
                <a:close/>
              </a:path>
              <a:path w="125095" h="378460">
                <a:moveTo>
                  <a:pt x="124967" y="0"/>
                </a:moveTo>
                <a:lnTo>
                  <a:pt x="110108" y="0"/>
                </a:lnTo>
                <a:lnTo>
                  <a:pt x="87629" y="16891"/>
                </a:lnTo>
                <a:lnTo>
                  <a:pt x="80627" y="21157"/>
                </a:lnTo>
                <a:lnTo>
                  <a:pt x="73421" y="25400"/>
                </a:lnTo>
                <a:lnTo>
                  <a:pt x="65859" y="29642"/>
                </a:lnTo>
                <a:lnTo>
                  <a:pt x="57785" y="33909"/>
                </a:lnTo>
                <a:lnTo>
                  <a:pt x="50782" y="38072"/>
                </a:lnTo>
                <a:lnTo>
                  <a:pt x="43576" y="42068"/>
                </a:lnTo>
                <a:lnTo>
                  <a:pt x="36014" y="45731"/>
                </a:lnTo>
                <a:lnTo>
                  <a:pt x="20716" y="51732"/>
                </a:lnTo>
                <a:lnTo>
                  <a:pt x="13303" y="54546"/>
                </a:lnTo>
                <a:lnTo>
                  <a:pt x="6223" y="57360"/>
                </a:lnTo>
                <a:lnTo>
                  <a:pt x="0" y="60198"/>
                </a:lnTo>
                <a:lnTo>
                  <a:pt x="0" y="101600"/>
                </a:lnTo>
                <a:lnTo>
                  <a:pt x="37052" y="88376"/>
                </a:lnTo>
                <a:lnTo>
                  <a:pt x="48513" y="82676"/>
                </a:lnTo>
                <a:lnTo>
                  <a:pt x="56006" y="78994"/>
                </a:lnTo>
                <a:lnTo>
                  <a:pt x="63373" y="73279"/>
                </a:lnTo>
                <a:lnTo>
                  <a:pt x="68961" y="69596"/>
                </a:lnTo>
                <a:lnTo>
                  <a:pt x="76453" y="65786"/>
                </a:lnTo>
                <a:lnTo>
                  <a:pt x="80263" y="62102"/>
                </a:lnTo>
                <a:lnTo>
                  <a:pt x="83947" y="58293"/>
                </a:lnTo>
                <a:lnTo>
                  <a:pt x="124967" y="58293"/>
                </a:lnTo>
                <a:lnTo>
                  <a:pt x="124967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49623" y="3502152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5" y="0"/>
                </a:moveTo>
                <a:lnTo>
                  <a:pt x="83397" y="7125"/>
                </a:lnTo>
                <a:lnTo>
                  <a:pt x="50323" y="28400"/>
                </a:lnTo>
                <a:lnTo>
                  <a:pt x="25013" y="64053"/>
                </a:lnTo>
                <a:lnTo>
                  <a:pt x="7492" y="112649"/>
                </a:lnTo>
                <a:lnTo>
                  <a:pt x="2365" y="152019"/>
                </a:lnTo>
                <a:lnTo>
                  <a:pt x="0" y="197104"/>
                </a:lnTo>
                <a:lnTo>
                  <a:pt x="652" y="218890"/>
                </a:lnTo>
                <a:lnTo>
                  <a:pt x="4768" y="258272"/>
                </a:lnTo>
                <a:lnTo>
                  <a:pt x="17414" y="306895"/>
                </a:lnTo>
                <a:lnTo>
                  <a:pt x="38633" y="343862"/>
                </a:lnTo>
                <a:lnTo>
                  <a:pt x="78259" y="373874"/>
                </a:lnTo>
                <a:lnTo>
                  <a:pt x="116586" y="381000"/>
                </a:lnTo>
                <a:lnTo>
                  <a:pt x="130643" y="380259"/>
                </a:lnTo>
                <a:lnTo>
                  <a:pt x="169290" y="367919"/>
                </a:lnTo>
                <a:lnTo>
                  <a:pt x="197163" y="345313"/>
                </a:lnTo>
                <a:lnTo>
                  <a:pt x="120396" y="345313"/>
                </a:lnTo>
                <a:lnTo>
                  <a:pt x="86919" y="335841"/>
                </a:lnTo>
                <a:lnTo>
                  <a:pt x="62801" y="307546"/>
                </a:lnTo>
                <a:lnTo>
                  <a:pt x="48208" y="260605"/>
                </a:lnTo>
                <a:lnTo>
                  <a:pt x="43306" y="195199"/>
                </a:lnTo>
                <a:lnTo>
                  <a:pt x="48238" y="125912"/>
                </a:lnTo>
                <a:lnTo>
                  <a:pt x="63039" y="76009"/>
                </a:lnTo>
                <a:lnTo>
                  <a:pt x="87723" y="45823"/>
                </a:lnTo>
                <a:lnTo>
                  <a:pt x="122300" y="35687"/>
                </a:lnTo>
                <a:lnTo>
                  <a:pt x="201744" y="35687"/>
                </a:lnTo>
                <a:lnTo>
                  <a:pt x="198546" y="30496"/>
                </a:lnTo>
                <a:lnTo>
                  <a:pt x="165933" y="7637"/>
                </a:lnTo>
                <a:lnTo>
                  <a:pt x="124205" y="0"/>
                </a:lnTo>
                <a:close/>
              </a:path>
              <a:path w="241300" h="381000">
                <a:moveTo>
                  <a:pt x="201744" y="35687"/>
                </a:moveTo>
                <a:lnTo>
                  <a:pt x="122300" y="35687"/>
                </a:lnTo>
                <a:lnTo>
                  <a:pt x="155479" y="45543"/>
                </a:lnTo>
                <a:lnTo>
                  <a:pt x="178942" y="75104"/>
                </a:lnTo>
                <a:lnTo>
                  <a:pt x="192881" y="124358"/>
                </a:lnTo>
                <a:lnTo>
                  <a:pt x="197485" y="193294"/>
                </a:lnTo>
                <a:lnTo>
                  <a:pt x="192583" y="259802"/>
                </a:lnTo>
                <a:lnTo>
                  <a:pt x="177990" y="307308"/>
                </a:lnTo>
                <a:lnTo>
                  <a:pt x="153872" y="335811"/>
                </a:lnTo>
                <a:lnTo>
                  <a:pt x="120396" y="345313"/>
                </a:lnTo>
                <a:lnTo>
                  <a:pt x="197163" y="345313"/>
                </a:lnTo>
                <a:lnTo>
                  <a:pt x="221472" y="303815"/>
                </a:lnTo>
                <a:lnTo>
                  <a:pt x="235219" y="252386"/>
                </a:lnTo>
                <a:lnTo>
                  <a:pt x="240109" y="211695"/>
                </a:lnTo>
                <a:lnTo>
                  <a:pt x="240791" y="189611"/>
                </a:lnTo>
                <a:lnTo>
                  <a:pt x="236067" y="121562"/>
                </a:lnTo>
                <a:lnTo>
                  <a:pt x="221955" y="68497"/>
                </a:lnTo>
                <a:lnTo>
                  <a:pt x="20174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2900" y="3500628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5" y="58293"/>
                </a:moveTo>
                <a:lnTo>
                  <a:pt x="86613" y="58293"/>
                </a:lnTo>
                <a:lnTo>
                  <a:pt x="86613" y="377952"/>
                </a:lnTo>
                <a:lnTo>
                  <a:pt x="128015" y="377952"/>
                </a:lnTo>
                <a:lnTo>
                  <a:pt x="128015" y="58293"/>
                </a:lnTo>
                <a:close/>
              </a:path>
              <a:path w="128270" h="378460">
                <a:moveTo>
                  <a:pt x="128015" y="0"/>
                </a:moveTo>
                <a:lnTo>
                  <a:pt x="112902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9" y="16891"/>
                </a:lnTo>
                <a:lnTo>
                  <a:pt x="82468" y="21157"/>
                </a:lnTo>
                <a:lnTo>
                  <a:pt x="75739" y="25400"/>
                </a:lnTo>
                <a:lnTo>
                  <a:pt x="68320" y="29642"/>
                </a:lnTo>
                <a:lnTo>
                  <a:pt x="60198" y="33909"/>
                </a:lnTo>
                <a:lnTo>
                  <a:pt x="52851" y="38072"/>
                </a:lnTo>
                <a:lnTo>
                  <a:pt x="45148" y="42068"/>
                </a:lnTo>
                <a:lnTo>
                  <a:pt x="37445" y="45731"/>
                </a:lnTo>
                <a:lnTo>
                  <a:pt x="30099" y="48895"/>
                </a:lnTo>
                <a:lnTo>
                  <a:pt x="21949" y="51732"/>
                </a:lnTo>
                <a:lnTo>
                  <a:pt x="14335" y="54546"/>
                </a:lnTo>
                <a:lnTo>
                  <a:pt x="7078" y="57360"/>
                </a:lnTo>
                <a:lnTo>
                  <a:pt x="0" y="60198"/>
                </a:lnTo>
                <a:lnTo>
                  <a:pt x="0" y="101600"/>
                </a:lnTo>
                <a:lnTo>
                  <a:pt x="32333" y="91195"/>
                </a:lnTo>
                <a:lnTo>
                  <a:pt x="44882" y="85532"/>
                </a:lnTo>
                <a:lnTo>
                  <a:pt x="58420" y="78994"/>
                </a:lnTo>
                <a:lnTo>
                  <a:pt x="65912" y="73279"/>
                </a:lnTo>
                <a:lnTo>
                  <a:pt x="82803" y="62102"/>
                </a:lnTo>
                <a:lnTo>
                  <a:pt x="86613" y="58293"/>
                </a:lnTo>
                <a:lnTo>
                  <a:pt x="128015" y="58293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381500" y="350215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125"/>
                </a:lnTo>
                <a:lnTo>
                  <a:pt x="48609" y="28400"/>
                </a:lnTo>
                <a:lnTo>
                  <a:pt x="24030" y="64053"/>
                </a:lnTo>
                <a:lnTo>
                  <a:pt x="7492" y="112649"/>
                </a:lnTo>
                <a:lnTo>
                  <a:pt x="1650" y="152019"/>
                </a:lnTo>
                <a:lnTo>
                  <a:pt x="0" y="197104"/>
                </a:lnTo>
                <a:lnTo>
                  <a:pt x="384" y="218890"/>
                </a:lnTo>
                <a:lnTo>
                  <a:pt x="3964" y="258272"/>
                </a:lnTo>
                <a:lnTo>
                  <a:pt x="17287" y="306895"/>
                </a:lnTo>
                <a:lnTo>
                  <a:pt x="37526" y="343862"/>
                </a:lnTo>
                <a:lnTo>
                  <a:pt x="76981" y="373874"/>
                </a:lnTo>
                <a:lnTo>
                  <a:pt x="115950" y="381000"/>
                </a:lnTo>
                <a:lnTo>
                  <a:pt x="129627" y="380259"/>
                </a:lnTo>
                <a:lnTo>
                  <a:pt x="168275" y="367919"/>
                </a:lnTo>
                <a:lnTo>
                  <a:pt x="195269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3673" y="45543"/>
                </a:lnTo>
                <a:lnTo>
                  <a:pt x="177069" y="75104"/>
                </a:lnTo>
                <a:lnTo>
                  <a:pt x="191369" y="124358"/>
                </a:lnTo>
                <a:lnTo>
                  <a:pt x="196214" y="193294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269" y="345313"/>
                </a:lnTo>
                <a:lnTo>
                  <a:pt x="219837" y="303815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7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684776" y="3500628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60">
                <a:moveTo>
                  <a:pt x="126491" y="58293"/>
                </a:moveTo>
                <a:lnTo>
                  <a:pt x="83693" y="58293"/>
                </a:lnTo>
                <a:lnTo>
                  <a:pt x="83693" y="377952"/>
                </a:lnTo>
                <a:lnTo>
                  <a:pt x="126491" y="377952"/>
                </a:lnTo>
                <a:lnTo>
                  <a:pt x="126491" y="58293"/>
                </a:lnTo>
                <a:close/>
              </a:path>
              <a:path w="127000" h="378460">
                <a:moveTo>
                  <a:pt x="126491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2" y="33909"/>
                </a:lnTo>
                <a:lnTo>
                  <a:pt x="21663" y="51732"/>
                </a:lnTo>
                <a:lnTo>
                  <a:pt x="14144" y="54546"/>
                </a:lnTo>
                <a:lnTo>
                  <a:pt x="6983" y="57360"/>
                </a:lnTo>
                <a:lnTo>
                  <a:pt x="0" y="60198"/>
                </a:lnTo>
                <a:lnTo>
                  <a:pt x="0" y="101600"/>
                </a:lnTo>
                <a:lnTo>
                  <a:pt x="7493" y="99695"/>
                </a:lnTo>
                <a:lnTo>
                  <a:pt x="16763" y="97789"/>
                </a:lnTo>
                <a:lnTo>
                  <a:pt x="24129" y="93980"/>
                </a:lnTo>
                <a:lnTo>
                  <a:pt x="30859" y="91195"/>
                </a:lnTo>
                <a:lnTo>
                  <a:pt x="43507" y="85532"/>
                </a:lnTo>
                <a:lnTo>
                  <a:pt x="50164" y="82676"/>
                </a:lnTo>
                <a:lnTo>
                  <a:pt x="57658" y="78994"/>
                </a:lnTo>
                <a:lnTo>
                  <a:pt x="63246" y="73279"/>
                </a:lnTo>
                <a:lnTo>
                  <a:pt x="70738" y="69596"/>
                </a:lnTo>
                <a:lnTo>
                  <a:pt x="81787" y="62102"/>
                </a:lnTo>
                <a:lnTo>
                  <a:pt x="83693" y="58293"/>
                </a:lnTo>
                <a:lnTo>
                  <a:pt x="126491" y="58293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916423" y="3500628"/>
            <a:ext cx="123825" cy="378460"/>
          </a:xfrm>
          <a:custGeom>
            <a:avLst/>
            <a:gdLst/>
            <a:ahLst/>
            <a:cxnLst/>
            <a:rect l="l" t="t" r="r" b="b"/>
            <a:pathLst>
              <a:path w="123825" h="378460">
                <a:moveTo>
                  <a:pt x="123443" y="58293"/>
                </a:moveTo>
                <a:lnTo>
                  <a:pt x="82930" y="58293"/>
                </a:lnTo>
                <a:lnTo>
                  <a:pt x="82930" y="377952"/>
                </a:lnTo>
                <a:lnTo>
                  <a:pt x="123443" y="377952"/>
                </a:lnTo>
                <a:lnTo>
                  <a:pt x="123443" y="58293"/>
                </a:lnTo>
                <a:close/>
              </a:path>
              <a:path w="123825" h="378460">
                <a:moveTo>
                  <a:pt x="123443" y="0"/>
                </a:moveTo>
                <a:lnTo>
                  <a:pt x="108712" y="0"/>
                </a:lnTo>
                <a:lnTo>
                  <a:pt x="86613" y="16891"/>
                </a:lnTo>
                <a:lnTo>
                  <a:pt x="79652" y="21157"/>
                </a:lnTo>
                <a:lnTo>
                  <a:pt x="72548" y="25400"/>
                </a:lnTo>
                <a:lnTo>
                  <a:pt x="65111" y="29642"/>
                </a:lnTo>
                <a:lnTo>
                  <a:pt x="57150" y="33909"/>
                </a:lnTo>
                <a:lnTo>
                  <a:pt x="50188" y="38072"/>
                </a:lnTo>
                <a:lnTo>
                  <a:pt x="43084" y="42068"/>
                </a:lnTo>
                <a:lnTo>
                  <a:pt x="35647" y="45731"/>
                </a:lnTo>
                <a:lnTo>
                  <a:pt x="20484" y="51732"/>
                </a:lnTo>
                <a:lnTo>
                  <a:pt x="13128" y="54546"/>
                </a:lnTo>
                <a:lnTo>
                  <a:pt x="6129" y="57360"/>
                </a:lnTo>
                <a:lnTo>
                  <a:pt x="0" y="60198"/>
                </a:lnTo>
                <a:lnTo>
                  <a:pt x="0" y="101600"/>
                </a:lnTo>
                <a:lnTo>
                  <a:pt x="36607" y="88376"/>
                </a:lnTo>
                <a:lnTo>
                  <a:pt x="47878" y="82676"/>
                </a:lnTo>
                <a:lnTo>
                  <a:pt x="55245" y="78994"/>
                </a:lnTo>
                <a:lnTo>
                  <a:pt x="62611" y="73279"/>
                </a:lnTo>
                <a:lnTo>
                  <a:pt x="68199" y="69596"/>
                </a:lnTo>
                <a:lnTo>
                  <a:pt x="75564" y="65786"/>
                </a:lnTo>
                <a:lnTo>
                  <a:pt x="79248" y="62102"/>
                </a:lnTo>
                <a:lnTo>
                  <a:pt x="82930" y="58293"/>
                </a:lnTo>
                <a:lnTo>
                  <a:pt x="123443" y="58293"/>
                </a:lnTo>
                <a:lnTo>
                  <a:pt x="123443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143500" y="3500628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60">
                <a:moveTo>
                  <a:pt x="126491" y="58293"/>
                </a:moveTo>
                <a:lnTo>
                  <a:pt x="83692" y="58293"/>
                </a:lnTo>
                <a:lnTo>
                  <a:pt x="83692" y="377952"/>
                </a:lnTo>
                <a:lnTo>
                  <a:pt x="126491" y="377952"/>
                </a:lnTo>
                <a:lnTo>
                  <a:pt x="126491" y="58293"/>
                </a:lnTo>
                <a:close/>
              </a:path>
              <a:path w="127000" h="378460">
                <a:moveTo>
                  <a:pt x="126491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2" y="33909"/>
                </a:lnTo>
                <a:lnTo>
                  <a:pt x="21663" y="51732"/>
                </a:lnTo>
                <a:lnTo>
                  <a:pt x="14144" y="54546"/>
                </a:lnTo>
                <a:lnTo>
                  <a:pt x="6983" y="57360"/>
                </a:lnTo>
                <a:lnTo>
                  <a:pt x="0" y="60198"/>
                </a:lnTo>
                <a:lnTo>
                  <a:pt x="0" y="101600"/>
                </a:lnTo>
                <a:lnTo>
                  <a:pt x="12350" y="98504"/>
                </a:lnTo>
                <a:lnTo>
                  <a:pt x="19109" y="96510"/>
                </a:lnTo>
                <a:lnTo>
                  <a:pt x="26035" y="93980"/>
                </a:lnTo>
                <a:lnTo>
                  <a:pt x="37433" y="88376"/>
                </a:lnTo>
                <a:lnTo>
                  <a:pt x="43537" y="85532"/>
                </a:lnTo>
                <a:lnTo>
                  <a:pt x="50164" y="82676"/>
                </a:lnTo>
                <a:lnTo>
                  <a:pt x="57658" y="78994"/>
                </a:lnTo>
                <a:lnTo>
                  <a:pt x="65150" y="73279"/>
                </a:lnTo>
                <a:lnTo>
                  <a:pt x="70738" y="69596"/>
                </a:lnTo>
                <a:lnTo>
                  <a:pt x="81787" y="62102"/>
                </a:lnTo>
                <a:lnTo>
                  <a:pt x="83692" y="58293"/>
                </a:lnTo>
                <a:lnTo>
                  <a:pt x="126491" y="58293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372100" y="3502152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940" y="7125"/>
                </a:lnTo>
                <a:lnTo>
                  <a:pt x="48402" y="28400"/>
                </a:lnTo>
                <a:lnTo>
                  <a:pt x="24084" y="64053"/>
                </a:lnTo>
                <a:lnTo>
                  <a:pt x="7492" y="112649"/>
                </a:lnTo>
                <a:lnTo>
                  <a:pt x="1650" y="152019"/>
                </a:lnTo>
                <a:lnTo>
                  <a:pt x="0" y="197104"/>
                </a:lnTo>
                <a:lnTo>
                  <a:pt x="384" y="218890"/>
                </a:lnTo>
                <a:lnTo>
                  <a:pt x="3964" y="258272"/>
                </a:lnTo>
                <a:lnTo>
                  <a:pt x="16589" y="306895"/>
                </a:lnTo>
                <a:lnTo>
                  <a:pt x="37653" y="343862"/>
                </a:lnTo>
                <a:lnTo>
                  <a:pt x="77108" y="373874"/>
                </a:lnTo>
                <a:lnTo>
                  <a:pt x="116077" y="381000"/>
                </a:lnTo>
                <a:lnTo>
                  <a:pt x="129744" y="380259"/>
                </a:lnTo>
                <a:lnTo>
                  <a:pt x="166624" y="367919"/>
                </a:lnTo>
                <a:lnTo>
                  <a:pt x="194733" y="345313"/>
                </a:lnTo>
                <a:lnTo>
                  <a:pt x="119761" y="345313"/>
                </a:lnTo>
                <a:lnTo>
                  <a:pt x="85701" y="335841"/>
                </a:lnTo>
                <a:lnTo>
                  <a:pt x="61785" y="307546"/>
                </a:lnTo>
                <a:lnTo>
                  <a:pt x="47680" y="260605"/>
                </a:lnTo>
                <a:lnTo>
                  <a:pt x="43052" y="195199"/>
                </a:lnTo>
                <a:lnTo>
                  <a:pt x="47960" y="125912"/>
                </a:lnTo>
                <a:lnTo>
                  <a:pt x="62690" y="76009"/>
                </a:lnTo>
                <a:lnTo>
                  <a:pt x="87254" y="45823"/>
                </a:lnTo>
                <a:lnTo>
                  <a:pt x="121665" y="35687"/>
                </a:lnTo>
                <a:lnTo>
                  <a:pt x="200005" y="35687"/>
                </a:lnTo>
                <a:lnTo>
                  <a:pt x="196897" y="30496"/>
                </a:lnTo>
                <a:lnTo>
                  <a:pt x="164900" y="7637"/>
                </a:lnTo>
                <a:lnTo>
                  <a:pt x="123571" y="0"/>
                </a:lnTo>
                <a:close/>
              </a:path>
              <a:path w="238125" h="381000">
                <a:moveTo>
                  <a:pt x="200005" y="35687"/>
                </a:moveTo>
                <a:lnTo>
                  <a:pt x="121665" y="35687"/>
                </a:lnTo>
                <a:lnTo>
                  <a:pt x="153596" y="45543"/>
                </a:lnTo>
                <a:lnTo>
                  <a:pt x="176418" y="75104"/>
                </a:lnTo>
                <a:lnTo>
                  <a:pt x="190120" y="124358"/>
                </a:lnTo>
                <a:lnTo>
                  <a:pt x="194690" y="193294"/>
                </a:lnTo>
                <a:lnTo>
                  <a:pt x="190091" y="259802"/>
                </a:lnTo>
                <a:lnTo>
                  <a:pt x="176180" y="307308"/>
                </a:lnTo>
                <a:lnTo>
                  <a:pt x="152792" y="335811"/>
                </a:lnTo>
                <a:lnTo>
                  <a:pt x="119761" y="345313"/>
                </a:lnTo>
                <a:lnTo>
                  <a:pt x="194733" y="345313"/>
                </a:lnTo>
                <a:lnTo>
                  <a:pt x="220202" y="303815"/>
                </a:lnTo>
                <a:lnTo>
                  <a:pt x="233779" y="252386"/>
                </a:lnTo>
                <a:lnTo>
                  <a:pt x="237359" y="211695"/>
                </a:lnTo>
                <a:lnTo>
                  <a:pt x="237744" y="189611"/>
                </a:lnTo>
                <a:lnTo>
                  <a:pt x="233233" y="121562"/>
                </a:lnTo>
                <a:lnTo>
                  <a:pt x="219647" y="68497"/>
                </a:lnTo>
                <a:lnTo>
                  <a:pt x="200005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670803" y="3502152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940" y="7125"/>
                </a:lnTo>
                <a:lnTo>
                  <a:pt x="48402" y="28400"/>
                </a:lnTo>
                <a:lnTo>
                  <a:pt x="24084" y="64053"/>
                </a:lnTo>
                <a:lnTo>
                  <a:pt x="7493" y="112649"/>
                </a:lnTo>
                <a:lnTo>
                  <a:pt x="1650" y="152019"/>
                </a:lnTo>
                <a:lnTo>
                  <a:pt x="0" y="197104"/>
                </a:lnTo>
                <a:lnTo>
                  <a:pt x="384" y="218890"/>
                </a:lnTo>
                <a:lnTo>
                  <a:pt x="3964" y="258272"/>
                </a:lnTo>
                <a:lnTo>
                  <a:pt x="15875" y="306895"/>
                </a:lnTo>
                <a:lnTo>
                  <a:pt x="37653" y="343862"/>
                </a:lnTo>
                <a:lnTo>
                  <a:pt x="77108" y="373874"/>
                </a:lnTo>
                <a:lnTo>
                  <a:pt x="116078" y="381000"/>
                </a:lnTo>
                <a:lnTo>
                  <a:pt x="129744" y="380259"/>
                </a:lnTo>
                <a:lnTo>
                  <a:pt x="166624" y="367919"/>
                </a:lnTo>
                <a:lnTo>
                  <a:pt x="194733" y="345313"/>
                </a:lnTo>
                <a:lnTo>
                  <a:pt x="119761" y="345313"/>
                </a:lnTo>
                <a:lnTo>
                  <a:pt x="85701" y="335841"/>
                </a:lnTo>
                <a:lnTo>
                  <a:pt x="61785" y="307546"/>
                </a:lnTo>
                <a:lnTo>
                  <a:pt x="47680" y="260605"/>
                </a:lnTo>
                <a:lnTo>
                  <a:pt x="43053" y="195199"/>
                </a:lnTo>
                <a:lnTo>
                  <a:pt x="47960" y="125912"/>
                </a:lnTo>
                <a:lnTo>
                  <a:pt x="62690" y="76009"/>
                </a:lnTo>
                <a:lnTo>
                  <a:pt x="87254" y="45823"/>
                </a:lnTo>
                <a:lnTo>
                  <a:pt x="121666" y="35687"/>
                </a:lnTo>
                <a:lnTo>
                  <a:pt x="200005" y="35687"/>
                </a:lnTo>
                <a:lnTo>
                  <a:pt x="196897" y="30496"/>
                </a:lnTo>
                <a:lnTo>
                  <a:pt x="164900" y="7637"/>
                </a:lnTo>
                <a:lnTo>
                  <a:pt x="123571" y="0"/>
                </a:lnTo>
                <a:close/>
              </a:path>
              <a:path w="238125" h="381000">
                <a:moveTo>
                  <a:pt x="200005" y="35687"/>
                </a:moveTo>
                <a:lnTo>
                  <a:pt x="121666" y="35687"/>
                </a:lnTo>
                <a:lnTo>
                  <a:pt x="153596" y="45543"/>
                </a:lnTo>
                <a:lnTo>
                  <a:pt x="176418" y="75104"/>
                </a:lnTo>
                <a:lnTo>
                  <a:pt x="190120" y="124358"/>
                </a:lnTo>
                <a:lnTo>
                  <a:pt x="194691" y="193294"/>
                </a:lnTo>
                <a:lnTo>
                  <a:pt x="190091" y="259802"/>
                </a:lnTo>
                <a:lnTo>
                  <a:pt x="176180" y="307308"/>
                </a:lnTo>
                <a:lnTo>
                  <a:pt x="152792" y="335811"/>
                </a:lnTo>
                <a:lnTo>
                  <a:pt x="119761" y="345313"/>
                </a:lnTo>
                <a:lnTo>
                  <a:pt x="194733" y="345313"/>
                </a:lnTo>
                <a:lnTo>
                  <a:pt x="220202" y="303815"/>
                </a:lnTo>
                <a:lnTo>
                  <a:pt x="233779" y="252386"/>
                </a:lnTo>
                <a:lnTo>
                  <a:pt x="237359" y="211695"/>
                </a:lnTo>
                <a:lnTo>
                  <a:pt x="237744" y="189611"/>
                </a:lnTo>
                <a:lnTo>
                  <a:pt x="233233" y="121562"/>
                </a:lnTo>
                <a:lnTo>
                  <a:pt x="219647" y="68497"/>
                </a:lnTo>
                <a:lnTo>
                  <a:pt x="200005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971032" y="3502152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0" y="0"/>
                </a:moveTo>
                <a:lnTo>
                  <a:pt x="81940" y="7125"/>
                </a:lnTo>
                <a:lnTo>
                  <a:pt x="48402" y="28400"/>
                </a:lnTo>
                <a:lnTo>
                  <a:pt x="24084" y="64053"/>
                </a:lnTo>
                <a:lnTo>
                  <a:pt x="7492" y="112649"/>
                </a:lnTo>
                <a:lnTo>
                  <a:pt x="1650" y="152019"/>
                </a:lnTo>
                <a:lnTo>
                  <a:pt x="0" y="197104"/>
                </a:lnTo>
                <a:lnTo>
                  <a:pt x="384" y="218890"/>
                </a:lnTo>
                <a:lnTo>
                  <a:pt x="3964" y="258272"/>
                </a:lnTo>
                <a:lnTo>
                  <a:pt x="15875" y="306895"/>
                </a:lnTo>
                <a:lnTo>
                  <a:pt x="37653" y="343862"/>
                </a:lnTo>
                <a:lnTo>
                  <a:pt x="77108" y="373874"/>
                </a:lnTo>
                <a:lnTo>
                  <a:pt x="116077" y="381000"/>
                </a:lnTo>
                <a:lnTo>
                  <a:pt x="129744" y="380259"/>
                </a:lnTo>
                <a:lnTo>
                  <a:pt x="166623" y="367919"/>
                </a:lnTo>
                <a:lnTo>
                  <a:pt x="194733" y="345313"/>
                </a:lnTo>
                <a:lnTo>
                  <a:pt x="119760" y="345313"/>
                </a:lnTo>
                <a:lnTo>
                  <a:pt x="85701" y="335841"/>
                </a:lnTo>
                <a:lnTo>
                  <a:pt x="61785" y="307546"/>
                </a:lnTo>
                <a:lnTo>
                  <a:pt x="47680" y="260605"/>
                </a:lnTo>
                <a:lnTo>
                  <a:pt x="43052" y="195199"/>
                </a:lnTo>
                <a:lnTo>
                  <a:pt x="47960" y="125912"/>
                </a:lnTo>
                <a:lnTo>
                  <a:pt x="62690" y="76009"/>
                </a:lnTo>
                <a:lnTo>
                  <a:pt x="87254" y="45823"/>
                </a:lnTo>
                <a:lnTo>
                  <a:pt x="121665" y="35687"/>
                </a:lnTo>
                <a:lnTo>
                  <a:pt x="200005" y="35687"/>
                </a:lnTo>
                <a:lnTo>
                  <a:pt x="196897" y="30496"/>
                </a:lnTo>
                <a:lnTo>
                  <a:pt x="164900" y="7637"/>
                </a:lnTo>
                <a:lnTo>
                  <a:pt x="123570" y="0"/>
                </a:lnTo>
                <a:close/>
              </a:path>
              <a:path w="238125" h="381000">
                <a:moveTo>
                  <a:pt x="200005" y="35687"/>
                </a:moveTo>
                <a:lnTo>
                  <a:pt x="121665" y="35687"/>
                </a:lnTo>
                <a:lnTo>
                  <a:pt x="153596" y="45543"/>
                </a:lnTo>
                <a:lnTo>
                  <a:pt x="176418" y="75104"/>
                </a:lnTo>
                <a:lnTo>
                  <a:pt x="190120" y="124358"/>
                </a:lnTo>
                <a:lnTo>
                  <a:pt x="194690" y="193294"/>
                </a:lnTo>
                <a:lnTo>
                  <a:pt x="190091" y="259802"/>
                </a:lnTo>
                <a:lnTo>
                  <a:pt x="176180" y="307308"/>
                </a:lnTo>
                <a:lnTo>
                  <a:pt x="152792" y="335811"/>
                </a:lnTo>
                <a:lnTo>
                  <a:pt x="119760" y="345313"/>
                </a:lnTo>
                <a:lnTo>
                  <a:pt x="194733" y="345313"/>
                </a:lnTo>
                <a:lnTo>
                  <a:pt x="220202" y="303815"/>
                </a:lnTo>
                <a:lnTo>
                  <a:pt x="233779" y="252386"/>
                </a:lnTo>
                <a:lnTo>
                  <a:pt x="237359" y="211695"/>
                </a:lnTo>
                <a:lnTo>
                  <a:pt x="237743" y="189611"/>
                </a:lnTo>
                <a:lnTo>
                  <a:pt x="233233" y="121562"/>
                </a:lnTo>
                <a:lnTo>
                  <a:pt x="219647" y="68497"/>
                </a:lnTo>
                <a:lnTo>
                  <a:pt x="200005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586728" y="350215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34" y="64053"/>
                </a:lnTo>
                <a:lnTo>
                  <a:pt x="7493" y="112649"/>
                </a:lnTo>
                <a:lnTo>
                  <a:pt x="2317" y="152019"/>
                </a:lnTo>
                <a:lnTo>
                  <a:pt x="0" y="197104"/>
                </a:lnTo>
                <a:lnTo>
                  <a:pt x="634" y="218890"/>
                </a:lnTo>
                <a:lnTo>
                  <a:pt x="4714" y="258272"/>
                </a:lnTo>
                <a:lnTo>
                  <a:pt x="17287" y="306895"/>
                </a:lnTo>
                <a:lnTo>
                  <a:pt x="38359" y="343862"/>
                </a:lnTo>
                <a:lnTo>
                  <a:pt x="77785" y="373874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9"/>
                </a:lnTo>
                <a:lnTo>
                  <a:pt x="195905" y="345313"/>
                </a:lnTo>
                <a:lnTo>
                  <a:pt x="119633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9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9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5" y="193294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5905" y="345313"/>
                </a:lnTo>
                <a:lnTo>
                  <a:pt x="220075" y="303815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888480" y="3500628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6" y="58293"/>
                </a:moveTo>
                <a:lnTo>
                  <a:pt x="86614" y="58293"/>
                </a:lnTo>
                <a:lnTo>
                  <a:pt x="86614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60">
                <a:moveTo>
                  <a:pt x="128016" y="0"/>
                </a:moveTo>
                <a:lnTo>
                  <a:pt x="112902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9" y="16891"/>
                </a:lnTo>
                <a:lnTo>
                  <a:pt x="82468" y="21157"/>
                </a:lnTo>
                <a:lnTo>
                  <a:pt x="75739" y="25400"/>
                </a:lnTo>
                <a:lnTo>
                  <a:pt x="68320" y="29642"/>
                </a:lnTo>
                <a:lnTo>
                  <a:pt x="60198" y="33909"/>
                </a:lnTo>
                <a:lnTo>
                  <a:pt x="52851" y="38072"/>
                </a:lnTo>
                <a:lnTo>
                  <a:pt x="45148" y="42068"/>
                </a:lnTo>
                <a:lnTo>
                  <a:pt x="37445" y="45731"/>
                </a:lnTo>
                <a:lnTo>
                  <a:pt x="30099" y="48895"/>
                </a:lnTo>
                <a:lnTo>
                  <a:pt x="21949" y="51732"/>
                </a:lnTo>
                <a:lnTo>
                  <a:pt x="14335" y="54546"/>
                </a:lnTo>
                <a:lnTo>
                  <a:pt x="7078" y="57360"/>
                </a:lnTo>
                <a:lnTo>
                  <a:pt x="0" y="60198"/>
                </a:lnTo>
                <a:lnTo>
                  <a:pt x="0" y="101600"/>
                </a:lnTo>
                <a:lnTo>
                  <a:pt x="32333" y="91195"/>
                </a:lnTo>
                <a:lnTo>
                  <a:pt x="44882" y="85532"/>
                </a:lnTo>
                <a:lnTo>
                  <a:pt x="58420" y="78994"/>
                </a:lnTo>
                <a:lnTo>
                  <a:pt x="65913" y="73279"/>
                </a:lnTo>
                <a:lnTo>
                  <a:pt x="82803" y="62102"/>
                </a:lnTo>
                <a:lnTo>
                  <a:pt x="86614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118604" y="3500628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6" y="58293"/>
                </a:moveTo>
                <a:lnTo>
                  <a:pt x="84709" y="58293"/>
                </a:lnTo>
                <a:lnTo>
                  <a:pt x="84709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60">
                <a:moveTo>
                  <a:pt x="128016" y="0"/>
                </a:moveTo>
                <a:lnTo>
                  <a:pt x="111125" y="0"/>
                </a:lnTo>
                <a:lnTo>
                  <a:pt x="106503" y="4210"/>
                </a:lnTo>
                <a:lnTo>
                  <a:pt x="101203" y="8445"/>
                </a:lnTo>
                <a:lnTo>
                  <a:pt x="60198" y="33909"/>
                </a:lnTo>
                <a:lnTo>
                  <a:pt x="28194" y="48895"/>
                </a:lnTo>
                <a:lnTo>
                  <a:pt x="0" y="60198"/>
                </a:lnTo>
                <a:lnTo>
                  <a:pt x="0" y="101600"/>
                </a:lnTo>
                <a:lnTo>
                  <a:pt x="5919" y="100141"/>
                </a:lnTo>
                <a:lnTo>
                  <a:pt x="43245" y="85532"/>
                </a:lnTo>
                <a:lnTo>
                  <a:pt x="48895" y="82676"/>
                </a:lnTo>
                <a:lnTo>
                  <a:pt x="55391" y="79597"/>
                </a:lnTo>
                <a:lnTo>
                  <a:pt x="60959" y="76136"/>
                </a:lnTo>
                <a:lnTo>
                  <a:pt x="66147" y="72675"/>
                </a:lnTo>
                <a:lnTo>
                  <a:pt x="71500" y="69596"/>
                </a:lnTo>
                <a:lnTo>
                  <a:pt x="77216" y="65786"/>
                </a:lnTo>
                <a:lnTo>
                  <a:pt x="84709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347204" y="350215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5132" y="64053"/>
                </a:lnTo>
                <a:lnTo>
                  <a:pt x="9398" y="112649"/>
                </a:lnTo>
                <a:lnTo>
                  <a:pt x="2555" y="152019"/>
                </a:lnTo>
                <a:lnTo>
                  <a:pt x="0" y="197104"/>
                </a:lnTo>
                <a:lnTo>
                  <a:pt x="664" y="218890"/>
                </a:lnTo>
                <a:lnTo>
                  <a:pt x="2555" y="239283"/>
                </a:lnTo>
                <a:lnTo>
                  <a:pt x="5518" y="258272"/>
                </a:lnTo>
                <a:lnTo>
                  <a:pt x="9398" y="275844"/>
                </a:lnTo>
                <a:lnTo>
                  <a:pt x="12872" y="292084"/>
                </a:lnTo>
                <a:lnTo>
                  <a:pt x="17764" y="306895"/>
                </a:lnTo>
                <a:lnTo>
                  <a:pt x="24060" y="320278"/>
                </a:lnTo>
                <a:lnTo>
                  <a:pt x="31750" y="332231"/>
                </a:lnTo>
                <a:lnTo>
                  <a:pt x="39163" y="343862"/>
                </a:lnTo>
                <a:lnTo>
                  <a:pt x="78589" y="373874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9"/>
                </a:lnTo>
                <a:lnTo>
                  <a:pt x="195905" y="345313"/>
                </a:lnTo>
                <a:lnTo>
                  <a:pt x="121539" y="345313"/>
                </a:lnTo>
                <a:lnTo>
                  <a:pt x="87201" y="335841"/>
                </a:lnTo>
                <a:lnTo>
                  <a:pt x="62674" y="307546"/>
                </a:lnTo>
                <a:lnTo>
                  <a:pt x="4795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9" y="35687"/>
                </a:lnTo>
                <a:lnTo>
                  <a:pt x="201234" y="35687"/>
                </a:lnTo>
                <a:lnTo>
                  <a:pt x="198092" y="30496"/>
                </a:lnTo>
                <a:lnTo>
                  <a:pt x="165563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1234" y="35687"/>
                </a:moveTo>
                <a:lnTo>
                  <a:pt x="121539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5" y="193294"/>
                </a:lnTo>
                <a:lnTo>
                  <a:pt x="191637" y="259802"/>
                </a:lnTo>
                <a:lnTo>
                  <a:pt x="177784" y="307308"/>
                </a:lnTo>
                <a:lnTo>
                  <a:pt x="154477" y="335811"/>
                </a:lnTo>
                <a:lnTo>
                  <a:pt x="121539" y="345313"/>
                </a:lnTo>
                <a:lnTo>
                  <a:pt x="195905" y="345313"/>
                </a:lnTo>
                <a:lnTo>
                  <a:pt x="221027" y="303815"/>
                </a:lnTo>
                <a:lnTo>
                  <a:pt x="235303" y="252386"/>
                </a:lnTo>
                <a:lnTo>
                  <a:pt x="238883" y="211695"/>
                </a:lnTo>
                <a:lnTo>
                  <a:pt x="239268" y="189611"/>
                </a:lnTo>
                <a:lnTo>
                  <a:pt x="234755" y="121562"/>
                </a:lnTo>
                <a:lnTo>
                  <a:pt x="221093" y="68497"/>
                </a:lnTo>
                <a:lnTo>
                  <a:pt x="2012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648956" y="3500628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6" y="58293"/>
                </a:moveTo>
                <a:lnTo>
                  <a:pt x="86614" y="58293"/>
                </a:lnTo>
                <a:lnTo>
                  <a:pt x="86614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60">
                <a:moveTo>
                  <a:pt x="128016" y="0"/>
                </a:moveTo>
                <a:lnTo>
                  <a:pt x="112902" y="0"/>
                </a:lnTo>
                <a:lnTo>
                  <a:pt x="90424" y="16891"/>
                </a:lnTo>
                <a:lnTo>
                  <a:pt x="83272" y="21157"/>
                </a:lnTo>
                <a:lnTo>
                  <a:pt x="75977" y="25400"/>
                </a:lnTo>
                <a:lnTo>
                  <a:pt x="68349" y="29642"/>
                </a:lnTo>
                <a:lnTo>
                  <a:pt x="60198" y="33909"/>
                </a:lnTo>
                <a:lnTo>
                  <a:pt x="53119" y="38072"/>
                </a:lnTo>
                <a:lnTo>
                  <a:pt x="45862" y="42068"/>
                </a:lnTo>
                <a:lnTo>
                  <a:pt x="38248" y="45731"/>
                </a:lnTo>
                <a:lnTo>
                  <a:pt x="22752" y="51732"/>
                </a:lnTo>
                <a:lnTo>
                  <a:pt x="7346" y="57360"/>
                </a:lnTo>
                <a:lnTo>
                  <a:pt x="0" y="60198"/>
                </a:lnTo>
                <a:lnTo>
                  <a:pt x="0" y="101600"/>
                </a:lnTo>
                <a:lnTo>
                  <a:pt x="6752" y="100141"/>
                </a:lnTo>
                <a:lnTo>
                  <a:pt x="45150" y="85532"/>
                </a:lnTo>
                <a:lnTo>
                  <a:pt x="50800" y="82676"/>
                </a:lnTo>
                <a:lnTo>
                  <a:pt x="58420" y="78994"/>
                </a:lnTo>
                <a:lnTo>
                  <a:pt x="65913" y="73279"/>
                </a:lnTo>
                <a:lnTo>
                  <a:pt x="71500" y="69596"/>
                </a:lnTo>
                <a:lnTo>
                  <a:pt x="79121" y="65786"/>
                </a:lnTo>
                <a:lnTo>
                  <a:pt x="86614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879080" y="3500628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6" y="58293"/>
                </a:moveTo>
                <a:lnTo>
                  <a:pt x="84709" y="58293"/>
                </a:lnTo>
                <a:lnTo>
                  <a:pt x="84709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60">
                <a:moveTo>
                  <a:pt x="128016" y="0"/>
                </a:moveTo>
                <a:lnTo>
                  <a:pt x="111125" y="0"/>
                </a:lnTo>
                <a:lnTo>
                  <a:pt x="106503" y="4210"/>
                </a:lnTo>
                <a:lnTo>
                  <a:pt x="101203" y="8445"/>
                </a:lnTo>
                <a:lnTo>
                  <a:pt x="60198" y="33909"/>
                </a:lnTo>
                <a:lnTo>
                  <a:pt x="21949" y="51732"/>
                </a:lnTo>
                <a:lnTo>
                  <a:pt x="14335" y="54546"/>
                </a:lnTo>
                <a:lnTo>
                  <a:pt x="7078" y="57360"/>
                </a:lnTo>
                <a:lnTo>
                  <a:pt x="0" y="60198"/>
                </a:lnTo>
                <a:lnTo>
                  <a:pt x="0" y="101600"/>
                </a:lnTo>
                <a:lnTo>
                  <a:pt x="12446" y="98504"/>
                </a:lnTo>
                <a:lnTo>
                  <a:pt x="19323" y="96510"/>
                </a:lnTo>
                <a:lnTo>
                  <a:pt x="26416" y="93980"/>
                </a:lnTo>
                <a:lnTo>
                  <a:pt x="37893" y="88376"/>
                </a:lnTo>
                <a:lnTo>
                  <a:pt x="44078" y="85532"/>
                </a:lnTo>
                <a:lnTo>
                  <a:pt x="50800" y="82676"/>
                </a:lnTo>
                <a:lnTo>
                  <a:pt x="58420" y="78994"/>
                </a:lnTo>
                <a:lnTo>
                  <a:pt x="65913" y="73279"/>
                </a:lnTo>
                <a:lnTo>
                  <a:pt x="82803" y="62102"/>
                </a:lnTo>
                <a:lnTo>
                  <a:pt x="84709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107680" y="3502152"/>
            <a:ext cx="236220" cy="381000"/>
          </a:xfrm>
          <a:custGeom>
            <a:avLst/>
            <a:gdLst/>
            <a:ahLst/>
            <a:cxnLst/>
            <a:rect l="l" t="t" r="r" b="b"/>
            <a:pathLst>
              <a:path w="236220" h="381000">
                <a:moveTo>
                  <a:pt x="122809" y="0"/>
                </a:moveTo>
                <a:lnTo>
                  <a:pt x="81464" y="7125"/>
                </a:lnTo>
                <a:lnTo>
                  <a:pt x="48133" y="28400"/>
                </a:lnTo>
                <a:lnTo>
                  <a:pt x="23923" y="64053"/>
                </a:lnTo>
                <a:lnTo>
                  <a:pt x="7493" y="112649"/>
                </a:lnTo>
                <a:lnTo>
                  <a:pt x="1650" y="152019"/>
                </a:lnTo>
                <a:lnTo>
                  <a:pt x="0" y="197104"/>
                </a:lnTo>
                <a:lnTo>
                  <a:pt x="384" y="218890"/>
                </a:lnTo>
                <a:lnTo>
                  <a:pt x="3964" y="258272"/>
                </a:lnTo>
                <a:lnTo>
                  <a:pt x="15795" y="306895"/>
                </a:lnTo>
                <a:lnTo>
                  <a:pt x="37379" y="343862"/>
                </a:lnTo>
                <a:lnTo>
                  <a:pt x="76650" y="373874"/>
                </a:lnTo>
                <a:lnTo>
                  <a:pt x="115316" y="381000"/>
                </a:lnTo>
                <a:lnTo>
                  <a:pt x="128887" y="380259"/>
                </a:lnTo>
                <a:lnTo>
                  <a:pt x="165480" y="367919"/>
                </a:lnTo>
                <a:lnTo>
                  <a:pt x="193469" y="345313"/>
                </a:lnTo>
                <a:lnTo>
                  <a:pt x="118999" y="345313"/>
                </a:lnTo>
                <a:lnTo>
                  <a:pt x="85125" y="335841"/>
                </a:lnTo>
                <a:lnTo>
                  <a:pt x="61372" y="307546"/>
                </a:lnTo>
                <a:lnTo>
                  <a:pt x="47382" y="260605"/>
                </a:lnTo>
                <a:lnTo>
                  <a:pt x="42799" y="195199"/>
                </a:lnTo>
                <a:lnTo>
                  <a:pt x="47680" y="125912"/>
                </a:lnTo>
                <a:lnTo>
                  <a:pt x="62325" y="76009"/>
                </a:lnTo>
                <a:lnTo>
                  <a:pt x="86733" y="45823"/>
                </a:lnTo>
                <a:lnTo>
                  <a:pt x="120903" y="35687"/>
                </a:lnTo>
                <a:lnTo>
                  <a:pt x="198734" y="35687"/>
                </a:lnTo>
                <a:lnTo>
                  <a:pt x="195648" y="30496"/>
                </a:lnTo>
                <a:lnTo>
                  <a:pt x="163864" y="7637"/>
                </a:lnTo>
                <a:lnTo>
                  <a:pt x="122809" y="0"/>
                </a:lnTo>
                <a:close/>
              </a:path>
              <a:path w="236220" h="381000">
                <a:moveTo>
                  <a:pt x="198734" y="35687"/>
                </a:moveTo>
                <a:lnTo>
                  <a:pt x="120903" y="35687"/>
                </a:lnTo>
                <a:lnTo>
                  <a:pt x="152648" y="45543"/>
                </a:lnTo>
                <a:lnTo>
                  <a:pt x="175307" y="75104"/>
                </a:lnTo>
                <a:lnTo>
                  <a:pt x="188894" y="124358"/>
                </a:lnTo>
                <a:lnTo>
                  <a:pt x="193421" y="193294"/>
                </a:lnTo>
                <a:lnTo>
                  <a:pt x="188864" y="259802"/>
                </a:lnTo>
                <a:lnTo>
                  <a:pt x="175069" y="307308"/>
                </a:lnTo>
                <a:lnTo>
                  <a:pt x="151844" y="335811"/>
                </a:lnTo>
                <a:lnTo>
                  <a:pt x="118999" y="345313"/>
                </a:lnTo>
                <a:lnTo>
                  <a:pt x="193469" y="345313"/>
                </a:lnTo>
                <a:lnTo>
                  <a:pt x="218757" y="303815"/>
                </a:lnTo>
                <a:lnTo>
                  <a:pt x="232255" y="252386"/>
                </a:lnTo>
                <a:lnTo>
                  <a:pt x="235835" y="211695"/>
                </a:lnTo>
                <a:lnTo>
                  <a:pt x="236220" y="189611"/>
                </a:lnTo>
                <a:lnTo>
                  <a:pt x="231740" y="121562"/>
                </a:lnTo>
                <a:lnTo>
                  <a:pt x="218244" y="68497"/>
                </a:lnTo>
                <a:lnTo>
                  <a:pt x="1987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407907" y="3502152"/>
            <a:ext cx="236220" cy="381000"/>
          </a:xfrm>
          <a:custGeom>
            <a:avLst/>
            <a:gdLst/>
            <a:ahLst/>
            <a:cxnLst/>
            <a:rect l="l" t="t" r="r" b="b"/>
            <a:pathLst>
              <a:path w="236220" h="381000">
                <a:moveTo>
                  <a:pt x="122809" y="0"/>
                </a:moveTo>
                <a:lnTo>
                  <a:pt x="81464" y="7125"/>
                </a:lnTo>
                <a:lnTo>
                  <a:pt x="48133" y="28400"/>
                </a:lnTo>
                <a:lnTo>
                  <a:pt x="23923" y="64053"/>
                </a:lnTo>
                <a:lnTo>
                  <a:pt x="7493" y="112649"/>
                </a:lnTo>
                <a:lnTo>
                  <a:pt x="1651" y="152019"/>
                </a:lnTo>
                <a:lnTo>
                  <a:pt x="0" y="197104"/>
                </a:lnTo>
                <a:lnTo>
                  <a:pt x="384" y="218890"/>
                </a:lnTo>
                <a:lnTo>
                  <a:pt x="3964" y="258272"/>
                </a:lnTo>
                <a:lnTo>
                  <a:pt x="15795" y="306895"/>
                </a:lnTo>
                <a:lnTo>
                  <a:pt x="37379" y="343862"/>
                </a:lnTo>
                <a:lnTo>
                  <a:pt x="76650" y="373874"/>
                </a:lnTo>
                <a:lnTo>
                  <a:pt x="115316" y="381000"/>
                </a:lnTo>
                <a:lnTo>
                  <a:pt x="128887" y="380259"/>
                </a:lnTo>
                <a:lnTo>
                  <a:pt x="165481" y="367919"/>
                </a:lnTo>
                <a:lnTo>
                  <a:pt x="193469" y="345313"/>
                </a:lnTo>
                <a:lnTo>
                  <a:pt x="118999" y="345313"/>
                </a:lnTo>
                <a:lnTo>
                  <a:pt x="85125" y="335841"/>
                </a:lnTo>
                <a:lnTo>
                  <a:pt x="61372" y="307546"/>
                </a:lnTo>
                <a:lnTo>
                  <a:pt x="47382" y="260605"/>
                </a:lnTo>
                <a:lnTo>
                  <a:pt x="42799" y="195199"/>
                </a:lnTo>
                <a:lnTo>
                  <a:pt x="47680" y="125912"/>
                </a:lnTo>
                <a:lnTo>
                  <a:pt x="62325" y="76009"/>
                </a:lnTo>
                <a:lnTo>
                  <a:pt x="86733" y="45823"/>
                </a:lnTo>
                <a:lnTo>
                  <a:pt x="120903" y="35687"/>
                </a:lnTo>
                <a:lnTo>
                  <a:pt x="198734" y="35687"/>
                </a:lnTo>
                <a:lnTo>
                  <a:pt x="195648" y="30496"/>
                </a:lnTo>
                <a:lnTo>
                  <a:pt x="163864" y="7637"/>
                </a:lnTo>
                <a:lnTo>
                  <a:pt x="122809" y="0"/>
                </a:lnTo>
                <a:close/>
              </a:path>
              <a:path w="236220" h="381000">
                <a:moveTo>
                  <a:pt x="198734" y="35687"/>
                </a:moveTo>
                <a:lnTo>
                  <a:pt x="120903" y="35687"/>
                </a:lnTo>
                <a:lnTo>
                  <a:pt x="152648" y="45543"/>
                </a:lnTo>
                <a:lnTo>
                  <a:pt x="175307" y="75104"/>
                </a:lnTo>
                <a:lnTo>
                  <a:pt x="188894" y="124358"/>
                </a:lnTo>
                <a:lnTo>
                  <a:pt x="193421" y="193294"/>
                </a:lnTo>
                <a:lnTo>
                  <a:pt x="188864" y="259802"/>
                </a:lnTo>
                <a:lnTo>
                  <a:pt x="175069" y="307308"/>
                </a:lnTo>
                <a:lnTo>
                  <a:pt x="151844" y="335811"/>
                </a:lnTo>
                <a:lnTo>
                  <a:pt x="118999" y="345313"/>
                </a:lnTo>
                <a:lnTo>
                  <a:pt x="193469" y="345313"/>
                </a:lnTo>
                <a:lnTo>
                  <a:pt x="218757" y="303815"/>
                </a:lnTo>
                <a:lnTo>
                  <a:pt x="232255" y="252386"/>
                </a:lnTo>
                <a:lnTo>
                  <a:pt x="235835" y="211695"/>
                </a:lnTo>
                <a:lnTo>
                  <a:pt x="236220" y="189611"/>
                </a:lnTo>
                <a:lnTo>
                  <a:pt x="231740" y="121562"/>
                </a:lnTo>
                <a:lnTo>
                  <a:pt x="218244" y="68497"/>
                </a:lnTo>
                <a:lnTo>
                  <a:pt x="1987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706611" y="3502152"/>
            <a:ext cx="236220" cy="381000"/>
          </a:xfrm>
          <a:custGeom>
            <a:avLst/>
            <a:gdLst/>
            <a:ahLst/>
            <a:cxnLst/>
            <a:rect l="l" t="t" r="r" b="b"/>
            <a:pathLst>
              <a:path w="236220" h="381000">
                <a:moveTo>
                  <a:pt x="122809" y="0"/>
                </a:moveTo>
                <a:lnTo>
                  <a:pt x="81464" y="7125"/>
                </a:lnTo>
                <a:lnTo>
                  <a:pt x="48133" y="28400"/>
                </a:lnTo>
                <a:lnTo>
                  <a:pt x="23923" y="64053"/>
                </a:lnTo>
                <a:lnTo>
                  <a:pt x="7493" y="112649"/>
                </a:lnTo>
                <a:lnTo>
                  <a:pt x="1651" y="152019"/>
                </a:lnTo>
                <a:lnTo>
                  <a:pt x="0" y="197104"/>
                </a:lnTo>
                <a:lnTo>
                  <a:pt x="384" y="218890"/>
                </a:lnTo>
                <a:lnTo>
                  <a:pt x="3964" y="258272"/>
                </a:lnTo>
                <a:lnTo>
                  <a:pt x="15795" y="306895"/>
                </a:lnTo>
                <a:lnTo>
                  <a:pt x="37379" y="343862"/>
                </a:lnTo>
                <a:lnTo>
                  <a:pt x="76650" y="373874"/>
                </a:lnTo>
                <a:lnTo>
                  <a:pt x="115316" y="381000"/>
                </a:lnTo>
                <a:lnTo>
                  <a:pt x="128887" y="380259"/>
                </a:lnTo>
                <a:lnTo>
                  <a:pt x="165481" y="367919"/>
                </a:lnTo>
                <a:lnTo>
                  <a:pt x="193469" y="345313"/>
                </a:lnTo>
                <a:lnTo>
                  <a:pt x="118999" y="345313"/>
                </a:lnTo>
                <a:lnTo>
                  <a:pt x="85125" y="335841"/>
                </a:lnTo>
                <a:lnTo>
                  <a:pt x="61372" y="307546"/>
                </a:lnTo>
                <a:lnTo>
                  <a:pt x="47382" y="260605"/>
                </a:lnTo>
                <a:lnTo>
                  <a:pt x="42799" y="195199"/>
                </a:lnTo>
                <a:lnTo>
                  <a:pt x="47680" y="125912"/>
                </a:lnTo>
                <a:lnTo>
                  <a:pt x="62325" y="76009"/>
                </a:lnTo>
                <a:lnTo>
                  <a:pt x="86733" y="45823"/>
                </a:lnTo>
                <a:lnTo>
                  <a:pt x="120904" y="35687"/>
                </a:lnTo>
                <a:lnTo>
                  <a:pt x="198734" y="35687"/>
                </a:lnTo>
                <a:lnTo>
                  <a:pt x="195648" y="30496"/>
                </a:lnTo>
                <a:lnTo>
                  <a:pt x="163864" y="7637"/>
                </a:lnTo>
                <a:lnTo>
                  <a:pt x="122809" y="0"/>
                </a:lnTo>
                <a:close/>
              </a:path>
              <a:path w="236220" h="381000">
                <a:moveTo>
                  <a:pt x="198734" y="35687"/>
                </a:moveTo>
                <a:lnTo>
                  <a:pt x="120904" y="35687"/>
                </a:lnTo>
                <a:lnTo>
                  <a:pt x="152648" y="45543"/>
                </a:lnTo>
                <a:lnTo>
                  <a:pt x="175307" y="75104"/>
                </a:lnTo>
                <a:lnTo>
                  <a:pt x="188894" y="124358"/>
                </a:lnTo>
                <a:lnTo>
                  <a:pt x="193421" y="193294"/>
                </a:lnTo>
                <a:lnTo>
                  <a:pt x="188864" y="259802"/>
                </a:lnTo>
                <a:lnTo>
                  <a:pt x="175069" y="307308"/>
                </a:lnTo>
                <a:lnTo>
                  <a:pt x="151844" y="335811"/>
                </a:lnTo>
                <a:lnTo>
                  <a:pt x="118999" y="345313"/>
                </a:lnTo>
                <a:lnTo>
                  <a:pt x="193469" y="345313"/>
                </a:lnTo>
                <a:lnTo>
                  <a:pt x="218757" y="303815"/>
                </a:lnTo>
                <a:lnTo>
                  <a:pt x="232255" y="252386"/>
                </a:lnTo>
                <a:lnTo>
                  <a:pt x="235835" y="211695"/>
                </a:lnTo>
                <a:lnTo>
                  <a:pt x="236220" y="189611"/>
                </a:lnTo>
                <a:lnTo>
                  <a:pt x="231740" y="121562"/>
                </a:lnTo>
                <a:lnTo>
                  <a:pt x="218244" y="68497"/>
                </a:lnTo>
                <a:lnTo>
                  <a:pt x="1987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009888" y="3500628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60">
                <a:moveTo>
                  <a:pt x="126491" y="58293"/>
                </a:moveTo>
                <a:lnTo>
                  <a:pt x="83692" y="58293"/>
                </a:lnTo>
                <a:lnTo>
                  <a:pt x="83692" y="377952"/>
                </a:lnTo>
                <a:lnTo>
                  <a:pt x="126491" y="377952"/>
                </a:lnTo>
                <a:lnTo>
                  <a:pt x="126491" y="58293"/>
                </a:lnTo>
                <a:close/>
              </a:path>
              <a:path w="127000" h="378460">
                <a:moveTo>
                  <a:pt x="126491" y="0"/>
                </a:moveTo>
                <a:lnTo>
                  <a:pt x="109727" y="0"/>
                </a:lnTo>
                <a:lnTo>
                  <a:pt x="104931" y="4210"/>
                </a:lnTo>
                <a:lnTo>
                  <a:pt x="99266" y="8445"/>
                </a:lnTo>
                <a:lnTo>
                  <a:pt x="93243" y="12680"/>
                </a:lnTo>
                <a:lnTo>
                  <a:pt x="87375" y="16891"/>
                </a:lnTo>
                <a:lnTo>
                  <a:pt x="59562" y="33909"/>
                </a:lnTo>
                <a:lnTo>
                  <a:pt x="43751" y="42068"/>
                </a:lnTo>
                <a:lnTo>
                  <a:pt x="36024" y="45731"/>
                </a:lnTo>
                <a:lnTo>
                  <a:pt x="27939" y="48895"/>
                </a:lnTo>
                <a:lnTo>
                  <a:pt x="0" y="60198"/>
                </a:lnTo>
                <a:lnTo>
                  <a:pt x="0" y="101600"/>
                </a:lnTo>
                <a:lnTo>
                  <a:pt x="7492" y="99695"/>
                </a:lnTo>
                <a:lnTo>
                  <a:pt x="16763" y="97789"/>
                </a:lnTo>
                <a:lnTo>
                  <a:pt x="24129" y="93980"/>
                </a:lnTo>
                <a:lnTo>
                  <a:pt x="30831" y="91195"/>
                </a:lnTo>
                <a:lnTo>
                  <a:pt x="36972" y="88376"/>
                </a:lnTo>
                <a:lnTo>
                  <a:pt x="42757" y="85532"/>
                </a:lnTo>
                <a:lnTo>
                  <a:pt x="48386" y="82676"/>
                </a:lnTo>
                <a:lnTo>
                  <a:pt x="53933" y="79597"/>
                </a:lnTo>
                <a:lnTo>
                  <a:pt x="65121" y="72675"/>
                </a:lnTo>
                <a:lnTo>
                  <a:pt x="70738" y="69596"/>
                </a:lnTo>
                <a:lnTo>
                  <a:pt x="76326" y="65786"/>
                </a:lnTo>
                <a:lnTo>
                  <a:pt x="80009" y="62102"/>
                </a:lnTo>
                <a:lnTo>
                  <a:pt x="83692" y="58293"/>
                </a:lnTo>
                <a:lnTo>
                  <a:pt x="126491" y="58293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220200" y="3508247"/>
            <a:ext cx="288290" cy="338455"/>
          </a:xfrm>
          <a:custGeom>
            <a:avLst/>
            <a:gdLst/>
            <a:ahLst/>
            <a:cxnLst/>
            <a:rect l="l" t="t" r="r" b="b"/>
            <a:pathLst>
              <a:path w="288290" h="338454">
                <a:moveTo>
                  <a:pt x="98044" y="235331"/>
                </a:moveTo>
                <a:lnTo>
                  <a:pt x="65913" y="235331"/>
                </a:lnTo>
                <a:lnTo>
                  <a:pt x="44450" y="338327"/>
                </a:lnTo>
                <a:lnTo>
                  <a:pt x="75056" y="338327"/>
                </a:lnTo>
                <a:lnTo>
                  <a:pt x="98044" y="235331"/>
                </a:lnTo>
                <a:close/>
              </a:path>
              <a:path w="288290" h="338454">
                <a:moveTo>
                  <a:pt x="193040" y="235331"/>
                </a:moveTo>
                <a:lnTo>
                  <a:pt x="162432" y="235331"/>
                </a:lnTo>
                <a:lnTo>
                  <a:pt x="139446" y="338327"/>
                </a:lnTo>
                <a:lnTo>
                  <a:pt x="171576" y="338327"/>
                </a:lnTo>
                <a:lnTo>
                  <a:pt x="193040" y="235331"/>
                </a:lnTo>
                <a:close/>
              </a:path>
              <a:path w="288290" h="338454">
                <a:moveTo>
                  <a:pt x="271145" y="209169"/>
                </a:moveTo>
                <a:lnTo>
                  <a:pt x="4572" y="209169"/>
                </a:lnTo>
                <a:lnTo>
                  <a:pt x="0" y="235331"/>
                </a:lnTo>
                <a:lnTo>
                  <a:pt x="265049" y="235331"/>
                </a:lnTo>
                <a:lnTo>
                  <a:pt x="271145" y="209169"/>
                </a:lnTo>
                <a:close/>
              </a:path>
              <a:path w="288290" h="338454">
                <a:moveTo>
                  <a:pt x="119506" y="132206"/>
                </a:moveTo>
                <a:lnTo>
                  <a:pt x="87375" y="132206"/>
                </a:lnTo>
                <a:lnTo>
                  <a:pt x="72008" y="209169"/>
                </a:lnTo>
                <a:lnTo>
                  <a:pt x="102616" y="209169"/>
                </a:lnTo>
                <a:lnTo>
                  <a:pt x="119506" y="132206"/>
                </a:lnTo>
                <a:close/>
              </a:path>
              <a:path w="288290" h="338454">
                <a:moveTo>
                  <a:pt x="216026" y="132206"/>
                </a:moveTo>
                <a:lnTo>
                  <a:pt x="183896" y="132206"/>
                </a:lnTo>
                <a:lnTo>
                  <a:pt x="167004" y="209169"/>
                </a:lnTo>
                <a:lnTo>
                  <a:pt x="199135" y="209169"/>
                </a:lnTo>
                <a:lnTo>
                  <a:pt x="216026" y="132206"/>
                </a:lnTo>
                <a:close/>
              </a:path>
              <a:path w="288290" h="338454">
                <a:moveTo>
                  <a:pt x="288035" y="102996"/>
                </a:moveTo>
                <a:lnTo>
                  <a:pt x="21463" y="102996"/>
                </a:lnTo>
                <a:lnTo>
                  <a:pt x="15367" y="132206"/>
                </a:lnTo>
                <a:lnTo>
                  <a:pt x="283464" y="132206"/>
                </a:lnTo>
                <a:lnTo>
                  <a:pt x="288035" y="102996"/>
                </a:lnTo>
                <a:close/>
              </a:path>
              <a:path w="288290" h="338454">
                <a:moveTo>
                  <a:pt x="147066" y="0"/>
                </a:moveTo>
                <a:lnTo>
                  <a:pt x="113410" y="0"/>
                </a:lnTo>
                <a:lnTo>
                  <a:pt x="91948" y="102996"/>
                </a:lnTo>
                <a:lnTo>
                  <a:pt x="124078" y="102996"/>
                </a:lnTo>
                <a:lnTo>
                  <a:pt x="147066" y="0"/>
                </a:lnTo>
                <a:close/>
              </a:path>
              <a:path w="288290" h="338454">
                <a:moveTo>
                  <a:pt x="242061" y="0"/>
                </a:moveTo>
                <a:lnTo>
                  <a:pt x="209930" y="0"/>
                </a:lnTo>
                <a:lnTo>
                  <a:pt x="189992" y="102996"/>
                </a:lnTo>
                <a:lnTo>
                  <a:pt x="222123" y="102996"/>
                </a:lnTo>
                <a:lnTo>
                  <a:pt x="24206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550907" y="350215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615" y="7125"/>
                </a:lnTo>
                <a:lnTo>
                  <a:pt x="49323" y="28400"/>
                </a:lnTo>
                <a:lnTo>
                  <a:pt x="24030" y="64053"/>
                </a:lnTo>
                <a:lnTo>
                  <a:pt x="7493" y="112649"/>
                </a:lnTo>
                <a:lnTo>
                  <a:pt x="1651" y="152019"/>
                </a:lnTo>
                <a:lnTo>
                  <a:pt x="0" y="197104"/>
                </a:lnTo>
                <a:lnTo>
                  <a:pt x="384" y="218890"/>
                </a:lnTo>
                <a:lnTo>
                  <a:pt x="3964" y="258272"/>
                </a:lnTo>
                <a:lnTo>
                  <a:pt x="17287" y="306895"/>
                </a:lnTo>
                <a:lnTo>
                  <a:pt x="37556" y="343862"/>
                </a:lnTo>
                <a:lnTo>
                  <a:pt x="67310" y="367919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9"/>
                </a:lnTo>
                <a:lnTo>
                  <a:pt x="195269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9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9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5" y="193294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269" y="345313"/>
                </a:lnTo>
                <a:lnTo>
                  <a:pt x="219837" y="303815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855707" y="3500628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60">
                <a:moveTo>
                  <a:pt x="126492" y="58293"/>
                </a:moveTo>
                <a:lnTo>
                  <a:pt x="85598" y="58293"/>
                </a:lnTo>
                <a:lnTo>
                  <a:pt x="85598" y="377952"/>
                </a:lnTo>
                <a:lnTo>
                  <a:pt x="126492" y="377952"/>
                </a:lnTo>
                <a:lnTo>
                  <a:pt x="126492" y="58293"/>
                </a:lnTo>
                <a:close/>
              </a:path>
              <a:path w="127000" h="378460">
                <a:moveTo>
                  <a:pt x="126492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3" y="33909"/>
                </a:lnTo>
                <a:lnTo>
                  <a:pt x="21663" y="51732"/>
                </a:lnTo>
                <a:lnTo>
                  <a:pt x="14144" y="54546"/>
                </a:lnTo>
                <a:lnTo>
                  <a:pt x="6983" y="57360"/>
                </a:lnTo>
                <a:lnTo>
                  <a:pt x="0" y="60198"/>
                </a:lnTo>
                <a:lnTo>
                  <a:pt x="0" y="101600"/>
                </a:lnTo>
                <a:lnTo>
                  <a:pt x="31930" y="91195"/>
                </a:lnTo>
                <a:lnTo>
                  <a:pt x="44340" y="85532"/>
                </a:lnTo>
                <a:lnTo>
                  <a:pt x="57658" y="78994"/>
                </a:lnTo>
                <a:lnTo>
                  <a:pt x="65150" y="73279"/>
                </a:lnTo>
                <a:lnTo>
                  <a:pt x="70739" y="69596"/>
                </a:lnTo>
                <a:lnTo>
                  <a:pt x="81788" y="62102"/>
                </a:lnTo>
                <a:lnTo>
                  <a:pt x="85598" y="58293"/>
                </a:lnTo>
                <a:lnTo>
                  <a:pt x="126492" y="58293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0084307" y="3502152"/>
            <a:ext cx="236220" cy="381000"/>
          </a:xfrm>
          <a:custGeom>
            <a:avLst/>
            <a:gdLst/>
            <a:ahLst/>
            <a:cxnLst/>
            <a:rect l="l" t="t" r="r" b="b"/>
            <a:pathLst>
              <a:path w="236220" h="381000">
                <a:moveTo>
                  <a:pt x="122809" y="0"/>
                </a:moveTo>
                <a:lnTo>
                  <a:pt x="81464" y="7125"/>
                </a:lnTo>
                <a:lnTo>
                  <a:pt x="48133" y="28400"/>
                </a:lnTo>
                <a:lnTo>
                  <a:pt x="23923" y="64053"/>
                </a:lnTo>
                <a:lnTo>
                  <a:pt x="7493" y="112649"/>
                </a:lnTo>
                <a:lnTo>
                  <a:pt x="1651" y="152019"/>
                </a:lnTo>
                <a:lnTo>
                  <a:pt x="0" y="197104"/>
                </a:lnTo>
                <a:lnTo>
                  <a:pt x="384" y="218890"/>
                </a:lnTo>
                <a:lnTo>
                  <a:pt x="3964" y="258272"/>
                </a:lnTo>
                <a:lnTo>
                  <a:pt x="17224" y="306895"/>
                </a:lnTo>
                <a:lnTo>
                  <a:pt x="37379" y="343862"/>
                </a:lnTo>
                <a:lnTo>
                  <a:pt x="76650" y="373874"/>
                </a:lnTo>
                <a:lnTo>
                  <a:pt x="115316" y="381000"/>
                </a:lnTo>
                <a:lnTo>
                  <a:pt x="128916" y="380259"/>
                </a:lnTo>
                <a:lnTo>
                  <a:pt x="167386" y="367919"/>
                </a:lnTo>
                <a:lnTo>
                  <a:pt x="194337" y="345313"/>
                </a:lnTo>
                <a:lnTo>
                  <a:pt x="118999" y="345313"/>
                </a:lnTo>
                <a:lnTo>
                  <a:pt x="85125" y="335841"/>
                </a:lnTo>
                <a:lnTo>
                  <a:pt x="61372" y="307546"/>
                </a:lnTo>
                <a:lnTo>
                  <a:pt x="47382" y="260605"/>
                </a:lnTo>
                <a:lnTo>
                  <a:pt x="42799" y="195199"/>
                </a:lnTo>
                <a:lnTo>
                  <a:pt x="47680" y="125912"/>
                </a:lnTo>
                <a:lnTo>
                  <a:pt x="62325" y="76009"/>
                </a:lnTo>
                <a:lnTo>
                  <a:pt x="86733" y="45823"/>
                </a:lnTo>
                <a:lnTo>
                  <a:pt x="120903" y="35687"/>
                </a:lnTo>
                <a:lnTo>
                  <a:pt x="198734" y="35687"/>
                </a:lnTo>
                <a:lnTo>
                  <a:pt x="195648" y="30496"/>
                </a:lnTo>
                <a:lnTo>
                  <a:pt x="163864" y="7637"/>
                </a:lnTo>
                <a:lnTo>
                  <a:pt x="122809" y="0"/>
                </a:lnTo>
                <a:close/>
              </a:path>
              <a:path w="236220" h="381000">
                <a:moveTo>
                  <a:pt x="198734" y="35687"/>
                </a:moveTo>
                <a:lnTo>
                  <a:pt x="120903" y="35687"/>
                </a:lnTo>
                <a:lnTo>
                  <a:pt x="152648" y="45543"/>
                </a:lnTo>
                <a:lnTo>
                  <a:pt x="175307" y="75104"/>
                </a:lnTo>
                <a:lnTo>
                  <a:pt x="188894" y="124358"/>
                </a:lnTo>
                <a:lnTo>
                  <a:pt x="193421" y="193294"/>
                </a:lnTo>
                <a:lnTo>
                  <a:pt x="188864" y="259802"/>
                </a:lnTo>
                <a:lnTo>
                  <a:pt x="175069" y="307308"/>
                </a:lnTo>
                <a:lnTo>
                  <a:pt x="151844" y="335811"/>
                </a:lnTo>
                <a:lnTo>
                  <a:pt x="118999" y="345313"/>
                </a:lnTo>
                <a:lnTo>
                  <a:pt x="194337" y="345313"/>
                </a:lnTo>
                <a:lnTo>
                  <a:pt x="218757" y="303815"/>
                </a:lnTo>
                <a:lnTo>
                  <a:pt x="232255" y="252386"/>
                </a:lnTo>
                <a:lnTo>
                  <a:pt x="235835" y="211695"/>
                </a:lnTo>
                <a:lnTo>
                  <a:pt x="236220" y="189611"/>
                </a:lnTo>
                <a:lnTo>
                  <a:pt x="231740" y="121562"/>
                </a:lnTo>
                <a:lnTo>
                  <a:pt x="218244" y="68497"/>
                </a:lnTo>
                <a:lnTo>
                  <a:pt x="1987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0383011" y="3502152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940" y="7125"/>
                </a:lnTo>
                <a:lnTo>
                  <a:pt x="48402" y="28400"/>
                </a:lnTo>
                <a:lnTo>
                  <a:pt x="24084" y="64053"/>
                </a:lnTo>
                <a:lnTo>
                  <a:pt x="7493" y="112649"/>
                </a:lnTo>
                <a:lnTo>
                  <a:pt x="1651" y="152019"/>
                </a:lnTo>
                <a:lnTo>
                  <a:pt x="0" y="197104"/>
                </a:lnTo>
                <a:lnTo>
                  <a:pt x="384" y="218890"/>
                </a:lnTo>
                <a:lnTo>
                  <a:pt x="3964" y="258272"/>
                </a:lnTo>
                <a:lnTo>
                  <a:pt x="17303" y="306895"/>
                </a:lnTo>
                <a:lnTo>
                  <a:pt x="37653" y="343862"/>
                </a:lnTo>
                <a:lnTo>
                  <a:pt x="77108" y="373874"/>
                </a:lnTo>
                <a:lnTo>
                  <a:pt x="116078" y="381000"/>
                </a:lnTo>
                <a:lnTo>
                  <a:pt x="129744" y="380259"/>
                </a:lnTo>
                <a:lnTo>
                  <a:pt x="166624" y="367919"/>
                </a:lnTo>
                <a:lnTo>
                  <a:pt x="195510" y="345313"/>
                </a:lnTo>
                <a:lnTo>
                  <a:pt x="119761" y="345313"/>
                </a:lnTo>
                <a:lnTo>
                  <a:pt x="85701" y="335841"/>
                </a:lnTo>
                <a:lnTo>
                  <a:pt x="61785" y="307546"/>
                </a:lnTo>
                <a:lnTo>
                  <a:pt x="47680" y="260605"/>
                </a:lnTo>
                <a:lnTo>
                  <a:pt x="43053" y="195199"/>
                </a:lnTo>
                <a:lnTo>
                  <a:pt x="47960" y="125912"/>
                </a:lnTo>
                <a:lnTo>
                  <a:pt x="62690" y="76009"/>
                </a:lnTo>
                <a:lnTo>
                  <a:pt x="87254" y="45823"/>
                </a:lnTo>
                <a:lnTo>
                  <a:pt x="121666" y="35687"/>
                </a:lnTo>
                <a:lnTo>
                  <a:pt x="200005" y="35687"/>
                </a:lnTo>
                <a:lnTo>
                  <a:pt x="196897" y="30496"/>
                </a:lnTo>
                <a:lnTo>
                  <a:pt x="164900" y="7637"/>
                </a:lnTo>
                <a:lnTo>
                  <a:pt x="123571" y="0"/>
                </a:lnTo>
                <a:close/>
              </a:path>
              <a:path w="238125" h="381000">
                <a:moveTo>
                  <a:pt x="200005" y="35687"/>
                </a:moveTo>
                <a:lnTo>
                  <a:pt x="121666" y="35687"/>
                </a:lnTo>
                <a:lnTo>
                  <a:pt x="153596" y="45543"/>
                </a:lnTo>
                <a:lnTo>
                  <a:pt x="176418" y="75104"/>
                </a:lnTo>
                <a:lnTo>
                  <a:pt x="190120" y="124358"/>
                </a:lnTo>
                <a:lnTo>
                  <a:pt x="194691" y="193294"/>
                </a:lnTo>
                <a:lnTo>
                  <a:pt x="190091" y="259802"/>
                </a:lnTo>
                <a:lnTo>
                  <a:pt x="176180" y="307308"/>
                </a:lnTo>
                <a:lnTo>
                  <a:pt x="152792" y="335811"/>
                </a:lnTo>
                <a:lnTo>
                  <a:pt x="119761" y="345313"/>
                </a:lnTo>
                <a:lnTo>
                  <a:pt x="195510" y="345313"/>
                </a:lnTo>
                <a:lnTo>
                  <a:pt x="220202" y="303815"/>
                </a:lnTo>
                <a:lnTo>
                  <a:pt x="233779" y="252386"/>
                </a:lnTo>
                <a:lnTo>
                  <a:pt x="237359" y="211695"/>
                </a:lnTo>
                <a:lnTo>
                  <a:pt x="237744" y="189611"/>
                </a:lnTo>
                <a:lnTo>
                  <a:pt x="233233" y="121562"/>
                </a:lnTo>
                <a:lnTo>
                  <a:pt x="219647" y="68497"/>
                </a:lnTo>
                <a:lnTo>
                  <a:pt x="200005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0686288" y="3500628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60">
                <a:moveTo>
                  <a:pt x="126491" y="58293"/>
                </a:moveTo>
                <a:lnTo>
                  <a:pt x="83692" y="58293"/>
                </a:lnTo>
                <a:lnTo>
                  <a:pt x="83692" y="377952"/>
                </a:lnTo>
                <a:lnTo>
                  <a:pt x="126491" y="377952"/>
                </a:lnTo>
                <a:lnTo>
                  <a:pt x="126491" y="58293"/>
                </a:lnTo>
                <a:close/>
              </a:path>
              <a:path w="127000" h="378460">
                <a:moveTo>
                  <a:pt x="126491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2" y="33909"/>
                </a:lnTo>
                <a:lnTo>
                  <a:pt x="27939" y="48895"/>
                </a:lnTo>
                <a:lnTo>
                  <a:pt x="0" y="60198"/>
                </a:lnTo>
                <a:lnTo>
                  <a:pt x="0" y="101600"/>
                </a:lnTo>
                <a:lnTo>
                  <a:pt x="7492" y="99695"/>
                </a:lnTo>
                <a:lnTo>
                  <a:pt x="16763" y="97789"/>
                </a:lnTo>
                <a:lnTo>
                  <a:pt x="24129" y="93980"/>
                </a:lnTo>
                <a:lnTo>
                  <a:pt x="30831" y="91195"/>
                </a:lnTo>
                <a:lnTo>
                  <a:pt x="36972" y="88376"/>
                </a:lnTo>
                <a:lnTo>
                  <a:pt x="42757" y="85532"/>
                </a:lnTo>
                <a:lnTo>
                  <a:pt x="48386" y="82676"/>
                </a:lnTo>
                <a:lnTo>
                  <a:pt x="54736" y="79597"/>
                </a:lnTo>
                <a:lnTo>
                  <a:pt x="60229" y="76136"/>
                </a:lnTo>
                <a:lnTo>
                  <a:pt x="65389" y="72675"/>
                </a:lnTo>
                <a:lnTo>
                  <a:pt x="70738" y="69596"/>
                </a:lnTo>
                <a:lnTo>
                  <a:pt x="76326" y="65786"/>
                </a:lnTo>
                <a:lnTo>
                  <a:pt x="80009" y="62102"/>
                </a:lnTo>
                <a:lnTo>
                  <a:pt x="83692" y="58293"/>
                </a:lnTo>
                <a:lnTo>
                  <a:pt x="126491" y="58293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0911840" y="350215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5132" y="64053"/>
                </a:lnTo>
                <a:lnTo>
                  <a:pt x="9398" y="112649"/>
                </a:lnTo>
                <a:lnTo>
                  <a:pt x="2555" y="152019"/>
                </a:lnTo>
                <a:lnTo>
                  <a:pt x="0" y="197104"/>
                </a:lnTo>
                <a:lnTo>
                  <a:pt x="664" y="218890"/>
                </a:lnTo>
                <a:lnTo>
                  <a:pt x="2555" y="239283"/>
                </a:lnTo>
                <a:lnTo>
                  <a:pt x="5518" y="258272"/>
                </a:lnTo>
                <a:lnTo>
                  <a:pt x="9398" y="275844"/>
                </a:lnTo>
                <a:lnTo>
                  <a:pt x="12872" y="292084"/>
                </a:lnTo>
                <a:lnTo>
                  <a:pt x="17764" y="306895"/>
                </a:lnTo>
                <a:lnTo>
                  <a:pt x="24060" y="320278"/>
                </a:lnTo>
                <a:lnTo>
                  <a:pt x="31750" y="332231"/>
                </a:lnTo>
                <a:lnTo>
                  <a:pt x="39163" y="343862"/>
                </a:lnTo>
                <a:lnTo>
                  <a:pt x="78857" y="373874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9"/>
                </a:lnTo>
                <a:lnTo>
                  <a:pt x="195905" y="345313"/>
                </a:lnTo>
                <a:lnTo>
                  <a:pt x="121538" y="345313"/>
                </a:lnTo>
                <a:lnTo>
                  <a:pt x="87201" y="335841"/>
                </a:lnTo>
                <a:lnTo>
                  <a:pt x="62674" y="307546"/>
                </a:lnTo>
                <a:lnTo>
                  <a:pt x="4795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8" y="35687"/>
                </a:lnTo>
                <a:lnTo>
                  <a:pt x="201234" y="35687"/>
                </a:lnTo>
                <a:lnTo>
                  <a:pt x="198092" y="30496"/>
                </a:lnTo>
                <a:lnTo>
                  <a:pt x="165563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1234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4"/>
                </a:lnTo>
                <a:lnTo>
                  <a:pt x="191637" y="259802"/>
                </a:lnTo>
                <a:lnTo>
                  <a:pt x="177784" y="307308"/>
                </a:lnTo>
                <a:lnTo>
                  <a:pt x="154477" y="335811"/>
                </a:lnTo>
                <a:lnTo>
                  <a:pt x="121538" y="345313"/>
                </a:lnTo>
                <a:lnTo>
                  <a:pt x="195905" y="345313"/>
                </a:lnTo>
                <a:lnTo>
                  <a:pt x="221027" y="303815"/>
                </a:lnTo>
                <a:lnTo>
                  <a:pt x="235303" y="252386"/>
                </a:lnTo>
                <a:lnTo>
                  <a:pt x="238883" y="211695"/>
                </a:lnTo>
                <a:lnTo>
                  <a:pt x="239267" y="189611"/>
                </a:lnTo>
                <a:lnTo>
                  <a:pt x="234755" y="121562"/>
                </a:lnTo>
                <a:lnTo>
                  <a:pt x="221093" y="68497"/>
                </a:lnTo>
                <a:lnTo>
                  <a:pt x="2012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1216640" y="3500628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60">
                <a:moveTo>
                  <a:pt x="126491" y="58293"/>
                </a:moveTo>
                <a:lnTo>
                  <a:pt x="84962" y="58293"/>
                </a:lnTo>
                <a:lnTo>
                  <a:pt x="84962" y="377952"/>
                </a:lnTo>
                <a:lnTo>
                  <a:pt x="126491" y="377952"/>
                </a:lnTo>
                <a:lnTo>
                  <a:pt x="126491" y="58293"/>
                </a:lnTo>
                <a:close/>
              </a:path>
              <a:path w="127000" h="378460">
                <a:moveTo>
                  <a:pt x="126491" y="0"/>
                </a:moveTo>
                <a:lnTo>
                  <a:pt x="111378" y="0"/>
                </a:lnTo>
                <a:lnTo>
                  <a:pt x="88773" y="16891"/>
                </a:lnTo>
                <a:lnTo>
                  <a:pt x="81621" y="21157"/>
                </a:lnTo>
                <a:lnTo>
                  <a:pt x="74326" y="25400"/>
                </a:lnTo>
                <a:lnTo>
                  <a:pt x="66698" y="29642"/>
                </a:lnTo>
                <a:lnTo>
                  <a:pt x="58546" y="33909"/>
                </a:lnTo>
                <a:lnTo>
                  <a:pt x="51448" y="38072"/>
                </a:lnTo>
                <a:lnTo>
                  <a:pt x="44148" y="42068"/>
                </a:lnTo>
                <a:lnTo>
                  <a:pt x="36490" y="45731"/>
                </a:lnTo>
                <a:lnTo>
                  <a:pt x="20984" y="51732"/>
                </a:lnTo>
                <a:lnTo>
                  <a:pt x="13446" y="54546"/>
                </a:lnTo>
                <a:lnTo>
                  <a:pt x="6264" y="57360"/>
                </a:lnTo>
                <a:lnTo>
                  <a:pt x="0" y="60198"/>
                </a:lnTo>
                <a:lnTo>
                  <a:pt x="0" y="101600"/>
                </a:lnTo>
                <a:lnTo>
                  <a:pt x="37544" y="88376"/>
                </a:lnTo>
                <a:lnTo>
                  <a:pt x="64134" y="73279"/>
                </a:lnTo>
                <a:lnTo>
                  <a:pt x="69850" y="69596"/>
                </a:lnTo>
                <a:lnTo>
                  <a:pt x="77342" y="65786"/>
                </a:lnTo>
                <a:lnTo>
                  <a:pt x="81152" y="62102"/>
                </a:lnTo>
                <a:lnTo>
                  <a:pt x="84962" y="58293"/>
                </a:lnTo>
                <a:lnTo>
                  <a:pt x="126491" y="58293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1445240" y="350215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34" y="64053"/>
                </a:lnTo>
                <a:lnTo>
                  <a:pt x="7492" y="112649"/>
                </a:lnTo>
                <a:lnTo>
                  <a:pt x="2317" y="152019"/>
                </a:lnTo>
                <a:lnTo>
                  <a:pt x="0" y="197104"/>
                </a:lnTo>
                <a:lnTo>
                  <a:pt x="634" y="218890"/>
                </a:lnTo>
                <a:lnTo>
                  <a:pt x="4714" y="258272"/>
                </a:lnTo>
                <a:lnTo>
                  <a:pt x="17287" y="306895"/>
                </a:lnTo>
                <a:lnTo>
                  <a:pt x="38359" y="343862"/>
                </a:lnTo>
                <a:lnTo>
                  <a:pt x="77785" y="373874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9"/>
                </a:lnTo>
                <a:lnTo>
                  <a:pt x="195905" y="345313"/>
                </a:lnTo>
                <a:lnTo>
                  <a:pt x="119633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4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5905" y="345313"/>
                </a:lnTo>
                <a:lnTo>
                  <a:pt x="220075" y="303815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7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1746992" y="3500628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5" y="58293"/>
                </a:moveTo>
                <a:lnTo>
                  <a:pt x="86613" y="58293"/>
                </a:lnTo>
                <a:lnTo>
                  <a:pt x="86613" y="377952"/>
                </a:lnTo>
                <a:lnTo>
                  <a:pt x="128015" y="377952"/>
                </a:lnTo>
                <a:lnTo>
                  <a:pt x="128015" y="58293"/>
                </a:lnTo>
                <a:close/>
              </a:path>
              <a:path w="128270" h="378460">
                <a:moveTo>
                  <a:pt x="128015" y="0"/>
                </a:moveTo>
                <a:lnTo>
                  <a:pt x="112902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8" y="16891"/>
                </a:lnTo>
                <a:lnTo>
                  <a:pt x="82200" y="21157"/>
                </a:lnTo>
                <a:lnTo>
                  <a:pt x="75025" y="25400"/>
                </a:lnTo>
                <a:lnTo>
                  <a:pt x="67516" y="29642"/>
                </a:lnTo>
                <a:lnTo>
                  <a:pt x="60198" y="33909"/>
                </a:lnTo>
                <a:lnTo>
                  <a:pt x="21949" y="51732"/>
                </a:lnTo>
                <a:lnTo>
                  <a:pt x="14335" y="54546"/>
                </a:lnTo>
                <a:lnTo>
                  <a:pt x="7078" y="57360"/>
                </a:lnTo>
                <a:lnTo>
                  <a:pt x="0" y="60198"/>
                </a:lnTo>
                <a:lnTo>
                  <a:pt x="0" y="101600"/>
                </a:lnTo>
                <a:lnTo>
                  <a:pt x="32333" y="91195"/>
                </a:lnTo>
                <a:lnTo>
                  <a:pt x="44882" y="85532"/>
                </a:lnTo>
                <a:lnTo>
                  <a:pt x="58419" y="78994"/>
                </a:lnTo>
                <a:lnTo>
                  <a:pt x="65912" y="73279"/>
                </a:lnTo>
                <a:lnTo>
                  <a:pt x="82803" y="62102"/>
                </a:lnTo>
                <a:lnTo>
                  <a:pt x="86613" y="58293"/>
                </a:lnTo>
                <a:lnTo>
                  <a:pt x="128015" y="58293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977116" y="3500628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5" y="58293"/>
                </a:moveTo>
                <a:lnTo>
                  <a:pt x="84708" y="58293"/>
                </a:lnTo>
                <a:lnTo>
                  <a:pt x="84708" y="377952"/>
                </a:lnTo>
                <a:lnTo>
                  <a:pt x="128015" y="377952"/>
                </a:lnTo>
                <a:lnTo>
                  <a:pt x="128015" y="58293"/>
                </a:lnTo>
                <a:close/>
              </a:path>
              <a:path w="128270" h="378460">
                <a:moveTo>
                  <a:pt x="128015" y="0"/>
                </a:moveTo>
                <a:lnTo>
                  <a:pt x="111125" y="0"/>
                </a:lnTo>
                <a:lnTo>
                  <a:pt x="106503" y="4210"/>
                </a:lnTo>
                <a:lnTo>
                  <a:pt x="101203" y="8445"/>
                </a:lnTo>
                <a:lnTo>
                  <a:pt x="60198" y="33909"/>
                </a:lnTo>
                <a:lnTo>
                  <a:pt x="28193" y="48895"/>
                </a:lnTo>
                <a:lnTo>
                  <a:pt x="0" y="60198"/>
                </a:lnTo>
                <a:lnTo>
                  <a:pt x="0" y="101600"/>
                </a:lnTo>
                <a:lnTo>
                  <a:pt x="5919" y="100141"/>
                </a:lnTo>
                <a:lnTo>
                  <a:pt x="43245" y="85532"/>
                </a:lnTo>
                <a:lnTo>
                  <a:pt x="48894" y="82676"/>
                </a:lnTo>
                <a:lnTo>
                  <a:pt x="55391" y="79597"/>
                </a:lnTo>
                <a:lnTo>
                  <a:pt x="60959" y="76136"/>
                </a:lnTo>
                <a:lnTo>
                  <a:pt x="66147" y="72675"/>
                </a:lnTo>
                <a:lnTo>
                  <a:pt x="71500" y="69596"/>
                </a:lnTo>
                <a:lnTo>
                  <a:pt x="77215" y="65786"/>
                </a:lnTo>
                <a:lnTo>
                  <a:pt x="84708" y="58293"/>
                </a:lnTo>
                <a:lnTo>
                  <a:pt x="128015" y="58293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6214871" y="3490467"/>
            <a:ext cx="337185" cy="391160"/>
          </a:xfrm>
          <a:custGeom>
            <a:avLst/>
            <a:gdLst/>
            <a:ahLst/>
            <a:cxnLst/>
            <a:rect l="l" t="t" r="r" b="b"/>
            <a:pathLst>
              <a:path w="337184" h="391160">
                <a:moveTo>
                  <a:pt x="232187" y="370840"/>
                </a:moveTo>
                <a:lnTo>
                  <a:pt x="212598" y="370840"/>
                </a:lnTo>
                <a:lnTo>
                  <a:pt x="218312" y="374650"/>
                </a:lnTo>
                <a:lnTo>
                  <a:pt x="221995" y="381000"/>
                </a:lnTo>
                <a:lnTo>
                  <a:pt x="223900" y="386080"/>
                </a:lnTo>
                <a:lnTo>
                  <a:pt x="229615" y="388620"/>
                </a:lnTo>
                <a:lnTo>
                  <a:pt x="240791" y="391160"/>
                </a:lnTo>
                <a:lnTo>
                  <a:pt x="246506" y="391160"/>
                </a:lnTo>
                <a:lnTo>
                  <a:pt x="252094" y="389890"/>
                </a:lnTo>
                <a:lnTo>
                  <a:pt x="261492" y="389890"/>
                </a:lnTo>
                <a:lnTo>
                  <a:pt x="265302" y="386080"/>
                </a:lnTo>
                <a:lnTo>
                  <a:pt x="271325" y="381000"/>
                </a:lnTo>
                <a:lnTo>
                  <a:pt x="246475" y="381000"/>
                </a:lnTo>
                <a:lnTo>
                  <a:pt x="238474" y="378460"/>
                </a:lnTo>
                <a:lnTo>
                  <a:pt x="232616" y="372110"/>
                </a:lnTo>
                <a:lnTo>
                  <a:pt x="232187" y="370840"/>
                </a:lnTo>
                <a:close/>
              </a:path>
              <a:path w="337184" h="391160">
                <a:moveTo>
                  <a:pt x="43306" y="279400"/>
                </a:moveTo>
                <a:lnTo>
                  <a:pt x="43306" y="280670"/>
                </a:lnTo>
                <a:lnTo>
                  <a:pt x="41401" y="290830"/>
                </a:lnTo>
                <a:lnTo>
                  <a:pt x="35687" y="295910"/>
                </a:lnTo>
                <a:lnTo>
                  <a:pt x="26288" y="298450"/>
                </a:lnTo>
                <a:lnTo>
                  <a:pt x="22605" y="299720"/>
                </a:lnTo>
                <a:lnTo>
                  <a:pt x="5587" y="299720"/>
                </a:lnTo>
                <a:lnTo>
                  <a:pt x="1904" y="303530"/>
                </a:lnTo>
                <a:lnTo>
                  <a:pt x="3810" y="311150"/>
                </a:lnTo>
                <a:lnTo>
                  <a:pt x="3810" y="314960"/>
                </a:lnTo>
                <a:lnTo>
                  <a:pt x="5587" y="318770"/>
                </a:lnTo>
                <a:lnTo>
                  <a:pt x="5587" y="322580"/>
                </a:lnTo>
                <a:lnTo>
                  <a:pt x="7492" y="330200"/>
                </a:lnTo>
                <a:lnTo>
                  <a:pt x="7492" y="337820"/>
                </a:lnTo>
                <a:lnTo>
                  <a:pt x="3810" y="345440"/>
                </a:lnTo>
                <a:lnTo>
                  <a:pt x="3810" y="346710"/>
                </a:lnTo>
                <a:lnTo>
                  <a:pt x="1904" y="349250"/>
                </a:lnTo>
                <a:lnTo>
                  <a:pt x="1904" y="353060"/>
                </a:lnTo>
                <a:lnTo>
                  <a:pt x="0" y="358140"/>
                </a:lnTo>
                <a:lnTo>
                  <a:pt x="1904" y="363220"/>
                </a:lnTo>
                <a:lnTo>
                  <a:pt x="13207" y="367030"/>
                </a:lnTo>
                <a:lnTo>
                  <a:pt x="16890" y="369570"/>
                </a:lnTo>
                <a:lnTo>
                  <a:pt x="20700" y="369570"/>
                </a:lnTo>
                <a:lnTo>
                  <a:pt x="30587" y="372110"/>
                </a:lnTo>
                <a:lnTo>
                  <a:pt x="50311" y="375920"/>
                </a:lnTo>
                <a:lnTo>
                  <a:pt x="60198" y="378460"/>
                </a:lnTo>
                <a:lnTo>
                  <a:pt x="68347" y="381000"/>
                </a:lnTo>
                <a:lnTo>
                  <a:pt x="75961" y="382270"/>
                </a:lnTo>
                <a:lnTo>
                  <a:pt x="83218" y="384810"/>
                </a:lnTo>
                <a:lnTo>
                  <a:pt x="90297" y="388620"/>
                </a:lnTo>
                <a:lnTo>
                  <a:pt x="97345" y="389890"/>
                </a:lnTo>
                <a:lnTo>
                  <a:pt x="104393" y="389890"/>
                </a:lnTo>
                <a:lnTo>
                  <a:pt x="118490" y="384810"/>
                </a:lnTo>
                <a:lnTo>
                  <a:pt x="120395" y="382270"/>
                </a:lnTo>
                <a:lnTo>
                  <a:pt x="97789" y="382270"/>
                </a:lnTo>
                <a:lnTo>
                  <a:pt x="92201" y="381000"/>
                </a:lnTo>
                <a:lnTo>
                  <a:pt x="84708" y="378460"/>
                </a:lnTo>
                <a:lnTo>
                  <a:pt x="55324" y="370840"/>
                </a:lnTo>
                <a:lnTo>
                  <a:pt x="24511" y="363220"/>
                </a:lnTo>
                <a:lnTo>
                  <a:pt x="20700" y="363220"/>
                </a:lnTo>
                <a:lnTo>
                  <a:pt x="16890" y="361950"/>
                </a:lnTo>
                <a:lnTo>
                  <a:pt x="11302" y="359410"/>
                </a:lnTo>
                <a:lnTo>
                  <a:pt x="7492" y="358140"/>
                </a:lnTo>
                <a:lnTo>
                  <a:pt x="7492" y="353060"/>
                </a:lnTo>
                <a:lnTo>
                  <a:pt x="9398" y="349250"/>
                </a:lnTo>
                <a:lnTo>
                  <a:pt x="11302" y="346710"/>
                </a:lnTo>
                <a:lnTo>
                  <a:pt x="11302" y="342900"/>
                </a:lnTo>
                <a:lnTo>
                  <a:pt x="15112" y="337820"/>
                </a:lnTo>
                <a:lnTo>
                  <a:pt x="15112" y="330200"/>
                </a:lnTo>
                <a:lnTo>
                  <a:pt x="11302" y="322580"/>
                </a:lnTo>
                <a:lnTo>
                  <a:pt x="9398" y="320040"/>
                </a:lnTo>
                <a:lnTo>
                  <a:pt x="9398" y="317500"/>
                </a:lnTo>
                <a:lnTo>
                  <a:pt x="7492" y="314960"/>
                </a:lnTo>
                <a:lnTo>
                  <a:pt x="5587" y="307340"/>
                </a:lnTo>
                <a:lnTo>
                  <a:pt x="9398" y="303530"/>
                </a:lnTo>
                <a:lnTo>
                  <a:pt x="28193" y="303530"/>
                </a:lnTo>
                <a:lnTo>
                  <a:pt x="39056" y="298450"/>
                </a:lnTo>
                <a:lnTo>
                  <a:pt x="43275" y="293370"/>
                </a:lnTo>
                <a:lnTo>
                  <a:pt x="44684" y="285750"/>
                </a:lnTo>
                <a:lnTo>
                  <a:pt x="43306" y="279400"/>
                </a:lnTo>
                <a:close/>
              </a:path>
              <a:path w="337184" h="391160">
                <a:moveTo>
                  <a:pt x="75311" y="267970"/>
                </a:moveTo>
                <a:lnTo>
                  <a:pt x="60198" y="267970"/>
                </a:lnTo>
                <a:lnTo>
                  <a:pt x="65912" y="271780"/>
                </a:lnTo>
                <a:lnTo>
                  <a:pt x="69595" y="275590"/>
                </a:lnTo>
                <a:lnTo>
                  <a:pt x="75311" y="279400"/>
                </a:lnTo>
                <a:lnTo>
                  <a:pt x="78993" y="284480"/>
                </a:lnTo>
                <a:lnTo>
                  <a:pt x="88274" y="297180"/>
                </a:lnTo>
                <a:lnTo>
                  <a:pt x="96662" y="309880"/>
                </a:lnTo>
                <a:lnTo>
                  <a:pt x="104693" y="322580"/>
                </a:lnTo>
                <a:lnTo>
                  <a:pt x="112902" y="335280"/>
                </a:lnTo>
                <a:lnTo>
                  <a:pt x="116712" y="341630"/>
                </a:lnTo>
                <a:lnTo>
                  <a:pt x="120395" y="349250"/>
                </a:lnTo>
                <a:lnTo>
                  <a:pt x="120395" y="356870"/>
                </a:lnTo>
                <a:lnTo>
                  <a:pt x="121471" y="365760"/>
                </a:lnTo>
                <a:lnTo>
                  <a:pt x="118999" y="372110"/>
                </a:lnTo>
                <a:lnTo>
                  <a:pt x="113002" y="377190"/>
                </a:lnTo>
                <a:lnTo>
                  <a:pt x="103504" y="381000"/>
                </a:lnTo>
                <a:lnTo>
                  <a:pt x="97789" y="382270"/>
                </a:lnTo>
                <a:lnTo>
                  <a:pt x="120395" y="382270"/>
                </a:lnTo>
                <a:lnTo>
                  <a:pt x="124205" y="381000"/>
                </a:lnTo>
                <a:lnTo>
                  <a:pt x="127888" y="378460"/>
                </a:lnTo>
                <a:lnTo>
                  <a:pt x="135508" y="373380"/>
                </a:lnTo>
                <a:lnTo>
                  <a:pt x="143001" y="370840"/>
                </a:lnTo>
                <a:lnTo>
                  <a:pt x="232187" y="370840"/>
                </a:lnTo>
                <a:lnTo>
                  <a:pt x="231759" y="369570"/>
                </a:lnTo>
                <a:lnTo>
                  <a:pt x="131699" y="369570"/>
                </a:lnTo>
                <a:lnTo>
                  <a:pt x="131699" y="363220"/>
                </a:lnTo>
                <a:lnTo>
                  <a:pt x="129793" y="359410"/>
                </a:lnTo>
                <a:lnTo>
                  <a:pt x="129793" y="354330"/>
                </a:lnTo>
                <a:lnTo>
                  <a:pt x="127888" y="349250"/>
                </a:lnTo>
                <a:lnTo>
                  <a:pt x="124205" y="342900"/>
                </a:lnTo>
                <a:lnTo>
                  <a:pt x="120395" y="339090"/>
                </a:lnTo>
                <a:lnTo>
                  <a:pt x="118490" y="337820"/>
                </a:lnTo>
                <a:lnTo>
                  <a:pt x="116712" y="334010"/>
                </a:lnTo>
                <a:lnTo>
                  <a:pt x="120395" y="334010"/>
                </a:lnTo>
                <a:lnTo>
                  <a:pt x="120395" y="331470"/>
                </a:lnTo>
                <a:lnTo>
                  <a:pt x="126111" y="330200"/>
                </a:lnTo>
                <a:lnTo>
                  <a:pt x="127888" y="327660"/>
                </a:lnTo>
                <a:lnTo>
                  <a:pt x="129793" y="322580"/>
                </a:lnTo>
                <a:lnTo>
                  <a:pt x="129793" y="313690"/>
                </a:lnTo>
                <a:lnTo>
                  <a:pt x="126111" y="309880"/>
                </a:lnTo>
                <a:lnTo>
                  <a:pt x="97789" y="287020"/>
                </a:lnTo>
                <a:lnTo>
                  <a:pt x="92170" y="281940"/>
                </a:lnTo>
                <a:lnTo>
                  <a:pt x="80930" y="273050"/>
                </a:lnTo>
                <a:lnTo>
                  <a:pt x="75311" y="267970"/>
                </a:lnTo>
                <a:close/>
              </a:path>
              <a:path w="337184" h="391160">
                <a:moveTo>
                  <a:pt x="302895" y="287020"/>
                </a:moveTo>
                <a:lnTo>
                  <a:pt x="301117" y="288290"/>
                </a:lnTo>
                <a:lnTo>
                  <a:pt x="301117" y="295910"/>
                </a:lnTo>
                <a:lnTo>
                  <a:pt x="299211" y="299720"/>
                </a:lnTo>
                <a:lnTo>
                  <a:pt x="301117" y="306070"/>
                </a:lnTo>
                <a:lnTo>
                  <a:pt x="302895" y="314960"/>
                </a:lnTo>
                <a:lnTo>
                  <a:pt x="306704" y="320040"/>
                </a:lnTo>
                <a:lnTo>
                  <a:pt x="316102" y="323850"/>
                </a:lnTo>
                <a:lnTo>
                  <a:pt x="319912" y="323850"/>
                </a:lnTo>
                <a:lnTo>
                  <a:pt x="321691" y="326390"/>
                </a:lnTo>
                <a:lnTo>
                  <a:pt x="327405" y="330200"/>
                </a:lnTo>
                <a:lnTo>
                  <a:pt x="331216" y="334010"/>
                </a:lnTo>
                <a:lnTo>
                  <a:pt x="331216" y="337820"/>
                </a:lnTo>
                <a:lnTo>
                  <a:pt x="329310" y="339090"/>
                </a:lnTo>
                <a:lnTo>
                  <a:pt x="327405" y="339090"/>
                </a:lnTo>
                <a:lnTo>
                  <a:pt x="327405" y="341630"/>
                </a:lnTo>
                <a:lnTo>
                  <a:pt x="325500" y="342900"/>
                </a:lnTo>
                <a:lnTo>
                  <a:pt x="319912" y="345440"/>
                </a:lnTo>
                <a:lnTo>
                  <a:pt x="316102" y="346710"/>
                </a:lnTo>
                <a:lnTo>
                  <a:pt x="310514" y="349250"/>
                </a:lnTo>
                <a:lnTo>
                  <a:pt x="270890" y="369570"/>
                </a:lnTo>
                <a:lnTo>
                  <a:pt x="267207" y="373380"/>
                </a:lnTo>
                <a:lnTo>
                  <a:pt x="261492" y="377190"/>
                </a:lnTo>
                <a:lnTo>
                  <a:pt x="255904" y="378460"/>
                </a:lnTo>
                <a:lnTo>
                  <a:pt x="246475" y="381000"/>
                </a:lnTo>
                <a:lnTo>
                  <a:pt x="271325" y="381000"/>
                </a:lnTo>
                <a:lnTo>
                  <a:pt x="275842" y="377190"/>
                </a:lnTo>
                <a:lnTo>
                  <a:pt x="287416" y="368300"/>
                </a:lnTo>
                <a:lnTo>
                  <a:pt x="299682" y="360680"/>
                </a:lnTo>
                <a:lnTo>
                  <a:pt x="312293" y="354330"/>
                </a:lnTo>
                <a:lnTo>
                  <a:pt x="319912" y="353060"/>
                </a:lnTo>
                <a:lnTo>
                  <a:pt x="325500" y="349250"/>
                </a:lnTo>
                <a:lnTo>
                  <a:pt x="336803" y="337820"/>
                </a:lnTo>
                <a:lnTo>
                  <a:pt x="336803" y="330200"/>
                </a:lnTo>
                <a:lnTo>
                  <a:pt x="329310" y="326390"/>
                </a:lnTo>
                <a:lnTo>
                  <a:pt x="327405" y="323850"/>
                </a:lnTo>
                <a:lnTo>
                  <a:pt x="306704" y="302260"/>
                </a:lnTo>
                <a:lnTo>
                  <a:pt x="304800" y="295910"/>
                </a:lnTo>
                <a:lnTo>
                  <a:pt x="302895" y="292100"/>
                </a:lnTo>
                <a:lnTo>
                  <a:pt x="302895" y="287020"/>
                </a:lnTo>
                <a:close/>
              </a:path>
              <a:path w="337184" h="391160">
                <a:moveTo>
                  <a:pt x="133603" y="339090"/>
                </a:moveTo>
                <a:lnTo>
                  <a:pt x="129793" y="339090"/>
                </a:lnTo>
                <a:lnTo>
                  <a:pt x="127888" y="342900"/>
                </a:lnTo>
                <a:lnTo>
                  <a:pt x="127888" y="345440"/>
                </a:lnTo>
                <a:lnTo>
                  <a:pt x="129793" y="345440"/>
                </a:lnTo>
                <a:lnTo>
                  <a:pt x="131699" y="349250"/>
                </a:lnTo>
                <a:lnTo>
                  <a:pt x="135508" y="353060"/>
                </a:lnTo>
                <a:lnTo>
                  <a:pt x="135508" y="358140"/>
                </a:lnTo>
                <a:lnTo>
                  <a:pt x="137413" y="361950"/>
                </a:lnTo>
                <a:lnTo>
                  <a:pt x="137413" y="365760"/>
                </a:lnTo>
                <a:lnTo>
                  <a:pt x="131699" y="369570"/>
                </a:lnTo>
                <a:lnTo>
                  <a:pt x="231759" y="369570"/>
                </a:lnTo>
                <a:lnTo>
                  <a:pt x="230473" y="365760"/>
                </a:lnTo>
                <a:lnTo>
                  <a:pt x="212598" y="365760"/>
                </a:lnTo>
                <a:lnTo>
                  <a:pt x="212598" y="361950"/>
                </a:lnTo>
                <a:lnTo>
                  <a:pt x="214502" y="356870"/>
                </a:lnTo>
                <a:lnTo>
                  <a:pt x="216407" y="353060"/>
                </a:lnTo>
                <a:lnTo>
                  <a:pt x="216407" y="349250"/>
                </a:lnTo>
                <a:lnTo>
                  <a:pt x="148589" y="349250"/>
                </a:lnTo>
                <a:lnTo>
                  <a:pt x="143001" y="346710"/>
                </a:lnTo>
                <a:lnTo>
                  <a:pt x="139191" y="345440"/>
                </a:lnTo>
                <a:lnTo>
                  <a:pt x="133603" y="339090"/>
                </a:lnTo>
                <a:close/>
              </a:path>
              <a:path w="337184" h="391160">
                <a:moveTo>
                  <a:pt x="261556" y="259080"/>
                </a:moveTo>
                <a:lnTo>
                  <a:pt x="255162" y="259080"/>
                </a:lnTo>
                <a:lnTo>
                  <a:pt x="248412" y="260350"/>
                </a:lnTo>
                <a:lnTo>
                  <a:pt x="242697" y="262890"/>
                </a:lnTo>
                <a:lnTo>
                  <a:pt x="239013" y="266700"/>
                </a:lnTo>
                <a:lnTo>
                  <a:pt x="237108" y="274320"/>
                </a:lnTo>
                <a:lnTo>
                  <a:pt x="229615" y="274320"/>
                </a:lnTo>
                <a:lnTo>
                  <a:pt x="225805" y="275590"/>
                </a:lnTo>
                <a:lnTo>
                  <a:pt x="223900" y="280670"/>
                </a:lnTo>
                <a:lnTo>
                  <a:pt x="221995" y="287020"/>
                </a:lnTo>
                <a:lnTo>
                  <a:pt x="221995" y="306070"/>
                </a:lnTo>
                <a:lnTo>
                  <a:pt x="223900" y="313690"/>
                </a:lnTo>
                <a:lnTo>
                  <a:pt x="223900" y="320040"/>
                </a:lnTo>
                <a:lnTo>
                  <a:pt x="225805" y="327660"/>
                </a:lnTo>
                <a:lnTo>
                  <a:pt x="223900" y="335280"/>
                </a:lnTo>
                <a:lnTo>
                  <a:pt x="223900" y="341630"/>
                </a:lnTo>
                <a:lnTo>
                  <a:pt x="221995" y="350520"/>
                </a:lnTo>
                <a:lnTo>
                  <a:pt x="220090" y="358140"/>
                </a:lnTo>
                <a:lnTo>
                  <a:pt x="218312" y="365760"/>
                </a:lnTo>
                <a:lnTo>
                  <a:pt x="230473" y="365760"/>
                </a:lnTo>
                <a:lnTo>
                  <a:pt x="229615" y="363220"/>
                </a:lnTo>
                <a:lnTo>
                  <a:pt x="227711" y="358140"/>
                </a:lnTo>
                <a:lnTo>
                  <a:pt x="227711" y="354330"/>
                </a:lnTo>
                <a:lnTo>
                  <a:pt x="229615" y="349250"/>
                </a:lnTo>
                <a:lnTo>
                  <a:pt x="230586" y="337820"/>
                </a:lnTo>
                <a:lnTo>
                  <a:pt x="230611" y="326390"/>
                </a:lnTo>
                <a:lnTo>
                  <a:pt x="229812" y="316230"/>
                </a:lnTo>
                <a:lnTo>
                  <a:pt x="227711" y="306070"/>
                </a:lnTo>
                <a:lnTo>
                  <a:pt x="225805" y="298450"/>
                </a:lnTo>
                <a:lnTo>
                  <a:pt x="225805" y="290830"/>
                </a:lnTo>
                <a:lnTo>
                  <a:pt x="227711" y="283210"/>
                </a:lnTo>
                <a:lnTo>
                  <a:pt x="229615" y="280670"/>
                </a:lnTo>
                <a:lnTo>
                  <a:pt x="231393" y="276860"/>
                </a:lnTo>
                <a:lnTo>
                  <a:pt x="297306" y="276860"/>
                </a:lnTo>
                <a:lnTo>
                  <a:pt x="297306" y="275590"/>
                </a:lnTo>
                <a:lnTo>
                  <a:pt x="299211" y="274320"/>
                </a:lnTo>
                <a:lnTo>
                  <a:pt x="299211" y="270510"/>
                </a:lnTo>
                <a:lnTo>
                  <a:pt x="301117" y="267970"/>
                </a:lnTo>
                <a:lnTo>
                  <a:pt x="301549" y="264160"/>
                </a:lnTo>
                <a:lnTo>
                  <a:pt x="274700" y="264160"/>
                </a:lnTo>
                <a:lnTo>
                  <a:pt x="267950" y="261620"/>
                </a:lnTo>
                <a:lnTo>
                  <a:pt x="261556" y="259080"/>
                </a:lnTo>
                <a:close/>
              </a:path>
              <a:path w="337184" h="391160">
                <a:moveTo>
                  <a:pt x="216407" y="322580"/>
                </a:moveTo>
                <a:lnTo>
                  <a:pt x="212598" y="326390"/>
                </a:lnTo>
                <a:lnTo>
                  <a:pt x="210692" y="327660"/>
                </a:lnTo>
                <a:lnTo>
                  <a:pt x="208914" y="331470"/>
                </a:lnTo>
                <a:lnTo>
                  <a:pt x="205104" y="335280"/>
                </a:lnTo>
                <a:lnTo>
                  <a:pt x="199389" y="341630"/>
                </a:lnTo>
                <a:lnTo>
                  <a:pt x="189991" y="345440"/>
                </a:lnTo>
                <a:lnTo>
                  <a:pt x="182499" y="346710"/>
                </a:lnTo>
                <a:lnTo>
                  <a:pt x="174021" y="349250"/>
                </a:lnTo>
                <a:lnTo>
                  <a:pt x="216407" y="349250"/>
                </a:lnTo>
                <a:lnTo>
                  <a:pt x="218312" y="341630"/>
                </a:lnTo>
                <a:lnTo>
                  <a:pt x="220090" y="334010"/>
                </a:lnTo>
                <a:lnTo>
                  <a:pt x="220090" y="326390"/>
                </a:lnTo>
                <a:lnTo>
                  <a:pt x="218312" y="326390"/>
                </a:lnTo>
                <a:lnTo>
                  <a:pt x="218312" y="323850"/>
                </a:lnTo>
                <a:lnTo>
                  <a:pt x="216407" y="323850"/>
                </a:lnTo>
                <a:lnTo>
                  <a:pt x="216407" y="322580"/>
                </a:lnTo>
                <a:close/>
              </a:path>
              <a:path w="337184" h="391160">
                <a:moveTo>
                  <a:pt x="295401" y="276860"/>
                </a:moveTo>
                <a:lnTo>
                  <a:pt x="237108" y="276860"/>
                </a:lnTo>
                <a:lnTo>
                  <a:pt x="239013" y="279400"/>
                </a:lnTo>
                <a:lnTo>
                  <a:pt x="240791" y="283210"/>
                </a:lnTo>
                <a:lnTo>
                  <a:pt x="242697" y="284480"/>
                </a:lnTo>
                <a:lnTo>
                  <a:pt x="244601" y="288290"/>
                </a:lnTo>
                <a:lnTo>
                  <a:pt x="246506" y="290830"/>
                </a:lnTo>
                <a:lnTo>
                  <a:pt x="248412" y="294640"/>
                </a:lnTo>
                <a:lnTo>
                  <a:pt x="250189" y="298450"/>
                </a:lnTo>
                <a:lnTo>
                  <a:pt x="254000" y="298450"/>
                </a:lnTo>
                <a:lnTo>
                  <a:pt x="261492" y="302260"/>
                </a:lnTo>
                <a:lnTo>
                  <a:pt x="269113" y="299720"/>
                </a:lnTo>
                <a:lnTo>
                  <a:pt x="276605" y="295910"/>
                </a:lnTo>
                <a:lnTo>
                  <a:pt x="280415" y="292100"/>
                </a:lnTo>
                <a:lnTo>
                  <a:pt x="284099" y="288290"/>
                </a:lnTo>
                <a:lnTo>
                  <a:pt x="287908" y="284480"/>
                </a:lnTo>
                <a:lnTo>
                  <a:pt x="289813" y="280670"/>
                </a:lnTo>
                <a:lnTo>
                  <a:pt x="291592" y="279400"/>
                </a:lnTo>
                <a:lnTo>
                  <a:pt x="295401" y="276860"/>
                </a:lnTo>
                <a:close/>
              </a:path>
              <a:path w="337184" h="391160">
                <a:moveTo>
                  <a:pt x="168340" y="0"/>
                </a:moveTo>
                <a:lnTo>
                  <a:pt x="152400" y="0"/>
                </a:lnTo>
                <a:lnTo>
                  <a:pt x="144906" y="2539"/>
                </a:lnTo>
                <a:lnTo>
                  <a:pt x="111660" y="36830"/>
                </a:lnTo>
                <a:lnTo>
                  <a:pt x="109092" y="50800"/>
                </a:lnTo>
                <a:lnTo>
                  <a:pt x="109107" y="54610"/>
                </a:lnTo>
                <a:lnTo>
                  <a:pt x="109226" y="62230"/>
                </a:lnTo>
                <a:lnTo>
                  <a:pt x="109331" y="66039"/>
                </a:lnTo>
                <a:lnTo>
                  <a:pt x="109896" y="74930"/>
                </a:lnTo>
                <a:lnTo>
                  <a:pt x="110998" y="82550"/>
                </a:lnTo>
                <a:lnTo>
                  <a:pt x="111005" y="85089"/>
                </a:lnTo>
                <a:lnTo>
                  <a:pt x="111131" y="97789"/>
                </a:lnTo>
                <a:lnTo>
                  <a:pt x="111236" y="102870"/>
                </a:lnTo>
                <a:lnTo>
                  <a:pt x="111801" y="111760"/>
                </a:lnTo>
                <a:lnTo>
                  <a:pt x="112902" y="121920"/>
                </a:lnTo>
                <a:lnTo>
                  <a:pt x="112902" y="133350"/>
                </a:lnTo>
                <a:lnTo>
                  <a:pt x="109092" y="137160"/>
                </a:lnTo>
                <a:lnTo>
                  <a:pt x="105410" y="144780"/>
                </a:lnTo>
                <a:lnTo>
                  <a:pt x="101600" y="149860"/>
                </a:lnTo>
                <a:lnTo>
                  <a:pt x="97789" y="156210"/>
                </a:lnTo>
                <a:lnTo>
                  <a:pt x="85163" y="171450"/>
                </a:lnTo>
                <a:lnTo>
                  <a:pt x="80899" y="176530"/>
                </a:lnTo>
                <a:lnTo>
                  <a:pt x="75914" y="184150"/>
                </a:lnTo>
                <a:lnTo>
                  <a:pt x="71977" y="193040"/>
                </a:lnTo>
                <a:lnTo>
                  <a:pt x="68754" y="201930"/>
                </a:lnTo>
                <a:lnTo>
                  <a:pt x="65912" y="209550"/>
                </a:lnTo>
                <a:lnTo>
                  <a:pt x="48894" y="245110"/>
                </a:lnTo>
                <a:lnTo>
                  <a:pt x="48894" y="247650"/>
                </a:lnTo>
                <a:lnTo>
                  <a:pt x="46989" y="251460"/>
                </a:lnTo>
                <a:lnTo>
                  <a:pt x="45212" y="256540"/>
                </a:lnTo>
                <a:lnTo>
                  <a:pt x="45212" y="262890"/>
                </a:lnTo>
                <a:lnTo>
                  <a:pt x="46989" y="267970"/>
                </a:lnTo>
                <a:lnTo>
                  <a:pt x="46989" y="271780"/>
                </a:lnTo>
                <a:lnTo>
                  <a:pt x="48894" y="271780"/>
                </a:lnTo>
                <a:lnTo>
                  <a:pt x="54610" y="267970"/>
                </a:lnTo>
                <a:lnTo>
                  <a:pt x="75311" y="267970"/>
                </a:lnTo>
                <a:lnTo>
                  <a:pt x="71500" y="264160"/>
                </a:lnTo>
                <a:lnTo>
                  <a:pt x="69595" y="259080"/>
                </a:lnTo>
                <a:lnTo>
                  <a:pt x="67690" y="252730"/>
                </a:lnTo>
                <a:lnTo>
                  <a:pt x="65912" y="245110"/>
                </a:lnTo>
                <a:lnTo>
                  <a:pt x="65912" y="238760"/>
                </a:lnTo>
                <a:lnTo>
                  <a:pt x="67690" y="231140"/>
                </a:lnTo>
                <a:lnTo>
                  <a:pt x="71500" y="227330"/>
                </a:lnTo>
                <a:lnTo>
                  <a:pt x="87599" y="227330"/>
                </a:lnTo>
                <a:lnTo>
                  <a:pt x="88217" y="223520"/>
                </a:lnTo>
                <a:lnTo>
                  <a:pt x="90525" y="217170"/>
                </a:lnTo>
                <a:lnTo>
                  <a:pt x="94106" y="209550"/>
                </a:lnTo>
                <a:lnTo>
                  <a:pt x="96012" y="203200"/>
                </a:lnTo>
                <a:lnTo>
                  <a:pt x="101600" y="195580"/>
                </a:lnTo>
                <a:lnTo>
                  <a:pt x="105410" y="187960"/>
                </a:lnTo>
                <a:lnTo>
                  <a:pt x="107187" y="185420"/>
                </a:lnTo>
                <a:lnTo>
                  <a:pt x="109092" y="184150"/>
                </a:lnTo>
                <a:lnTo>
                  <a:pt x="109092" y="180340"/>
                </a:lnTo>
                <a:lnTo>
                  <a:pt x="107187" y="176530"/>
                </a:lnTo>
                <a:lnTo>
                  <a:pt x="107187" y="166370"/>
                </a:lnTo>
                <a:lnTo>
                  <a:pt x="110998" y="161290"/>
                </a:lnTo>
                <a:lnTo>
                  <a:pt x="112902" y="156210"/>
                </a:lnTo>
                <a:lnTo>
                  <a:pt x="114807" y="152400"/>
                </a:lnTo>
                <a:lnTo>
                  <a:pt x="118490" y="148590"/>
                </a:lnTo>
                <a:lnTo>
                  <a:pt x="118490" y="144780"/>
                </a:lnTo>
                <a:lnTo>
                  <a:pt x="120395" y="140970"/>
                </a:lnTo>
                <a:lnTo>
                  <a:pt x="120395" y="137160"/>
                </a:lnTo>
                <a:lnTo>
                  <a:pt x="122300" y="133350"/>
                </a:lnTo>
                <a:lnTo>
                  <a:pt x="122300" y="129540"/>
                </a:lnTo>
                <a:lnTo>
                  <a:pt x="154304" y="129540"/>
                </a:lnTo>
                <a:lnTo>
                  <a:pt x="161798" y="125730"/>
                </a:lnTo>
                <a:lnTo>
                  <a:pt x="165337" y="124460"/>
                </a:lnTo>
                <a:lnTo>
                  <a:pt x="131699" y="124460"/>
                </a:lnTo>
                <a:lnTo>
                  <a:pt x="127888" y="116840"/>
                </a:lnTo>
                <a:lnTo>
                  <a:pt x="126111" y="114300"/>
                </a:lnTo>
                <a:lnTo>
                  <a:pt x="124205" y="113030"/>
                </a:lnTo>
                <a:lnTo>
                  <a:pt x="122300" y="113030"/>
                </a:lnTo>
                <a:lnTo>
                  <a:pt x="120395" y="110489"/>
                </a:lnTo>
                <a:lnTo>
                  <a:pt x="118490" y="109220"/>
                </a:lnTo>
                <a:lnTo>
                  <a:pt x="122300" y="105410"/>
                </a:lnTo>
                <a:lnTo>
                  <a:pt x="122300" y="101600"/>
                </a:lnTo>
                <a:lnTo>
                  <a:pt x="124205" y="101600"/>
                </a:lnTo>
                <a:lnTo>
                  <a:pt x="129793" y="97789"/>
                </a:lnTo>
                <a:lnTo>
                  <a:pt x="133603" y="95250"/>
                </a:lnTo>
                <a:lnTo>
                  <a:pt x="126111" y="95250"/>
                </a:lnTo>
                <a:lnTo>
                  <a:pt x="124205" y="93980"/>
                </a:lnTo>
                <a:lnTo>
                  <a:pt x="120961" y="86360"/>
                </a:lnTo>
                <a:lnTo>
                  <a:pt x="119681" y="80010"/>
                </a:lnTo>
                <a:lnTo>
                  <a:pt x="120187" y="72389"/>
                </a:lnTo>
                <a:lnTo>
                  <a:pt x="122300" y="63500"/>
                </a:lnTo>
                <a:lnTo>
                  <a:pt x="124205" y="62230"/>
                </a:lnTo>
                <a:lnTo>
                  <a:pt x="127888" y="58420"/>
                </a:lnTo>
                <a:lnTo>
                  <a:pt x="168960" y="58420"/>
                </a:lnTo>
                <a:lnTo>
                  <a:pt x="171195" y="55880"/>
                </a:lnTo>
                <a:lnTo>
                  <a:pt x="180593" y="55880"/>
                </a:lnTo>
                <a:lnTo>
                  <a:pt x="188213" y="54610"/>
                </a:lnTo>
                <a:lnTo>
                  <a:pt x="228102" y="54610"/>
                </a:lnTo>
                <a:lnTo>
                  <a:pt x="226996" y="49530"/>
                </a:lnTo>
                <a:lnTo>
                  <a:pt x="223990" y="41910"/>
                </a:lnTo>
                <a:lnTo>
                  <a:pt x="220090" y="34289"/>
                </a:lnTo>
                <a:lnTo>
                  <a:pt x="215185" y="24130"/>
                </a:lnTo>
                <a:lnTo>
                  <a:pt x="176609" y="1270"/>
                </a:lnTo>
                <a:lnTo>
                  <a:pt x="168340" y="0"/>
                </a:lnTo>
                <a:close/>
              </a:path>
              <a:path w="337184" h="391160">
                <a:moveTo>
                  <a:pt x="87599" y="227330"/>
                </a:moveTo>
                <a:lnTo>
                  <a:pt x="71500" y="227330"/>
                </a:lnTo>
                <a:lnTo>
                  <a:pt x="71500" y="231140"/>
                </a:lnTo>
                <a:lnTo>
                  <a:pt x="69595" y="234950"/>
                </a:lnTo>
                <a:lnTo>
                  <a:pt x="69595" y="242570"/>
                </a:lnTo>
                <a:lnTo>
                  <a:pt x="71500" y="251460"/>
                </a:lnTo>
                <a:lnTo>
                  <a:pt x="75311" y="259080"/>
                </a:lnTo>
                <a:lnTo>
                  <a:pt x="77088" y="260350"/>
                </a:lnTo>
                <a:lnTo>
                  <a:pt x="78993" y="262890"/>
                </a:lnTo>
                <a:lnTo>
                  <a:pt x="78993" y="264160"/>
                </a:lnTo>
                <a:lnTo>
                  <a:pt x="80899" y="266700"/>
                </a:lnTo>
                <a:lnTo>
                  <a:pt x="82803" y="264160"/>
                </a:lnTo>
                <a:lnTo>
                  <a:pt x="84708" y="262890"/>
                </a:lnTo>
                <a:lnTo>
                  <a:pt x="84708" y="256540"/>
                </a:lnTo>
                <a:lnTo>
                  <a:pt x="86613" y="255270"/>
                </a:lnTo>
                <a:lnTo>
                  <a:pt x="86613" y="248920"/>
                </a:lnTo>
                <a:lnTo>
                  <a:pt x="84708" y="243840"/>
                </a:lnTo>
                <a:lnTo>
                  <a:pt x="86613" y="238760"/>
                </a:lnTo>
                <a:lnTo>
                  <a:pt x="86981" y="231140"/>
                </a:lnTo>
                <a:lnTo>
                  <a:pt x="87599" y="227330"/>
                </a:lnTo>
                <a:close/>
              </a:path>
              <a:path w="337184" h="391160">
                <a:moveTo>
                  <a:pt x="270322" y="172720"/>
                </a:moveTo>
                <a:lnTo>
                  <a:pt x="237108" y="172720"/>
                </a:lnTo>
                <a:lnTo>
                  <a:pt x="249664" y="185420"/>
                </a:lnTo>
                <a:lnTo>
                  <a:pt x="260111" y="205740"/>
                </a:lnTo>
                <a:lnTo>
                  <a:pt x="265630" y="229870"/>
                </a:lnTo>
                <a:lnTo>
                  <a:pt x="263398" y="255270"/>
                </a:lnTo>
                <a:lnTo>
                  <a:pt x="267207" y="256540"/>
                </a:lnTo>
                <a:lnTo>
                  <a:pt x="272795" y="259080"/>
                </a:lnTo>
                <a:lnTo>
                  <a:pt x="274700" y="264160"/>
                </a:lnTo>
                <a:lnTo>
                  <a:pt x="301549" y="264160"/>
                </a:lnTo>
                <a:lnTo>
                  <a:pt x="293790" y="218440"/>
                </a:lnTo>
                <a:lnTo>
                  <a:pt x="274566" y="177800"/>
                </a:lnTo>
                <a:lnTo>
                  <a:pt x="270322" y="172720"/>
                </a:lnTo>
                <a:close/>
              </a:path>
              <a:path w="337184" h="391160">
                <a:moveTo>
                  <a:pt x="178688" y="67310"/>
                </a:moveTo>
                <a:lnTo>
                  <a:pt x="175005" y="69850"/>
                </a:lnTo>
                <a:lnTo>
                  <a:pt x="173100" y="74930"/>
                </a:lnTo>
                <a:lnTo>
                  <a:pt x="171195" y="78739"/>
                </a:lnTo>
                <a:lnTo>
                  <a:pt x="171195" y="91439"/>
                </a:lnTo>
                <a:lnTo>
                  <a:pt x="176911" y="93980"/>
                </a:lnTo>
                <a:lnTo>
                  <a:pt x="182499" y="95250"/>
                </a:lnTo>
                <a:lnTo>
                  <a:pt x="188213" y="99060"/>
                </a:lnTo>
                <a:lnTo>
                  <a:pt x="195706" y="99060"/>
                </a:lnTo>
                <a:lnTo>
                  <a:pt x="199389" y="101600"/>
                </a:lnTo>
                <a:lnTo>
                  <a:pt x="201294" y="105410"/>
                </a:lnTo>
                <a:lnTo>
                  <a:pt x="201294" y="110489"/>
                </a:lnTo>
                <a:lnTo>
                  <a:pt x="199389" y="113030"/>
                </a:lnTo>
                <a:lnTo>
                  <a:pt x="199389" y="116840"/>
                </a:lnTo>
                <a:lnTo>
                  <a:pt x="197612" y="120650"/>
                </a:lnTo>
                <a:lnTo>
                  <a:pt x="197612" y="130810"/>
                </a:lnTo>
                <a:lnTo>
                  <a:pt x="201294" y="137160"/>
                </a:lnTo>
                <a:lnTo>
                  <a:pt x="207678" y="146050"/>
                </a:lnTo>
                <a:lnTo>
                  <a:pt x="212836" y="154940"/>
                </a:lnTo>
                <a:lnTo>
                  <a:pt x="216921" y="165100"/>
                </a:lnTo>
                <a:lnTo>
                  <a:pt x="220090" y="176530"/>
                </a:lnTo>
                <a:lnTo>
                  <a:pt x="220090" y="177800"/>
                </a:lnTo>
                <a:lnTo>
                  <a:pt x="224851" y="182880"/>
                </a:lnTo>
                <a:lnTo>
                  <a:pt x="237585" y="220980"/>
                </a:lnTo>
                <a:lnTo>
                  <a:pt x="239013" y="248920"/>
                </a:lnTo>
                <a:lnTo>
                  <a:pt x="240791" y="252730"/>
                </a:lnTo>
                <a:lnTo>
                  <a:pt x="240791" y="256540"/>
                </a:lnTo>
                <a:lnTo>
                  <a:pt x="244601" y="259080"/>
                </a:lnTo>
                <a:lnTo>
                  <a:pt x="255904" y="259080"/>
                </a:lnTo>
                <a:lnTo>
                  <a:pt x="259714" y="255270"/>
                </a:lnTo>
                <a:lnTo>
                  <a:pt x="261492" y="245110"/>
                </a:lnTo>
                <a:lnTo>
                  <a:pt x="262004" y="238760"/>
                </a:lnTo>
                <a:lnTo>
                  <a:pt x="262121" y="234950"/>
                </a:lnTo>
                <a:lnTo>
                  <a:pt x="261508" y="226060"/>
                </a:lnTo>
                <a:lnTo>
                  <a:pt x="248602" y="187960"/>
                </a:lnTo>
                <a:lnTo>
                  <a:pt x="237108" y="172720"/>
                </a:lnTo>
                <a:lnTo>
                  <a:pt x="270322" y="172720"/>
                </a:lnTo>
                <a:lnTo>
                  <a:pt x="239172" y="125730"/>
                </a:lnTo>
                <a:lnTo>
                  <a:pt x="232249" y="95250"/>
                </a:lnTo>
                <a:lnTo>
                  <a:pt x="195706" y="95250"/>
                </a:lnTo>
                <a:lnTo>
                  <a:pt x="191897" y="93980"/>
                </a:lnTo>
                <a:lnTo>
                  <a:pt x="189991" y="93980"/>
                </a:lnTo>
                <a:lnTo>
                  <a:pt x="191897" y="91439"/>
                </a:lnTo>
                <a:lnTo>
                  <a:pt x="191897" y="90170"/>
                </a:lnTo>
                <a:lnTo>
                  <a:pt x="193801" y="85089"/>
                </a:lnTo>
                <a:lnTo>
                  <a:pt x="193801" y="82550"/>
                </a:lnTo>
                <a:lnTo>
                  <a:pt x="188213" y="82550"/>
                </a:lnTo>
                <a:lnTo>
                  <a:pt x="186308" y="78739"/>
                </a:lnTo>
                <a:lnTo>
                  <a:pt x="186308" y="74930"/>
                </a:lnTo>
                <a:lnTo>
                  <a:pt x="182499" y="73660"/>
                </a:lnTo>
                <a:lnTo>
                  <a:pt x="184403" y="71120"/>
                </a:lnTo>
                <a:lnTo>
                  <a:pt x="189991" y="71120"/>
                </a:lnTo>
                <a:lnTo>
                  <a:pt x="186308" y="69850"/>
                </a:lnTo>
                <a:lnTo>
                  <a:pt x="184403" y="69850"/>
                </a:lnTo>
                <a:lnTo>
                  <a:pt x="178688" y="67310"/>
                </a:lnTo>
                <a:close/>
              </a:path>
              <a:path w="337184" h="391160">
                <a:moveTo>
                  <a:pt x="133603" y="129540"/>
                </a:moveTo>
                <a:lnTo>
                  <a:pt x="122300" y="129540"/>
                </a:lnTo>
                <a:lnTo>
                  <a:pt x="126111" y="133350"/>
                </a:lnTo>
                <a:lnTo>
                  <a:pt x="129793" y="138430"/>
                </a:lnTo>
                <a:lnTo>
                  <a:pt x="133603" y="144780"/>
                </a:lnTo>
                <a:lnTo>
                  <a:pt x="137413" y="148590"/>
                </a:lnTo>
                <a:lnTo>
                  <a:pt x="141097" y="153670"/>
                </a:lnTo>
                <a:lnTo>
                  <a:pt x="146812" y="153670"/>
                </a:lnTo>
                <a:lnTo>
                  <a:pt x="152400" y="152400"/>
                </a:lnTo>
                <a:lnTo>
                  <a:pt x="156210" y="149860"/>
                </a:lnTo>
                <a:lnTo>
                  <a:pt x="161798" y="144780"/>
                </a:lnTo>
                <a:lnTo>
                  <a:pt x="167467" y="139700"/>
                </a:lnTo>
                <a:lnTo>
                  <a:pt x="169424" y="138430"/>
                </a:lnTo>
                <a:lnTo>
                  <a:pt x="152400" y="138430"/>
                </a:lnTo>
                <a:lnTo>
                  <a:pt x="144906" y="137160"/>
                </a:lnTo>
                <a:lnTo>
                  <a:pt x="139191" y="137160"/>
                </a:lnTo>
                <a:lnTo>
                  <a:pt x="135508" y="133350"/>
                </a:lnTo>
                <a:lnTo>
                  <a:pt x="133603" y="129540"/>
                </a:lnTo>
                <a:close/>
              </a:path>
              <a:path w="337184" h="391160">
                <a:moveTo>
                  <a:pt x="189991" y="121920"/>
                </a:moveTo>
                <a:lnTo>
                  <a:pt x="189991" y="124460"/>
                </a:lnTo>
                <a:lnTo>
                  <a:pt x="184403" y="124460"/>
                </a:lnTo>
                <a:lnTo>
                  <a:pt x="182499" y="125730"/>
                </a:lnTo>
                <a:lnTo>
                  <a:pt x="176911" y="127000"/>
                </a:lnTo>
                <a:lnTo>
                  <a:pt x="171195" y="130810"/>
                </a:lnTo>
                <a:lnTo>
                  <a:pt x="165607" y="133350"/>
                </a:lnTo>
                <a:lnTo>
                  <a:pt x="159892" y="137160"/>
                </a:lnTo>
                <a:lnTo>
                  <a:pt x="152400" y="138430"/>
                </a:lnTo>
                <a:lnTo>
                  <a:pt x="169424" y="138430"/>
                </a:lnTo>
                <a:lnTo>
                  <a:pt x="173339" y="135890"/>
                </a:lnTo>
                <a:lnTo>
                  <a:pt x="179568" y="132080"/>
                </a:lnTo>
                <a:lnTo>
                  <a:pt x="186308" y="129540"/>
                </a:lnTo>
                <a:lnTo>
                  <a:pt x="188213" y="129540"/>
                </a:lnTo>
                <a:lnTo>
                  <a:pt x="189991" y="127000"/>
                </a:lnTo>
                <a:lnTo>
                  <a:pt x="191897" y="127000"/>
                </a:lnTo>
                <a:lnTo>
                  <a:pt x="191897" y="124460"/>
                </a:lnTo>
                <a:lnTo>
                  <a:pt x="189991" y="121920"/>
                </a:lnTo>
                <a:close/>
              </a:path>
              <a:path w="337184" h="391160">
                <a:moveTo>
                  <a:pt x="154304" y="129540"/>
                </a:moveTo>
                <a:lnTo>
                  <a:pt x="139191" y="129540"/>
                </a:lnTo>
                <a:lnTo>
                  <a:pt x="146812" y="130810"/>
                </a:lnTo>
                <a:lnTo>
                  <a:pt x="154304" y="129540"/>
                </a:lnTo>
                <a:close/>
              </a:path>
              <a:path w="337184" h="391160">
                <a:moveTo>
                  <a:pt x="183747" y="116840"/>
                </a:moveTo>
                <a:lnTo>
                  <a:pt x="176911" y="116840"/>
                </a:lnTo>
                <a:lnTo>
                  <a:pt x="171195" y="120650"/>
                </a:lnTo>
                <a:lnTo>
                  <a:pt x="161798" y="121920"/>
                </a:lnTo>
                <a:lnTo>
                  <a:pt x="154304" y="124460"/>
                </a:lnTo>
                <a:lnTo>
                  <a:pt x="165337" y="124460"/>
                </a:lnTo>
                <a:lnTo>
                  <a:pt x="176133" y="120650"/>
                </a:lnTo>
                <a:lnTo>
                  <a:pt x="183747" y="116840"/>
                </a:lnTo>
                <a:close/>
              </a:path>
              <a:path w="337184" h="391160">
                <a:moveTo>
                  <a:pt x="184598" y="116574"/>
                </a:moveTo>
                <a:lnTo>
                  <a:pt x="183747" y="116840"/>
                </a:lnTo>
                <a:lnTo>
                  <a:pt x="184403" y="116840"/>
                </a:lnTo>
                <a:lnTo>
                  <a:pt x="184598" y="116574"/>
                </a:lnTo>
                <a:close/>
              </a:path>
              <a:path w="337184" h="391160">
                <a:moveTo>
                  <a:pt x="193801" y="109220"/>
                </a:moveTo>
                <a:lnTo>
                  <a:pt x="189991" y="109220"/>
                </a:lnTo>
                <a:lnTo>
                  <a:pt x="184598" y="116574"/>
                </a:lnTo>
                <a:lnTo>
                  <a:pt x="191897" y="114300"/>
                </a:lnTo>
                <a:lnTo>
                  <a:pt x="193801" y="114300"/>
                </a:lnTo>
                <a:lnTo>
                  <a:pt x="193801" y="109220"/>
                </a:lnTo>
                <a:close/>
              </a:path>
              <a:path w="337184" h="391160">
                <a:moveTo>
                  <a:pt x="133603" y="67310"/>
                </a:moveTo>
                <a:lnTo>
                  <a:pt x="126111" y="69850"/>
                </a:lnTo>
                <a:lnTo>
                  <a:pt x="124205" y="74930"/>
                </a:lnTo>
                <a:lnTo>
                  <a:pt x="122300" y="78739"/>
                </a:lnTo>
                <a:lnTo>
                  <a:pt x="124205" y="85089"/>
                </a:lnTo>
                <a:lnTo>
                  <a:pt x="126111" y="88900"/>
                </a:lnTo>
                <a:lnTo>
                  <a:pt x="129793" y="91439"/>
                </a:lnTo>
                <a:lnTo>
                  <a:pt x="129793" y="95250"/>
                </a:lnTo>
                <a:lnTo>
                  <a:pt x="133603" y="95250"/>
                </a:lnTo>
                <a:lnTo>
                  <a:pt x="135508" y="91439"/>
                </a:lnTo>
                <a:lnTo>
                  <a:pt x="141097" y="86360"/>
                </a:lnTo>
                <a:lnTo>
                  <a:pt x="141097" y="85089"/>
                </a:lnTo>
                <a:lnTo>
                  <a:pt x="133603" y="85089"/>
                </a:lnTo>
                <a:lnTo>
                  <a:pt x="133603" y="81280"/>
                </a:lnTo>
                <a:lnTo>
                  <a:pt x="135508" y="77470"/>
                </a:lnTo>
                <a:lnTo>
                  <a:pt x="131699" y="77470"/>
                </a:lnTo>
                <a:lnTo>
                  <a:pt x="131699" y="74930"/>
                </a:lnTo>
                <a:lnTo>
                  <a:pt x="139191" y="74930"/>
                </a:lnTo>
                <a:lnTo>
                  <a:pt x="137413" y="71120"/>
                </a:lnTo>
                <a:lnTo>
                  <a:pt x="133603" y="67310"/>
                </a:lnTo>
                <a:close/>
              </a:path>
              <a:path w="337184" h="391160">
                <a:moveTo>
                  <a:pt x="228102" y="54610"/>
                </a:moveTo>
                <a:lnTo>
                  <a:pt x="188213" y="54610"/>
                </a:lnTo>
                <a:lnTo>
                  <a:pt x="193801" y="59689"/>
                </a:lnTo>
                <a:lnTo>
                  <a:pt x="197612" y="66039"/>
                </a:lnTo>
                <a:lnTo>
                  <a:pt x="201294" y="74930"/>
                </a:lnTo>
                <a:lnTo>
                  <a:pt x="201294" y="93980"/>
                </a:lnTo>
                <a:lnTo>
                  <a:pt x="195706" y="95250"/>
                </a:lnTo>
                <a:lnTo>
                  <a:pt x="232249" y="95250"/>
                </a:lnTo>
                <a:lnTo>
                  <a:pt x="231393" y="88900"/>
                </a:lnTo>
                <a:lnTo>
                  <a:pt x="229615" y="81280"/>
                </a:lnTo>
                <a:lnTo>
                  <a:pt x="229518" y="66039"/>
                </a:lnTo>
                <a:lnTo>
                  <a:pt x="228931" y="58420"/>
                </a:lnTo>
                <a:lnTo>
                  <a:pt x="228102" y="54610"/>
                </a:lnTo>
                <a:close/>
              </a:path>
              <a:path w="337184" h="391160">
                <a:moveTo>
                  <a:pt x="168960" y="58420"/>
                </a:moveTo>
                <a:lnTo>
                  <a:pt x="137413" y="58420"/>
                </a:lnTo>
                <a:lnTo>
                  <a:pt x="139191" y="59689"/>
                </a:lnTo>
                <a:lnTo>
                  <a:pt x="143001" y="63500"/>
                </a:lnTo>
                <a:lnTo>
                  <a:pt x="143001" y="67310"/>
                </a:lnTo>
                <a:lnTo>
                  <a:pt x="144906" y="73660"/>
                </a:lnTo>
                <a:lnTo>
                  <a:pt x="144906" y="77470"/>
                </a:lnTo>
                <a:lnTo>
                  <a:pt x="146812" y="82550"/>
                </a:lnTo>
                <a:lnTo>
                  <a:pt x="146812" y="86360"/>
                </a:lnTo>
                <a:lnTo>
                  <a:pt x="159892" y="86360"/>
                </a:lnTo>
                <a:lnTo>
                  <a:pt x="163702" y="88900"/>
                </a:lnTo>
                <a:lnTo>
                  <a:pt x="163702" y="82550"/>
                </a:lnTo>
                <a:lnTo>
                  <a:pt x="161798" y="78739"/>
                </a:lnTo>
                <a:lnTo>
                  <a:pt x="161798" y="74930"/>
                </a:lnTo>
                <a:lnTo>
                  <a:pt x="163702" y="73660"/>
                </a:lnTo>
                <a:lnTo>
                  <a:pt x="163702" y="71120"/>
                </a:lnTo>
                <a:lnTo>
                  <a:pt x="165607" y="62230"/>
                </a:lnTo>
                <a:lnTo>
                  <a:pt x="168960" y="58420"/>
                </a:lnTo>
                <a:close/>
              </a:path>
              <a:path w="337184" h="391160">
                <a:moveTo>
                  <a:pt x="139191" y="74930"/>
                </a:moveTo>
                <a:lnTo>
                  <a:pt x="135508" y="74930"/>
                </a:lnTo>
                <a:lnTo>
                  <a:pt x="137413" y="77470"/>
                </a:lnTo>
                <a:lnTo>
                  <a:pt x="137413" y="85089"/>
                </a:lnTo>
                <a:lnTo>
                  <a:pt x="141097" y="85089"/>
                </a:lnTo>
                <a:lnTo>
                  <a:pt x="141097" y="78739"/>
                </a:lnTo>
                <a:lnTo>
                  <a:pt x="139191" y="74930"/>
                </a:lnTo>
                <a:close/>
              </a:path>
              <a:path w="337184" h="391160">
                <a:moveTo>
                  <a:pt x="189991" y="71120"/>
                </a:moveTo>
                <a:lnTo>
                  <a:pt x="184403" y="71120"/>
                </a:lnTo>
                <a:lnTo>
                  <a:pt x="184403" y="73660"/>
                </a:lnTo>
                <a:lnTo>
                  <a:pt x="186308" y="73660"/>
                </a:lnTo>
                <a:lnTo>
                  <a:pt x="188213" y="74930"/>
                </a:lnTo>
                <a:lnTo>
                  <a:pt x="189991" y="77470"/>
                </a:lnTo>
                <a:lnTo>
                  <a:pt x="189991" y="81280"/>
                </a:lnTo>
                <a:lnTo>
                  <a:pt x="188213" y="81280"/>
                </a:lnTo>
                <a:lnTo>
                  <a:pt x="188213" y="82550"/>
                </a:lnTo>
                <a:lnTo>
                  <a:pt x="193801" y="82550"/>
                </a:lnTo>
                <a:lnTo>
                  <a:pt x="193801" y="78739"/>
                </a:lnTo>
                <a:lnTo>
                  <a:pt x="189991" y="7112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6355079" y="357987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3048"/>
                </a:lnTo>
                <a:lnTo>
                  <a:pt x="1524" y="3048"/>
                </a:lnTo>
                <a:lnTo>
                  <a:pt x="1524" y="1524"/>
                </a:lnTo>
                <a:lnTo>
                  <a:pt x="3048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6375400" y="3579876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4063" y="0"/>
                </a:moveTo>
                <a:lnTo>
                  <a:pt x="0" y="0"/>
                </a:lnTo>
                <a:lnTo>
                  <a:pt x="2032" y="1524"/>
                </a:lnTo>
                <a:lnTo>
                  <a:pt x="4063" y="1524"/>
                </a:lnTo>
                <a:lnTo>
                  <a:pt x="4063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215639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34" y="64053"/>
                </a:lnTo>
                <a:lnTo>
                  <a:pt x="7493" y="112648"/>
                </a:lnTo>
                <a:lnTo>
                  <a:pt x="2317" y="152018"/>
                </a:lnTo>
                <a:lnTo>
                  <a:pt x="0" y="197103"/>
                </a:lnTo>
                <a:lnTo>
                  <a:pt x="635" y="218622"/>
                </a:lnTo>
                <a:lnTo>
                  <a:pt x="4779" y="257897"/>
                </a:lnTo>
                <a:lnTo>
                  <a:pt x="17287" y="306895"/>
                </a:lnTo>
                <a:lnTo>
                  <a:pt x="38359" y="343058"/>
                </a:lnTo>
                <a:lnTo>
                  <a:pt x="67310" y="367918"/>
                </a:lnTo>
                <a:lnTo>
                  <a:pt x="115950" y="380999"/>
                </a:lnTo>
                <a:lnTo>
                  <a:pt x="129895" y="380009"/>
                </a:lnTo>
                <a:lnTo>
                  <a:pt x="168275" y="367918"/>
                </a:lnTo>
                <a:lnTo>
                  <a:pt x="197368" y="343407"/>
                </a:lnTo>
                <a:lnTo>
                  <a:pt x="119634" y="343407"/>
                </a:lnTo>
                <a:lnTo>
                  <a:pt x="86397" y="334234"/>
                </a:lnTo>
                <a:lnTo>
                  <a:pt x="62436" y="306593"/>
                </a:lnTo>
                <a:lnTo>
                  <a:pt x="4792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6"/>
                </a:lnTo>
                <a:lnTo>
                  <a:pt x="200889" y="35686"/>
                </a:lnTo>
                <a:lnTo>
                  <a:pt x="197269" y="29862"/>
                </a:lnTo>
                <a:lnTo>
                  <a:pt x="164831" y="7451"/>
                </a:lnTo>
                <a:lnTo>
                  <a:pt x="123317" y="0"/>
                </a:lnTo>
                <a:close/>
              </a:path>
              <a:path w="239395" h="381000">
                <a:moveTo>
                  <a:pt x="200889" y="35686"/>
                </a:moveTo>
                <a:lnTo>
                  <a:pt x="121538" y="35686"/>
                </a:lnTo>
                <a:lnTo>
                  <a:pt x="154477" y="45513"/>
                </a:lnTo>
                <a:lnTo>
                  <a:pt x="177784" y="74866"/>
                </a:lnTo>
                <a:lnTo>
                  <a:pt x="191637" y="123555"/>
                </a:lnTo>
                <a:lnTo>
                  <a:pt x="196214" y="191388"/>
                </a:lnTo>
                <a:lnTo>
                  <a:pt x="191339" y="257897"/>
                </a:lnTo>
                <a:lnTo>
                  <a:pt x="176831" y="305403"/>
                </a:lnTo>
                <a:lnTo>
                  <a:pt x="152870" y="333906"/>
                </a:lnTo>
                <a:lnTo>
                  <a:pt x="119634" y="343407"/>
                </a:lnTo>
                <a:lnTo>
                  <a:pt x="197368" y="343407"/>
                </a:lnTo>
                <a:lnTo>
                  <a:pt x="220075" y="303101"/>
                </a:lnTo>
                <a:lnTo>
                  <a:pt x="233749" y="251553"/>
                </a:lnTo>
                <a:lnTo>
                  <a:pt x="238603" y="210623"/>
                </a:lnTo>
                <a:lnTo>
                  <a:pt x="239268" y="187705"/>
                </a:lnTo>
                <a:lnTo>
                  <a:pt x="234573" y="119904"/>
                </a:lnTo>
                <a:lnTo>
                  <a:pt x="220545" y="67318"/>
                </a:lnTo>
                <a:lnTo>
                  <a:pt x="20088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515867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34" y="64053"/>
                </a:lnTo>
                <a:lnTo>
                  <a:pt x="7493" y="112648"/>
                </a:lnTo>
                <a:lnTo>
                  <a:pt x="2317" y="152018"/>
                </a:lnTo>
                <a:lnTo>
                  <a:pt x="0" y="197103"/>
                </a:lnTo>
                <a:lnTo>
                  <a:pt x="635" y="218622"/>
                </a:lnTo>
                <a:lnTo>
                  <a:pt x="4779" y="257897"/>
                </a:lnTo>
                <a:lnTo>
                  <a:pt x="17287" y="306895"/>
                </a:lnTo>
                <a:lnTo>
                  <a:pt x="38359" y="343058"/>
                </a:lnTo>
                <a:lnTo>
                  <a:pt x="67310" y="367918"/>
                </a:lnTo>
                <a:lnTo>
                  <a:pt x="115951" y="380999"/>
                </a:lnTo>
                <a:lnTo>
                  <a:pt x="129895" y="380009"/>
                </a:lnTo>
                <a:lnTo>
                  <a:pt x="168275" y="367918"/>
                </a:lnTo>
                <a:lnTo>
                  <a:pt x="197368" y="343407"/>
                </a:lnTo>
                <a:lnTo>
                  <a:pt x="119634" y="343407"/>
                </a:lnTo>
                <a:lnTo>
                  <a:pt x="86397" y="334234"/>
                </a:lnTo>
                <a:lnTo>
                  <a:pt x="62436" y="306593"/>
                </a:lnTo>
                <a:lnTo>
                  <a:pt x="47928" y="260308"/>
                </a:lnTo>
                <a:lnTo>
                  <a:pt x="43053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9" y="35686"/>
                </a:lnTo>
                <a:lnTo>
                  <a:pt x="200889" y="35686"/>
                </a:lnTo>
                <a:lnTo>
                  <a:pt x="197269" y="29862"/>
                </a:lnTo>
                <a:lnTo>
                  <a:pt x="164831" y="7451"/>
                </a:lnTo>
                <a:lnTo>
                  <a:pt x="123317" y="0"/>
                </a:lnTo>
                <a:close/>
              </a:path>
              <a:path w="239395" h="381000">
                <a:moveTo>
                  <a:pt x="200889" y="35686"/>
                </a:moveTo>
                <a:lnTo>
                  <a:pt x="121539" y="35686"/>
                </a:lnTo>
                <a:lnTo>
                  <a:pt x="154477" y="45513"/>
                </a:lnTo>
                <a:lnTo>
                  <a:pt x="177784" y="74866"/>
                </a:lnTo>
                <a:lnTo>
                  <a:pt x="191637" y="123555"/>
                </a:lnTo>
                <a:lnTo>
                  <a:pt x="196215" y="191388"/>
                </a:lnTo>
                <a:lnTo>
                  <a:pt x="191339" y="257897"/>
                </a:lnTo>
                <a:lnTo>
                  <a:pt x="176831" y="305403"/>
                </a:lnTo>
                <a:lnTo>
                  <a:pt x="152870" y="333906"/>
                </a:lnTo>
                <a:lnTo>
                  <a:pt x="119634" y="343407"/>
                </a:lnTo>
                <a:lnTo>
                  <a:pt x="197368" y="343407"/>
                </a:lnTo>
                <a:lnTo>
                  <a:pt x="220075" y="303101"/>
                </a:lnTo>
                <a:lnTo>
                  <a:pt x="233749" y="251553"/>
                </a:lnTo>
                <a:lnTo>
                  <a:pt x="238603" y="210623"/>
                </a:lnTo>
                <a:lnTo>
                  <a:pt x="239268" y="187705"/>
                </a:lnTo>
                <a:lnTo>
                  <a:pt x="234573" y="119904"/>
                </a:lnTo>
                <a:lnTo>
                  <a:pt x="220545" y="67318"/>
                </a:lnTo>
                <a:lnTo>
                  <a:pt x="20088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814571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125"/>
                </a:lnTo>
                <a:lnTo>
                  <a:pt x="50037" y="28400"/>
                </a:lnTo>
                <a:lnTo>
                  <a:pt x="24834" y="64053"/>
                </a:lnTo>
                <a:lnTo>
                  <a:pt x="7492" y="112648"/>
                </a:lnTo>
                <a:lnTo>
                  <a:pt x="2317" y="152018"/>
                </a:lnTo>
                <a:lnTo>
                  <a:pt x="0" y="197103"/>
                </a:lnTo>
                <a:lnTo>
                  <a:pt x="635" y="218622"/>
                </a:lnTo>
                <a:lnTo>
                  <a:pt x="4779" y="257897"/>
                </a:lnTo>
                <a:lnTo>
                  <a:pt x="17303" y="306895"/>
                </a:lnTo>
                <a:lnTo>
                  <a:pt x="38413" y="343058"/>
                </a:lnTo>
                <a:lnTo>
                  <a:pt x="67310" y="367918"/>
                </a:lnTo>
                <a:lnTo>
                  <a:pt x="115950" y="380999"/>
                </a:lnTo>
                <a:lnTo>
                  <a:pt x="129895" y="380009"/>
                </a:lnTo>
                <a:lnTo>
                  <a:pt x="168275" y="367918"/>
                </a:lnTo>
                <a:lnTo>
                  <a:pt x="197368" y="343407"/>
                </a:lnTo>
                <a:lnTo>
                  <a:pt x="119633" y="343407"/>
                </a:lnTo>
                <a:lnTo>
                  <a:pt x="86397" y="334234"/>
                </a:lnTo>
                <a:lnTo>
                  <a:pt x="62436" y="306593"/>
                </a:lnTo>
                <a:lnTo>
                  <a:pt x="4792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6"/>
                </a:lnTo>
                <a:lnTo>
                  <a:pt x="200889" y="35686"/>
                </a:lnTo>
                <a:lnTo>
                  <a:pt x="197269" y="29862"/>
                </a:lnTo>
                <a:lnTo>
                  <a:pt x="164831" y="7451"/>
                </a:lnTo>
                <a:lnTo>
                  <a:pt x="123316" y="0"/>
                </a:lnTo>
                <a:close/>
              </a:path>
              <a:path w="239395" h="381000">
                <a:moveTo>
                  <a:pt x="200889" y="35686"/>
                </a:moveTo>
                <a:lnTo>
                  <a:pt x="121538" y="35686"/>
                </a:lnTo>
                <a:lnTo>
                  <a:pt x="154477" y="45513"/>
                </a:lnTo>
                <a:lnTo>
                  <a:pt x="177784" y="74866"/>
                </a:lnTo>
                <a:lnTo>
                  <a:pt x="191637" y="123555"/>
                </a:lnTo>
                <a:lnTo>
                  <a:pt x="196214" y="191388"/>
                </a:lnTo>
                <a:lnTo>
                  <a:pt x="191339" y="257897"/>
                </a:lnTo>
                <a:lnTo>
                  <a:pt x="176831" y="305403"/>
                </a:lnTo>
                <a:lnTo>
                  <a:pt x="152870" y="333906"/>
                </a:lnTo>
                <a:lnTo>
                  <a:pt x="119633" y="343407"/>
                </a:lnTo>
                <a:lnTo>
                  <a:pt x="197368" y="343407"/>
                </a:lnTo>
                <a:lnTo>
                  <a:pt x="220075" y="303101"/>
                </a:lnTo>
                <a:lnTo>
                  <a:pt x="233749" y="251553"/>
                </a:lnTo>
                <a:lnTo>
                  <a:pt x="238603" y="210623"/>
                </a:lnTo>
                <a:lnTo>
                  <a:pt x="239267" y="187705"/>
                </a:lnTo>
                <a:lnTo>
                  <a:pt x="234573" y="119904"/>
                </a:lnTo>
                <a:lnTo>
                  <a:pt x="220545" y="67318"/>
                </a:lnTo>
                <a:lnTo>
                  <a:pt x="20088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4117847" y="4622291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1" y="58165"/>
                </a:moveTo>
                <a:lnTo>
                  <a:pt x="85598" y="58165"/>
                </a:lnTo>
                <a:lnTo>
                  <a:pt x="85598" y="374903"/>
                </a:lnTo>
                <a:lnTo>
                  <a:pt x="126491" y="374903"/>
                </a:lnTo>
                <a:lnTo>
                  <a:pt x="126491" y="58165"/>
                </a:lnTo>
                <a:close/>
              </a:path>
              <a:path w="127000" h="375285">
                <a:moveTo>
                  <a:pt x="126491" y="0"/>
                </a:moveTo>
                <a:lnTo>
                  <a:pt x="111632" y="0"/>
                </a:lnTo>
                <a:lnTo>
                  <a:pt x="106003" y="4210"/>
                </a:lnTo>
                <a:lnTo>
                  <a:pt x="100218" y="8445"/>
                </a:lnTo>
                <a:lnTo>
                  <a:pt x="94077" y="12680"/>
                </a:lnTo>
                <a:lnTo>
                  <a:pt x="87375" y="16890"/>
                </a:lnTo>
                <a:lnTo>
                  <a:pt x="81226" y="21083"/>
                </a:lnTo>
                <a:lnTo>
                  <a:pt x="74183" y="25288"/>
                </a:lnTo>
                <a:lnTo>
                  <a:pt x="66784" y="29517"/>
                </a:lnTo>
                <a:lnTo>
                  <a:pt x="59562" y="33781"/>
                </a:lnTo>
                <a:lnTo>
                  <a:pt x="52256" y="37677"/>
                </a:lnTo>
                <a:lnTo>
                  <a:pt x="37024" y="44801"/>
                </a:lnTo>
                <a:lnTo>
                  <a:pt x="29717" y="48767"/>
                </a:lnTo>
                <a:lnTo>
                  <a:pt x="14144" y="54133"/>
                </a:lnTo>
                <a:lnTo>
                  <a:pt x="6983" y="56411"/>
                </a:lnTo>
                <a:lnTo>
                  <a:pt x="0" y="58165"/>
                </a:lnTo>
                <a:lnTo>
                  <a:pt x="0" y="101218"/>
                </a:lnTo>
                <a:lnTo>
                  <a:pt x="6675" y="99482"/>
                </a:lnTo>
                <a:lnTo>
                  <a:pt x="13017" y="97234"/>
                </a:lnTo>
                <a:lnTo>
                  <a:pt x="26035" y="91820"/>
                </a:lnTo>
                <a:lnTo>
                  <a:pt x="31930" y="89788"/>
                </a:lnTo>
                <a:lnTo>
                  <a:pt x="38147" y="86899"/>
                </a:lnTo>
                <a:lnTo>
                  <a:pt x="50164" y="80644"/>
                </a:lnTo>
                <a:lnTo>
                  <a:pt x="57657" y="76834"/>
                </a:lnTo>
                <a:lnTo>
                  <a:pt x="65150" y="73151"/>
                </a:lnTo>
                <a:lnTo>
                  <a:pt x="70738" y="69341"/>
                </a:lnTo>
                <a:lnTo>
                  <a:pt x="76326" y="63753"/>
                </a:lnTo>
                <a:lnTo>
                  <a:pt x="81787" y="59943"/>
                </a:lnTo>
                <a:lnTo>
                  <a:pt x="85598" y="58165"/>
                </a:lnTo>
                <a:lnTo>
                  <a:pt x="126491" y="58165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4347971" y="4622291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1" y="58165"/>
                </a:moveTo>
                <a:lnTo>
                  <a:pt x="83692" y="58165"/>
                </a:lnTo>
                <a:lnTo>
                  <a:pt x="83692" y="374903"/>
                </a:lnTo>
                <a:lnTo>
                  <a:pt x="126491" y="374903"/>
                </a:lnTo>
                <a:lnTo>
                  <a:pt x="126491" y="58165"/>
                </a:lnTo>
                <a:close/>
              </a:path>
              <a:path w="127000" h="375285">
                <a:moveTo>
                  <a:pt x="126491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2" y="33781"/>
                </a:lnTo>
                <a:lnTo>
                  <a:pt x="36024" y="44801"/>
                </a:lnTo>
                <a:lnTo>
                  <a:pt x="27939" y="48767"/>
                </a:lnTo>
                <a:lnTo>
                  <a:pt x="20913" y="51522"/>
                </a:lnTo>
                <a:lnTo>
                  <a:pt x="13922" y="54133"/>
                </a:lnTo>
                <a:lnTo>
                  <a:pt x="6955" y="56411"/>
                </a:lnTo>
                <a:lnTo>
                  <a:pt x="0" y="58165"/>
                </a:lnTo>
                <a:lnTo>
                  <a:pt x="0" y="101218"/>
                </a:lnTo>
                <a:lnTo>
                  <a:pt x="5895" y="99482"/>
                </a:lnTo>
                <a:lnTo>
                  <a:pt x="12112" y="97234"/>
                </a:lnTo>
                <a:lnTo>
                  <a:pt x="18305" y="94628"/>
                </a:lnTo>
                <a:lnTo>
                  <a:pt x="24129" y="91820"/>
                </a:lnTo>
                <a:lnTo>
                  <a:pt x="30831" y="89788"/>
                </a:lnTo>
                <a:lnTo>
                  <a:pt x="36972" y="86899"/>
                </a:lnTo>
                <a:lnTo>
                  <a:pt x="42757" y="83677"/>
                </a:lnTo>
                <a:lnTo>
                  <a:pt x="48387" y="80644"/>
                </a:lnTo>
                <a:lnTo>
                  <a:pt x="57657" y="76834"/>
                </a:lnTo>
                <a:lnTo>
                  <a:pt x="63245" y="73151"/>
                </a:lnTo>
                <a:lnTo>
                  <a:pt x="70738" y="69341"/>
                </a:lnTo>
                <a:lnTo>
                  <a:pt x="76326" y="63753"/>
                </a:lnTo>
                <a:lnTo>
                  <a:pt x="80010" y="59943"/>
                </a:lnTo>
                <a:lnTo>
                  <a:pt x="83692" y="58165"/>
                </a:lnTo>
                <a:lnTo>
                  <a:pt x="126491" y="58165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4575047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125"/>
                </a:lnTo>
                <a:lnTo>
                  <a:pt x="50037" y="28400"/>
                </a:lnTo>
                <a:lnTo>
                  <a:pt x="25132" y="64053"/>
                </a:lnTo>
                <a:lnTo>
                  <a:pt x="9398" y="112648"/>
                </a:lnTo>
                <a:lnTo>
                  <a:pt x="2555" y="152018"/>
                </a:lnTo>
                <a:lnTo>
                  <a:pt x="0" y="197103"/>
                </a:lnTo>
                <a:lnTo>
                  <a:pt x="635" y="218622"/>
                </a:lnTo>
                <a:lnTo>
                  <a:pt x="4779" y="257897"/>
                </a:lnTo>
                <a:lnTo>
                  <a:pt x="17525" y="306895"/>
                </a:lnTo>
                <a:lnTo>
                  <a:pt x="39163" y="343058"/>
                </a:lnTo>
                <a:lnTo>
                  <a:pt x="78589" y="373124"/>
                </a:lnTo>
                <a:lnTo>
                  <a:pt x="115950" y="380999"/>
                </a:lnTo>
                <a:lnTo>
                  <a:pt x="130645" y="380009"/>
                </a:lnTo>
                <a:lnTo>
                  <a:pt x="168275" y="367918"/>
                </a:lnTo>
                <a:lnTo>
                  <a:pt x="197368" y="343407"/>
                </a:lnTo>
                <a:lnTo>
                  <a:pt x="121538" y="343407"/>
                </a:lnTo>
                <a:lnTo>
                  <a:pt x="87201" y="334234"/>
                </a:lnTo>
                <a:lnTo>
                  <a:pt x="62674" y="306593"/>
                </a:lnTo>
                <a:lnTo>
                  <a:pt x="4795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6"/>
                </a:lnTo>
                <a:lnTo>
                  <a:pt x="201669" y="35686"/>
                </a:lnTo>
                <a:lnTo>
                  <a:pt x="198092" y="29862"/>
                </a:lnTo>
                <a:lnTo>
                  <a:pt x="165563" y="7451"/>
                </a:lnTo>
                <a:lnTo>
                  <a:pt x="123316" y="0"/>
                </a:lnTo>
                <a:close/>
              </a:path>
              <a:path w="239395" h="381000">
                <a:moveTo>
                  <a:pt x="201669" y="35686"/>
                </a:moveTo>
                <a:lnTo>
                  <a:pt x="121538" y="35686"/>
                </a:lnTo>
                <a:lnTo>
                  <a:pt x="154477" y="45513"/>
                </a:lnTo>
                <a:lnTo>
                  <a:pt x="177784" y="74866"/>
                </a:lnTo>
                <a:lnTo>
                  <a:pt x="191637" y="123555"/>
                </a:lnTo>
                <a:lnTo>
                  <a:pt x="196214" y="191388"/>
                </a:lnTo>
                <a:lnTo>
                  <a:pt x="191637" y="257897"/>
                </a:lnTo>
                <a:lnTo>
                  <a:pt x="177784" y="305403"/>
                </a:lnTo>
                <a:lnTo>
                  <a:pt x="154477" y="333906"/>
                </a:lnTo>
                <a:lnTo>
                  <a:pt x="121538" y="343407"/>
                </a:lnTo>
                <a:lnTo>
                  <a:pt x="197368" y="343407"/>
                </a:lnTo>
                <a:lnTo>
                  <a:pt x="221027" y="303101"/>
                </a:lnTo>
                <a:lnTo>
                  <a:pt x="235303" y="251553"/>
                </a:lnTo>
                <a:lnTo>
                  <a:pt x="238883" y="210623"/>
                </a:lnTo>
                <a:lnTo>
                  <a:pt x="239267" y="187705"/>
                </a:lnTo>
                <a:lnTo>
                  <a:pt x="234755" y="119904"/>
                </a:lnTo>
                <a:lnTo>
                  <a:pt x="221093" y="67318"/>
                </a:lnTo>
                <a:lnTo>
                  <a:pt x="20166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4876800" y="4622291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5" y="58165"/>
                </a:moveTo>
                <a:lnTo>
                  <a:pt x="86613" y="58165"/>
                </a:lnTo>
                <a:lnTo>
                  <a:pt x="86613" y="374903"/>
                </a:lnTo>
                <a:lnTo>
                  <a:pt x="128015" y="374903"/>
                </a:lnTo>
                <a:lnTo>
                  <a:pt x="128015" y="58165"/>
                </a:lnTo>
                <a:close/>
              </a:path>
              <a:path w="128270" h="375285">
                <a:moveTo>
                  <a:pt x="128015" y="0"/>
                </a:moveTo>
                <a:lnTo>
                  <a:pt x="112902" y="0"/>
                </a:lnTo>
                <a:lnTo>
                  <a:pt x="90424" y="16890"/>
                </a:lnTo>
                <a:lnTo>
                  <a:pt x="75977" y="25288"/>
                </a:lnTo>
                <a:lnTo>
                  <a:pt x="68349" y="29517"/>
                </a:lnTo>
                <a:lnTo>
                  <a:pt x="60198" y="33781"/>
                </a:lnTo>
                <a:lnTo>
                  <a:pt x="53119" y="37677"/>
                </a:lnTo>
                <a:lnTo>
                  <a:pt x="45862" y="41227"/>
                </a:lnTo>
                <a:lnTo>
                  <a:pt x="38248" y="44801"/>
                </a:lnTo>
                <a:lnTo>
                  <a:pt x="30099" y="48767"/>
                </a:lnTo>
                <a:lnTo>
                  <a:pt x="22752" y="51522"/>
                </a:lnTo>
                <a:lnTo>
                  <a:pt x="15049" y="54133"/>
                </a:lnTo>
                <a:lnTo>
                  <a:pt x="7346" y="56411"/>
                </a:lnTo>
                <a:lnTo>
                  <a:pt x="0" y="58165"/>
                </a:lnTo>
                <a:lnTo>
                  <a:pt x="0" y="101218"/>
                </a:lnTo>
                <a:lnTo>
                  <a:pt x="6752" y="99482"/>
                </a:lnTo>
                <a:lnTo>
                  <a:pt x="13160" y="97234"/>
                </a:lnTo>
                <a:lnTo>
                  <a:pt x="26415" y="91820"/>
                </a:lnTo>
                <a:lnTo>
                  <a:pt x="33137" y="89788"/>
                </a:lnTo>
                <a:lnTo>
                  <a:pt x="39322" y="86899"/>
                </a:lnTo>
                <a:lnTo>
                  <a:pt x="45150" y="83677"/>
                </a:lnTo>
                <a:lnTo>
                  <a:pt x="50800" y="80644"/>
                </a:lnTo>
                <a:lnTo>
                  <a:pt x="65912" y="73151"/>
                </a:lnTo>
                <a:lnTo>
                  <a:pt x="71500" y="69341"/>
                </a:lnTo>
                <a:lnTo>
                  <a:pt x="79121" y="63753"/>
                </a:lnTo>
                <a:lnTo>
                  <a:pt x="82803" y="59943"/>
                </a:lnTo>
                <a:lnTo>
                  <a:pt x="86613" y="58165"/>
                </a:lnTo>
                <a:lnTo>
                  <a:pt x="128015" y="58165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106923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125"/>
                </a:lnTo>
                <a:lnTo>
                  <a:pt x="50037" y="28400"/>
                </a:lnTo>
                <a:lnTo>
                  <a:pt x="24030" y="64053"/>
                </a:lnTo>
                <a:lnTo>
                  <a:pt x="7492" y="112648"/>
                </a:lnTo>
                <a:lnTo>
                  <a:pt x="2317" y="152018"/>
                </a:lnTo>
                <a:lnTo>
                  <a:pt x="0" y="197103"/>
                </a:lnTo>
                <a:lnTo>
                  <a:pt x="384" y="218622"/>
                </a:lnTo>
                <a:lnTo>
                  <a:pt x="3964" y="257468"/>
                </a:lnTo>
                <a:lnTo>
                  <a:pt x="17287" y="306895"/>
                </a:lnTo>
                <a:lnTo>
                  <a:pt x="38359" y="343058"/>
                </a:lnTo>
                <a:lnTo>
                  <a:pt x="67310" y="367918"/>
                </a:lnTo>
                <a:lnTo>
                  <a:pt x="115950" y="380999"/>
                </a:lnTo>
                <a:lnTo>
                  <a:pt x="129895" y="380009"/>
                </a:lnTo>
                <a:lnTo>
                  <a:pt x="168275" y="367918"/>
                </a:lnTo>
                <a:lnTo>
                  <a:pt x="196644" y="343407"/>
                </a:lnTo>
                <a:lnTo>
                  <a:pt x="119634" y="343407"/>
                </a:lnTo>
                <a:lnTo>
                  <a:pt x="86397" y="334234"/>
                </a:lnTo>
                <a:lnTo>
                  <a:pt x="62436" y="306593"/>
                </a:lnTo>
                <a:lnTo>
                  <a:pt x="4792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6"/>
                </a:lnTo>
                <a:lnTo>
                  <a:pt x="200889" y="35686"/>
                </a:lnTo>
                <a:lnTo>
                  <a:pt x="197269" y="29862"/>
                </a:lnTo>
                <a:lnTo>
                  <a:pt x="164831" y="7451"/>
                </a:lnTo>
                <a:lnTo>
                  <a:pt x="123316" y="0"/>
                </a:lnTo>
                <a:close/>
              </a:path>
              <a:path w="239395" h="381000">
                <a:moveTo>
                  <a:pt x="200889" y="35686"/>
                </a:moveTo>
                <a:lnTo>
                  <a:pt x="121538" y="35686"/>
                </a:lnTo>
                <a:lnTo>
                  <a:pt x="154477" y="45513"/>
                </a:lnTo>
                <a:lnTo>
                  <a:pt x="177784" y="74866"/>
                </a:lnTo>
                <a:lnTo>
                  <a:pt x="191637" y="123555"/>
                </a:lnTo>
                <a:lnTo>
                  <a:pt x="196214" y="191388"/>
                </a:lnTo>
                <a:lnTo>
                  <a:pt x="191339" y="257897"/>
                </a:lnTo>
                <a:lnTo>
                  <a:pt x="176831" y="305403"/>
                </a:lnTo>
                <a:lnTo>
                  <a:pt x="152870" y="333906"/>
                </a:lnTo>
                <a:lnTo>
                  <a:pt x="119634" y="343407"/>
                </a:lnTo>
                <a:lnTo>
                  <a:pt x="196644" y="343407"/>
                </a:lnTo>
                <a:lnTo>
                  <a:pt x="219837" y="303101"/>
                </a:lnTo>
                <a:lnTo>
                  <a:pt x="233749" y="251553"/>
                </a:lnTo>
                <a:lnTo>
                  <a:pt x="238603" y="210623"/>
                </a:lnTo>
                <a:lnTo>
                  <a:pt x="239267" y="187705"/>
                </a:lnTo>
                <a:lnTo>
                  <a:pt x="234573" y="119904"/>
                </a:lnTo>
                <a:lnTo>
                  <a:pt x="220545" y="67318"/>
                </a:lnTo>
                <a:lnTo>
                  <a:pt x="20088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5405628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615" y="7125"/>
                </a:lnTo>
                <a:lnTo>
                  <a:pt x="49323" y="28400"/>
                </a:lnTo>
                <a:lnTo>
                  <a:pt x="24030" y="64053"/>
                </a:lnTo>
                <a:lnTo>
                  <a:pt x="7493" y="112648"/>
                </a:lnTo>
                <a:lnTo>
                  <a:pt x="2317" y="152018"/>
                </a:lnTo>
                <a:lnTo>
                  <a:pt x="0" y="197103"/>
                </a:lnTo>
                <a:lnTo>
                  <a:pt x="384" y="218622"/>
                </a:lnTo>
                <a:lnTo>
                  <a:pt x="3964" y="257468"/>
                </a:lnTo>
                <a:lnTo>
                  <a:pt x="17303" y="306895"/>
                </a:lnTo>
                <a:lnTo>
                  <a:pt x="37609" y="343058"/>
                </a:lnTo>
                <a:lnTo>
                  <a:pt x="67310" y="367918"/>
                </a:lnTo>
                <a:lnTo>
                  <a:pt x="115950" y="380999"/>
                </a:lnTo>
                <a:lnTo>
                  <a:pt x="129895" y="380009"/>
                </a:lnTo>
                <a:lnTo>
                  <a:pt x="168275" y="367918"/>
                </a:lnTo>
                <a:lnTo>
                  <a:pt x="196644" y="343407"/>
                </a:lnTo>
                <a:lnTo>
                  <a:pt x="119634" y="343407"/>
                </a:lnTo>
                <a:lnTo>
                  <a:pt x="86397" y="334234"/>
                </a:lnTo>
                <a:lnTo>
                  <a:pt x="62436" y="306593"/>
                </a:lnTo>
                <a:lnTo>
                  <a:pt x="4792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6"/>
                </a:lnTo>
                <a:lnTo>
                  <a:pt x="200889" y="35686"/>
                </a:lnTo>
                <a:lnTo>
                  <a:pt x="197269" y="29862"/>
                </a:lnTo>
                <a:lnTo>
                  <a:pt x="164831" y="7451"/>
                </a:lnTo>
                <a:lnTo>
                  <a:pt x="123317" y="0"/>
                </a:lnTo>
                <a:close/>
              </a:path>
              <a:path w="239395" h="381000">
                <a:moveTo>
                  <a:pt x="200889" y="35686"/>
                </a:moveTo>
                <a:lnTo>
                  <a:pt x="121538" y="35686"/>
                </a:lnTo>
                <a:lnTo>
                  <a:pt x="154477" y="45513"/>
                </a:lnTo>
                <a:lnTo>
                  <a:pt x="177784" y="74866"/>
                </a:lnTo>
                <a:lnTo>
                  <a:pt x="191637" y="123555"/>
                </a:lnTo>
                <a:lnTo>
                  <a:pt x="196214" y="191388"/>
                </a:lnTo>
                <a:lnTo>
                  <a:pt x="191339" y="257897"/>
                </a:lnTo>
                <a:lnTo>
                  <a:pt x="176831" y="305403"/>
                </a:lnTo>
                <a:lnTo>
                  <a:pt x="152870" y="333906"/>
                </a:lnTo>
                <a:lnTo>
                  <a:pt x="119634" y="343407"/>
                </a:lnTo>
                <a:lnTo>
                  <a:pt x="196644" y="343407"/>
                </a:lnTo>
                <a:lnTo>
                  <a:pt x="219837" y="303101"/>
                </a:lnTo>
                <a:lnTo>
                  <a:pt x="233749" y="251553"/>
                </a:lnTo>
                <a:lnTo>
                  <a:pt x="238603" y="210623"/>
                </a:lnTo>
                <a:lnTo>
                  <a:pt x="239268" y="187705"/>
                </a:lnTo>
                <a:lnTo>
                  <a:pt x="234573" y="119904"/>
                </a:lnTo>
                <a:lnTo>
                  <a:pt x="220545" y="67318"/>
                </a:lnTo>
                <a:lnTo>
                  <a:pt x="20088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5707379" y="4622291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6" y="58165"/>
                </a:moveTo>
                <a:lnTo>
                  <a:pt x="86614" y="58165"/>
                </a:lnTo>
                <a:lnTo>
                  <a:pt x="86614" y="374903"/>
                </a:lnTo>
                <a:lnTo>
                  <a:pt x="128016" y="374903"/>
                </a:lnTo>
                <a:lnTo>
                  <a:pt x="128016" y="58165"/>
                </a:lnTo>
                <a:close/>
              </a:path>
              <a:path w="128270" h="375285">
                <a:moveTo>
                  <a:pt x="128016" y="0"/>
                </a:moveTo>
                <a:lnTo>
                  <a:pt x="111125" y="0"/>
                </a:lnTo>
                <a:lnTo>
                  <a:pt x="106503" y="4210"/>
                </a:lnTo>
                <a:lnTo>
                  <a:pt x="101203" y="8445"/>
                </a:lnTo>
                <a:lnTo>
                  <a:pt x="60198" y="33781"/>
                </a:lnTo>
                <a:lnTo>
                  <a:pt x="37445" y="44801"/>
                </a:lnTo>
                <a:lnTo>
                  <a:pt x="30099" y="48767"/>
                </a:lnTo>
                <a:lnTo>
                  <a:pt x="14335" y="54133"/>
                </a:lnTo>
                <a:lnTo>
                  <a:pt x="7078" y="56411"/>
                </a:lnTo>
                <a:lnTo>
                  <a:pt x="0" y="58165"/>
                </a:lnTo>
                <a:lnTo>
                  <a:pt x="0" y="101218"/>
                </a:lnTo>
                <a:lnTo>
                  <a:pt x="6752" y="99482"/>
                </a:lnTo>
                <a:lnTo>
                  <a:pt x="13160" y="97234"/>
                </a:lnTo>
                <a:lnTo>
                  <a:pt x="26416" y="91820"/>
                </a:lnTo>
                <a:lnTo>
                  <a:pt x="32333" y="89788"/>
                </a:lnTo>
                <a:lnTo>
                  <a:pt x="38608" y="86899"/>
                </a:lnTo>
                <a:lnTo>
                  <a:pt x="50800" y="80644"/>
                </a:lnTo>
                <a:lnTo>
                  <a:pt x="65912" y="73151"/>
                </a:lnTo>
                <a:lnTo>
                  <a:pt x="71500" y="69341"/>
                </a:lnTo>
                <a:lnTo>
                  <a:pt x="77216" y="63753"/>
                </a:lnTo>
                <a:lnTo>
                  <a:pt x="82804" y="59943"/>
                </a:lnTo>
                <a:lnTo>
                  <a:pt x="86614" y="58165"/>
                </a:lnTo>
                <a:lnTo>
                  <a:pt x="128016" y="58165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5937503" y="4623815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940" y="7125"/>
                </a:lnTo>
                <a:lnTo>
                  <a:pt x="48402" y="28400"/>
                </a:lnTo>
                <a:lnTo>
                  <a:pt x="24084" y="64053"/>
                </a:lnTo>
                <a:lnTo>
                  <a:pt x="7493" y="112648"/>
                </a:lnTo>
                <a:lnTo>
                  <a:pt x="1650" y="152018"/>
                </a:lnTo>
                <a:lnTo>
                  <a:pt x="0" y="197103"/>
                </a:lnTo>
                <a:lnTo>
                  <a:pt x="384" y="218622"/>
                </a:lnTo>
                <a:lnTo>
                  <a:pt x="3964" y="257468"/>
                </a:lnTo>
                <a:lnTo>
                  <a:pt x="17303" y="306895"/>
                </a:lnTo>
                <a:lnTo>
                  <a:pt x="37653" y="343058"/>
                </a:lnTo>
                <a:lnTo>
                  <a:pt x="77108" y="373124"/>
                </a:lnTo>
                <a:lnTo>
                  <a:pt x="116078" y="380999"/>
                </a:lnTo>
                <a:lnTo>
                  <a:pt x="129774" y="380009"/>
                </a:lnTo>
                <a:lnTo>
                  <a:pt x="168529" y="367918"/>
                </a:lnTo>
                <a:lnTo>
                  <a:pt x="196973" y="343407"/>
                </a:lnTo>
                <a:lnTo>
                  <a:pt x="119761" y="343407"/>
                </a:lnTo>
                <a:lnTo>
                  <a:pt x="85701" y="334234"/>
                </a:lnTo>
                <a:lnTo>
                  <a:pt x="61785" y="306593"/>
                </a:lnTo>
                <a:lnTo>
                  <a:pt x="47680" y="260308"/>
                </a:lnTo>
                <a:lnTo>
                  <a:pt x="43053" y="195198"/>
                </a:lnTo>
                <a:lnTo>
                  <a:pt x="47960" y="125162"/>
                </a:lnTo>
                <a:lnTo>
                  <a:pt x="62690" y="75342"/>
                </a:lnTo>
                <a:lnTo>
                  <a:pt x="87254" y="45573"/>
                </a:lnTo>
                <a:lnTo>
                  <a:pt x="121666" y="35686"/>
                </a:lnTo>
                <a:lnTo>
                  <a:pt x="200435" y="35686"/>
                </a:lnTo>
                <a:lnTo>
                  <a:pt x="196897" y="29862"/>
                </a:lnTo>
                <a:lnTo>
                  <a:pt x="164900" y="7451"/>
                </a:lnTo>
                <a:lnTo>
                  <a:pt x="123571" y="0"/>
                </a:lnTo>
                <a:close/>
              </a:path>
              <a:path w="238125" h="381000">
                <a:moveTo>
                  <a:pt x="200435" y="35686"/>
                </a:moveTo>
                <a:lnTo>
                  <a:pt x="121666" y="35686"/>
                </a:lnTo>
                <a:lnTo>
                  <a:pt x="153596" y="45513"/>
                </a:lnTo>
                <a:lnTo>
                  <a:pt x="176418" y="74866"/>
                </a:lnTo>
                <a:lnTo>
                  <a:pt x="190120" y="123555"/>
                </a:lnTo>
                <a:lnTo>
                  <a:pt x="194691" y="191388"/>
                </a:lnTo>
                <a:lnTo>
                  <a:pt x="190091" y="257897"/>
                </a:lnTo>
                <a:lnTo>
                  <a:pt x="176180" y="305403"/>
                </a:lnTo>
                <a:lnTo>
                  <a:pt x="152792" y="333906"/>
                </a:lnTo>
                <a:lnTo>
                  <a:pt x="119761" y="343407"/>
                </a:lnTo>
                <a:lnTo>
                  <a:pt x="196973" y="343407"/>
                </a:lnTo>
                <a:lnTo>
                  <a:pt x="220202" y="303101"/>
                </a:lnTo>
                <a:lnTo>
                  <a:pt x="233779" y="251553"/>
                </a:lnTo>
                <a:lnTo>
                  <a:pt x="237359" y="210623"/>
                </a:lnTo>
                <a:lnTo>
                  <a:pt x="237744" y="187705"/>
                </a:lnTo>
                <a:lnTo>
                  <a:pt x="233233" y="119904"/>
                </a:lnTo>
                <a:lnTo>
                  <a:pt x="219647" y="67318"/>
                </a:lnTo>
                <a:lnTo>
                  <a:pt x="200435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6219444" y="4629911"/>
            <a:ext cx="289560" cy="335280"/>
          </a:xfrm>
          <a:custGeom>
            <a:avLst/>
            <a:gdLst/>
            <a:ahLst/>
            <a:cxnLst/>
            <a:rect l="l" t="t" r="r" b="b"/>
            <a:pathLst>
              <a:path w="289559" h="335279">
                <a:moveTo>
                  <a:pt x="99567" y="233806"/>
                </a:moveTo>
                <a:lnTo>
                  <a:pt x="67436" y="233806"/>
                </a:lnTo>
                <a:lnTo>
                  <a:pt x="45973" y="335280"/>
                </a:lnTo>
                <a:lnTo>
                  <a:pt x="78104" y="335280"/>
                </a:lnTo>
                <a:lnTo>
                  <a:pt x="99567" y="233806"/>
                </a:lnTo>
                <a:close/>
              </a:path>
              <a:path w="289559" h="335279">
                <a:moveTo>
                  <a:pt x="196087" y="233806"/>
                </a:moveTo>
                <a:lnTo>
                  <a:pt x="162432" y="233806"/>
                </a:lnTo>
                <a:lnTo>
                  <a:pt x="142493" y="335280"/>
                </a:lnTo>
                <a:lnTo>
                  <a:pt x="173100" y="335280"/>
                </a:lnTo>
                <a:lnTo>
                  <a:pt x="196087" y="233806"/>
                </a:lnTo>
                <a:close/>
              </a:path>
              <a:path w="289559" h="335279">
                <a:moveTo>
                  <a:pt x="272668" y="206120"/>
                </a:moveTo>
                <a:lnTo>
                  <a:pt x="6095" y="206120"/>
                </a:lnTo>
                <a:lnTo>
                  <a:pt x="0" y="233806"/>
                </a:lnTo>
                <a:lnTo>
                  <a:pt x="265048" y="233806"/>
                </a:lnTo>
                <a:lnTo>
                  <a:pt x="272668" y="206120"/>
                </a:lnTo>
                <a:close/>
              </a:path>
              <a:path w="289559" h="335279">
                <a:moveTo>
                  <a:pt x="121030" y="129158"/>
                </a:moveTo>
                <a:lnTo>
                  <a:pt x="88900" y="129158"/>
                </a:lnTo>
                <a:lnTo>
                  <a:pt x="72008" y="206120"/>
                </a:lnTo>
                <a:lnTo>
                  <a:pt x="104139" y="206120"/>
                </a:lnTo>
                <a:lnTo>
                  <a:pt x="121030" y="129158"/>
                </a:lnTo>
                <a:close/>
              </a:path>
              <a:path w="289559" h="335279">
                <a:moveTo>
                  <a:pt x="216026" y="129158"/>
                </a:moveTo>
                <a:lnTo>
                  <a:pt x="185419" y="129158"/>
                </a:lnTo>
                <a:lnTo>
                  <a:pt x="170052" y="206120"/>
                </a:lnTo>
                <a:lnTo>
                  <a:pt x="202183" y="206120"/>
                </a:lnTo>
                <a:lnTo>
                  <a:pt x="216026" y="129158"/>
                </a:lnTo>
                <a:close/>
              </a:path>
              <a:path w="289559" h="335279">
                <a:moveTo>
                  <a:pt x="289559" y="102996"/>
                </a:moveTo>
                <a:lnTo>
                  <a:pt x="24510" y="102996"/>
                </a:lnTo>
                <a:lnTo>
                  <a:pt x="18414" y="129158"/>
                </a:lnTo>
                <a:lnTo>
                  <a:pt x="283463" y="129158"/>
                </a:lnTo>
                <a:lnTo>
                  <a:pt x="289559" y="102996"/>
                </a:lnTo>
                <a:close/>
              </a:path>
              <a:path w="289559" h="335279">
                <a:moveTo>
                  <a:pt x="147065" y="0"/>
                </a:moveTo>
                <a:lnTo>
                  <a:pt x="114934" y="0"/>
                </a:lnTo>
                <a:lnTo>
                  <a:pt x="93471" y="102996"/>
                </a:lnTo>
                <a:lnTo>
                  <a:pt x="127126" y="102996"/>
                </a:lnTo>
                <a:lnTo>
                  <a:pt x="147065" y="0"/>
                </a:lnTo>
                <a:close/>
              </a:path>
              <a:path w="289559" h="335279">
                <a:moveTo>
                  <a:pt x="245109" y="0"/>
                </a:moveTo>
                <a:lnTo>
                  <a:pt x="212978" y="0"/>
                </a:lnTo>
                <a:lnTo>
                  <a:pt x="189991" y="102996"/>
                </a:lnTo>
                <a:lnTo>
                  <a:pt x="222122" y="102996"/>
                </a:lnTo>
                <a:lnTo>
                  <a:pt x="245109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6554723" y="4623815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137" y="7125"/>
                </a:lnTo>
                <a:lnTo>
                  <a:pt x="48402" y="28400"/>
                </a:lnTo>
                <a:lnTo>
                  <a:pt x="24084" y="64053"/>
                </a:lnTo>
                <a:lnTo>
                  <a:pt x="7493" y="112648"/>
                </a:lnTo>
                <a:lnTo>
                  <a:pt x="1650" y="152018"/>
                </a:lnTo>
                <a:lnTo>
                  <a:pt x="0" y="197103"/>
                </a:lnTo>
                <a:lnTo>
                  <a:pt x="384" y="218622"/>
                </a:lnTo>
                <a:lnTo>
                  <a:pt x="3964" y="257468"/>
                </a:lnTo>
                <a:lnTo>
                  <a:pt x="15875" y="306895"/>
                </a:lnTo>
                <a:lnTo>
                  <a:pt x="37385" y="343058"/>
                </a:lnTo>
                <a:lnTo>
                  <a:pt x="77108" y="373124"/>
                </a:lnTo>
                <a:lnTo>
                  <a:pt x="116077" y="380999"/>
                </a:lnTo>
                <a:lnTo>
                  <a:pt x="129744" y="380009"/>
                </a:lnTo>
                <a:lnTo>
                  <a:pt x="166624" y="367918"/>
                </a:lnTo>
                <a:lnTo>
                  <a:pt x="195791" y="343407"/>
                </a:lnTo>
                <a:lnTo>
                  <a:pt x="119760" y="343407"/>
                </a:lnTo>
                <a:lnTo>
                  <a:pt x="85701" y="334234"/>
                </a:lnTo>
                <a:lnTo>
                  <a:pt x="61785" y="306593"/>
                </a:lnTo>
                <a:lnTo>
                  <a:pt x="47680" y="260308"/>
                </a:lnTo>
                <a:lnTo>
                  <a:pt x="43052" y="195198"/>
                </a:lnTo>
                <a:lnTo>
                  <a:pt x="47960" y="125162"/>
                </a:lnTo>
                <a:lnTo>
                  <a:pt x="62690" y="75342"/>
                </a:lnTo>
                <a:lnTo>
                  <a:pt x="87254" y="45573"/>
                </a:lnTo>
                <a:lnTo>
                  <a:pt x="121666" y="35686"/>
                </a:lnTo>
                <a:lnTo>
                  <a:pt x="200435" y="35686"/>
                </a:lnTo>
                <a:lnTo>
                  <a:pt x="196897" y="29862"/>
                </a:lnTo>
                <a:lnTo>
                  <a:pt x="164900" y="7451"/>
                </a:lnTo>
                <a:lnTo>
                  <a:pt x="123571" y="0"/>
                </a:lnTo>
                <a:close/>
              </a:path>
              <a:path w="238125" h="381000">
                <a:moveTo>
                  <a:pt x="200435" y="35686"/>
                </a:moveTo>
                <a:lnTo>
                  <a:pt x="121666" y="35686"/>
                </a:lnTo>
                <a:lnTo>
                  <a:pt x="153596" y="45513"/>
                </a:lnTo>
                <a:lnTo>
                  <a:pt x="176418" y="74866"/>
                </a:lnTo>
                <a:lnTo>
                  <a:pt x="190120" y="123555"/>
                </a:lnTo>
                <a:lnTo>
                  <a:pt x="194691" y="191388"/>
                </a:lnTo>
                <a:lnTo>
                  <a:pt x="190091" y="257897"/>
                </a:lnTo>
                <a:lnTo>
                  <a:pt x="176180" y="305403"/>
                </a:lnTo>
                <a:lnTo>
                  <a:pt x="152792" y="333906"/>
                </a:lnTo>
                <a:lnTo>
                  <a:pt x="119760" y="343407"/>
                </a:lnTo>
                <a:lnTo>
                  <a:pt x="195791" y="343407"/>
                </a:lnTo>
                <a:lnTo>
                  <a:pt x="220202" y="303101"/>
                </a:lnTo>
                <a:lnTo>
                  <a:pt x="233779" y="251553"/>
                </a:lnTo>
                <a:lnTo>
                  <a:pt x="237359" y="210623"/>
                </a:lnTo>
                <a:lnTo>
                  <a:pt x="237744" y="187705"/>
                </a:lnTo>
                <a:lnTo>
                  <a:pt x="233233" y="119904"/>
                </a:lnTo>
                <a:lnTo>
                  <a:pt x="219647" y="67318"/>
                </a:lnTo>
                <a:lnTo>
                  <a:pt x="200435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6853428" y="4623815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137" y="7125"/>
                </a:lnTo>
                <a:lnTo>
                  <a:pt x="48402" y="28400"/>
                </a:lnTo>
                <a:lnTo>
                  <a:pt x="24084" y="64053"/>
                </a:lnTo>
                <a:lnTo>
                  <a:pt x="7493" y="112648"/>
                </a:lnTo>
                <a:lnTo>
                  <a:pt x="1650" y="152018"/>
                </a:lnTo>
                <a:lnTo>
                  <a:pt x="0" y="197103"/>
                </a:lnTo>
                <a:lnTo>
                  <a:pt x="384" y="218622"/>
                </a:lnTo>
                <a:lnTo>
                  <a:pt x="3964" y="257468"/>
                </a:lnTo>
                <a:lnTo>
                  <a:pt x="15875" y="306895"/>
                </a:lnTo>
                <a:lnTo>
                  <a:pt x="37385" y="343058"/>
                </a:lnTo>
                <a:lnTo>
                  <a:pt x="77079" y="373124"/>
                </a:lnTo>
                <a:lnTo>
                  <a:pt x="114173" y="380999"/>
                </a:lnTo>
                <a:lnTo>
                  <a:pt x="128940" y="380009"/>
                </a:lnTo>
                <a:lnTo>
                  <a:pt x="166624" y="367918"/>
                </a:lnTo>
                <a:lnTo>
                  <a:pt x="195791" y="343407"/>
                </a:lnTo>
                <a:lnTo>
                  <a:pt x="119761" y="343407"/>
                </a:lnTo>
                <a:lnTo>
                  <a:pt x="85701" y="334234"/>
                </a:lnTo>
                <a:lnTo>
                  <a:pt x="61785" y="306593"/>
                </a:lnTo>
                <a:lnTo>
                  <a:pt x="47680" y="260308"/>
                </a:lnTo>
                <a:lnTo>
                  <a:pt x="43052" y="195198"/>
                </a:lnTo>
                <a:lnTo>
                  <a:pt x="47960" y="125162"/>
                </a:lnTo>
                <a:lnTo>
                  <a:pt x="62690" y="75342"/>
                </a:lnTo>
                <a:lnTo>
                  <a:pt x="87254" y="45573"/>
                </a:lnTo>
                <a:lnTo>
                  <a:pt x="121666" y="35686"/>
                </a:lnTo>
                <a:lnTo>
                  <a:pt x="200435" y="35686"/>
                </a:lnTo>
                <a:lnTo>
                  <a:pt x="196897" y="29862"/>
                </a:lnTo>
                <a:lnTo>
                  <a:pt x="164900" y="7451"/>
                </a:lnTo>
                <a:lnTo>
                  <a:pt x="123571" y="0"/>
                </a:lnTo>
                <a:close/>
              </a:path>
              <a:path w="238125" h="381000">
                <a:moveTo>
                  <a:pt x="200435" y="35686"/>
                </a:moveTo>
                <a:lnTo>
                  <a:pt x="121666" y="35686"/>
                </a:lnTo>
                <a:lnTo>
                  <a:pt x="153596" y="45513"/>
                </a:lnTo>
                <a:lnTo>
                  <a:pt x="176418" y="74866"/>
                </a:lnTo>
                <a:lnTo>
                  <a:pt x="190120" y="123555"/>
                </a:lnTo>
                <a:lnTo>
                  <a:pt x="194691" y="191388"/>
                </a:lnTo>
                <a:lnTo>
                  <a:pt x="190091" y="257897"/>
                </a:lnTo>
                <a:lnTo>
                  <a:pt x="176180" y="305403"/>
                </a:lnTo>
                <a:lnTo>
                  <a:pt x="152792" y="333906"/>
                </a:lnTo>
                <a:lnTo>
                  <a:pt x="119761" y="343407"/>
                </a:lnTo>
                <a:lnTo>
                  <a:pt x="195791" y="343407"/>
                </a:lnTo>
                <a:lnTo>
                  <a:pt x="220202" y="303101"/>
                </a:lnTo>
                <a:lnTo>
                  <a:pt x="233779" y="251553"/>
                </a:lnTo>
                <a:lnTo>
                  <a:pt x="237359" y="210623"/>
                </a:lnTo>
                <a:lnTo>
                  <a:pt x="237744" y="187705"/>
                </a:lnTo>
                <a:lnTo>
                  <a:pt x="233233" y="119904"/>
                </a:lnTo>
                <a:lnTo>
                  <a:pt x="219647" y="67318"/>
                </a:lnTo>
                <a:lnTo>
                  <a:pt x="200435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158228" y="4622291"/>
            <a:ext cx="123825" cy="375285"/>
          </a:xfrm>
          <a:custGeom>
            <a:avLst/>
            <a:gdLst/>
            <a:ahLst/>
            <a:cxnLst/>
            <a:rect l="l" t="t" r="r" b="b"/>
            <a:pathLst>
              <a:path w="123825" h="375285">
                <a:moveTo>
                  <a:pt x="123444" y="58165"/>
                </a:moveTo>
                <a:lnTo>
                  <a:pt x="82930" y="58165"/>
                </a:lnTo>
                <a:lnTo>
                  <a:pt x="82930" y="374903"/>
                </a:lnTo>
                <a:lnTo>
                  <a:pt x="123444" y="374903"/>
                </a:lnTo>
                <a:lnTo>
                  <a:pt x="123444" y="58165"/>
                </a:lnTo>
                <a:close/>
              </a:path>
              <a:path w="123825" h="375285">
                <a:moveTo>
                  <a:pt x="123444" y="0"/>
                </a:moveTo>
                <a:lnTo>
                  <a:pt x="108712" y="0"/>
                </a:lnTo>
                <a:lnTo>
                  <a:pt x="103937" y="4210"/>
                </a:lnTo>
                <a:lnTo>
                  <a:pt x="98329" y="8445"/>
                </a:lnTo>
                <a:lnTo>
                  <a:pt x="92388" y="12680"/>
                </a:lnTo>
                <a:lnTo>
                  <a:pt x="86614" y="16890"/>
                </a:lnTo>
                <a:lnTo>
                  <a:pt x="58927" y="33781"/>
                </a:lnTo>
                <a:lnTo>
                  <a:pt x="50938" y="37677"/>
                </a:lnTo>
                <a:lnTo>
                  <a:pt x="35675" y="44801"/>
                </a:lnTo>
                <a:lnTo>
                  <a:pt x="27686" y="48767"/>
                </a:lnTo>
                <a:lnTo>
                  <a:pt x="20752" y="51522"/>
                </a:lnTo>
                <a:lnTo>
                  <a:pt x="13843" y="54133"/>
                </a:lnTo>
                <a:lnTo>
                  <a:pt x="6933" y="56411"/>
                </a:lnTo>
                <a:lnTo>
                  <a:pt x="0" y="58165"/>
                </a:lnTo>
                <a:lnTo>
                  <a:pt x="0" y="101218"/>
                </a:lnTo>
                <a:lnTo>
                  <a:pt x="5822" y="99482"/>
                </a:lnTo>
                <a:lnTo>
                  <a:pt x="12001" y="97234"/>
                </a:lnTo>
                <a:lnTo>
                  <a:pt x="18180" y="94628"/>
                </a:lnTo>
                <a:lnTo>
                  <a:pt x="24002" y="91820"/>
                </a:lnTo>
                <a:lnTo>
                  <a:pt x="30555" y="89788"/>
                </a:lnTo>
                <a:lnTo>
                  <a:pt x="36607" y="86899"/>
                </a:lnTo>
                <a:lnTo>
                  <a:pt x="42326" y="83677"/>
                </a:lnTo>
                <a:lnTo>
                  <a:pt x="47878" y="80644"/>
                </a:lnTo>
                <a:lnTo>
                  <a:pt x="55245" y="76834"/>
                </a:lnTo>
                <a:lnTo>
                  <a:pt x="62611" y="73151"/>
                </a:lnTo>
                <a:lnTo>
                  <a:pt x="68199" y="69341"/>
                </a:lnTo>
                <a:lnTo>
                  <a:pt x="75565" y="63753"/>
                </a:lnTo>
                <a:lnTo>
                  <a:pt x="79248" y="59943"/>
                </a:lnTo>
                <a:lnTo>
                  <a:pt x="82930" y="58165"/>
                </a:lnTo>
                <a:lnTo>
                  <a:pt x="123444" y="58165"/>
                </a:lnTo>
                <a:lnTo>
                  <a:pt x="123444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383780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64" y="64053"/>
                </a:lnTo>
                <a:lnTo>
                  <a:pt x="9398" y="112648"/>
                </a:lnTo>
                <a:lnTo>
                  <a:pt x="2555" y="152018"/>
                </a:lnTo>
                <a:lnTo>
                  <a:pt x="0" y="197103"/>
                </a:lnTo>
                <a:lnTo>
                  <a:pt x="634" y="218622"/>
                </a:lnTo>
                <a:lnTo>
                  <a:pt x="4779" y="257897"/>
                </a:lnTo>
                <a:lnTo>
                  <a:pt x="17287" y="306895"/>
                </a:lnTo>
                <a:lnTo>
                  <a:pt x="38359" y="343058"/>
                </a:lnTo>
                <a:lnTo>
                  <a:pt x="67310" y="367918"/>
                </a:lnTo>
                <a:lnTo>
                  <a:pt x="115950" y="380999"/>
                </a:lnTo>
                <a:lnTo>
                  <a:pt x="130645" y="380009"/>
                </a:lnTo>
                <a:lnTo>
                  <a:pt x="168275" y="367918"/>
                </a:lnTo>
                <a:lnTo>
                  <a:pt x="197368" y="343407"/>
                </a:lnTo>
                <a:lnTo>
                  <a:pt x="119634" y="343407"/>
                </a:lnTo>
                <a:lnTo>
                  <a:pt x="86397" y="334234"/>
                </a:lnTo>
                <a:lnTo>
                  <a:pt x="62436" y="306593"/>
                </a:lnTo>
                <a:lnTo>
                  <a:pt x="4792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9" y="35686"/>
                </a:lnTo>
                <a:lnTo>
                  <a:pt x="200889" y="35686"/>
                </a:lnTo>
                <a:lnTo>
                  <a:pt x="197269" y="29862"/>
                </a:lnTo>
                <a:lnTo>
                  <a:pt x="164831" y="7451"/>
                </a:lnTo>
                <a:lnTo>
                  <a:pt x="123317" y="0"/>
                </a:lnTo>
                <a:close/>
              </a:path>
              <a:path w="239395" h="381000">
                <a:moveTo>
                  <a:pt x="200889" y="35686"/>
                </a:moveTo>
                <a:lnTo>
                  <a:pt x="121539" y="35686"/>
                </a:lnTo>
                <a:lnTo>
                  <a:pt x="154477" y="45513"/>
                </a:lnTo>
                <a:lnTo>
                  <a:pt x="177784" y="74866"/>
                </a:lnTo>
                <a:lnTo>
                  <a:pt x="191637" y="123555"/>
                </a:lnTo>
                <a:lnTo>
                  <a:pt x="196215" y="191388"/>
                </a:lnTo>
                <a:lnTo>
                  <a:pt x="191339" y="257897"/>
                </a:lnTo>
                <a:lnTo>
                  <a:pt x="176831" y="305403"/>
                </a:lnTo>
                <a:lnTo>
                  <a:pt x="152870" y="333906"/>
                </a:lnTo>
                <a:lnTo>
                  <a:pt x="119634" y="343407"/>
                </a:lnTo>
                <a:lnTo>
                  <a:pt x="197368" y="343407"/>
                </a:lnTo>
                <a:lnTo>
                  <a:pt x="221027" y="303101"/>
                </a:lnTo>
                <a:lnTo>
                  <a:pt x="234553" y="251553"/>
                </a:lnTo>
                <a:lnTo>
                  <a:pt x="238633" y="210623"/>
                </a:lnTo>
                <a:lnTo>
                  <a:pt x="239268" y="187705"/>
                </a:lnTo>
                <a:lnTo>
                  <a:pt x="234573" y="119904"/>
                </a:lnTo>
                <a:lnTo>
                  <a:pt x="220545" y="67318"/>
                </a:lnTo>
                <a:lnTo>
                  <a:pt x="20088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682483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64" y="64053"/>
                </a:lnTo>
                <a:lnTo>
                  <a:pt x="9398" y="112648"/>
                </a:lnTo>
                <a:lnTo>
                  <a:pt x="2555" y="152018"/>
                </a:lnTo>
                <a:lnTo>
                  <a:pt x="0" y="197103"/>
                </a:lnTo>
                <a:lnTo>
                  <a:pt x="634" y="218622"/>
                </a:lnTo>
                <a:lnTo>
                  <a:pt x="4779" y="257897"/>
                </a:lnTo>
                <a:lnTo>
                  <a:pt x="17287" y="306895"/>
                </a:lnTo>
                <a:lnTo>
                  <a:pt x="38359" y="343058"/>
                </a:lnTo>
                <a:lnTo>
                  <a:pt x="67310" y="367918"/>
                </a:lnTo>
                <a:lnTo>
                  <a:pt x="115950" y="380999"/>
                </a:lnTo>
                <a:lnTo>
                  <a:pt x="130645" y="380009"/>
                </a:lnTo>
                <a:lnTo>
                  <a:pt x="168275" y="367918"/>
                </a:lnTo>
                <a:lnTo>
                  <a:pt x="197368" y="343407"/>
                </a:lnTo>
                <a:lnTo>
                  <a:pt x="119634" y="343407"/>
                </a:lnTo>
                <a:lnTo>
                  <a:pt x="86397" y="334234"/>
                </a:lnTo>
                <a:lnTo>
                  <a:pt x="62436" y="306593"/>
                </a:lnTo>
                <a:lnTo>
                  <a:pt x="4792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9" y="35686"/>
                </a:lnTo>
                <a:lnTo>
                  <a:pt x="200889" y="35686"/>
                </a:lnTo>
                <a:lnTo>
                  <a:pt x="197269" y="29862"/>
                </a:lnTo>
                <a:lnTo>
                  <a:pt x="164831" y="7451"/>
                </a:lnTo>
                <a:lnTo>
                  <a:pt x="123317" y="0"/>
                </a:lnTo>
                <a:close/>
              </a:path>
              <a:path w="239395" h="381000">
                <a:moveTo>
                  <a:pt x="200889" y="35686"/>
                </a:moveTo>
                <a:lnTo>
                  <a:pt x="121539" y="35686"/>
                </a:lnTo>
                <a:lnTo>
                  <a:pt x="154477" y="45513"/>
                </a:lnTo>
                <a:lnTo>
                  <a:pt x="177784" y="74866"/>
                </a:lnTo>
                <a:lnTo>
                  <a:pt x="191637" y="123555"/>
                </a:lnTo>
                <a:lnTo>
                  <a:pt x="196215" y="191388"/>
                </a:lnTo>
                <a:lnTo>
                  <a:pt x="191339" y="257897"/>
                </a:lnTo>
                <a:lnTo>
                  <a:pt x="176831" y="305403"/>
                </a:lnTo>
                <a:lnTo>
                  <a:pt x="152870" y="333906"/>
                </a:lnTo>
                <a:lnTo>
                  <a:pt x="119634" y="343407"/>
                </a:lnTo>
                <a:lnTo>
                  <a:pt x="197368" y="343407"/>
                </a:lnTo>
                <a:lnTo>
                  <a:pt x="220789" y="303101"/>
                </a:lnTo>
                <a:lnTo>
                  <a:pt x="233749" y="251553"/>
                </a:lnTo>
                <a:lnTo>
                  <a:pt x="238603" y="210623"/>
                </a:lnTo>
                <a:lnTo>
                  <a:pt x="239268" y="187705"/>
                </a:lnTo>
                <a:lnTo>
                  <a:pt x="234573" y="119904"/>
                </a:lnTo>
                <a:lnTo>
                  <a:pt x="220545" y="67318"/>
                </a:lnTo>
                <a:lnTo>
                  <a:pt x="20088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982711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64" y="64053"/>
                </a:lnTo>
                <a:lnTo>
                  <a:pt x="9398" y="112648"/>
                </a:lnTo>
                <a:lnTo>
                  <a:pt x="2555" y="152018"/>
                </a:lnTo>
                <a:lnTo>
                  <a:pt x="0" y="197103"/>
                </a:lnTo>
                <a:lnTo>
                  <a:pt x="634" y="218622"/>
                </a:lnTo>
                <a:lnTo>
                  <a:pt x="4779" y="257897"/>
                </a:lnTo>
                <a:lnTo>
                  <a:pt x="17287" y="306895"/>
                </a:lnTo>
                <a:lnTo>
                  <a:pt x="38359" y="343058"/>
                </a:lnTo>
                <a:lnTo>
                  <a:pt x="67310" y="367918"/>
                </a:lnTo>
                <a:lnTo>
                  <a:pt x="115951" y="380999"/>
                </a:lnTo>
                <a:lnTo>
                  <a:pt x="130645" y="380009"/>
                </a:lnTo>
                <a:lnTo>
                  <a:pt x="168275" y="367918"/>
                </a:lnTo>
                <a:lnTo>
                  <a:pt x="197368" y="343407"/>
                </a:lnTo>
                <a:lnTo>
                  <a:pt x="119634" y="343407"/>
                </a:lnTo>
                <a:lnTo>
                  <a:pt x="86397" y="334234"/>
                </a:lnTo>
                <a:lnTo>
                  <a:pt x="62436" y="306593"/>
                </a:lnTo>
                <a:lnTo>
                  <a:pt x="47928" y="260308"/>
                </a:lnTo>
                <a:lnTo>
                  <a:pt x="43053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9" y="35686"/>
                </a:lnTo>
                <a:lnTo>
                  <a:pt x="200889" y="35686"/>
                </a:lnTo>
                <a:lnTo>
                  <a:pt x="197269" y="29862"/>
                </a:lnTo>
                <a:lnTo>
                  <a:pt x="164831" y="7451"/>
                </a:lnTo>
                <a:lnTo>
                  <a:pt x="123317" y="0"/>
                </a:lnTo>
                <a:close/>
              </a:path>
              <a:path w="239395" h="381000">
                <a:moveTo>
                  <a:pt x="200889" y="35686"/>
                </a:moveTo>
                <a:lnTo>
                  <a:pt x="121539" y="35686"/>
                </a:lnTo>
                <a:lnTo>
                  <a:pt x="154477" y="45513"/>
                </a:lnTo>
                <a:lnTo>
                  <a:pt x="177784" y="74866"/>
                </a:lnTo>
                <a:lnTo>
                  <a:pt x="191637" y="123555"/>
                </a:lnTo>
                <a:lnTo>
                  <a:pt x="196215" y="191388"/>
                </a:lnTo>
                <a:lnTo>
                  <a:pt x="191339" y="257897"/>
                </a:lnTo>
                <a:lnTo>
                  <a:pt x="176831" y="305403"/>
                </a:lnTo>
                <a:lnTo>
                  <a:pt x="152870" y="333906"/>
                </a:lnTo>
                <a:lnTo>
                  <a:pt x="119634" y="343407"/>
                </a:lnTo>
                <a:lnTo>
                  <a:pt x="197368" y="343407"/>
                </a:lnTo>
                <a:lnTo>
                  <a:pt x="220789" y="303101"/>
                </a:lnTo>
                <a:lnTo>
                  <a:pt x="233749" y="251553"/>
                </a:lnTo>
                <a:lnTo>
                  <a:pt x="238603" y="210623"/>
                </a:lnTo>
                <a:lnTo>
                  <a:pt x="239268" y="187705"/>
                </a:lnTo>
                <a:lnTo>
                  <a:pt x="234573" y="119904"/>
                </a:lnTo>
                <a:lnTo>
                  <a:pt x="220545" y="67318"/>
                </a:lnTo>
                <a:lnTo>
                  <a:pt x="20088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8284464" y="4622291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5" y="58165"/>
                </a:moveTo>
                <a:lnTo>
                  <a:pt x="86613" y="58165"/>
                </a:lnTo>
                <a:lnTo>
                  <a:pt x="86613" y="374903"/>
                </a:lnTo>
                <a:lnTo>
                  <a:pt x="128015" y="374903"/>
                </a:lnTo>
                <a:lnTo>
                  <a:pt x="128015" y="58165"/>
                </a:lnTo>
                <a:close/>
              </a:path>
              <a:path w="128270" h="375285">
                <a:moveTo>
                  <a:pt x="128015" y="0"/>
                </a:moveTo>
                <a:lnTo>
                  <a:pt x="112902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8" y="16890"/>
                </a:lnTo>
                <a:lnTo>
                  <a:pt x="82468" y="21083"/>
                </a:lnTo>
                <a:lnTo>
                  <a:pt x="75739" y="25288"/>
                </a:lnTo>
                <a:lnTo>
                  <a:pt x="68320" y="29517"/>
                </a:lnTo>
                <a:lnTo>
                  <a:pt x="52851" y="37677"/>
                </a:lnTo>
                <a:lnTo>
                  <a:pt x="37445" y="44801"/>
                </a:lnTo>
                <a:lnTo>
                  <a:pt x="30099" y="48767"/>
                </a:lnTo>
                <a:lnTo>
                  <a:pt x="14335" y="54133"/>
                </a:lnTo>
                <a:lnTo>
                  <a:pt x="7078" y="56411"/>
                </a:lnTo>
                <a:lnTo>
                  <a:pt x="0" y="58165"/>
                </a:lnTo>
                <a:lnTo>
                  <a:pt x="0" y="101218"/>
                </a:lnTo>
                <a:lnTo>
                  <a:pt x="6752" y="99482"/>
                </a:lnTo>
                <a:lnTo>
                  <a:pt x="13160" y="97234"/>
                </a:lnTo>
                <a:lnTo>
                  <a:pt x="26415" y="91820"/>
                </a:lnTo>
                <a:lnTo>
                  <a:pt x="32333" y="89788"/>
                </a:lnTo>
                <a:lnTo>
                  <a:pt x="38607" y="86899"/>
                </a:lnTo>
                <a:lnTo>
                  <a:pt x="50800" y="80644"/>
                </a:lnTo>
                <a:lnTo>
                  <a:pt x="65912" y="73151"/>
                </a:lnTo>
                <a:lnTo>
                  <a:pt x="71500" y="69341"/>
                </a:lnTo>
                <a:lnTo>
                  <a:pt x="77215" y="63753"/>
                </a:lnTo>
                <a:lnTo>
                  <a:pt x="82803" y="59943"/>
                </a:lnTo>
                <a:lnTo>
                  <a:pt x="86613" y="58165"/>
                </a:lnTo>
                <a:lnTo>
                  <a:pt x="128015" y="58165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8513064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125"/>
                </a:lnTo>
                <a:lnTo>
                  <a:pt x="48609" y="28400"/>
                </a:lnTo>
                <a:lnTo>
                  <a:pt x="24030" y="64053"/>
                </a:lnTo>
                <a:lnTo>
                  <a:pt x="7492" y="112648"/>
                </a:lnTo>
                <a:lnTo>
                  <a:pt x="1650" y="152018"/>
                </a:lnTo>
                <a:lnTo>
                  <a:pt x="0" y="197103"/>
                </a:lnTo>
                <a:lnTo>
                  <a:pt x="384" y="218622"/>
                </a:lnTo>
                <a:lnTo>
                  <a:pt x="3964" y="257468"/>
                </a:lnTo>
                <a:lnTo>
                  <a:pt x="17287" y="306895"/>
                </a:lnTo>
                <a:lnTo>
                  <a:pt x="37556" y="343058"/>
                </a:lnTo>
                <a:lnTo>
                  <a:pt x="67309" y="367918"/>
                </a:lnTo>
                <a:lnTo>
                  <a:pt x="115950" y="380999"/>
                </a:lnTo>
                <a:lnTo>
                  <a:pt x="129895" y="380009"/>
                </a:lnTo>
                <a:lnTo>
                  <a:pt x="168275" y="367918"/>
                </a:lnTo>
                <a:lnTo>
                  <a:pt x="196644" y="343407"/>
                </a:lnTo>
                <a:lnTo>
                  <a:pt x="119633" y="343407"/>
                </a:lnTo>
                <a:lnTo>
                  <a:pt x="86397" y="334234"/>
                </a:lnTo>
                <a:lnTo>
                  <a:pt x="62436" y="306593"/>
                </a:lnTo>
                <a:lnTo>
                  <a:pt x="4792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6"/>
                </a:lnTo>
                <a:lnTo>
                  <a:pt x="200889" y="35686"/>
                </a:lnTo>
                <a:lnTo>
                  <a:pt x="197269" y="29862"/>
                </a:lnTo>
                <a:lnTo>
                  <a:pt x="164831" y="7451"/>
                </a:lnTo>
                <a:lnTo>
                  <a:pt x="123316" y="0"/>
                </a:lnTo>
                <a:close/>
              </a:path>
              <a:path w="239395" h="381000">
                <a:moveTo>
                  <a:pt x="200889" y="35686"/>
                </a:moveTo>
                <a:lnTo>
                  <a:pt x="121538" y="35686"/>
                </a:lnTo>
                <a:lnTo>
                  <a:pt x="153673" y="45513"/>
                </a:lnTo>
                <a:lnTo>
                  <a:pt x="177069" y="74866"/>
                </a:lnTo>
                <a:lnTo>
                  <a:pt x="191369" y="123555"/>
                </a:lnTo>
                <a:lnTo>
                  <a:pt x="196214" y="191388"/>
                </a:lnTo>
                <a:lnTo>
                  <a:pt x="191339" y="257897"/>
                </a:lnTo>
                <a:lnTo>
                  <a:pt x="176831" y="305403"/>
                </a:lnTo>
                <a:lnTo>
                  <a:pt x="152870" y="333906"/>
                </a:lnTo>
                <a:lnTo>
                  <a:pt x="119633" y="343407"/>
                </a:lnTo>
                <a:lnTo>
                  <a:pt x="196644" y="343407"/>
                </a:lnTo>
                <a:lnTo>
                  <a:pt x="219836" y="303101"/>
                </a:lnTo>
                <a:lnTo>
                  <a:pt x="233749" y="251553"/>
                </a:lnTo>
                <a:lnTo>
                  <a:pt x="238603" y="210623"/>
                </a:lnTo>
                <a:lnTo>
                  <a:pt x="239267" y="187705"/>
                </a:lnTo>
                <a:lnTo>
                  <a:pt x="234573" y="119904"/>
                </a:lnTo>
                <a:lnTo>
                  <a:pt x="220545" y="67318"/>
                </a:lnTo>
                <a:lnTo>
                  <a:pt x="20088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8816340" y="4622291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1" y="58165"/>
                </a:moveTo>
                <a:lnTo>
                  <a:pt x="83692" y="58165"/>
                </a:lnTo>
                <a:lnTo>
                  <a:pt x="83692" y="374903"/>
                </a:lnTo>
                <a:lnTo>
                  <a:pt x="126491" y="374903"/>
                </a:lnTo>
                <a:lnTo>
                  <a:pt x="126491" y="58165"/>
                </a:lnTo>
                <a:close/>
              </a:path>
              <a:path w="127000" h="375285">
                <a:moveTo>
                  <a:pt x="126491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2" y="33781"/>
                </a:lnTo>
                <a:lnTo>
                  <a:pt x="37024" y="44801"/>
                </a:lnTo>
                <a:lnTo>
                  <a:pt x="29717" y="48767"/>
                </a:lnTo>
                <a:lnTo>
                  <a:pt x="14144" y="54133"/>
                </a:lnTo>
                <a:lnTo>
                  <a:pt x="6983" y="56411"/>
                </a:lnTo>
                <a:lnTo>
                  <a:pt x="0" y="58165"/>
                </a:lnTo>
                <a:lnTo>
                  <a:pt x="0" y="101218"/>
                </a:lnTo>
                <a:lnTo>
                  <a:pt x="5895" y="99482"/>
                </a:lnTo>
                <a:lnTo>
                  <a:pt x="12112" y="97234"/>
                </a:lnTo>
                <a:lnTo>
                  <a:pt x="18305" y="94628"/>
                </a:lnTo>
                <a:lnTo>
                  <a:pt x="24129" y="91820"/>
                </a:lnTo>
                <a:lnTo>
                  <a:pt x="30859" y="89788"/>
                </a:lnTo>
                <a:lnTo>
                  <a:pt x="37195" y="86899"/>
                </a:lnTo>
                <a:lnTo>
                  <a:pt x="43507" y="83677"/>
                </a:lnTo>
                <a:lnTo>
                  <a:pt x="50164" y="80644"/>
                </a:lnTo>
                <a:lnTo>
                  <a:pt x="57657" y="76834"/>
                </a:lnTo>
                <a:lnTo>
                  <a:pt x="63245" y="73151"/>
                </a:lnTo>
                <a:lnTo>
                  <a:pt x="70738" y="69341"/>
                </a:lnTo>
                <a:lnTo>
                  <a:pt x="76326" y="63753"/>
                </a:lnTo>
                <a:lnTo>
                  <a:pt x="81787" y="59943"/>
                </a:lnTo>
                <a:lnTo>
                  <a:pt x="83692" y="58165"/>
                </a:lnTo>
                <a:lnTo>
                  <a:pt x="126491" y="58165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9046464" y="4622291"/>
            <a:ext cx="125095" cy="375285"/>
          </a:xfrm>
          <a:custGeom>
            <a:avLst/>
            <a:gdLst/>
            <a:ahLst/>
            <a:cxnLst/>
            <a:rect l="l" t="t" r="r" b="b"/>
            <a:pathLst>
              <a:path w="125095" h="375285">
                <a:moveTo>
                  <a:pt x="124967" y="58165"/>
                </a:moveTo>
                <a:lnTo>
                  <a:pt x="83946" y="58165"/>
                </a:lnTo>
                <a:lnTo>
                  <a:pt x="83946" y="374903"/>
                </a:lnTo>
                <a:lnTo>
                  <a:pt x="124967" y="374903"/>
                </a:lnTo>
                <a:lnTo>
                  <a:pt x="124967" y="58165"/>
                </a:lnTo>
                <a:close/>
              </a:path>
              <a:path w="125095" h="375285">
                <a:moveTo>
                  <a:pt x="124967" y="0"/>
                </a:moveTo>
                <a:lnTo>
                  <a:pt x="110108" y="0"/>
                </a:lnTo>
                <a:lnTo>
                  <a:pt x="87629" y="16890"/>
                </a:lnTo>
                <a:lnTo>
                  <a:pt x="80627" y="21083"/>
                </a:lnTo>
                <a:lnTo>
                  <a:pt x="73421" y="25288"/>
                </a:lnTo>
                <a:lnTo>
                  <a:pt x="65859" y="29517"/>
                </a:lnTo>
                <a:lnTo>
                  <a:pt x="57784" y="33781"/>
                </a:lnTo>
                <a:lnTo>
                  <a:pt x="50782" y="37677"/>
                </a:lnTo>
                <a:lnTo>
                  <a:pt x="43576" y="41227"/>
                </a:lnTo>
                <a:lnTo>
                  <a:pt x="36014" y="44801"/>
                </a:lnTo>
                <a:lnTo>
                  <a:pt x="27939" y="48767"/>
                </a:lnTo>
                <a:lnTo>
                  <a:pt x="20716" y="51522"/>
                </a:lnTo>
                <a:lnTo>
                  <a:pt x="13303" y="54133"/>
                </a:lnTo>
                <a:lnTo>
                  <a:pt x="6222" y="56411"/>
                </a:lnTo>
                <a:lnTo>
                  <a:pt x="0" y="58165"/>
                </a:lnTo>
                <a:lnTo>
                  <a:pt x="0" y="101218"/>
                </a:lnTo>
                <a:lnTo>
                  <a:pt x="5629" y="99482"/>
                </a:lnTo>
                <a:lnTo>
                  <a:pt x="11414" y="97234"/>
                </a:lnTo>
                <a:lnTo>
                  <a:pt x="24256" y="91820"/>
                </a:lnTo>
                <a:lnTo>
                  <a:pt x="30904" y="89788"/>
                </a:lnTo>
                <a:lnTo>
                  <a:pt x="37052" y="86899"/>
                </a:lnTo>
                <a:lnTo>
                  <a:pt x="42866" y="83677"/>
                </a:lnTo>
                <a:lnTo>
                  <a:pt x="48513" y="80644"/>
                </a:lnTo>
                <a:lnTo>
                  <a:pt x="63372" y="73151"/>
                </a:lnTo>
                <a:lnTo>
                  <a:pt x="68960" y="69341"/>
                </a:lnTo>
                <a:lnTo>
                  <a:pt x="76453" y="63753"/>
                </a:lnTo>
                <a:lnTo>
                  <a:pt x="80263" y="59943"/>
                </a:lnTo>
                <a:lnTo>
                  <a:pt x="83946" y="58165"/>
                </a:lnTo>
                <a:lnTo>
                  <a:pt x="124967" y="58165"/>
                </a:lnTo>
                <a:lnTo>
                  <a:pt x="124967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9273540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34" y="64053"/>
                </a:lnTo>
                <a:lnTo>
                  <a:pt x="7492" y="112648"/>
                </a:lnTo>
                <a:lnTo>
                  <a:pt x="2317" y="152018"/>
                </a:lnTo>
                <a:lnTo>
                  <a:pt x="0" y="197103"/>
                </a:lnTo>
                <a:lnTo>
                  <a:pt x="634" y="218622"/>
                </a:lnTo>
                <a:lnTo>
                  <a:pt x="4779" y="257897"/>
                </a:lnTo>
                <a:lnTo>
                  <a:pt x="17287" y="306895"/>
                </a:lnTo>
                <a:lnTo>
                  <a:pt x="38359" y="343058"/>
                </a:lnTo>
                <a:lnTo>
                  <a:pt x="67309" y="367918"/>
                </a:lnTo>
                <a:lnTo>
                  <a:pt x="115950" y="380999"/>
                </a:lnTo>
                <a:lnTo>
                  <a:pt x="130645" y="380009"/>
                </a:lnTo>
                <a:lnTo>
                  <a:pt x="168275" y="367918"/>
                </a:lnTo>
                <a:lnTo>
                  <a:pt x="197368" y="343407"/>
                </a:lnTo>
                <a:lnTo>
                  <a:pt x="119633" y="343407"/>
                </a:lnTo>
                <a:lnTo>
                  <a:pt x="86397" y="334234"/>
                </a:lnTo>
                <a:lnTo>
                  <a:pt x="62436" y="306593"/>
                </a:lnTo>
                <a:lnTo>
                  <a:pt x="4792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6"/>
                </a:lnTo>
                <a:lnTo>
                  <a:pt x="200889" y="35686"/>
                </a:lnTo>
                <a:lnTo>
                  <a:pt x="197269" y="29862"/>
                </a:lnTo>
                <a:lnTo>
                  <a:pt x="164831" y="7451"/>
                </a:lnTo>
                <a:lnTo>
                  <a:pt x="123316" y="0"/>
                </a:lnTo>
                <a:close/>
              </a:path>
              <a:path w="239395" h="381000">
                <a:moveTo>
                  <a:pt x="200889" y="35686"/>
                </a:moveTo>
                <a:lnTo>
                  <a:pt x="121538" y="35686"/>
                </a:lnTo>
                <a:lnTo>
                  <a:pt x="154477" y="45513"/>
                </a:lnTo>
                <a:lnTo>
                  <a:pt x="177784" y="74866"/>
                </a:lnTo>
                <a:lnTo>
                  <a:pt x="191637" y="123555"/>
                </a:lnTo>
                <a:lnTo>
                  <a:pt x="196214" y="191388"/>
                </a:lnTo>
                <a:lnTo>
                  <a:pt x="191339" y="257897"/>
                </a:lnTo>
                <a:lnTo>
                  <a:pt x="176831" y="305403"/>
                </a:lnTo>
                <a:lnTo>
                  <a:pt x="152870" y="333906"/>
                </a:lnTo>
                <a:lnTo>
                  <a:pt x="119633" y="343407"/>
                </a:lnTo>
                <a:lnTo>
                  <a:pt x="197368" y="343407"/>
                </a:lnTo>
                <a:lnTo>
                  <a:pt x="220075" y="303101"/>
                </a:lnTo>
                <a:lnTo>
                  <a:pt x="233749" y="251553"/>
                </a:lnTo>
                <a:lnTo>
                  <a:pt x="238603" y="210623"/>
                </a:lnTo>
                <a:lnTo>
                  <a:pt x="239267" y="187705"/>
                </a:lnTo>
                <a:lnTo>
                  <a:pt x="234573" y="119904"/>
                </a:lnTo>
                <a:lnTo>
                  <a:pt x="220545" y="67318"/>
                </a:lnTo>
                <a:lnTo>
                  <a:pt x="20088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9575292" y="4622291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5" y="58165"/>
                </a:moveTo>
                <a:lnTo>
                  <a:pt x="86613" y="58165"/>
                </a:lnTo>
                <a:lnTo>
                  <a:pt x="86613" y="374903"/>
                </a:lnTo>
                <a:lnTo>
                  <a:pt x="128015" y="374903"/>
                </a:lnTo>
                <a:lnTo>
                  <a:pt x="128015" y="58165"/>
                </a:lnTo>
                <a:close/>
              </a:path>
              <a:path w="128270" h="375285">
                <a:moveTo>
                  <a:pt x="128015" y="0"/>
                </a:moveTo>
                <a:lnTo>
                  <a:pt x="112902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8" y="16890"/>
                </a:lnTo>
                <a:lnTo>
                  <a:pt x="82468" y="21083"/>
                </a:lnTo>
                <a:lnTo>
                  <a:pt x="75739" y="25288"/>
                </a:lnTo>
                <a:lnTo>
                  <a:pt x="68320" y="29517"/>
                </a:lnTo>
                <a:lnTo>
                  <a:pt x="52851" y="37677"/>
                </a:lnTo>
                <a:lnTo>
                  <a:pt x="37445" y="44801"/>
                </a:lnTo>
                <a:lnTo>
                  <a:pt x="30099" y="48767"/>
                </a:lnTo>
                <a:lnTo>
                  <a:pt x="14335" y="54133"/>
                </a:lnTo>
                <a:lnTo>
                  <a:pt x="7078" y="56411"/>
                </a:lnTo>
                <a:lnTo>
                  <a:pt x="0" y="58165"/>
                </a:lnTo>
                <a:lnTo>
                  <a:pt x="0" y="101218"/>
                </a:lnTo>
                <a:lnTo>
                  <a:pt x="6752" y="99482"/>
                </a:lnTo>
                <a:lnTo>
                  <a:pt x="13160" y="97234"/>
                </a:lnTo>
                <a:lnTo>
                  <a:pt x="26415" y="91820"/>
                </a:lnTo>
                <a:lnTo>
                  <a:pt x="32333" y="89788"/>
                </a:lnTo>
                <a:lnTo>
                  <a:pt x="38607" y="86899"/>
                </a:lnTo>
                <a:lnTo>
                  <a:pt x="50800" y="80644"/>
                </a:lnTo>
                <a:lnTo>
                  <a:pt x="65912" y="73151"/>
                </a:lnTo>
                <a:lnTo>
                  <a:pt x="71500" y="69341"/>
                </a:lnTo>
                <a:lnTo>
                  <a:pt x="77215" y="63753"/>
                </a:lnTo>
                <a:lnTo>
                  <a:pt x="82803" y="59943"/>
                </a:lnTo>
                <a:lnTo>
                  <a:pt x="86613" y="58165"/>
                </a:lnTo>
                <a:lnTo>
                  <a:pt x="128015" y="58165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9805416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125"/>
                </a:lnTo>
                <a:lnTo>
                  <a:pt x="48609" y="28400"/>
                </a:lnTo>
                <a:lnTo>
                  <a:pt x="24030" y="64053"/>
                </a:lnTo>
                <a:lnTo>
                  <a:pt x="7492" y="112648"/>
                </a:lnTo>
                <a:lnTo>
                  <a:pt x="1650" y="152018"/>
                </a:lnTo>
                <a:lnTo>
                  <a:pt x="0" y="197103"/>
                </a:lnTo>
                <a:lnTo>
                  <a:pt x="384" y="218622"/>
                </a:lnTo>
                <a:lnTo>
                  <a:pt x="3964" y="257468"/>
                </a:lnTo>
                <a:lnTo>
                  <a:pt x="17287" y="306895"/>
                </a:lnTo>
                <a:lnTo>
                  <a:pt x="37526" y="343058"/>
                </a:lnTo>
                <a:lnTo>
                  <a:pt x="76981" y="373124"/>
                </a:lnTo>
                <a:lnTo>
                  <a:pt x="115950" y="380999"/>
                </a:lnTo>
                <a:lnTo>
                  <a:pt x="129627" y="380009"/>
                </a:lnTo>
                <a:lnTo>
                  <a:pt x="168275" y="367918"/>
                </a:lnTo>
                <a:lnTo>
                  <a:pt x="196644" y="343407"/>
                </a:lnTo>
                <a:lnTo>
                  <a:pt x="119633" y="343407"/>
                </a:lnTo>
                <a:lnTo>
                  <a:pt x="86397" y="334234"/>
                </a:lnTo>
                <a:lnTo>
                  <a:pt x="62436" y="306593"/>
                </a:lnTo>
                <a:lnTo>
                  <a:pt x="4792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6"/>
                </a:lnTo>
                <a:lnTo>
                  <a:pt x="200889" y="35686"/>
                </a:lnTo>
                <a:lnTo>
                  <a:pt x="197269" y="29862"/>
                </a:lnTo>
                <a:lnTo>
                  <a:pt x="164831" y="7451"/>
                </a:lnTo>
                <a:lnTo>
                  <a:pt x="123316" y="0"/>
                </a:lnTo>
                <a:close/>
              </a:path>
              <a:path w="239395" h="381000">
                <a:moveTo>
                  <a:pt x="200889" y="35686"/>
                </a:moveTo>
                <a:lnTo>
                  <a:pt x="121538" y="35686"/>
                </a:lnTo>
                <a:lnTo>
                  <a:pt x="153673" y="45513"/>
                </a:lnTo>
                <a:lnTo>
                  <a:pt x="177069" y="74866"/>
                </a:lnTo>
                <a:lnTo>
                  <a:pt x="191369" y="123555"/>
                </a:lnTo>
                <a:lnTo>
                  <a:pt x="196214" y="191388"/>
                </a:lnTo>
                <a:lnTo>
                  <a:pt x="191339" y="257897"/>
                </a:lnTo>
                <a:lnTo>
                  <a:pt x="176831" y="305403"/>
                </a:lnTo>
                <a:lnTo>
                  <a:pt x="152870" y="333906"/>
                </a:lnTo>
                <a:lnTo>
                  <a:pt x="119633" y="343407"/>
                </a:lnTo>
                <a:lnTo>
                  <a:pt x="196644" y="343407"/>
                </a:lnTo>
                <a:lnTo>
                  <a:pt x="219836" y="303101"/>
                </a:lnTo>
                <a:lnTo>
                  <a:pt x="233749" y="251553"/>
                </a:lnTo>
                <a:lnTo>
                  <a:pt x="238603" y="210623"/>
                </a:lnTo>
                <a:lnTo>
                  <a:pt x="239267" y="187705"/>
                </a:lnTo>
                <a:lnTo>
                  <a:pt x="234573" y="119904"/>
                </a:lnTo>
                <a:lnTo>
                  <a:pt x="220545" y="67318"/>
                </a:lnTo>
                <a:lnTo>
                  <a:pt x="20088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0104119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125"/>
                </a:lnTo>
                <a:lnTo>
                  <a:pt x="48609" y="28400"/>
                </a:lnTo>
                <a:lnTo>
                  <a:pt x="24030" y="64053"/>
                </a:lnTo>
                <a:lnTo>
                  <a:pt x="7493" y="112648"/>
                </a:lnTo>
                <a:lnTo>
                  <a:pt x="1650" y="152018"/>
                </a:lnTo>
                <a:lnTo>
                  <a:pt x="0" y="197103"/>
                </a:lnTo>
                <a:lnTo>
                  <a:pt x="384" y="218622"/>
                </a:lnTo>
                <a:lnTo>
                  <a:pt x="3964" y="257468"/>
                </a:lnTo>
                <a:lnTo>
                  <a:pt x="17287" y="306895"/>
                </a:lnTo>
                <a:lnTo>
                  <a:pt x="37526" y="343058"/>
                </a:lnTo>
                <a:lnTo>
                  <a:pt x="76981" y="373124"/>
                </a:lnTo>
                <a:lnTo>
                  <a:pt x="115950" y="380999"/>
                </a:lnTo>
                <a:lnTo>
                  <a:pt x="129627" y="380009"/>
                </a:lnTo>
                <a:lnTo>
                  <a:pt x="168275" y="367918"/>
                </a:lnTo>
                <a:lnTo>
                  <a:pt x="196644" y="343407"/>
                </a:lnTo>
                <a:lnTo>
                  <a:pt x="119633" y="343407"/>
                </a:lnTo>
                <a:lnTo>
                  <a:pt x="86397" y="334234"/>
                </a:lnTo>
                <a:lnTo>
                  <a:pt x="62436" y="306593"/>
                </a:lnTo>
                <a:lnTo>
                  <a:pt x="4792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6"/>
                </a:lnTo>
                <a:lnTo>
                  <a:pt x="200889" y="35686"/>
                </a:lnTo>
                <a:lnTo>
                  <a:pt x="197269" y="29862"/>
                </a:lnTo>
                <a:lnTo>
                  <a:pt x="164831" y="7451"/>
                </a:lnTo>
                <a:lnTo>
                  <a:pt x="123316" y="0"/>
                </a:lnTo>
                <a:close/>
              </a:path>
              <a:path w="239395" h="381000">
                <a:moveTo>
                  <a:pt x="200889" y="35686"/>
                </a:moveTo>
                <a:lnTo>
                  <a:pt x="121538" y="35686"/>
                </a:lnTo>
                <a:lnTo>
                  <a:pt x="153673" y="45513"/>
                </a:lnTo>
                <a:lnTo>
                  <a:pt x="177069" y="74866"/>
                </a:lnTo>
                <a:lnTo>
                  <a:pt x="191369" y="123555"/>
                </a:lnTo>
                <a:lnTo>
                  <a:pt x="196214" y="191388"/>
                </a:lnTo>
                <a:lnTo>
                  <a:pt x="191339" y="257897"/>
                </a:lnTo>
                <a:lnTo>
                  <a:pt x="176831" y="305403"/>
                </a:lnTo>
                <a:lnTo>
                  <a:pt x="152870" y="333906"/>
                </a:lnTo>
                <a:lnTo>
                  <a:pt x="119633" y="343407"/>
                </a:lnTo>
                <a:lnTo>
                  <a:pt x="196644" y="343407"/>
                </a:lnTo>
                <a:lnTo>
                  <a:pt x="219836" y="303101"/>
                </a:lnTo>
                <a:lnTo>
                  <a:pt x="233749" y="251553"/>
                </a:lnTo>
                <a:lnTo>
                  <a:pt x="238603" y="210623"/>
                </a:lnTo>
                <a:lnTo>
                  <a:pt x="239268" y="187705"/>
                </a:lnTo>
                <a:lnTo>
                  <a:pt x="234573" y="119904"/>
                </a:lnTo>
                <a:lnTo>
                  <a:pt x="220545" y="67318"/>
                </a:lnTo>
                <a:lnTo>
                  <a:pt x="20088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0983468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5132" y="64053"/>
                </a:lnTo>
                <a:lnTo>
                  <a:pt x="9398" y="112648"/>
                </a:lnTo>
                <a:lnTo>
                  <a:pt x="2555" y="152018"/>
                </a:lnTo>
                <a:lnTo>
                  <a:pt x="0" y="197103"/>
                </a:lnTo>
                <a:lnTo>
                  <a:pt x="664" y="218622"/>
                </a:lnTo>
                <a:lnTo>
                  <a:pt x="5518" y="257468"/>
                </a:lnTo>
                <a:lnTo>
                  <a:pt x="17764" y="306895"/>
                </a:lnTo>
                <a:lnTo>
                  <a:pt x="39163" y="343058"/>
                </a:lnTo>
                <a:lnTo>
                  <a:pt x="78857" y="373124"/>
                </a:lnTo>
                <a:lnTo>
                  <a:pt x="115950" y="380999"/>
                </a:lnTo>
                <a:lnTo>
                  <a:pt x="130645" y="380009"/>
                </a:lnTo>
                <a:lnTo>
                  <a:pt x="168275" y="367918"/>
                </a:lnTo>
                <a:lnTo>
                  <a:pt x="197368" y="343407"/>
                </a:lnTo>
                <a:lnTo>
                  <a:pt x="121538" y="343407"/>
                </a:lnTo>
                <a:lnTo>
                  <a:pt x="87201" y="334234"/>
                </a:lnTo>
                <a:lnTo>
                  <a:pt x="62674" y="306593"/>
                </a:lnTo>
                <a:lnTo>
                  <a:pt x="4795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6"/>
                </a:lnTo>
                <a:lnTo>
                  <a:pt x="201669" y="35686"/>
                </a:lnTo>
                <a:lnTo>
                  <a:pt x="198092" y="29862"/>
                </a:lnTo>
                <a:lnTo>
                  <a:pt x="165563" y="7451"/>
                </a:lnTo>
                <a:lnTo>
                  <a:pt x="123316" y="0"/>
                </a:lnTo>
                <a:close/>
              </a:path>
              <a:path w="239395" h="381000">
                <a:moveTo>
                  <a:pt x="201669" y="35686"/>
                </a:moveTo>
                <a:lnTo>
                  <a:pt x="121538" y="35686"/>
                </a:lnTo>
                <a:lnTo>
                  <a:pt x="154477" y="45513"/>
                </a:lnTo>
                <a:lnTo>
                  <a:pt x="177784" y="74866"/>
                </a:lnTo>
                <a:lnTo>
                  <a:pt x="191637" y="123555"/>
                </a:lnTo>
                <a:lnTo>
                  <a:pt x="196214" y="191388"/>
                </a:lnTo>
                <a:lnTo>
                  <a:pt x="191637" y="257897"/>
                </a:lnTo>
                <a:lnTo>
                  <a:pt x="177784" y="305403"/>
                </a:lnTo>
                <a:lnTo>
                  <a:pt x="154477" y="333906"/>
                </a:lnTo>
                <a:lnTo>
                  <a:pt x="121538" y="343407"/>
                </a:lnTo>
                <a:lnTo>
                  <a:pt x="197368" y="343407"/>
                </a:lnTo>
                <a:lnTo>
                  <a:pt x="221027" y="303101"/>
                </a:lnTo>
                <a:lnTo>
                  <a:pt x="235303" y="251553"/>
                </a:lnTo>
                <a:lnTo>
                  <a:pt x="238883" y="210623"/>
                </a:lnTo>
                <a:lnTo>
                  <a:pt x="239267" y="187705"/>
                </a:lnTo>
                <a:lnTo>
                  <a:pt x="234755" y="119904"/>
                </a:lnTo>
                <a:lnTo>
                  <a:pt x="221093" y="67318"/>
                </a:lnTo>
                <a:lnTo>
                  <a:pt x="20166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1283695" y="462381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5132" y="64053"/>
                </a:lnTo>
                <a:lnTo>
                  <a:pt x="9398" y="112648"/>
                </a:lnTo>
                <a:lnTo>
                  <a:pt x="2555" y="152018"/>
                </a:lnTo>
                <a:lnTo>
                  <a:pt x="0" y="197103"/>
                </a:lnTo>
                <a:lnTo>
                  <a:pt x="664" y="218622"/>
                </a:lnTo>
                <a:lnTo>
                  <a:pt x="5518" y="257468"/>
                </a:lnTo>
                <a:lnTo>
                  <a:pt x="17764" y="306895"/>
                </a:lnTo>
                <a:lnTo>
                  <a:pt x="39163" y="343058"/>
                </a:lnTo>
                <a:lnTo>
                  <a:pt x="78589" y="373124"/>
                </a:lnTo>
                <a:lnTo>
                  <a:pt x="115950" y="380999"/>
                </a:lnTo>
                <a:lnTo>
                  <a:pt x="130645" y="380009"/>
                </a:lnTo>
                <a:lnTo>
                  <a:pt x="168275" y="367918"/>
                </a:lnTo>
                <a:lnTo>
                  <a:pt x="197368" y="343407"/>
                </a:lnTo>
                <a:lnTo>
                  <a:pt x="121538" y="343407"/>
                </a:lnTo>
                <a:lnTo>
                  <a:pt x="87201" y="334234"/>
                </a:lnTo>
                <a:lnTo>
                  <a:pt x="62674" y="306593"/>
                </a:lnTo>
                <a:lnTo>
                  <a:pt x="47958" y="260308"/>
                </a:lnTo>
                <a:lnTo>
                  <a:pt x="43052" y="195198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6"/>
                </a:lnTo>
                <a:lnTo>
                  <a:pt x="201669" y="35686"/>
                </a:lnTo>
                <a:lnTo>
                  <a:pt x="198092" y="29862"/>
                </a:lnTo>
                <a:lnTo>
                  <a:pt x="165563" y="7451"/>
                </a:lnTo>
                <a:lnTo>
                  <a:pt x="123317" y="0"/>
                </a:lnTo>
                <a:close/>
              </a:path>
              <a:path w="239395" h="381000">
                <a:moveTo>
                  <a:pt x="201669" y="35686"/>
                </a:moveTo>
                <a:lnTo>
                  <a:pt x="121538" y="35686"/>
                </a:lnTo>
                <a:lnTo>
                  <a:pt x="154477" y="45513"/>
                </a:lnTo>
                <a:lnTo>
                  <a:pt x="177784" y="74866"/>
                </a:lnTo>
                <a:lnTo>
                  <a:pt x="191637" y="123555"/>
                </a:lnTo>
                <a:lnTo>
                  <a:pt x="196214" y="191388"/>
                </a:lnTo>
                <a:lnTo>
                  <a:pt x="191637" y="257897"/>
                </a:lnTo>
                <a:lnTo>
                  <a:pt x="177784" y="305403"/>
                </a:lnTo>
                <a:lnTo>
                  <a:pt x="154477" y="333906"/>
                </a:lnTo>
                <a:lnTo>
                  <a:pt x="121538" y="343407"/>
                </a:lnTo>
                <a:lnTo>
                  <a:pt x="197368" y="343407"/>
                </a:lnTo>
                <a:lnTo>
                  <a:pt x="221027" y="303101"/>
                </a:lnTo>
                <a:lnTo>
                  <a:pt x="235303" y="251553"/>
                </a:lnTo>
                <a:lnTo>
                  <a:pt x="238883" y="210623"/>
                </a:lnTo>
                <a:lnTo>
                  <a:pt x="239268" y="187705"/>
                </a:lnTo>
                <a:lnTo>
                  <a:pt x="234755" y="119904"/>
                </a:lnTo>
                <a:lnTo>
                  <a:pt x="221093" y="67318"/>
                </a:lnTo>
                <a:lnTo>
                  <a:pt x="201669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1585447" y="4622291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6" y="58165"/>
                </a:moveTo>
                <a:lnTo>
                  <a:pt x="86613" y="58165"/>
                </a:lnTo>
                <a:lnTo>
                  <a:pt x="86613" y="374903"/>
                </a:lnTo>
                <a:lnTo>
                  <a:pt x="128016" y="374903"/>
                </a:lnTo>
                <a:lnTo>
                  <a:pt x="128016" y="58165"/>
                </a:lnTo>
                <a:close/>
              </a:path>
              <a:path w="128270" h="375285">
                <a:moveTo>
                  <a:pt x="128016" y="0"/>
                </a:moveTo>
                <a:lnTo>
                  <a:pt x="112902" y="0"/>
                </a:lnTo>
                <a:lnTo>
                  <a:pt x="90424" y="16890"/>
                </a:lnTo>
                <a:lnTo>
                  <a:pt x="75977" y="25288"/>
                </a:lnTo>
                <a:lnTo>
                  <a:pt x="68349" y="29517"/>
                </a:lnTo>
                <a:lnTo>
                  <a:pt x="60198" y="33781"/>
                </a:lnTo>
                <a:lnTo>
                  <a:pt x="53119" y="37677"/>
                </a:lnTo>
                <a:lnTo>
                  <a:pt x="45862" y="41227"/>
                </a:lnTo>
                <a:lnTo>
                  <a:pt x="38248" y="44801"/>
                </a:lnTo>
                <a:lnTo>
                  <a:pt x="30099" y="48767"/>
                </a:lnTo>
                <a:lnTo>
                  <a:pt x="22752" y="51522"/>
                </a:lnTo>
                <a:lnTo>
                  <a:pt x="15049" y="54133"/>
                </a:lnTo>
                <a:lnTo>
                  <a:pt x="7346" y="56411"/>
                </a:lnTo>
                <a:lnTo>
                  <a:pt x="0" y="58165"/>
                </a:lnTo>
                <a:lnTo>
                  <a:pt x="0" y="101218"/>
                </a:lnTo>
                <a:lnTo>
                  <a:pt x="6752" y="99482"/>
                </a:lnTo>
                <a:lnTo>
                  <a:pt x="13160" y="97234"/>
                </a:lnTo>
                <a:lnTo>
                  <a:pt x="26416" y="91820"/>
                </a:lnTo>
                <a:lnTo>
                  <a:pt x="33137" y="89788"/>
                </a:lnTo>
                <a:lnTo>
                  <a:pt x="39322" y="86899"/>
                </a:lnTo>
                <a:lnTo>
                  <a:pt x="45150" y="83677"/>
                </a:lnTo>
                <a:lnTo>
                  <a:pt x="50800" y="80644"/>
                </a:lnTo>
                <a:lnTo>
                  <a:pt x="65912" y="73151"/>
                </a:lnTo>
                <a:lnTo>
                  <a:pt x="71500" y="69341"/>
                </a:lnTo>
                <a:lnTo>
                  <a:pt x="79121" y="63753"/>
                </a:lnTo>
                <a:lnTo>
                  <a:pt x="82803" y="59943"/>
                </a:lnTo>
                <a:lnTo>
                  <a:pt x="86613" y="58165"/>
                </a:lnTo>
                <a:lnTo>
                  <a:pt x="128016" y="58165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0399776" y="4610227"/>
            <a:ext cx="484631" cy="391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1814047" y="4623815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5" y="0"/>
                </a:moveTo>
                <a:lnTo>
                  <a:pt x="83147" y="7125"/>
                </a:lnTo>
                <a:lnTo>
                  <a:pt x="50323" y="28400"/>
                </a:lnTo>
                <a:lnTo>
                  <a:pt x="24209" y="64053"/>
                </a:lnTo>
                <a:lnTo>
                  <a:pt x="7493" y="112648"/>
                </a:lnTo>
                <a:lnTo>
                  <a:pt x="2365" y="152018"/>
                </a:lnTo>
                <a:lnTo>
                  <a:pt x="0" y="197103"/>
                </a:lnTo>
                <a:lnTo>
                  <a:pt x="384" y="218622"/>
                </a:lnTo>
                <a:lnTo>
                  <a:pt x="3964" y="257468"/>
                </a:lnTo>
                <a:lnTo>
                  <a:pt x="17414" y="306895"/>
                </a:lnTo>
                <a:lnTo>
                  <a:pt x="38633" y="343058"/>
                </a:lnTo>
                <a:lnTo>
                  <a:pt x="67691" y="367918"/>
                </a:lnTo>
                <a:lnTo>
                  <a:pt x="116585" y="380999"/>
                </a:lnTo>
                <a:lnTo>
                  <a:pt x="130643" y="380009"/>
                </a:lnTo>
                <a:lnTo>
                  <a:pt x="169291" y="367918"/>
                </a:lnTo>
                <a:lnTo>
                  <a:pt x="198630" y="343407"/>
                </a:lnTo>
                <a:lnTo>
                  <a:pt x="120396" y="343407"/>
                </a:lnTo>
                <a:lnTo>
                  <a:pt x="86919" y="334234"/>
                </a:lnTo>
                <a:lnTo>
                  <a:pt x="62801" y="306593"/>
                </a:lnTo>
                <a:lnTo>
                  <a:pt x="48208" y="260308"/>
                </a:lnTo>
                <a:lnTo>
                  <a:pt x="43306" y="195198"/>
                </a:lnTo>
                <a:lnTo>
                  <a:pt x="48238" y="125162"/>
                </a:lnTo>
                <a:lnTo>
                  <a:pt x="63039" y="75342"/>
                </a:lnTo>
                <a:lnTo>
                  <a:pt x="87723" y="45573"/>
                </a:lnTo>
                <a:lnTo>
                  <a:pt x="122300" y="35686"/>
                </a:lnTo>
                <a:lnTo>
                  <a:pt x="202186" y="35686"/>
                </a:lnTo>
                <a:lnTo>
                  <a:pt x="198546" y="29862"/>
                </a:lnTo>
                <a:lnTo>
                  <a:pt x="165933" y="7451"/>
                </a:lnTo>
                <a:lnTo>
                  <a:pt x="124205" y="0"/>
                </a:lnTo>
                <a:close/>
              </a:path>
              <a:path w="241300" h="381000">
                <a:moveTo>
                  <a:pt x="202186" y="35686"/>
                </a:moveTo>
                <a:lnTo>
                  <a:pt x="122300" y="35686"/>
                </a:lnTo>
                <a:lnTo>
                  <a:pt x="155479" y="45513"/>
                </a:lnTo>
                <a:lnTo>
                  <a:pt x="178943" y="74866"/>
                </a:lnTo>
                <a:lnTo>
                  <a:pt x="192881" y="123555"/>
                </a:lnTo>
                <a:lnTo>
                  <a:pt x="197484" y="191388"/>
                </a:lnTo>
                <a:lnTo>
                  <a:pt x="192583" y="257897"/>
                </a:lnTo>
                <a:lnTo>
                  <a:pt x="177990" y="305403"/>
                </a:lnTo>
                <a:lnTo>
                  <a:pt x="153872" y="333906"/>
                </a:lnTo>
                <a:lnTo>
                  <a:pt x="120396" y="343407"/>
                </a:lnTo>
                <a:lnTo>
                  <a:pt x="198630" y="343407"/>
                </a:lnTo>
                <a:lnTo>
                  <a:pt x="221472" y="303101"/>
                </a:lnTo>
                <a:lnTo>
                  <a:pt x="235219" y="251553"/>
                </a:lnTo>
                <a:lnTo>
                  <a:pt x="240109" y="210623"/>
                </a:lnTo>
                <a:lnTo>
                  <a:pt x="240792" y="187705"/>
                </a:lnTo>
                <a:lnTo>
                  <a:pt x="236067" y="119904"/>
                </a:lnTo>
                <a:lnTo>
                  <a:pt x="221955" y="67318"/>
                </a:lnTo>
                <a:lnTo>
                  <a:pt x="202186" y="3568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3214116" y="574395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5221" y="0"/>
                </a:moveTo>
                <a:lnTo>
                  <a:pt x="82895" y="7913"/>
                </a:lnTo>
                <a:lnTo>
                  <a:pt x="50038" y="29087"/>
                </a:lnTo>
                <a:lnTo>
                  <a:pt x="25132" y="64045"/>
                </a:lnTo>
                <a:lnTo>
                  <a:pt x="9397" y="112610"/>
                </a:lnTo>
                <a:lnTo>
                  <a:pt x="2555" y="152258"/>
                </a:lnTo>
                <a:lnTo>
                  <a:pt x="0" y="198945"/>
                </a:lnTo>
                <a:lnTo>
                  <a:pt x="664" y="219680"/>
                </a:lnTo>
                <a:lnTo>
                  <a:pt x="2555" y="239534"/>
                </a:lnTo>
                <a:lnTo>
                  <a:pt x="5518" y="258331"/>
                </a:lnTo>
                <a:lnTo>
                  <a:pt x="9397" y="275894"/>
                </a:lnTo>
                <a:lnTo>
                  <a:pt x="12872" y="292109"/>
                </a:lnTo>
                <a:lnTo>
                  <a:pt x="31750" y="334073"/>
                </a:lnTo>
                <a:lnTo>
                  <a:pt x="67309" y="369735"/>
                </a:lnTo>
                <a:lnTo>
                  <a:pt x="115950" y="381000"/>
                </a:lnTo>
                <a:lnTo>
                  <a:pt x="130645" y="380265"/>
                </a:lnTo>
                <a:lnTo>
                  <a:pt x="168274" y="367855"/>
                </a:lnTo>
                <a:lnTo>
                  <a:pt x="195889" y="345338"/>
                </a:lnTo>
                <a:lnTo>
                  <a:pt x="121538" y="345338"/>
                </a:lnTo>
                <a:lnTo>
                  <a:pt x="87201" y="335895"/>
                </a:lnTo>
                <a:lnTo>
                  <a:pt x="62674" y="307801"/>
                </a:lnTo>
                <a:lnTo>
                  <a:pt x="47958" y="261408"/>
                </a:lnTo>
                <a:lnTo>
                  <a:pt x="43053" y="197065"/>
                </a:lnTo>
                <a:lnTo>
                  <a:pt x="47958" y="126717"/>
                </a:lnTo>
                <a:lnTo>
                  <a:pt x="62674" y="76249"/>
                </a:lnTo>
                <a:lnTo>
                  <a:pt x="87201" y="45838"/>
                </a:lnTo>
                <a:lnTo>
                  <a:pt x="121538" y="35661"/>
                </a:lnTo>
                <a:lnTo>
                  <a:pt x="201582" y="35661"/>
                </a:lnTo>
                <a:lnTo>
                  <a:pt x="198504" y="30511"/>
                </a:lnTo>
                <a:lnTo>
                  <a:pt x="166538" y="7642"/>
                </a:lnTo>
                <a:lnTo>
                  <a:pt x="125221" y="0"/>
                </a:lnTo>
                <a:close/>
              </a:path>
              <a:path w="239395" h="381000">
                <a:moveTo>
                  <a:pt x="201582" y="35661"/>
                </a:moveTo>
                <a:lnTo>
                  <a:pt x="121538" y="35661"/>
                </a:lnTo>
                <a:lnTo>
                  <a:pt x="154477" y="45515"/>
                </a:lnTo>
                <a:lnTo>
                  <a:pt x="177784" y="75076"/>
                </a:lnTo>
                <a:lnTo>
                  <a:pt x="191637" y="124344"/>
                </a:lnTo>
                <a:lnTo>
                  <a:pt x="196214" y="193319"/>
                </a:lnTo>
                <a:lnTo>
                  <a:pt x="191637" y="259827"/>
                </a:lnTo>
                <a:lnTo>
                  <a:pt x="177784" y="307333"/>
                </a:lnTo>
                <a:lnTo>
                  <a:pt x="154477" y="335837"/>
                </a:lnTo>
                <a:lnTo>
                  <a:pt x="121538" y="345338"/>
                </a:lnTo>
                <a:lnTo>
                  <a:pt x="195889" y="345338"/>
                </a:lnTo>
                <a:lnTo>
                  <a:pt x="221027" y="303817"/>
                </a:lnTo>
                <a:lnTo>
                  <a:pt x="235303" y="252376"/>
                </a:lnTo>
                <a:lnTo>
                  <a:pt x="238883" y="211673"/>
                </a:lnTo>
                <a:lnTo>
                  <a:pt x="239268" y="189560"/>
                </a:lnTo>
                <a:lnTo>
                  <a:pt x="234771" y="121560"/>
                </a:lnTo>
                <a:lnTo>
                  <a:pt x="221215" y="68514"/>
                </a:lnTo>
                <a:lnTo>
                  <a:pt x="201582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3514344" y="574395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913"/>
                </a:lnTo>
                <a:lnTo>
                  <a:pt x="50037" y="29087"/>
                </a:lnTo>
                <a:lnTo>
                  <a:pt x="25132" y="64045"/>
                </a:lnTo>
                <a:lnTo>
                  <a:pt x="9397" y="112610"/>
                </a:lnTo>
                <a:lnTo>
                  <a:pt x="2555" y="152258"/>
                </a:lnTo>
                <a:lnTo>
                  <a:pt x="0" y="198945"/>
                </a:lnTo>
                <a:lnTo>
                  <a:pt x="664" y="219680"/>
                </a:lnTo>
                <a:lnTo>
                  <a:pt x="2555" y="239534"/>
                </a:lnTo>
                <a:lnTo>
                  <a:pt x="5518" y="258331"/>
                </a:lnTo>
                <a:lnTo>
                  <a:pt x="9397" y="275894"/>
                </a:lnTo>
                <a:lnTo>
                  <a:pt x="12872" y="292109"/>
                </a:lnTo>
                <a:lnTo>
                  <a:pt x="31750" y="334073"/>
                </a:lnTo>
                <a:lnTo>
                  <a:pt x="67309" y="369735"/>
                </a:lnTo>
                <a:lnTo>
                  <a:pt x="115950" y="381000"/>
                </a:lnTo>
                <a:lnTo>
                  <a:pt x="130645" y="380265"/>
                </a:lnTo>
                <a:lnTo>
                  <a:pt x="168275" y="367855"/>
                </a:lnTo>
                <a:lnTo>
                  <a:pt x="195889" y="345338"/>
                </a:lnTo>
                <a:lnTo>
                  <a:pt x="121538" y="345338"/>
                </a:lnTo>
                <a:lnTo>
                  <a:pt x="87201" y="335895"/>
                </a:lnTo>
                <a:lnTo>
                  <a:pt x="62674" y="307801"/>
                </a:lnTo>
                <a:lnTo>
                  <a:pt x="47958" y="261408"/>
                </a:lnTo>
                <a:lnTo>
                  <a:pt x="43052" y="197065"/>
                </a:lnTo>
                <a:lnTo>
                  <a:pt x="47958" y="126717"/>
                </a:lnTo>
                <a:lnTo>
                  <a:pt x="62674" y="76249"/>
                </a:lnTo>
                <a:lnTo>
                  <a:pt x="87201" y="45838"/>
                </a:lnTo>
                <a:lnTo>
                  <a:pt x="121538" y="35661"/>
                </a:lnTo>
                <a:lnTo>
                  <a:pt x="201209" y="35661"/>
                </a:lnTo>
                <a:lnTo>
                  <a:pt x="198092" y="30511"/>
                </a:lnTo>
                <a:lnTo>
                  <a:pt x="165563" y="7642"/>
                </a:lnTo>
                <a:lnTo>
                  <a:pt x="123316" y="0"/>
                </a:lnTo>
                <a:close/>
              </a:path>
              <a:path w="239395" h="381000">
                <a:moveTo>
                  <a:pt x="201209" y="35661"/>
                </a:moveTo>
                <a:lnTo>
                  <a:pt x="121538" y="35661"/>
                </a:lnTo>
                <a:lnTo>
                  <a:pt x="154477" y="45515"/>
                </a:lnTo>
                <a:lnTo>
                  <a:pt x="177784" y="75076"/>
                </a:lnTo>
                <a:lnTo>
                  <a:pt x="191637" y="124344"/>
                </a:lnTo>
                <a:lnTo>
                  <a:pt x="196214" y="193319"/>
                </a:lnTo>
                <a:lnTo>
                  <a:pt x="191637" y="259827"/>
                </a:lnTo>
                <a:lnTo>
                  <a:pt x="177784" y="307333"/>
                </a:lnTo>
                <a:lnTo>
                  <a:pt x="154477" y="335837"/>
                </a:lnTo>
                <a:lnTo>
                  <a:pt x="121538" y="345338"/>
                </a:lnTo>
                <a:lnTo>
                  <a:pt x="195889" y="345338"/>
                </a:lnTo>
                <a:lnTo>
                  <a:pt x="221027" y="303817"/>
                </a:lnTo>
                <a:lnTo>
                  <a:pt x="235303" y="252376"/>
                </a:lnTo>
                <a:lnTo>
                  <a:pt x="238883" y="211673"/>
                </a:lnTo>
                <a:lnTo>
                  <a:pt x="239267" y="189560"/>
                </a:lnTo>
                <a:lnTo>
                  <a:pt x="234755" y="121560"/>
                </a:lnTo>
                <a:lnTo>
                  <a:pt x="221093" y="68514"/>
                </a:lnTo>
                <a:lnTo>
                  <a:pt x="201209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3817620" y="5742432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1" y="58051"/>
                </a:moveTo>
                <a:lnTo>
                  <a:pt x="84962" y="58051"/>
                </a:lnTo>
                <a:lnTo>
                  <a:pt x="84962" y="376428"/>
                </a:lnTo>
                <a:lnTo>
                  <a:pt x="126491" y="376428"/>
                </a:lnTo>
                <a:lnTo>
                  <a:pt x="126491" y="58051"/>
                </a:lnTo>
                <a:close/>
              </a:path>
              <a:path w="127000" h="376554">
                <a:moveTo>
                  <a:pt x="126491" y="0"/>
                </a:moveTo>
                <a:lnTo>
                  <a:pt x="111378" y="0"/>
                </a:lnTo>
                <a:lnTo>
                  <a:pt x="81621" y="22120"/>
                </a:lnTo>
                <a:lnTo>
                  <a:pt x="74326" y="26684"/>
                </a:lnTo>
                <a:lnTo>
                  <a:pt x="66698" y="30545"/>
                </a:lnTo>
                <a:lnTo>
                  <a:pt x="58546" y="33705"/>
                </a:lnTo>
                <a:lnTo>
                  <a:pt x="51448" y="37894"/>
                </a:lnTo>
                <a:lnTo>
                  <a:pt x="44148" y="41903"/>
                </a:lnTo>
                <a:lnTo>
                  <a:pt x="36490" y="45560"/>
                </a:lnTo>
                <a:lnTo>
                  <a:pt x="28320" y="48691"/>
                </a:lnTo>
                <a:lnTo>
                  <a:pt x="20984" y="52289"/>
                </a:lnTo>
                <a:lnTo>
                  <a:pt x="13446" y="55011"/>
                </a:lnTo>
                <a:lnTo>
                  <a:pt x="6264" y="57383"/>
                </a:lnTo>
                <a:lnTo>
                  <a:pt x="0" y="59931"/>
                </a:lnTo>
                <a:lnTo>
                  <a:pt x="0" y="102997"/>
                </a:lnTo>
                <a:lnTo>
                  <a:pt x="5669" y="100480"/>
                </a:lnTo>
                <a:lnTo>
                  <a:pt x="11541" y="98317"/>
                </a:lnTo>
                <a:lnTo>
                  <a:pt x="56641" y="78651"/>
                </a:lnTo>
                <a:lnTo>
                  <a:pt x="64134" y="73037"/>
                </a:lnTo>
                <a:lnTo>
                  <a:pt x="69850" y="69291"/>
                </a:lnTo>
                <a:lnTo>
                  <a:pt x="77342" y="65544"/>
                </a:lnTo>
                <a:lnTo>
                  <a:pt x="84962" y="58051"/>
                </a:lnTo>
                <a:lnTo>
                  <a:pt x="126491" y="58051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4044696" y="5743955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5" y="0"/>
                </a:moveTo>
                <a:lnTo>
                  <a:pt x="83397" y="7913"/>
                </a:lnTo>
                <a:lnTo>
                  <a:pt x="50323" y="29087"/>
                </a:lnTo>
                <a:lnTo>
                  <a:pt x="25013" y="64045"/>
                </a:lnTo>
                <a:lnTo>
                  <a:pt x="7492" y="112610"/>
                </a:lnTo>
                <a:lnTo>
                  <a:pt x="2365" y="152258"/>
                </a:lnTo>
                <a:lnTo>
                  <a:pt x="0" y="198945"/>
                </a:lnTo>
                <a:lnTo>
                  <a:pt x="652" y="219680"/>
                </a:lnTo>
                <a:lnTo>
                  <a:pt x="4768" y="258331"/>
                </a:lnTo>
                <a:lnTo>
                  <a:pt x="17414" y="307093"/>
                </a:lnTo>
                <a:lnTo>
                  <a:pt x="38633" y="344664"/>
                </a:lnTo>
                <a:lnTo>
                  <a:pt x="67690" y="369735"/>
                </a:lnTo>
                <a:lnTo>
                  <a:pt x="116586" y="381000"/>
                </a:lnTo>
                <a:lnTo>
                  <a:pt x="130643" y="380265"/>
                </a:lnTo>
                <a:lnTo>
                  <a:pt x="169290" y="367855"/>
                </a:lnTo>
                <a:lnTo>
                  <a:pt x="197147" y="345338"/>
                </a:lnTo>
                <a:lnTo>
                  <a:pt x="120395" y="345338"/>
                </a:lnTo>
                <a:lnTo>
                  <a:pt x="86919" y="335895"/>
                </a:lnTo>
                <a:lnTo>
                  <a:pt x="62801" y="307801"/>
                </a:lnTo>
                <a:lnTo>
                  <a:pt x="48208" y="261408"/>
                </a:lnTo>
                <a:lnTo>
                  <a:pt x="43306" y="197065"/>
                </a:lnTo>
                <a:lnTo>
                  <a:pt x="48238" y="126717"/>
                </a:lnTo>
                <a:lnTo>
                  <a:pt x="63039" y="76249"/>
                </a:lnTo>
                <a:lnTo>
                  <a:pt x="87723" y="45838"/>
                </a:lnTo>
                <a:lnTo>
                  <a:pt x="122300" y="35661"/>
                </a:lnTo>
                <a:lnTo>
                  <a:pt x="201719" y="35661"/>
                </a:lnTo>
                <a:lnTo>
                  <a:pt x="198546" y="30511"/>
                </a:lnTo>
                <a:lnTo>
                  <a:pt x="165933" y="7642"/>
                </a:lnTo>
                <a:lnTo>
                  <a:pt x="124205" y="0"/>
                </a:lnTo>
                <a:close/>
              </a:path>
              <a:path w="241300" h="381000">
                <a:moveTo>
                  <a:pt x="201719" y="35661"/>
                </a:moveTo>
                <a:lnTo>
                  <a:pt x="122300" y="35661"/>
                </a:lnTo>
                <a:lnTo>
                  <a:pt x="155479" y="45515"/>
                </a:lnTo>
                <a:lnTo>
                  <a:pt x="178942" y="75076"/>
                </a:lnTo>
                <a:lnTo>
                  <a:pt x="192881" y="124344"/>
                </a:lnTo>
                <a:lnTo>
                  <a:pt x="197484" y="193319"/>
                </a:lnTo>
                <a:lnTo>
                  <a:pt x="192583" y="259827"/>
                </a:lnTo>
                <a:lnTo>
                  <a:pt x="177990" y="307333"/>
                </a:lnTo>
                <a:lnTo>
                  <a:pt x="153872" y="335837"/>
                </a:lnTo>
                <a:lnTo>
                  <a:pt x="120395" y="345338"/>
                </a:lnTo>
                <a:lnTo>
                  <a:pt x="197147" y="345338"/>
                </a:lnTo>
                <a:lnTo>
                  <a:pt x="221472" y="303817"/>
                </a:lnTo>
                <a:lnTo>
                  <a:pt x="235219" y="252376"/>
                </a:lnTo>
                <a:lnTo>
                  <a:pt x="240109" y="211673"/>
                </a:lnTo>
                <a:lnTo>
                  <a:pt x="240791" y="189560"/>
                </a:lnTo>
                <a:lnTo>
                  <a:pt x="236067" y="121560"/>
                </a:lnTo>
                <a:lnTo>
                  <a:pt x="221955" y="68514"/>
                </a:lnTo>
                <a:lnTo>
                  <a:pt x="201719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4344923" y="574395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913"/>
                </a:lnTo>
                <a:lnTo>
                  <a:pt x="50037" y="29087"/>
                </a:lnTo>
                <a:lnTo>
                  <a:pt x="24834" y="64045"/>
                </a:lnTo>
                <a:lnTo>
                  <a:pt x="7492" y="112610"/>
                </a:lnTo>
                <a:lnTo>
                  <a:pt x="2317" y="152258"/>
                </a:lnTo>
                <a:lnTo>
                  <a:pt x="0" y="198945"/>
                </a:lnTo>
                <a:lnTo>
                  <a:pt x="635" y="219680"/>
                </a:lnTo>
                <a:lnTo>
                  <a:pt x="4714" y="258331"/>
                </a:lnTo>
                <a:lnTo>
                  <a:pt x="17287" y="307093"/>
                </a:lnTo>
                <a:lnTo>
                  <a:pt x="38359" y="344664"/>
                </a:lnTo>
                <a:lnTo>
                  <a:pt x="67310" y="369735"/>
                </a:lnTo>
                <a:lnTo>
                  <a:pt x="115950" y="381000"/>
                </a:lnTo>
                <a:lnTo>
                  <a:pt x="129895" y="380265"/>
                </a:lnTo>
                <a:lnTo>
                  <a:pt x="168275" y="367855"/>
                </a:lnTo>
                <a:lnTo>
                  <a:pt x="195889" y="345338"/>
                </a:lnTo>
                <a:lnTo>
                  <a:pt x="119634" y="345338"/>
                </a:lnTo>
                <a:lnTo>
                  <a:pt x="86397" y="335895"/>
                </a:lnTo>
                <a:lnTo>
                  <a:pt x="62436" y="307801"/>
                </a:lnTo>
                <a:lnTo>
                  <a:pt x="47928" y="261408"/>
                </a:lnTo>
                <a:lnTo>
                  <a:pt x="43052" y="197065"/>
                </a:lnTo>
                <a:lnTo>
                  <a:pt x="47958" y="126717"/>
                </a:lnTo>
                <a:lnTo>
                  <a:pt x="62674" y="76249"/>
                </a:lnTo>
                <a:lnTo>
                  <a:pt x="87201" y="45838"/>
                </a:lnTo>
                <a:lnTo>
                  <a:pt x="121538" y="35661"/>
                </a:lnTo>
                <a:lnTo>
                  <a:pt x="200424" y="35661"/>
                </a:lnTo>
                <a:lnTo>
                  <a:pt x="197269" y="30511"/>
                </a:lnTo>
                <a:lnTo>
                  <a:pt x="164831" y="7642"/>
                </a:lnTo>
                <a:lnTo>
                  <a:pt x="123316" y="0"/>
                </a:lnTo>
                <a:close/>
              </a:path>
              <a:path w="239395" h="381000">
                <a:moveTo>
                  <a:pt x="200424" y="35661"/>
                </a:moveTo>
                <a:lnTo>
                  <a:pt x="121538" y="35661"/>
                </a:lnTo>
                <a:lnTo>
                  <a:pt x="154477" y="45515"/>
                </a:lnTo>
                <a:lnTo>
                  <a:pt x="177784" y="75076"/>
                </a:lnTo>
                <a:lnTo>
                  <a:pt x="191637" y="124344"/>
                </a:lnTo>
                <a:lnTo>
                  <a:pt x="196214" y="193319"/>
                </a:lnTo>
                <a:lnTo>
                  <a:pt x="191339" y="259827"/>
                </a:lnTo>
                <a:lnTo>
                  <a:pt x="176831" y="307333"/>
                </a:lnTo>
                <a:lnTo>
                  <a:pt x="152870" y="335837"/>
                </a:lnTo>
                <a:lnTo>
                  <a:pt x="119634" y="345338"/>
                </a:lnTo>
                <a:lnTo>
                  <a:pt x="195889" y="345338"/>
                </a:lnTo>
                <a:lnTo>
                  <a:pt x="220075" y="303817"/>
                </a:lnTo>
                <a:lnTo>
                  <a:pt x="233749" y="252376"/>
                </a:lnTo>
                <a:lnTo>
                  <a:pt x="238603" y="211673"/>
                </a:lnTo>
                <a:lnTo>
                  <a:pt x="239267" y="189560"/>
                </a:lnTo>
                <a:lnTo>
                  <a:pt x="234573" y="121560"/>
                </a:lnTo>
                <a:lnTo>
                  <a:pt x="220545" y="68514"/>
                </a:lnTo>
                <a:lnTo>
                  <a:pt x="200424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4646676" y="5742432"/>
            <a:ext cx="128270" cy="376555"/>
          </a:xfrm>
          <a:custGeom>
            <a:avLst/>
            <a:gdLst/>
            <a:ahLst/>
            <a:cxnLst/>
            <a:rect l="l" t="t" r="r" b="b"/>
            <a:pathLst>
              <a:path w="128270" h="376554">
                <a:moveTo>
                  <a:pt x="128015" y="58051"/>
                </a:moveTo>
                <a:lnTo>
                  <a:pt x="86613" y="58051"/>
                </a:lnTo>
                <a:lnTo>
                  <a:pt x="86613" y="376428"/>
                </a:lnTo>
                <a:lnTo>
                  <a:pt x="128015" y="376428"/>
                </a:lnTo>
                <a:lnTo>
                  <a:pt x="128015" y="58051"/>
                </a:lnTo>
                <a:close/>
              </a:path>
              <a:path w="128270" h="376554">
                <a:moveTo>
                  <a:pt x="128015" y="0"/>
                </a:moveTo>
                <a:lnTo>
                  <a:pt x="112902" y="0"/>
                </a:lnTo>
                <a:lnTo>
                  <a:pt x="107253" y="4212"/>
                </a:lnTo>
                <a:lnTo>
                  <a:pt x="101425" y="8426"/>
                </a:lnTo>
                <a:lnTo>
                  <a:pt x="95240" y="12640"/>
                </a:lnTo>
                <a:lnTo>
                  <a:pt x="88519" y="16852"/>
                </a:lnTo>
                <a:lnTo>
                  <a:pt x="82200" y="22120"/>
                </a:lnTo>
                <a:lnTo>
                  <a:pt x="75025" y="26684"/>
                </a:lnTo>
                <a:lnTo>
                  <a:pt x="67516" y="30545"/>
                </a:lnTo>
                <a:lnTo>
                  <a:pt x="60198" y="33705"/>
                </a:lnTo>
                <a:lnTo>
                  <a:pt x="52851" y="37894"/>
                </a:lnTo>
                <a:lnTo>
                  <a:pt x="45148" y="41903"/>
                </a:lnTo>
                <a:lnTo>
                  <a:pt x="37445" y="45560"/>
                </a:lnTo>
                <a:lnTo>
                  <a:pt x="30099" y="48691"/>
                </a:lnTo>
                <a:lnTo>
                  <a:pt x="21949" y="52289"/>
                </a:lnTo>
                <a:lnTo>
                  <a:pt x="14335" y="55011"/>
                </a:lnTo>
                <a:lnTo>
                  <a:pt x="7078" y="57383"/>
                </a:lnTo>
                <a:lnTo>
                  <a:pt x="0" y="59931"/>
                </a:lnTo>
                <a:lnTo>
                  <a:pt x="0" y="102997"/>
                </a:lnTo>
                <a:lnTo>
                  <a:pt x="6752" y="100480"/>
                </a:lnTo>
                <a:lnTo>
                  <a:pt x="19591" y="96153"/>
                </a:lnTo>
                <a:lnTo>
                  <a:pt x="26415" y="93637"/>
                </a:lnTo>
                <a:lnTo>
                  <a:pt x="32333" y="90827"/>
                </a:lnTo>
                <a:lnTo>
                  <a:pt x="44882" y="85207"/>
                </a:lnTo>
                <a:lnTo>
                  <a:pt x="50800" y="82397"/>
                </a:lnTo>
                <a:lnTo>
                  <a:pt x="58420" y="78651"/>
                </a:lnTo>
                <a:lnTo>
                  <a:pt x="65912" y="73037"/>
                </a:lnTo>
                <a:lnTo>
                  <a:pt x="71500" y="69291"/>
                </a:lnTo>
                <a:lnTo>
                  <a:pt x="77215" y="65544"/>
                </a:lnTo>
                <a:lnTo>
                  <a:pt x="82803" y="61798"/>
                </a:lnTo>
                <a:lnTo>
                  <a:pt x="86613" y="58051"/>
                </a:lnTo>
                <a:lnTo>
                  <a:pt x="128015" y="58051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4875276" y="5743955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6" y="0"/>
                </a:moveTo>
                <a:lnTo>
                  <a:pt x="83147" y="7913"/>
                </a:lnTo>
                <a:lnTo>
                  <a:pt x="48942" y="29087"/>
                </a:lnTo>
                <a:lnTo>
                  <a:pt x="24209" y="64045"/>
                </a:lnTo>
                <a:lnTo>
                  <a:pt x="7493" y="112610"/>
                </a:lnTo>
                <a:lnTo>
                  <a:pt x="1650" y="152258"/>
                </a:lnTo>
                <a:lnTo>
                  <a:pt x="0" y="198945"/>
                </a:lnTo>
                <a:lnTo>
                  <a:pt x="384" y="219680"/>
                </a:lnTo>
                <a:lnTo>
                  <a:pt x="3964" y="258331"/>
                </a:lnTo>
                <a:lnTo>
                  <a:pt x="17414" y="307093"/>
                </a:lnTo>
                <a:lnTo>
                  <a:pt x="37800" y="344664"/>
                </a:lnTo>
                <a:lnTo>
                  <a:pt x="77456" y="374661"/>
                </a:lnTo>
                <a:lnTo>
                  <a:pt x="116586" y="381000"/>
                </a:lnTo>
                <a:lnTo>
                  <a:pt x="130375" y="380265"/>
                </a:lnTo>
                <a:lnTo>
                  <a:pt x="169290" y="367855"/>
                </a:lnTo>
                <a:lnTo>
                  <a:pt x="196511" y="345338"/>
                </a:lnTo>
                <a:lnTo>
                  <a:pt x="120396" y="345338"/>
                </a:lnTo>
                <a:lnTo>
                  <a:pt x="86919" y="335895"/>
                </a:lnTo>
                <a:lnTo>
                  <a:pt x="62801" y="307801"/>
                </a:lnTo>
                <a:lnTo>
                  <a:pt x="48208" y="261408"/>
                </a:lnTo>
                <a:lnTo>
                  <a:pt x="43307" y="197065"/>
                </a:lnTo>
                <a:lnTo>
                  <a:pt x="48238" y="126717"/>
                </a:lnTo>
                <a:lnTo>
                  <a:pt x="63039" y="76249"/>
                </a:lnTo>
                <a:lnTo>
                  <a:pt x="87723" y="45838"/>
                </a:lnTo>
                <a:lnTo>
                  <a:pt x="122300" y="35661"/>
                </a:lnTo>
                <a:lnTo>
                  <a:pt x="201719" y="35661"/>
                </a:lnTo>
                <a:lnTo>
                  <a:pt x="198546" y="30511"/>
                </a:lnTo>
                <a:lnTo>
                  <a:pt x="165933" y="7642"/>
                </a:lnTo>
                <a:lnTo>
                  <a:pt x="124206" y="0"/>
                </a:lnTo>
                <a:close/>
              </a:path>
              <a:path w="241300" h="381000">
                <a:moveTo>
                  <a:pt x="201719" y="35661"/>
                </a:moveTo>
                <a:lnTo>
                  <a:pt x="122300" y="35661"/>
                </a:lnTo>
                <a:lnTo>
                  <a:pt x="154676" y="45515"/>
                </a:lnTo>
                <a:lnTo>
                  <a:pt x="178228" y="75076"/>
                </a:lnTo>
                <a:lnTo>
                  <a:pt x="192613" y="124344"/>
                </a:lnTo>
                <a:lnTo>
                  <a:pt x="197485" y="193319"/>
                </a:lnTo>
                <a:lnTo>
                  <a:pt x="192583" y="259827"/>
                </a:lnTo>
                <a:lnTo>
                  <a:pt x="177990" y="307333"/>
                </a:lnTo>
                <a:lnTo>
                  <a:pt x="153872" y="335837"/>
                </a:lnTo>
                <a:lnTo>
                  <a:pt x="120396" y="345338"/>
                </a:lnTo>
                <a:lnTo>
                  <a:pt x="196511" y="345338"/>
                </a:lnTo>
                <a:lnTo>
                  <a:pt x="221233" y="303817"/>
                </a:lnTo>
                <a:lnTo>
                  <a:pt x="235219" y="252376"/>
                </a:lnTo>
                <a:lnTo>
                  <a:pt x="240109" y="211673"/>
                </a:lnTo>
                <a:lnTo>
                  <a:pt x="240791" y="189560"/>
                </a:lnTo>
                <a:lnTo>
                  <a:pt x="236067" y="121560"/>
                </a:lnTo>
                <a:lnTo>
                  <a:pt x="221955" y="68514"/>
                </a:lnTo>
                <a:lnTo>
                  <a:pt x="201719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5178552" y="5742432"/>
            <a:ext cx="128270" cy="376555"/>
          </a:xfrm>
          <a:custGeom>
            <a:avLst/>
            <a:gdLst/>
            <a:ahLst/>
            <a:cxnLst/>
            <a:rect l="l" t="t" r="r" b="b"/>
            <a:pathLst>
              <a:path w="128270" h="376554">
                <a:moveTo>
                  <a:pt x="128015" y="58051"/>
                </a:moveTo>
                <a:lnTo>
                  <a:pt x="84709" y="58051"/>
                </a:lnTo>
                <a:lnTo>
                  <a:pt x="84709" y="376428"/>
                </a:lnTo>
                <a:lnTo>
                  <a:pt x="128015" y="376428"/>
                </a:lnTo>
                <a:lnTo>
                  <a:pt x="128015" y="58051"/>
                </a:lnTo>
                <a:close/>
              </a:path>
              <a:path w="128270" h="376554">
                <a:moveTo>
                  <a:pt x="128015" y="0"/>
                </a:moveTo>
                <a:lnTo>
                  <a:pt x="111125" y="0"/>
                </a:lnTo>
                <a:lnTo>
                  <a:pt x="106503" y="4212"/>
                </a:lnTo>
                <a:lnTo>
                  <a:pt x="101203" y="8426"/>
                </a:lnTo>
                <a:lnTo>
                  <a:pt x="95212" y="12640"/>
                </a:lnTo>
                <a:lnTo>
                  <a:pt x="88519" y="16852"/>
                </a:lnTo>
                <a:lnTo>
                  <a:pt x="81450" y="22120"/>
                </a:lnTo>
                <a:lnTo>
                  <a:pt x="74358" y="26684"/>
                </a:lnTo>
                <a:lnTo>
                  <a:pt x="67266" y="30545"/>
                </a:lnTo>
                <a:lnTo>
                  <a:pt x="60198" y="33705"/>
                </a:lnTo>
                <a:lnTo>
                  <a:pt x="52851" y="37894"/>
                </a:lnTo>
                <a:lnTo>
                  <a:pt x="45148" y="41903"/>
                </a:lnTo>
                <a:lnTo>
                  <a:pt x="37445" y="45560"/>
                </a:lnTo>
                <a:lnTo>
                  <a:pt x="30099" y="48691"/>
                </a:lnTo>
                <a:lnTo>
                  <a:pt x="21949" y="52289"/>
                </a:lnTo>
                <a:lnTo>
                  <a:pt x="14335" y="55011"/>
                </a:lnTo>
                <a:lnTo>
                  <a:pt x="7078" y="57383"/>
                </a:lnTo>
                <a:lnTo>
                  <a:pt x="0" y="59931"/>
                </a:lnTo>
                <a:lnTo>
                  <a:pt x="0" y="102997"/>
                </a:lnTo>
                <a:lnTo>
                  <a:pt x="5919" y="100480"/>
                </a:lnTo>
                <a:lnTo>
                  <a:pt x="18520" y="96153"/>
                </a:lnTo>
                <a:lnTo>
                  <a:pt x="31261" y="90827"/>
                </a:lnTo>
                <a:lnTo>
                  <a:pt x="44049" y="85207"/>
                </a:lnTo>
                <a:lnTo>
                  <a:pt x="50800" y="82397"/>
                </a:lnTo>
                <a:lnTo>
                  <a:pt x="58420" y="78651"/>
                </a:lnTo>
                <a:lnTo>
                  <a:pt x="64008" y="73037"/>
                </a:lnTo>
                <a:lnTo>
                  <a:pt x="71500" y="69291"/>
                </a:lnTo>
                <a:lnTo>
                  <a:pt x="77215" y="65544"/>
                </a:lnTo>
                <a:lnTo>
                  <a:pt x="82803" y="61798"/>
                </a:lnTo>
                <a:lnTo>
                  <a:pt x="84709" y="58051"/>
                </a:lnTo>
                <a:lnTo>
                  <a:pt x="128015" y="58051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5407152" y="5742432"/>
            <a:ext cx="128270" cy="376555"/>
          </a:xfrm>
          <a:custGeom>
            <a:avLst/>
            <a:gdLst/>
            <a:ahLst/>
            <a:cxnLst/>
            <a:rect l="l" t="t" r="r" b="b"/>
            <a:pathLst>
              <a:path w="128270" h="376554">
                <a:moveTo>
                  <a:pt x="128015" y="58051"/>
                </a:moveTo>
                <a:lnTo>
                  <a:pt x="86613" y="58051"/>
                </a:lnTo>
                <a:lnTo>
                  <a:pt x="86613" y="376428"/>
                </a:lnTo>
                <a:lnTo>
                  <a:pt x="128015" y="376428"/>
                </a:lnTo>
                <a:lnTo>
                  <a:pt x="128015" y="58051"/>
                </a:lnTo>
                <a:close/>
              </a:path>
              <a:path w="128270" h="376554">
                <a:moveTo>
                  <a:pt x="128015" y="0"/>
                </a:moveTo>
                <a:lnTo>
                  <a:pt x="112902" y="0"/>
                </a:lnTo>
                <a:lnTo>
                  <a:pt x="90424" y="16852"/>
                </a:lnTo>
                <a:lnTo>
                  <a:pt x="83272" y="22120"/>
                </a:lnTo>
                <a:lnTo>
                  <a:pt x="75977" y="26684"/>
                </a:lnTo>
                <a:lnTo>
                  <a:pt x="68349" y="30545"/>
                </a:lnTo>
                <a:lnTo>
                  <a:pt x="60198" y="33705"/>
                </a:lnTo>
                <a:lnTo>
                  <a:pt x="53119" y="37894"/>
                </a:lnTo>
                <a:lnTo>
                  <a:pt x="45862" y="41903"/>
                </a:lnTo>
                <a:lnTo>
                  <a:pt x="38248" y="45560"/>
                </a:lnTo>
                <a:lnTo>
                  <a:pt x="30099" y="48691"/>
                </a:lnTo>
                <a:lnTo>
                  <a:pt x="22752" y="52289"/>
                </a:lnTo>
                <a:lnTo>
                  <a:pt x="15049" y="55011"/>
                </a:lnTo>
                <a:lnTo>
                  <a:pt x="7346" y="57383"/>
                </a:lnTo>
                <a:lnTo>
                  <a:pt x="0" y="59931"/>
                </a:lnTo>
                <a:lnTo>
                  <a:pt x="0" y="102997"/>
                </a:lnTo>
                <a:lnTo>
                  <a:pt x="6752" y="100480"/>
                </a:lnTo>
                <a:lnTo>
                  <a:pt x="19591" y="96153"/>
                </a:lnTo>
                <a:lnTo>
                  <a:pt x="58420" y="78651"/>
                </a:lnTo>
                <a:lnTo>
                  <a:pt x="65912" y="73037"/>
                </a:lnTo>
                <a:lnTo>
                  <a:pt x="71500" y="69291"/>
                </a:lnTo>
                <a:lnTo>
                  <a:pt x="79121" y="65544"/>
                </a:lnTo>
                <a:lnTo>
                  <a:pt x="82803" y="61798"/>
                </a:lnTo>
                <a:lnTo>
                  <a:pt x="86613" y="58051"/>
                </a:lnTo>
                <a:lnTo>
                  <a:pt x="128015" y="58051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5635752" y="574395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615" y="7913"/>
                </a:lnTo>
                <a:lnTo>
                  <a:pt x="50038" y="29087"/>
                </a:lnTo>
                <a:lnTo>
                  <a:pt x="24030" y="64045"/>
                </a:lnTo>
                <a:lnTo>
                  <a:pt x="7493" y="112610"/>
                </a:lnTo>
                <a:lnTo>
                  <a:pt x="2317" y="152258"/>
                </a:lnTo>
                <a:lnTo>
                  <a:pt x="0" y="198945"/>
                </a:lnTo>
                <a:lnTo>
                  <a:pt x="384" y="219680"/>
                </a:lnTo>
                <a:lnTo>
                  <a:pt x="3964" y="258331"/>
                </a:lnTo>
                <a:lnTo>
                  <a:pt x="17287" y="307093"/>
                </a:lnTo>
                <a:lnTo>
                  <a:pt x="38359" y="344664"/>
                </a:lnTo>
                <a:lnTo>
                  <a:pt x="67310" y="369735"/>
                </a:lnTo>
                <a:lnTo>
                  <a:pt x="115950" y="381000"/>
                </a:lnTo>
                <a:lnTo>
                  <a:pt x="129895" y="380265"/>
                </a:lnTo>
                <a:lnTo>
                  <a:pt x="168275" y="367855"/>
                </a:lnTo>
                <a:lnTo>
                  <a:pt x="195253" y="345338"/>
                </a:lnTo>
                <a:lnTo>
                  <a:pt x="119634" y="345338"/>
                </a:lnTo>
                <a:lnTo>
                  <a:pt x="86397" y="335895"/>
                </a:lnTo>
                <a:lnTo>
                  <a:pt x="62436" y="307801"/>
                </a:lnTo>
                <a:lnTo>
                  <a:pt x="47928" y="261408"/>
                </a:lnTo>
                <a:lnTo>
                  <a:pt x="43052" y="197065"/>
                </a:lnTo>
                <a:lnTo>
                  <a:pt x="47958" y="126717"/>
                </a:lnTo>
                <a:lnTo>
                  <a:pt x="62674" y="76249"/>
                </a:lnTo>
                <a:lnTo>
                  <a:pt x="87201" y="45838"/>
                </a:lnTo>
                <a:lnTo>
                  <a:pt x="121538" y="35661"/>
                </a:lnTo>
                <a:lnTo>
                  <a:pt x="200424" y="35661"/>
                </a:lnTo>
                <a:lnTo>
                  <a:pt x="197269" y="30511"/>
                </a:lnTo>
                <a:lnTo>
                  <a:pt x="164831" y="7642"/>
                </a:lnTo>
                <a:lnTo>
                  <a:pt x="123317" y="0"/>
                </a:lnTo>
                <a:close/>
              </a:path>
              <a:path w="239395" h="381000">
                <a:moveTo>
                  <a:pt x="200424" y="35661"/>
                </a:moveTo>
                <a:lnTo>
                  <a:pt x="121538" y="35661"/>
                </a:lnTo>
                <a:lnTo>
                  <a:pt x="154477" y="45515"/>
                </a:lnTo>
                <a:lnTo>
                  <a:pt x="177784" y="75076"/>
                </a:lnTo>
                <a:lnTo>
                  <a:pt x="191637" y="124344"/>
                </a:lnTo>
                <a:lnTo>
                  <a:pt x="196214" y="193319"/>
                </a:lnTo>
                <a:lnTo>
                  <a:pt x="191339" y="259827"/>
                </a:lnTo>
                <a:lnTo>
                  <a:pt x="176831" y="307333"/>
                </a:lnTo>
                <a:lnTo>
                  <a:pt x="152870" y="335837"/>
                </a:lnTo>
                <a:lnTo>
                  <a:pt x="119634" y="345338"/>
                </a:lnTo>
                <a:lnTo>
                  <a:pt x="195253" y="345338"/>
                </a:lnTo>
                <a:lnTo>
                  <a:pt x="219837" y="303817"/>
                </a:lnTo>
                <a:lnTo>
                  <a:pt x="233749" y="252376"/>
                </a:lnTo>
                <a:lnTo>
                  <a:pt x="238603" y="211673"/>
                </a:lnTo>
                <a:lnTo>
                  <a:pt x="239268" y="189560"/>
                </a:lnTo>
                <a:lnTo>
                  <a:pt x="234573" y="121560"/>
                </a:lnTo>
                <a:lnTo>
                  <a:pt x="220545" y="68514"/>
                </a:lnTo>
                <a:lnTo>
                  <a:pt x="200424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6912864" y="5743955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5" y="0"/>
                </a:moveTo>
                <a:lnTo>
                  <a:pt x="83397" y="7913"/>
                </a:lnTo>
                <a:lnTo>
                  <a:pt x="50323" y="29087"/>
                </a:lnTo>
                <a:lnTo>
                  <a:pt x="25042" y="64045"/>
                </a:lnTo>
                <a:lnTo>
                  <a:pt x="9397" y="112610"/>
                </a:lnTo>
                <a:lnTo>
                  <a:pt x="2603" y="152258"/>
                </a:lnTo>
                <a:lnTo>
                  <a:pt x="0" y="198945"/>
                </a:lnTo>
                <a:lnTo>
                  <a:pt x="652" y="219680"/>
                </a:lnTo>
                <a:lnTo>
                  <a:pt x="4768" y="258331"/>
                </a:lnTo>
                <a:lnTo>
                  <a:pt x="17414" y="307093"/>
                </a:lnTo>
                <a:lnTo>
                  <a:pt x="38633" y="344664"/>
                </a:lnTo>
                <a:lnTo>
                  <a:pt x="67690" y="369735"/>
                </a:lnTo>
                <a:lnTo>
                  <a:pt x="116585" y="381000"/>
                </a:lnTo>
                <a:lnTo>
                  <a:pt x="131446" y="380265"/>
                </a:lnTo>
                <a:lnTo>
                  <a:pt x="169290" y="367855"/>
                </a:lnTo>
                <a:lnTo>
                  <a:pt x="197147" y="345338"/>
                </a:lnTo>
                <a:lnTo>
                  <a:pt x="120395" y="345338"/>
                </a:lnTo>
                <a:lnTo>
                  <a:pt x="86919" y="335895"/>
                </a:lnTo>
                <a:lnTo>
                  <a:pt x="62801" y="307801"/>
                </a:lnTo>
                <a:lnTo>
                  <a:pt x="48208" y="261408"/>
                </a:lnTo>
                <a:lnTo>
                  <a:pt x="43306" y="197065"/>
                </a:lnTo>
                <a:lnTo>
                  <a:pt x="48238" y="126717"/>
                </a:lnTo>
                <a:lnTo>
                  <a:pt x="63039" y="76249"/>
                </a:lnTo>
                <a:lnTo>
                  <a:pt x="87723" y="45838"/>
                </a:lnTo>
                <a:lnTo>
                  <a:pt x="122300" y="35661"/>
                </a:lnTo>
                <a:lnTo>
                  <a:pt x="201719" y="35661"/>
                </a:lnTo>
                <a:lnTo>
                  <a:pt x="198546" y="30511"/>
                </a:lnTo>
                <a:lnTo>
                  <a:pt x="165933" y="7642"/>
                </a:lnTo>
                <a:lnTo>
                  <a:pt x="124205" y="0"/>
                </a:lnTo>
                <a:close/>
              </a:path>
              <a:path w="241300" h="381000">
                <a:moveTo>
                  <a:pt x="201719" y="35661"/>
                </a:moveTo>
                <a:lnTo>
                  <a:pt x="122300" y="35661"/>
                </a:lnTo>
                <a:lnTo>
                  <a:pt x="155479" y="45515"/>
                </a:lnTo>
                <a:lnTo>
                  <a:pt x="178943" y="75076"/>
                </a:lnTo>
                <a:lnTo>
                  <a:pt x="192881" y="124344"/>
                </a:lnTo>
                <a:lnTo>
                  <a:pt x="197484" y="193319"/>
                </a:lnTo>
                <a:lnTo>
                  <a:pt x="192583" y="259827"/>
                </a:lnTo>
                <a:lnTo>
                  <a:pt x="177990" y="307333"/>
                </a:lnTo>
                <a:lnTo>
                  <a:pt x="153872" y="335837"/>
                </a:lnTo>
                <a:lnTo>
                  <a:pt x="120395" y="345338"/>
                </a:lnTo>
                <a:lnTo>
                  <a:pt x="197147" y="345338"/>
                </a:lnTo>
                <a:lnTo>
                  <a:pt x="222186" y="303817"/>
                </a:lnTo>
                <a:lnTo>
                  <a:pt x="235219" y="252376"/>
                </a:lnTo>
                <a:lnTo>
                  <a:pt x="240109" y="211673"/>
                </a:lnTo>
                <a:lnTo>
                  <a:pt x="240791" y="189560"/>
                </a:lnTo>
                <a:lnTo>
                  <a:pt x="236067" y="121560"/>
                </a:lnTo>
                <a:lnTo>
                  <a:pt x="221955" y="68514"/>
                </a:lnTo>
                <a:lnTo>
                  <a:pt x="201719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213092" y="574395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913"/>
                </a:lnTo>
                <a:lnTo>
                  <a:pt x="50038" y="29087"/>
                </a:lnTo>
                <a:lnTo>
                  <a:pt x="24864" y="64045"/>
                </a:lnTo>
                <a:lnTo>
                  <a:pt x="9398" y="112610"/>
                </a:lnTo>
                <a:lnTo>
                  <a:pt x="2555" y="152258"/>
                </a:lnTo>
                <a:lnTo>
                  <a:pt x="0" y="198945"/>
                </a:lnTo>
                <a:lnTo>
                  <a:pt x="634" y="219680"/>
                </a:lnTo>
                <a:lnTo>
                  <a:pt x="4714" y="258331"/>
                </a:lnTo>
                <a:lnTo>
                  <a:pt x="17287" y="307093"/>
                </a:lnTo>
                <a:lnTo>
                  <a:pt x="38359" y="344664"/>
                </a:lnTo>
                <a:lnTo>
                  <a:pt x="67309" y="369735"/>
                </a:lnTo>
                <a:lnTo>
                  <a:pt x="115950" y="381000"/>
                </a:lnTo>
                <a:lnTo>
                  <a:pt x="130645" y="380265"/>
                </a:lnTo>
                <a:lnTo>
                  <a:pt x="168275" y="367855"/>
                </a:lnTo>
                <a:lnTo>
                  <a:pt x="195889" y="345338"/>
                </a:lnTo>
                <a:lnTo>
                  <a:pt x="119633" y="345338"/>
                </a:lnTo>
                <a:lnTo>
                  <a:pt x="86397" y="335895"/>
                </a:lnTo>
                <a:lnTo>
                  <a:pt x="62436" y="307801"/>
                </a:lnTo>
                <a:lnTo>
                  <a:pt x="47928" y="261408"/>
                </a:lnTo>
                <a:lnTo>
                  <a:pt x="43052" y="197065"/>
                </a:lnTo>
                <a:lnTo>
                  <a:pt x="47958" y="126717"/>
                </a:lnTo>
                <a:lnTo>
                  <a:pt x="62674" y="76249"/>
                </a:lnTo>
                <a:lnTo>
                  <a:pt x="87201" y="45838"/>
                </a:lnTo>
                <a:lnTo>
                  <a:pt x="121538" y="35661"/>
                </a:lnTo>
                <a:lnTo>
                  <a:pt x="200424" y="35661"/>
                </a:lnTo>
                <a:lnTo>
                  <a:pt x="197269" y="30511"/>
                </a:lnTo>
                <a:lnTo>
                  <a:pt x="164831" y="7642"/>
                </a:lnTo>
                <a:lnTo>
                  <a:pt x="123316" y="0"/>
                </a:lnTo>
                <a:close/>
              </a:path>
              <a:path w="239395" h="381000">
                <a:moveTo>
                  <a:pt x="200424" y="35661"/>
                </a:moveTo>
                <a:lnTo>
                  <a:pt x="121538" y="35661"/>
                </a:lnTo>
                <a:lnTo>
                  <a:pt x="154477" y="45515"/>
                </a:lnTo>
                <a:lnTo>
                  <a:pt x="177784" y="75076"/>
                </a:lnTo>
                <a:lnTo>
                  <a:pt x="191637" y="124344"/>
                </a:lnTo>
                <a:lnTo>
                  <a:pt x="196214" y="193319"/>
                </a:lnTo>
                <a:lnTo>
                  <a:pt x="191339" y="259827"/>
                </a:lnTo>
                <a:lnTo>
                  <a:pt x="176831" y="307333"/>
                </a:lnTo>
                <a:lnTo>
                  <a:pt x="152870" y="335837"/>
                </a:lnTo>
                <a:lnTo>
                  <a:pt x="119633" y="345338"/>
                </a:lnTo>
                <a:lnTo>
                  <a:pt x="195889" y="345338"/>
                </a:lnTo>
                <a:lnTo>
                  <a:pt x="220789" y="303817"/>
                </a:lnTo>
                <a:lnTo>
                  <a:pt x="229869" y="270268"/>
                </a:lnTo>
                <a:lnTo>
                  <a:pt x="233749" y="252376"/>
                </a:lnTo>
                <a:lnTo>
                  <a:pt x="236712" y="232729"/>
                </a:lnTo>
                <a:lnTo>
                  <a:pt x="238603" y="211673"/>
                </a:lnTo>
                <a:lnTo>
                  <a:pt x="239267" y="189560"/>
                </a:lnTo>
                <a:lnTo>
                  <a:pt x="234573" y="121560"/>
                </a:lnTo>
                <a:lnTo>
                  <a:pt x="220545" y="68514"/>
                </a:lnTo>
                <a:lnTo>
                  <a:pt x="200424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7514843" y="5742432"/>
            <a:ext cx="128270" cy="376555"/>
          </a:xfrm>
          <a:custGeom>
            <a:avLst/>
            <a:gdLst/>
            <a:ahLst/>
            <a:cxnLst/>
            <a:rect l="l" t="t" r="r" b="b"/>
            <a:pathLst>
              <a:path w="128270" h="376554">
                <a:moveTo>
                  <a:pt x="128015" y="58051"/>
                </a:moveTo>
                <a:lnTo>
                  <a:pt x="86613" y="58051"/>
                </a:lnTo>
                <a:lnTo>
                  <a:pt x="86613" y="376428"/>
                </a:lnTo>
                <a:lnTo>
                  <a:pt x="128015" y="376428"/>
                </a:lnTo>
                <a:lnTo>
                  <a:pt x="128015" y="58051"/>
                </a:lnTo>
                <a:close/>
              </a:path>
              <a:path w="128270" h="376554">
                <a:moveTo>
                  <a:pt x="128015" y="0"/>
                </a:moveTo>
                <a:lnTo>
                  <a:pt x="112902" y="0"/>
                </a:lnTo>
                <a:lnTo>
                  <a:pt x="107253" y="4212"/>
                </a:lnTo>
                <a:lnTo>
                  <a:pt x="101425" y="8426"/>
                </a:lnTo>
                <a:lnTo>
                  <a:pt x="95240" y="12640"/>
                </a:lnTo>
                <a:lnTo>
                  <a:pt x="88519" y="16852"/>
                </a:lnTo>
                <a:lnTo>
                  <a:pt x="82468" y="22120"/>
                </a:lnTo>
                <a:lnTo>
                  <a:pt x="75739" y="26684"/>
                </a:lnTo>
                <a:lnTo>
                  <a:pt x="68320" y="30545"/>
                </a:lnTo>
                <a:lnTo>
                  <a:pt x="60198" y="33705"/>
                </a:lnTo>
                <a:lnTo>
                  <a:pt x="52851" y="37894"/>
                </a:lnTo>
                <a:lnTo>
                  <a:pt x="45148" y="41903"/>
                </a:lnTo>
                <a:lnTo>
                  <a:pt x="37445" y="45560"/>
                </a:lnTo>
                <a:lnTo>
                  <a:pt x="30099" y="48691"/>
                </a:lnTo>
                <a:lnTo>
                  <a:pt x="21949" y="52289"/>
                </a:lnTo>
                <a:lnTo>
                  <a:pt x="14335" y="55011"/>
                </a:lnTo>
                <a:lnTo>
                  <a:pt x="7078" y="57383"/>
                </a:lnTo>
                <a:lnTo>
                  <a:pt x="0" y="59931"/>
                </a:lnTo>
                <a:lnTo>
                  <a:pt x="0" y="102997"/>
                </a:lnTo>
                <a:lnTo>
                  <a:pt x="6752" y="100480"/>
                </a:lnTo>
                <a:lnTo>
                  <a:pt x="19591" y="96153"/>
                </a:lnTo>
                <a:lnTo>
                  <a:pt x="26415" y="93637"/>
                </a:lnTo>
                <a:lnTo>
                  <a:pt x="32333" y="90827"/>
                </a:lnTo>
                <a:lnTo>
                  <a:pt x="44882" y="85207"/>
                </a:lnTo>
                <a:lnTo>
                  <a:pt x="50800" y="82397"/>
                </a:lnTo>
                <a:lnTo>
                  <a:pt x="58420" y="78651"/>
                </a:lnTo>
                <a:lnTo>
                  <a:pt x="65912" y="73037"/>
                </a:lnTo>
                <a:lnTo>
                  <a:pt x="71500" y="69291"/>
                </a:lnTo>
                <a:lnTo>
                  <a:pt x="77215" y="65544"/>
                </a:lnTo>
                <a:lnTo>
                  <a:pt x="82803" y="61798"/>
                </a:lnTo>
                <a:lnTo>
                  <a:pt x="86613" y="58051"/>
                </a:lnTo>
                <a:lnTo>
                  <a:pt x="128015" y="58051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743443" y="5743955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5" y="0"/>
                </a:moveTo>
                <a:lnTo>
                  <a:pt x="83147" y="7913"/>
                </a:lnTo>
                <a:lnTo>
                  <a:pt x="48942" y="29087"/>
                </a:lnTo>
                <a:lnTo>
                  <a:pt x="24209" y="64045"/>
                </a:lnTo>
                <a:lnTo>
                  <a:pt x="7492" y="112610"/>
                </a:lnTo>
                <a:lnTo>
                  <a:pt x="1650" y="152258"/>
                </a:lnTo>
                <a:lnTo>
                  <a:pt x="0" y="198945"/>
                </a:lnTo>
                <a:lnTo>
                  <a:pt x="384" y="219680"/>
                </a:lnTo>
                <a:lnTo>
                  <a:pt x="3964" y="258331"/>
                </a:lnTo>
                <a:lnTo>
                  <a:pt x="17414" y="307093"/>
                </a:lnTo>
                <a:lnTo>
                  <a:pt x="37830" y="344664"/>
                </a:lnTo>
                <a:lnTo>
                  <a:pt x="67690" y="369735"/>
                </a:lnTo>
                <a:lnTo>
                  <a:pt x="116585" y="381000"/>
                </a:lnTo>
                <a:lnTo>
                  <a:pt x="130643" y="380265"/>
                </a:lnTo>
                <a:lnTo>
                  <a:pt x="169290" y="367855"/>
                </a:lnTo>
                <a:lnTo>
                  <a:pt x="196511" y="345338"/>
                </a:lnTo>
                <a:lnTo>
                  <a:pt x="120396" y="345338"/>
                </a:lnTo>
                <a:lnTo>
                  <a:pt x="86919" y="335895"/>
                </a:lnTo>
                <a:lnTo>
                  <a:pt x="62801" y="307801"/>
                </a:lnTo>
                <a:lnTo>
                  <a:pt x="48208" y="261408"/>
                </a:lnTo>
                <a:lnTo>
                  <a:pt x="43306" y="197065"/>
                </a:lnTo>
                <a:lnTo>
                  <a:pt x="48238" y="126717"/>
                </a:lnTo>
                <a:lnTo>
                  <a:pt x="63039" y="76249"/>
                </a:lnTo>
                <a:lnTo>
                  <a:pt x="87723" y="45838"/>
                </a:lnTo>
                <a:lnTo>
                  <a:pt x="122300" y="35661"/>
                </a:lnTo>
                <a:lnTo>
                  <a:pt x="201719" y="35661"/>
                </a:lnTo>
                <a:lnTo>
                  <a:pt x="198546" y="30511"/>
                </a:lnTo>
                <a:lnTo>
                  <a:pt x="165933" y="7642"/>
                </a:lnTo>
                <a:lnTo>
                  <a:pt x="124205" y="0"/>
                </a:lnTo>
                <a:close/>
              </a:path>
              <a:path w="241300" h="381000">
                <a:moveTo>
                  <a:pt x="201719" y="35661"/>
                </a:moveTo>
                <a:lnTo>
                  <a:pt x="122300" y="35661"/>
                </a:lnTo>
                <a:lnTo>
                  <a:pt x="154676" y="45515"/>
                </a:lnTo>
                <a:lnTo>
                  <a:pt x="178228" y="75076"/>
                </a:lnTo>
                <a:lnTo>
                  <a:pt x="192613" y="124344"/>
                </a:lnTo>
                <a:lnTo>
                  <a:pt x="197484" y="193319"/>
                </a:lnTo>
                <a:lnTo>
                  <a:pt x="192583" y="259827"/>
                </a:lnTo>
                <a:lnTo>
                  <a:pt x="177990" y="307333"/>
                </a:lnTo>
                <a:lnTo>
                  <a:pt x="153872" y="335837"/>
                </a:lnTo>
                <a:lnTo>
                  <a:pt x="120396" y="345338"/>
                </a:lnTo>
                <a:lnTo>
                  <a:pt x="196511" y="345338"/>
                </a:lnTo>
                <a:lnTo>
                  <a:pt x="221281" y="303817"/>
                </a:lnTo>
                <a:lnTo>
                  <a:pt x="235219" y="252376"/>
                </a:lnTo>
                <a:lnTo>
                  <a:pt x="240109" y="211673"/>
                </a:lnTo>
                <a:lnTo>
                  <a:pt x="240791" y="189560"/>
                </a:lnTo>
                <a:lnTo>
                  <a:pt x="236067" y="121560"/>
                </a:lnTo>
                <a:lnTo>
                  <a:pt x="221955" y="68514"/>
                </a:lnTo>
                <a:lnTo>
                  <a:pt x="201719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8048243" y="5742432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1" y="58051"/>
                </a:moveTo>
                <a:lnTo>
                  <a:pt x="83692" y="58051"/>
                </a:lnTo>
                <a:lnTo>
                  <a:pt x="83692" y="376428"/>
                </a:lnTo>
                <a:lnTo>
                  <a:pt x="126491" y="376428"/>
                </a:lnTo>
                <a:lnTo>
                  <a:pt x="126491" y="58051"/>
                </a:lnTo>
                <a:close/>
              </a:path>
              <a:path w="127000" h="376554">
                <a:moveTo>
                  <a:pt x="126491" y="0"/>
                </a:moveTo>
                <a:lnTo>
                  <a:pt x="109727" y="0"/>
                </a:lnTo>
                <a:lnTo>
                  <a:pt x="105199" y="4212"/>
                </a:lnTo>
                <a:lnTo>
                  <a:pt x="99980" y="8426"/>
                </a:lnTo>
                <a:lnTo>
                  <a:pt x="94047" y="12640"/>
                </a:lnTo>
                <a:lnTo>
                  <a:pt x="87375" y="16852"/>
                </a:lnTo>
                <a:lnTo>
                  <a:pt x="80422" y="22120"/>
                </a:lnTo>
                <a:lnTo>
                  <a:pt x="73469" y="26684"/>
                </a:lnTo>
                <a:lnTo>
                  <a:pt x="66516" y="30545"/>
                </a:lnTo>
                <a:lnTo>
                  <a:pt x="59562" y="33705"/>
                </a:lnTo>
                <a:lnTo>
                  <a:pt x="52256" y="37894"/>
                </a:lnTo>
                <a:lnTo>
                  <a:pt x="44640" y="41903"/>
                </a:lnTo>
                <a:lnTo>
                  <a:pt x="37024" y="45560"/>
                </a:lnTo>
                <a:lnTo>
                  <a:pt x="29717" y="48691"/>
                </a:lnTo>
                <a:lnTo>
                  <a:pt x="21663" y="52289"/>
                </a:lnTo>
                <a:lnTo>
                  <a:pt x="14144" y="55011"/>
                </a:lnTo>
                <a:lnTo>
                  <a:pt x="6983" y="57383"/>
                </a:lnTo>
                <a:lnTo>
                  <a:pt x="0" y="59931"/>
                </a:lnTo>
                <a:lnTo>
                  <a:pt x="0" y="102997"/>
                </a:lnTo>
                <a:lnTo>
                  <a:pt x="5895" y="100480"/>
                </a:lnTo>
                <a:lnTo>
                  <a:pt x="18305" y="96153"/>
                </a:lnTo>
                <a:lnTo>
                  <a:pt x="24129" y="93637"/>
                </a:lnTo>
                <a:lnTo>
                  <a:pt x="30859" y="90827"/>
                </a:lnTo>
                <a:lnTo>
                  <a:pt x="43507" y="85207"/>
                </a:lnTo>
                <a:lnTo>
                  <a:pt x="50164" y="82397"/>
                </a:lnTo>
                <a:lnTo>
                  <a:pt x="57657" y="78651"/>
                </a:lnTo>
                <a:lnTo>
                  <a:pt x="63246" y="73037"/>
                </a:lnTo>
                <a:lnTo>
                  <a:pt x="70738" y="69291"/>
                </a:lnTo>
                <a:lnTo>
                  <a:pt x="76326" y="65544"/>
                </a:lnTo>
                <a:lnTo>
                  <a:pt x="81787" y="61798"/>
                </a:lnTo>
                <a:lnTo>
                  <a:pt x="83692" y="58051"/>
                </a:lnTo>
                <a:lnTo>
                  <a:pt x="126491" y="58051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278368" y="5742432"/>
            <a:ext cx="125095" cy="376555"/>
          </a:xfrm>
          <a:custGeom>
            <a:avLst/>
            <a:gdLst/>
            <a:ahLst/>
            <a:cxnLst/>
            <a:rect l="l" t="t" r="r" b="b"/>
            <a:pathLst>
              <a:path w="125095" h="376554">
                <a:moveTo>
                  <a:pt x="124967" y="58051"/>
                </a:moveTo>
                <a:lnTo>
                  <a:pt x="83947" y="58051"/>
                </a:lnTo>
                <a:lnTo>
                  <a:pt x="83947" y="376428"/>
                </a:lnTo>
                <a:lnTo>
                  <a:pt x="124967" y="376428"/>
                </a:lnTo>
                <a:lnTo>
                  <a:pt x="124967" y="58051"/>
                </a:lnTo>
                <a:close/>
              </a:path>
              <a:path w="125095" h="376554">
                <a:moveTo>
                  <a:pt x="124967" y="0"/>
                </a:moveTo>
                <a:lnTo>
                  <a:pt x="110108" y="0"/>
                </a:lnTo>
                <a:lnTo>
                  <a:pt x="80627" y="22120"/>
                </a:lnTo>
                <a:lnTo>
                  <a:pt x="73421" y="26684"/>
                </a:lnTo>
                <a:lnTo>
                  <a:pt x="65859" y="30545"/>
                </a:lnTo>
                <a:lnTo>
                  <a:pt x="57784" y="33705"/>
                </a:lnTo>
                <a:lnTo>
                  <a:pt x="50782" y="37894"/>
                </a:lnTo>
                <a:lnTo>
                  <a:pt x="43576" y="41903"/>
                </a:lnTo>
                <a:lnTo>
                  <a:pt x="36014" y="45560"/>
                </a:lnTo>
                <a:lnTo>
                  <a:pt x="27939" y="48691"/>
                </a:lnTo>
                <a:lnTo>
                  <a:pt x="20716" y="52289"/>
                </a:lnTo>
                <a:lnTo>
                  <a:pt x="13303" y="55011"/>
                </a:lnTo>
                <a:lnTo>
                  <a:pt x="6222" y="57383"/>
                </a:lnTo>
                <a:lnTo>
                  <a:pt x="0" y="59931"/>
                </a:lnTo>
                <a:lnTo>
                  <a:pt x="0" y="102997"/>
                </a:lnTo>
                <a:lnTo>
                  <a:pt x="5629" y="100480"/>
                </a:lnTo>
                <a:lnTo>
                  <a:pt x="11414" y="98317"/>
                </a:lnTo>
                <a:lnTo>
                  <a:pt x="56006" y="78651"/>
                </a:lnTo>
                <a:lnTo>
                  <a:pt x="63373" y="73037"/>
                </a:lnTo>
                <a:lnTo>
                  <a:pt x="68960" y="69291"/>
                </a:lnTo>
                <a:lnTo>
                  <a:pt x="76453" y="65544"/>
                </a:lnTo>
                <a:lnTo>
                  <a:pt x="80263" y="61798"/>
                </a:lnTo>
                <a:lnTo>
                  <a:pt x="83947" y="58051"/>
                </a:lnTo>
                <a:lnTo>
                  <a:pt x="124967" y="58051"/>
                </a:lnTo>
                <a:lnTo>
                  <a:pt x="124967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8503919" y="574395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913"/>
                </a:lnTo>
                <a:lnTo>
                  <a:pt x="50038" y="29087"/>
                </a:lnTo>
                <a:lnTo>
                  <a:pt x="24834" y="64045"/>
                </a:lnTo>
                <a:lnTo>
                  <a:pt x="7493" y="112610"/>
                </a:lnTo>
                <a:lnTo>
                  <a:pt x="2317" y="152258"/>
                </a:lnTo>
                <a:lnTo>
                  <a:pt x="0" y="198945"/>
                </a:lnTo>
                <a:lnTo>
                  <a:pt x="634" y="219680"/>
                </a:lnTo>
                <a:lnTo>
                  <a:pt x="4714" y="258331"/>
                </a:lnTo>
                <a:lnTo>
                  <a:pt x="17287" y="307093"/>
                </a:lnTo>
                <a:lnTo>
                  <a:pt x="38359" y="344664"/>
                </a:lnTo>
                <a:lnTo>
                  <a:pt x="67309" y="369735"/>
                </a:lnTo>
                <a:lnTo>
                  <a:pt x="115950" y="381000"/>
                </a:lnTo>
                <a:lnTo>
                  <a:pt x="130645" y="380265"/>
                </a:lnTo>
                <a:lnTo>
                  <a:pt x="168275" y="367855"/>
                </a:lnTo>
                <a:lnTo>
                  <a:pt x="195889" y="345338"/>
                </a:lnTo>
                <a:lnTo>
                  <a:pt x="119633" y="345338"/>
                </a:lnTo>
                <a:lnTo>
                  <a:pt x="86397" y="335895"/>
                </a:lnTo>
                <a:lnTo>
                  <a:pt x="62436" y="307801"/>
                </a:lnTo>
                <a:lnTo>
                  <a:pt x="47928" y="261408"/>
                </a:lnTo>
                <a:lnTo>
                  <a:pt x="43052" y="197065"/>
                </a:lnTo>
                <a:lnTo>
                  <a:pt x="47958" y="126717"/>
                </a:lnTo>
                <a:lnTo>
                  <a:pt x="62674" y="76249"/>
                </a:lnTo>
                <a:lnTo>
                  <a:pt x="87201" y="45838"/>
                </a:lnTo>
                <a:lnTo>
                  <a:pt x="121538" y="35661"/>
                </a:lnTo>
                <a:lnTo>
                  <a:pt x="200424" y="35661"/>
                </a:lnTo>
                <a:lnTo>
                  <a:pt x="197269" y="30511"/>
                </a:lnTo>
                <a:lnTo>
                  <a:pt x="164831" y="7642"/>
                </a:lnTo>
                <a:lnTo>
                  <a:pt x="123316" y="0"/>
                </a:lnTo>
                <a:close/>
              </a:path>
              <a:path w="239395" h="381000">
                <a:moveTo>
                  <a:pt x="200424" y="35661"/>
                </a:moveTo>
                <a:lnTo>
                  <a:pt x="121538" y="35661"/>
                </a:lnTo>
                <a:lnTo>
                  <a:pt x="154477" y="45515"/>
                </a:lnTo>
                <a:lnTo>
                  <a:pt x="177784" y="75076"/>
                </a:lnTo>
                <a:lnTo>
                  <a:pt x="191637" y="124344"/>
                </a:lnTo>
                <a:lnTo>
                  <a:pt x="196214" y="193319"/>
                </a:lnTo>
                <a:lnTo>
                  <a:pt x="191339" y="259827"/>
                </a:lnTo>
                <a:lnTo>
                  <a:pt x="176831" y="307333"/>
                </a:lnTo>
                <a:lnTo>
                  <a:pt x="152870" y="335837"/>
                </a:lnTo>
                <a:lnTo>
                  <a:pt x="119633" y="345338"/>
                </a:lnTo>
                <a:lnTo>
                  <a:pt x="195889" y="345338"/>
                </a:lnTo>
                <a:lnTo>
                  <a:pt x="220075" y="303817"/>
                </a:lnTo>
                <a:lnTo>
                  <a:pt x="233749" y="252376"/>
                </a:lnTo>
                <a:lnTo>
                  <a:pt x="238603" y="211673"/>
                </a:lnTo>
                <a:lnTo>
                  <a:pt x="239268" y="189560"/>
                </a:lnTo>
                <a:lnTo>
                  <a:pt x="234573" y="121560"/>
                </a:lnTo>
                <a:lnTo>
                  <a:pt x="220545" y="68514"/>
                </a:lnTo>
                <a:lnTo>
                  <a:pt x="200424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5920740" y="5732271"/>
            <a:ext cx="940308" cy="468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8807195" y="5742432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2" y="58051"/>
                </a:moveTo>
                <a:lnTo>
                  <a:pt x="85598" y="58051"/>
                </a:lnTo>
                <a:lnTo>
                  <a:pt x="85598" y="376428"/>
                </a:lnTo>
                <a:lnTo>
                  <a:pt x="126492" y="376428"/>
                </a:lnTo>
                <a:lnTo>
                  <a:pt x="126492" y="58051"/>
                </a:lnTo>
                <a:close/>
              </a:path>
              <a:path w="127000" h="376554">
                <a:moveTo>
                  <a:pt x="126492" y="0"/>
                </a:moveTo>
                <a:lnTo>
                  <a:pt x="111632" y="0"/>
                </a:lnTo>
                <a:lnTo>
                  <a:pt x="106003" y="4212"/>
                </a:lnTo>
                <a:lnTo>
                  <a:pt x="100218" y="8426"/>
                </a:lnTo>
                <a:lnTo>
                  <a:pt x="94077" y="12640"/>
                </a:lnTo>
                <a:lnTo>
                  <a:pt x="87375" y="16852"/>
                </a:lnTo>
                <a:lnTo>
                  <a:pt x="81494" y="22120"/>
                </a:lnTo>
                <a:lnTo>
                  <a:pt x="74898" y="26684"/>
                </a:lnTo>
                <a:lnTo>
                  <a:pt x="67587" y="30545"/>
                </a:lnTo>
                <a:lnTo>
                  <a:pt x="59562" y="33705"/>
                </a:lnTo>
                <a:lnTo>
                  <a:pt x="52256" y="37894"/>
                </a:lnTo>
                <a:lnTo>
                  <a:pt x="44640" y="41903"/>
                </a:lnTo>
                <a:lnTo>
                  <a:pt x="37024" y="45560"/>
                </a:lnTo>
                <a:lnTo>
                  <a:pt x="29718" y="48691"/>
                </a:lnTo>
                <a:lnTo>
                  <a:pt x="21663" y="52289"/>
                </a:lnTo>
                <a:lnTo>
                  <a:pt x="14144" y="55011"/>
                </a:lnTo>
                <a:lnTo>
                  <a:pt x="6983" y="57383"/>
                </a:lnTo>
                <a:lnTo>
                  <a:pt x="0" y="59931"/>
                </a:lnTo>
                <a:lnTo>
                  <a:pt x="0" y="102997"/>
                </a:lnTo>
                <a:lnTo>
                  <a:pt x="6675" y="100480"/>
                </a:lnTo>
                <a:lnTo>
                  <a:pt x="19359" y="96153"/>
                </a:lnTo>
                <a:lnTo>
                  <a:pt x="26034" y="93637"/>
                </a:lnTo>
                <a:lnTo>
                  <a:pt x="31930" y="90827"/>
                </a:lnTo>
                <a:lnTo>
                  <a:pt x="44340" y="85207"/>
                </a:lnTo>
                <a:lnTo>
                  <a:pt x="50164" y="82397"/>
                </a:lnTo>
                <a:lnTo>
                  <a:pt x="57657" y="78651"/>
                </a:lnTo>
                <a:lnTo>
                  <a:pt x="65150" y="73037"/>
                </a:lnTo>
                <a:lnTo>
                  <a:pt x="76326" y="65544"/>
                </a:lnTo>
                <a:lnTo>
                  <a:pt x="81787" y="61798"/>
                </a:lnTo>
                <a:lnTo>
                  <a:pt x="85598" y="58051"/>
                </a:lnTo>
                <a:lnTo>
                  <a:pt x="126492" y="58051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9037319" y="5742432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1" y="58051"/>
                </a:moveTo>
                <a:lnTo>
                  <a:pt x="83693" y="58051"/>
                </a:lnTo>
                <a:lnTo>
                  <a:pt x="83693" y="376428"/>
                </a:lnTo>
                <a:lnTo>
                  <a:pt x="126491" y="376428"/>
                </a:lnTo>
                <a:lnTo>
                  <a:pt x="126491" y="58051"/>
                </a:lnTo>
                <a:close/>
              </a:path>
              <a:path w="127000" h="376554">
                <a:moveTo>
                  <a:pt x="126491" y="0"/>
                </a:moveTo>
                <a:lnTo>
                  <a:pt x="109727" y="0"/>
                </a:lnTo>
                <a:lnTo>
                  <a:pt x="105199" y="4212"/>
                </a:lnTo>
                <a:lnTo>
                  <a:pt x="99980" y="8426"/>
                </a:lnTo>
                <a:lnTo>
                  <a:pt x="94047" y="12640"/>
                </a:lnTo>
                <a:lnTo>
                  <a:pt x="87375" y="16852"/>
                </a:lnTo>
                <a:lnTo>
                  <a:pt x="80422" y="22120"/>
                </a:lnTo>
                <a:lnTo>
                  <a:pt x="73469" y="26684"/>
                </a:lnTo>
                <a:lnTo>
                  <a:pt x="66516" y="30545"/>
                </a:lnTo>
                <a:lnTo>
                  <a:pt x="59562" y="33705"/>
                </a:lnTo>
                <a:lnTo>
                  <a:pt x="43751" y="41903"/>
                </a:lnTo>
                <a:lnTo>
                  <a:pt x="36024" y="45560"/>
                </a:lnTo>
                <a:lnTo>
                  <a:pt x="27939" y="48691"/>
                </a:lnTo>
                <a:lnTo>
                  <a:pt x="20913" y="52289"/>
                </a:lnTo>
                <a:lnTo>
                  <a:pt x="13922" y="55011"/>
                </a:lnTo>
                <a:lnTo>
                  <a:pt x="6955" y="57383"/>
                </a:lnTo>
                <a:lnTo>
                  <a:pt x="0" y="59931"/>
                </a:lnTo>
                <a:lnTo>
                  <a:pt x="0" y="102997"/>
                </a:lnTo>
                <a:lnTo>
                  <a:pt x="5895" y="100480"/>
                </a:lnTo>
                <a:lnTo>
                  <a:pt x="18305" y="96153"/>
                </a:lnTo>
                <a:lnTo>
                  <a:pt x="24129" y="93637"/>
                </a:lnTo>
                <a:lnTo>
                  <a:pt x="30831" y="90827"/>
                </a:lnTo>
                <a:lnTo>
                  <a:pt x="36972" y="88017"/>
                </a:lnTo>
                <a:lnTo>
                  <a:pt x="42757" y="85207"/>
                </a:lnTo>
                <a:lnTo>
                  <a:pt x="48386" y="82397"/>
                </a:lnTo>
                <a:lnTo>
                  <a:pt x="54736" y="79296"/>
                </a:lnTo>
                <a:lnTo>
                  <a:pt x="60229" y="75844"/>
                </a:lnTo>
                <a:lnTo>
                  <a:pt x="65389" y="72392"/>
                </a:lnTo>
                <a:lnTo>
                  <a:pt x="70738" y="69291"/>
                </a:lnTo>
                <a:lnTo>
                  <a:pt x="76326" y="65544"/>
                </a:lnTo>
                <a:lnTo>
                  <a:pt x="83693" y="58051"/>
                </a:lnTo>
                <a:lnTo>
                  <a:pt x="126491" y="58051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9264395" y="574395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913"/>
                </a:lnTo>
                <a:lnTo>
                  <a:pt x="50038" y="29087"/>
                </a:lnTo>
                <a:lnTo>
                  <a:pt x="25132" y="64045"/>
                </a:lnTo>
                <a:lnTo>
                  <a:pt x="9398" y="112610"/>
                </a:lnTo>
                <a:lnTo>
                  <a:pt x="2555" y="152258"/>
                </a:lnTo>
                <a:lnTo>
                  <a:pt x="0" y="198945"/>
                </a:lnTo>
                <a:lnTo>
                  <a:pt x="664" y="219680"/>
                </a:lnTo>
                <a:lnTo>
                  <a:pt x="2555" y="239534"/>
                </a:lnTo>
                <a:lnTo>
                  <a:pt x="5518" y="258331"/>
                </a:lnTo>
                <a:lnTo>
                  <a:pt x="9398" y="275894"/>
                </a:lnTo>
                <a:lnTo>
                  <a:pt x="12872" y="292109"/>
                </a:lnTo>
                <a:lnTo>
                  <a:pt x="31750" y="334073"/>
                </a:lnTo>
                <a:lnTo>
                  <a:pt x="67309" y="369735"/>
                </a:lnTo>
                <a:lnTo>
                  <a:pt x="115950" y="381000"/>
                </a:lnTo>
                <a:lnTo>
                  <a:pt x="130645" y="380265"/>
                </a:lnTo>
                <a:lnTo>
                  <a:pt x="168275" y="367855"/>
                </a:lnTo>
                <a:lnTo>
                  <a:pt x="195889" y="345338"/>
                </a:lnTo>
                <a:lnTo>
                  <a:pt x="121538" y="345338"/>
                </a:lnTo>
                <a:lnTo>
                  <a:pt x="87201" y="335895"/>
                </a:lnTo>
                <a:lnTo>
                  <a:pt x="62674" y="307801"/>
                </a:lnTo>
                <a:lnTo>
                  <a:pt x="47958" y="261408"/>
                </a:lnTo>
                <a:lnTo>
                  <a:pt x="43052" y="197065"/>
                </a:lnTo>
                <a:lnTo>
                  <a:pt x="47958" y="126717"/>
                </a:lnTo>
                <a:lnTo>
                  <a:pt x="62674" y="76249"/>
                </a:lnTo>
                <a:lnTo>
                  <a:pt x="87201" y="45838"/>
                </a:lnTo>
                <a:lnTo>
                  <a:pt x="121538" y="35661"/>
                </a:lnTo>
                <a:lnTo>
                  <a:pt x="201209" y="35661"/>
                </a:lnTo>
                <a:lnTo>
                  <a:pt x="198092" y="30511"/>
                </a:lnTo>
                <a:lnTo>
                  <a:pt x="165563" y="7642"/>
                </a:lnTo>
                <a:lnTo>
                  <a:pt x="123317" y="0"/>
                </a:lnTo>
                <a:close/>
              </a:path>
              <a:path w="239395" h="381000">
                <a:moveTo>
                  <a:pt x="201209" y="35661"/>
                </a:moveTo>
                <a:lnTo>
                  <a:pt x="121538" y="35661"/>
                </a:lnTo>
                <a:lnTo>
                  <a:pt x="154477" y="45515"/>
                </a:lnTo>
                <a:lnTo>
                  <a:pt x="177784" y="75076"/>
                </a:lnTo>
                <a:lnTo>
                  <a:pt x="191637" y="124344"/>
                </a:lnTo>
                <a:lnTo>
                  <a:pt x="196214" y="193319"/>
                </a:lnTo>
                <a:lnTo>
                  <a:pt x="191637" y="259827"/>
                </a:lnTo>
                <a:lnTo>
                  <a:pt x="177784" y="307333"/>
                </a:lnTo>
                <a:lnTo>
                  <a:pt x="154477" y="335837"/>
                </a:lnTo>
                <a:lnTo>
                  <a:pt x="121538" y="345338"/>
                </a:lnTo>
                <a:lnTo>
                  <a:pt x="195889" y="345338"/>
                </a:lnTo>
                <a:lnTo>
                  <a:pt x="221027" y="303817"/>
                </a:lnTo>
                <a:lnTo>
                  <a:pt x="235303" y="252376"/>
                </a:lnTo>
                <a:lnTo>
                  <a:pt x="238883" y="211673"/>
                </a:lnTo>
                <a:lnTo>
                  <a:pt x="239268" y="189560"/>
                </a:lnTo>
                <a:lnTo>
                  <a:pt x="234755" y="121560"/>
                </a:lnTo>
                <a:lnTo>
                  <a:pt x="221093" y="68514"/>
                </a:lnTo>
                <a:lnTo>
                  <a:pt x="201209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9563100" y="5743955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5" y="0"/>
                </a:moveTo>
                <a:lnTo>
                  <a:pt x="83397" y="7913"/>
                </a:lnTo>
                <a:lnTo>
                  <a:pt x="50323" y="29087"/>
                </a:lnTo>
                <a:lnTo>
                  <a:pt x="25292" y="64045"/>
                </a:lnTo>
                <a:lnTo>
                  <a:pt x="9398" y="112610"/>
                </a:lnTo>
                <a:lnTo>
                  <a:pt x="2603" y="152258"/>
                </a:lnTo>
                <a:lnTo>
                  <a:pt x="0" y="198945"/>
                </a:lnTo>
                <a:lnTo>
                  <a:pt x="682" y="219680"/>
                </a:lnTo>
                <a:lnTo>
                  <a:pt x="5572" y="258331"/>
                </a:lnTo>
                <a:lnTo>
                  <a:pt x="17891" y="307093"/>
                </a:lnTo>
                <a:lnTo>
                  <a:pt x="39437" y="344664"/>
                </a:lnTo>
                <a:lnTo>
                  <a:pt x="79063" y="374661"/>
                </a:lnTo>
                <a:lnTo>
                  <a:pt x="116585" y="381000"/>
                </a:lnTo>
                <a:lnTo>
                  <a:pt x="131446" y="380265"/>
                </a:lnTo>
                <a:lnTo>
                  <a:pt x="169291" y="367855"/>
                </a:lnTo>
                <a:lnTo>
                  <a:pt x="197147" y="345338"/>
                </a:lnTo>
                <a:lnTo>
                  <a:pt x="122300" y="345338"/>
                </a:lnTo>
                <a:lnTo>
                  <a:pt x="87723" y="335895"/>
                </a:lnTo>
                <a:lnTo>
                  <a:pt x="63039" y="307801"/>
                </a:lnTo>
                <a:lnTo>
                  <a:pt x="48238" y="261408"/>
                </a:lnTo>
                <a:lnTo>
                  <a:pt x="43306" y="197065"/>
                </a:lnTo>
                <a:lnTo>
                  <a:pt x="48238" y="126717"/>
                </a:lnTo>
                <a:lnTo>
                  <a:pt x="63039" y="76249"/>
                </a:lnTo>
                <a:lnTo>
                  <a:pt x="87723" y="45838"/>
                </a:lnTo>
                <a:lnTo>
                  <a:pt x="122300" y="35661"/>
                </a:lnTo>
                <a:lnTo>
                  <a:pt x="202504" y="35661"/>
                </a:lnTo>
                <a:lnTo>
                  <a:pt x="199369" y="30511"/>
                </a:lnTo>
                <a:lnTo>
                  <a:pt x="166664" y="7642"/>
                </a:lnTo>
                <a:lnTo>
                  <a:pt x="124205" y="0"/>
                </a:lnTo>
                <a:close/>
              </a:path>
              <a:path w="241300" h="381000">
                <a:moveTo>
                  <a:pt x="202504" y="35661"/>
                </a:moveTo>
                <a:lnTo>
                  <a:pt x="122300" y="35661"/>
                </a:lnTo>
                <a:lnTo>
                  <a:pt x="155479" y="45515"/>
                </a:lnTo>
                <a:lnTo>
                  <a:pt x="178943" y="75076"/>
                </a:lnTo>
                <a:lnTo>
                  <a:pt x="192881" y="124344"/>
                </a:lnTo>
                <a:lnTo>
                  <a:pt x="197484" y="193319"/>
                </a:lnTo>
                <a:lnTo>
                  <a:pt x="192881" y="259827"/>
                </a:lnTo>
                <a:lnTo>
                  <a:pt x="178942" y="307333"/>
                </a:lnTo>
                <a:lnTo>
                  <a:pt x="155479" y="335837"/>
                </a:lnTo>
                <a:lnTo>
                  <a:pt x="122300" y="345338"/>
                </a:lnTo>
                <a:lnTo>
                  <a:pt x="197147" y="345338"/>
                </a:lnTo>
                <a:lnTo>
                  <a:pt x="222424" y="303817"/>
                </a:lnTo>
                <a:lnTo>
                  <a:pt x="236827" y="252376"/>
                </a:lnTo>
                <a:lnTo>
                  <a:pt x="240407" y="211673"/>
                </a:lnTo>
                <a:lnTo>
                  <a:pt x="240792" y="189560"/>
                </a:lnTo>
                <a:lnTo>
                  <a:pt x="236250" y="121560"/>
                </a:lnTo>
                <a:lnTo>
                  <a:pt x="222503" y="68514"/>
                </a:lnTo>
                <a:lnTo>
                  <a:pt x="202504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9863328" y="574395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913"/>
                </a:lnTo>
                <a:lnTo>
                  <a:pt x="50038" y="29087"/>
                </a:lnTo>
                <a:lnTo>
                  <a:pt x="25132" y="64045"/>
                </a:lnTo>
                <a:lnTo>
                  <a:pt x="9398" y="112610"/>
                </a:lnTo>
                <a:lnTo>
                  <a:pt x="2555" y="152258"/>
                </a:lnTo>
                <a:lnTo>
                  <a:pt x="0" y="198945"/>
                </a:lnTo>
                <a:lnTo>
                  <a:pt x="634" y="219680"/>
                </a:lnTo>
                <a:lnTo>
                  <a:pt x="4714" y="258331"/>
                </a:lnTo>
                <a:lnTo>
                  <a:pt x="17525" y="307093"/>
                </a:lnTo>
                <a:lnTo>
                  <a:pt x="39163" y="344664"/>
                </a:lnTo>
                <a:lnTo>
                  <a:pt x="78589" y="374661"/>
                </a:lnTo>
                <a:lnTo>
                  <a:pt x="115950" y="381000"/>
                </a:lnTo>
                <a:lnTo>
                  <a:pt x="130645" y="380265"/>
                </a:lnTo>
                <a:lnTo>
                  <a:pt x="168275" y="367855"/>
                </a:lnTo>
                <a:lnTo>
                  <a:pt x="195889" y="345338"/>
                </a:lnTo>
                <a:lnTo>
                  <a:pt x="121539" y="345338"/>
                </a:lnTo>
                <a:lnTo>
                  <a:pt x="87201" y="335895"/>
                </a:lnTo>
                <a:lnTo>
                  <a:pt x="62674" y="307801"/>
                </a:lnTo>
                <a:lnTo>
                  <a:pt x="47958" y="261408"/>
                </a:lnTo>
                <a:lnTo>
                  <a:pt x="43052" y="197065"/>
                </a:lnTo>
                <a:lnTo>
                  <a:pt x="47958" y="126717"/>
                </a:lnTo>
                <a:lnTo>
                  <a:pt x="62674" y="76249"/>
                </a:lnTo>
                <a:lnTo>
                  <a:pt x="87201" y="45838"/>
                </a:lnTo>
                <a:lnTo>
                  <a:pt x="121539" y="35661"/>
                </a:lnTo>
                <a:lnTo>
                  <a:pt x="201209" y="35661"/>
                </a:lnTo>
                <a:lnTo>
                  <a:pt x="198092" y="30511"/>
                </a:lnTo>
                <a:lnTo>
                  <a:pt x="165563" y="7642"/>
                </a:lnTo>
                <a:lnTo>
                  <a:pt x="123317" y="0"/>
                </a:lnTo>
                <a:close/>
              </a:path>
              <a:path w="239395" h="381000">
                <a:moveTo>
                  <a:pt x="201209" y="35661"/>
                </a:moveTo>
                <a:lnTo>
                  <a:pt x="121539" y="35661"/>
                </a:lnTo>
                <a:lnTo>
                  <a:pt x="154477" y="45515"/>
                </a:lnTo>
                <a:lnTo>
                  <a:pt x="177784" y="75076"/>
                </a:lnTo>
                <a:lnTo>
                  <a:pt x="191637" y="124344"/>
                </a:lnTo>
                <a:lnTo>
                  <a:pt x="196215" y="193319"/>
                </a:lnTo>
                <a:lnTo>
                  <a:pt x="191637" y="259827"/>
                </a:lnTo>
                <a:lnTo>
                  <a:pt x="177784" y="307333"/>
                </a:lnTo>
                <a:lnTo>
                  <a:pt x="154477" y="335837"/>
                </a:lnTo>
                <a:lnTo>
                  <a:pt x="121539" y="345338"/>
                </a:lnTo>
                <a:lnTo>
                  <a:pt x="195889" y="345338"/>
                </a:lnTo>
                <a:lnTo>
                  <a:pt x="221027" y="303817"/>
                </a:lnTo>
                <a:lnTo>
                  <a:pt x="235303" y="252376"/>
                </a:lnTo>
                <a:lnTo>
                  <a:pt x="238883" y="211673"/>
                </a:lnTo>
                <a:lnTo>
                  <a:pt x="239268" y="189560"/>
                </a:lnTo>
                <a:lnTo>
                  <a:pt x="234755" y="121560"/>
                </a:lnTo>
                <a:lnTo>
                  <a:pt x="221093" y="68514"/>
                </a:lnTo>
                <a:lnTo>
                  <a:pt x="201209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0162031" y="574395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913"/>
                </a:lnTo>
                <a:lnTo>
                  <a:pt x="50038" y="29087"/>
                </a:lnTo>
                <a:lnTo>
                  <a:pt x="25132" y="64045"/>
                </a:lnTo>
                <a:lnTo>
                  <a:pt x="9398" y="112610"/>
                </a:lnTo>
                <a:lnTo>
                  <a:pt x="2555" y="152258"/>
                </a:lnTo>
                <a:lnTo>
                  <a:pt x="0" y="198945"/>
                </a:lnTo>
                <a:lnTo>
                  <a:pt x="634" y="219680"/>
                </a:lnTo>
                <a:lnTo>
                  <a:pt x="4714" y="258331"/>
                </a:lnTo>
                <a:lnTo>
                  <a:pt x="17525" y="307093"/>
                </a:lnTo>
                <a:lnTo>
                  <a:pt x="39163" y="344664"/>
                </a:lnTo>
                <a:lnTo>
                  <a:pt x="78589" y="374661"/>
                </a:lnTo>
                <a:lnTo>
                  <a:pt x="115950" y="381000"/>
                </a:lnTo>
                <a:lnTo>
                  <a:pt x="130645" y="380265"/>
                </a:lnTo>
                <a:lnTo>
                  <a:pt x="168275" y="367855"/>
                </a:lnTo>
                <a:lnTo>
                  <a:pt x="195889" y="345338"/>
                </a:lnTo>
                <a:lnTo>
                  <a:pt x="119634" y="345338"/>
                </a:lnTo>
                <a:lnTo>
                  <a:pt x="86397" y="335895"/>
                </a:lnTo>
                <a:lnTo>
                  <a:pt x="62436" y="307801"/>
                </a:lnTo>
                <a:lnTo>
                  <a:pt x="47928" y="261408"/>
                </a:lnTo>
                <a:lnTo>
                  <a:pt x="43052" y="197065"/>
                </a:lnTo>
                <a:lnTo>
                  <a:pt x="47958" y="126717"/>
                </a:lnTo>
                <a:lnTo>
                  <a:pt x="62674" y="76249"/>
                </a:lnTo>
                <a:lnTo>
                  <a:pt x="87201" y="45838"/>
                </a:lnTo>
                <a:lnTo>
                  <a:pt x="121539" y="35661"/>
                </a:lnTo>
                <a:lnTo>
                  <a:pt x="201209" y="35661"/>
                </a:lnTo>
                <a:lnTo>
                  <a:pt x="198092" y="30511"/>
                </a:lnTo>
                <a:lnTo>
                  <a:pt x="165563" y="7642"/>
                </a:lnTo>
                <a:lnTo>
                  <a:pt x="123317" y="0"/>
                </a:lnTo>
                <a:close/>
              </a:path>
              <a:path w="239395" h="381000">
                <a:moveTo>
                  <a:pt x="201209" y="35661"/>
                </a:moveTo>
                <a:lnTo>
                  <a:pt x="121539" y="35661"/>
                </a:lnTo>
                <a:lnTo>
                  <a:pt x="154477" y="45515"/>
                </a:lnTo>
                <a:lnTo>
                  <a:pt x="177784" y="75076"/>
                </a:lnTo>
                <a:lnTo>
                  <a:pt x="191637" y="124344"/>
                </a:lnTo>
                <a:lnTo>
                  <a:pt x="196215" y="193319"/>
                </a:lnTo>
                <a:lnTo>
                  <a:pt x="191607" y="259827"/>
                </a:lnTo>
                <a:lnTo>
                  <a:pt x="177546" y="307333"/>
                </a:lnTo>
                <a:lnTo>
                  <a:pt x="153673" y="335837"/>
                </a:lnTo>
                <a:lnTo>
                  <a:pt x="119634" y="345338"/>
                </a:lnTo>
                <a:lnTo>
                  <a:pt x="195889" y="345338"/>
                </a:lnTo>
                <a:lnTo>
                  <a:pt x="221027" y="303817"/>
                </a:lnTo>
                <a:lnTo>
                  <a:pt x="235303" y="252376"/>
                </a:lnTo>
                <a:lnTo>
                  <a:pt x="238883" y="211673"/>
                </a:lnTo>
                <a:lnTo>
                  <a:pt x="239268" y="189560"/>
                </a:lnTo>
                <a:lnTo>
                  <a:pt x="234755" y="121560"/>
                </a:lnTo>
                <a:lnTo>
                  <a:pt x="221093" y="68514"/>
                </a:lnTo>
                <a:lnTo>
                  <a:pt x="201209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0465307" y="5742432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2" y="58051"/>
                </a:moveTo>
                <a:lnTo>
                  <a:pt x="85598" y="58051"/>
                </a:lnTo>
                <a:lnTo>
                  <a:pt x="85598" y="376428"/>
                </a:lnTo>
                <a:lnTo>
                  <a:pt x="126492" y="376428"/>
                </a:lnTo>
                <a:lnTo>
                  <a:pt x="126492" y="58051"/>
                </a:lnTo>
                <a:close/>
              </a:path>
              <a:path w="127000" h="376554">
                <a:moveTo>
                  <a:pt x="126492" y="0"/>
                </a:moveTo>
                <a:lnTo>
                  <a:pt x="111633" y="0"/>
                </a:lnTo>
                <a:lnTo>
                  <a:pt x="106003" y="4212"/>
                </a:lnTo>
                <a:lnTo>
                  <a:pt x="100218" y="8426"/>
                </a:lnTo>
                <a:lnTo>
                  <a:pt x="94077" y="12640"/>
                </a:lnTo>
                <a:lnTo>
                  <a:pt x="87375" y="16852"/>
                </a:lnTo>
                <a:lnTo>
                  <a:pt x="81494" y="22120"/>
                </a:lnTo>
                <a:lnTo>
                  <a:pt x="74898" y="26684"/>
                </a:lnTo>
                <a:lnTo>
                  <a:pt x="67587" y="30545"/>
                </a:lnTo>
                <a:lnTo>
                  <a:pt x="59563" y="33705"/>
                </a:lnTo>
                <a:lnTo>
                  <a:pt x="52506" y="37894"/>
                </a:lnTo>
                <a:lnTo>
                  <a:pt x="45307" y="41903"/>
                </a:lnTo>
                <a:lnTo>
                  <a:pt x="37774" y="45560"/>
                </a:lnTo>
                <a:lnTo>
                  <a:pt x="29718" y="48691"/>
                </a:lnTo>
                <a:lnTo>
                  <a:pt x="22467" y="52289"/>
                </a:lnTo>
                <a:lnTo>
                  <a:pt x="14859" y="55011"/>
                </a:lnTo>
                <a:lnTo>
                  <a:pt x="7250" y="57383"/>
                </a:lnTo>
                <a:lnTo>
                  <a:pt x="0" y="59931"/>
                </a:lnTo>
                <a:lnTo>
                  <a:pt x="0" y="102997"/>
                </a:lnTo>
                <a:lnTo>
                  <a:pt x="6675" y="100480"/>
                </a:lnTo>
                <a:lnTo>
                  <a:pt x="19359" y="96153"/>
                </a:lnTo>
                <a:lnTo>
                  <a:pt x="57658" y="78651"/>
                </a:lnTo>
                <a:lnTo>
                  <a:pt x="65150" y="73037"/>
                </a:lnTo>
                <a:lnTo>
                  <a:pt x="70739" y="69291"/>
                </a:lnTo>
                <a:lnTo>
                  <a:pt x="78105" y="65544"/>
                </a:lnTo>
                <a:lnTo>
                  <a:pt x="81788" y="61798"/>
                </a:lnTo>
                <a:lnTo>
                  <a:pt x="85598" y="58051"/>
                </a:lnTo>
                <a:lnTo>
                  <a:pt x="126492" y="58051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10684764" y="5751576"/>
            <a:ext cx="117475" cy="449580"/>
          </a:xfrm>
          <a:custGeom>
            <a:avLst/>
            <a:gdLst/>
            <a:ahLst/>
            <a:cxnLst/>
            <a:rect l="l" t="t" r="r" b="b"/>
            <a:pathLst>
              <a:path w="117475" h="449579">
                <a:moveTo>
                  <a:pt x="117347" y="0"/>
                </a:moveTo>
                <a:lnTo>
                  <a:pt x="83103" y="4946"/>
                </a:lnTo>
                <a:lnTo>
                  <a:pt x="58658" y="19902"/>
                </a:lnTo>
                <a:lnTo>
                  <a:pt x="43999" y="45043"/>
                </a:lnTo>
                <a:lnTo>
                  <a:pt x="39115" y="80543"/>
                </a:lnTo>
                <a:lnTo>
                  <a:pt x="39115" y="153606"/>
                </a:lnTo>
                <a:lnTo>
                  <a:pt x="36665" y="177135"/>
                </a:lnTo>
                <a:lnTo>
                  <a:pt x="29321" y="194344"/>
                </a:lnTo>
                <a:lnTo>
                  <a:pt x="17095" y="205234"/>
                </a:lnTo>
                <a:lnTo>
                  <a:pt x="0" y="209804"/>
                </a:lnTo>
                <a:lnTo>
                  <a:pt x="0" y="239776"/>
                </a:lnTo>
                <a:lnTo>
                  <a:pt x="17095" y="244046"/>
                </a:lnTo>
                <a:lnTo>
                  <a:pt x="29321" y="254290"/>
                </a:lnTo>
                <a:lnTo>
                  <a:pt x="36665" y="270856"/>
                </a:lnTo>
                <a:lnTo>
                  <a:pt x="39115" y="294093"/>
                </a:lnTo>
                <a:lnTo>
                  <a:pt x="39115" y="370903"/>
                </a:lnTo>
                <a:lnTo>
                  <a:pt x="43999" y="405324"/>
                </a:lnTo>
                <a:lnTo>
                  <a:pt x="58658" y="429910"/>
                </a:lnTo>
                <a:lnTo>
                  <a:pt x="83103" y="444662"/>
                </a:lnTo>
                <a:lnTo>
                  <a:pt x="117347" y="449580"/>
                </a:lnTo>
                <a:lnTo>
                  <a:pt x="117347" y="417728"/>
                </a:lnTo>
                <a:lnTo>
                  <a:pt x="107174" y="416996"/>
                </a:lnTo>
                <a:lnTo>
                  <a:pt x="98726" y="414685"/>
                </a:lnTo>
                <a:lnTo>
                  <a:pt x="78616" y="378274"/>
                </a:lnTo>
                <a:lnTo>
                  <a:pt x="78231" y="365277"/>
                </a:lnTo>
                <a:lnTo>
                  <a:pt x="78231" y="290347"/>
                </a:lnTo>
                <a:lnTo>
                  <a:pt x="75781" y="266145"/>
                </a:lnTo>
                <a:lnTo>
                  <a:pt x="68437" y="247034"/>
                </a:lnTo>
                <a:lnTo>
                  <a:pt x="56211" y="233190"/>
                </a:lnTo>
                <a:lnTo>
                  <a:pt x="39115" y="224790"/>
                </a:lnTo>
                <a:lnTo>
                  <a:pt x="56211" y="215303"/>
                </a:lnTo>
                <a:lnTo>
                  <a:pt x="68437" y="200901"/>
                </a:lnTo>
                <a:lnTo>
                  <a:pt x="75781" y="181584"/>
                </a:lnTo>
                <a:lnTo>
                  <a:pt x="78231" y="157353"/>
                </a:lnTo>
                <a:lnTo>
                  <a:pt x="78231" y="82423"/>
                </a:lnTo>
                <a:lnTo>
                  <a:pt x="80682" y="60294"/>
                </a:lnTo>
                <a:lnTo>
                  <a:pt x="88026" y="44486"/>
                </a:lnTo>
                <a:lnTo>
                  <a:pt x="100252" y="35001"/>
                </a:lnTo>
                <a:lnTo>
                  <a:pt x="117347" y="31838"/>
                </a:lnTo>
                <a:lnTo>
                  <a:pt x="117347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0849356" y="5751576"/>
            <a:ext cx="119380" cy="449580"/>
          </a:xfrm>
          <a:custGeom>
            <a:avLst/>
            <a:gdLst/>
            <a:ahLst/>
            <a:cxnLst/>
            <a:rect l="l" t="t" r="r" b="b"/>
            <a:pathLst>
              <a:path w="119379" h="449579">
                <a:moveTo>
                  <a:pt x="0" y="0"/>
                </a:moveTo>
                <a:lnTo>
                  <a:pt x="0" y="31838"/>
                </a:lnTo>
                <a:lnTo>
                  <a:pt x="18123" y="35001"/>
                </a:lnTo>
                <a:lnTo>
                  <a:pt x="30876" y="44486"/>
                </a:lnTo>
                <a:lnTo>
                  <a:pt x="38415" y="60294"/>
                </a:lnTo>
                <a:lnTo>
                  <a:pt x="40894" y="82423"/>
                </a:lnTo>
                <a:lnTo>
                  <a:pt x="40894" y="157353"/>
                </a:lnTo>
                <a:lnTo>
                  <a:pt x="43324" y="181584"/>
                </a:lnTo>
                <a:lnTo>
                  <a:pt x="50625" y="200901"/>
                </a:lnTo>
                <a:lnTo>
                  <a:pt x="62807" y="215303"/>
                </a:lnTo>
                <a:lnTo>
                  <a:pt x="79883" y="224790"/>
                </a:lnTo>
                <a:lnTo>
                  <a:pt x="62807" y="233190"/>
                </a:lnTo>
                <a:lnTo>
                  <a:pt x="50625" y="247034"/>
                </a:lnTo>
                <a:lnTo>
                  <a:pt x="43324" y="266145"/>
                </a:lnTo>
                <a:lnTo>
                  <a:pt x="40894" y="290347"/>
                </a:lnTo>
                <a:lnTo>
                  <a:pt x="40894" y="365277"/>
                </a:lnTo>
                <a:lnTo>
                  <a:pt x="40481" y="378274"/>
                </a:lnTo>
                <a:lnTo>
                  <a:pt x="19288" y="414685"/>
                </a:lnTo>
                <a:lnTo>
                  <a:pt x="0" y="417728"/>
                </a:lnTo>
                <a:lnTo>
                  <a:pt x="0" y="449580"/>
                </a:lnTo>
                <a:lnTo>
                  <a:pt x="34097" y="444662"/>
                </a:lnTo>
                <a:lnTo>
                  <a:pt x="58467" y="429910"/>
                </a:lnTo>
                <a:lnTo>
                  <a:pt x="73098" y="405324"/>
                </a:lnTo>
                <a:lnTo>
                  <a:pt x="77977" y="370903"/>
                </a:lnTo>
                <a:lnTo>
                  <a:pt x="77977" y="294093"/>
                </a:lnTo>
                <a:lnTo>
                  <a:pt x="80456" y="270856"/>
                </a:lnTo>
                <a:lnTo>
                  <a:pt x="87995" y="254290"/>
                </a:lnTo>
                <a:lnTo>
                  <a:pt x="100748" y="244046"/>
                </a:lnTo>
                <a:lnTo>
                  <a:pt x="118872" y="239776"/>
                </a:lnTo>
                <a:lnTo>
                  <a:pt x="118872" y="209804"/>
                </a:lnTo>
                <a:lnTo>
                  <a:pt x="100748" y="205234"/>
                </a:lnTo>
                <a:lnTo>
                  <a:pt x="87995" y="194344"/>
                </a:lnTo>
                <a:lnTo>
                  <a:pt x="80456" y="177135"/>
                </a:lnTo>
                <a:lnTo>
                  <a:pt x="77977" y="153606"/>
                </a:lnTo>
                <a:lnTo>
                  <a:pt x="77977" y="80543"/>
                </a:lnTo>
                <a:lnTo>
                  <a:pt x="73098" y="45043"/>
                </a:lnTo>
                <a:lnTo>
                  <a:pt x="58467" y="19902"/>
                </a:lnTo>
                <a:lnTo>
                  <a:pt x="34097" y="4946"/>
                </a:lnTo>
                <a:lnTo>
                  <a:pt x="0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1020043" y="5743955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4332" y="0"/>
                </a:moveTo>
                <a:lnTo>
                  <a:pt x="82470" y="7913"/>
                </a:lnTo>
                <a:lnTo>
                  <a:pt x="48720" y="29087"/>
                </a:lnTo>
                <a:lnTo>
                  <a:pt x="24209" y="64045"/>
                </a:lnTo>
                <a:lnTo>
                  <a:pt x="7492" y="112610"/>
                </a:lnTo>
                <a:lnTo>
                  <a:pt x="1650" y="152258"/>
                </a:lnTo>
                <a:lnTo>
                  <a:pt x="0" y="198945"/>
                </a:lnTo>
                <a:lnTo>
                  <a:pt x="384" y="219680"/>
                </a:lnTo>
                <a:lnTo>
                  <a:pt x="3964" y="258331"/>
                </a:lnTo>
                <a:lnTo>
                  <a:pt x="15986" y="307093"/>
                </a:lnTo>
                <a:lnTo>
                  <a:pt x="37855" y="344664"/>
                </a:lnTo>
                <a:lnTo>
                  <a:pt x="77585" y="374661"/>
                </a:lnTo>
                <a:lnTo>
                  <a:pt x="116839" y="381000"/>
                </a:lnTo>
                <a:lnTo>
                  <a:pt x="130599" y="380265"/>
                </a:lnTo>
                <a:lnTo>
                  <a:pt x="167639" y="367855"/>
                </a:lnTo>
                <a:lnTo>
                  <a:pt x="195991" y="345338"/>
                </a:lnTo>
                <a:lnTo>
                  <a:pt x="120523" y="345338"/>
                </a:lnTo>
                <a:lnTo>
                  <a:pt x="86223" y="335895"/>
                </a:lnTo>
                <a:lnTo>
                  <a:pt x="62150" y="307801"/>
                </a:lnTo>
                <a:lnTo>
                  <a:pt x="47960" y="261408"/>
                </a:lnTo>
                <a:lnTo>
                  <a:pt x="43306" y="197065"/>
                </a:lnTo>
                <a:lnTo>
                  <a:pt x="48258" y="126717"/>
                </a:lnTo>
                <a:lnTo>
                  <a:pt x="63103" y="76249"/>
                </a:lnTo>
                <a:lnTo>
                  <a:pt x="87830" y="45838"/>
                </a:lnTo>
                <a:lnTo>
                  <a:pt x="122427" y="35661"/>
                </a:lnTo>
                <a:lnTo>
                  <a:pt x="201251" y="35661"/>
                </a:lnTo>
                <a:lnTo>
                  <a:pt x="198147" y="30511"/>
                </a:lnTo>
                <a:lnTo>
                  <a:pt x="165937" y="7642"/>
                </a:lnTo>
                <a:lnTo>
                  <a:pt x="124332" y="0"/>
                </a:lnTo>
                <a:close/>
              </a:path>
              <a:path w="239395" h="381000">
                <a:moveTo>
                  <a:pt x="201251" y="35661"/>
                </a:moveTo>
                <a:lnTo>
                  <a:pt x="122427" y="35661"/>
                </a:lnTo>
                <a:lnTo>
                  <a:pt x="154598" y="45515"/>
                </a:lnTo>
                <a:lnTo>
                  <a:pt x="177577" y="75076"/>
                </a:lnTo>
                <a:lnTo>
                  <a:pt x="191365" y="124344"/>
                </a:lnTo>
                <a:lnTo>
                  <a:pt x="195960" y="193319"/>
                </a:lnTo>
                <a:lnTo>
                  <a:pt x="191335" y="259827"/>
                </a:lnTo>
                <a:lnTo>
                  <a:pt x="177339" y="307333"/>
                </a:lnTo>
                <a:lnTo>
                  <a:pt x="153795" y="335837"/>
                </a:lnTo>
                <a:lnTo>
                  <a:pt x="120523" y="345338"/>
                </a:lnTo>
                <a:lnTo>
                  <a:pt x="195991" y="345338"/>
                </a:lnTo>
                <a:lnTo>
                  <a:pt x="221614" y="303817"/>
                </a:lnTo>
                <a:lnTo>
                  <a:pt x="235303" y="252376"/>
                </a:lnTo>
                <a:lnTo>
                  <a:pt x="238883" y="211673"/>
                </a:lnTo>
                <a:lnTo>
                  <a:pt x="239267" y="189560"/>
                </a:lnTo>
                <a:lnTo>
                  <a:pt x="234727" y="121560"/>
                </a:lnTo>
                <a:lnTo>
                  <a:pt x="221049" y="68514"/>
                </a:lnTo>
                <a:lnTo>
                  <a:pt x="201251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1320271" y="5743955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137" y="7913"/>
                </a:lnTo>
                <a:lnTo>
                  <a:pt x="48402" y="29087"/>
                </a:lnTo>
                <a:lnTo>
                  <a:pt x="24084" y="64045"/>
                </a:lnTo>
                <a:lnTo>
                  <a:pt x="7493" y="112610"/>
                </a:lnTo>
                <a:lnTo>
                  <a:pt x="1650" y="152258"/>
                </a:lnTo>
                <a:lnTo>
                  <a:pt x="0" y="198945"/>
                </a:lnTo>
                <a:lnTo>
                  <a:pt x="384" y="219680"/>
                </a:lnTo>
                <a:lnTo>
                  <a:pt x="3964" y="258331"/>
                </a:lnTo>
                <a:lnTo>
                  <a:pt x="15875" y="307093"/>
                </a:lnTo>
                <a:lnTo>
                  <a:pt x="37385" y="344664"/>
                </a:lnTo>
                <a:lnTo>
                  <a:pt x="77108" y="374661"/>
                </a:lnTo>
                <a:lnTo>
                  <a:pt x="116077" y="381000"/>
                </a:lnTo>
                <a:lnTo>
                  <a:pt x="129744" y="380265"/>
                </a:lnTo>
                <a:lnTo>
                  <a:pt x="166624" y="367855"/>
                </a:lnTo>
                <a:lnTo>
                  <a:pt x="194317" y="345338"/>
                </a:lnTo>
                <a:lnTo>
                  <a:pt x="119760" y="345338"/>
                </a:lnTo>
                <a:lnTo>
                  <a:pt x="85701" y="335895"/>
                </a:lnTo>
                <a:lnTo>
                  <a:pt x="61785" y="307801"/>
                </a:lnTo>
                <a:lnTo>
                  <a:pt x="47680" y="261408"/>
                </a:lnTo>
                <a:lnTo>
                  <a:pt x="43052" y="197065"/>
                </a:lnTo>
                <a:lnTo>
                  <a:pt x="47960" y="126717"/>
                </a:lnTo>
                <a:lnTo>
                  <a:pt x="62690" y="76249"/>
                </a:lnTo>
                <a:lnTo>
                  <a:pt x="87254" y="45838"/>
                </a:lnTo>
                <a:lnTo>
                  <a:pt x="121666" y="35661"/>
                </a:lnTo>
                <a:lnTo>
                  <a:pt x="199980" y="35661"/>
                </a:lnTo>
                <a:lnTo>
                  <a:pt x="196897" y="30511"/>
                </a:lnTo>
                <a:lnTo>
                  <a:pt x="164900" y="7642"/>
                </a:lnTo>
                <a:lnTo>
                  <a:pt x="123571" y="0"/>
                </a:lnTo>
                <a:close/>
              </a:path>
              <a:path w="238125" h="381000">
                <a:moveTo>
                  <a:pt x="199980" y="35661"/>
                </a:moveTo>
                <a:lnTo>
                  <a:pt x="121666" y="35661"/>
                </a:lnTo>
                <a:lnTo>
                  <a:pt x="153596" y="45515"/>
                </a:lnTo>
                <a:lnTo>
                  <a:pt x="176418" y="75076"/>
                </a:lnTo>
                <a:lnTo>
                  <a:pt x="190120" y="124344"/>
                </a:lnTo>
                <a:lnTo>
                  <a:pt x="194691" y="193319"/>
                </a:lnTo>
                <a:lnTo>
                  <a:pt x="190091" y="259827"/>
                </a:lnTo>
                <a:lnTo>
                  <a:pt x="176180" y="307333"/>
                </a:lnTo>
                <a:lnTo>
                  <a:pt x="152792" y="335837"/>
                </a:lnTo>
                <a:lnTo>
                  <a:pt x="119760" y="345338"/>
                </a:lnTo>
                <a:lnTo>
                  <a:pt x="194317" y="345338"/>
                </a:lnTo>
                <a:lnTo>
                  <a:pt x="220202" y="303817"/>
                </a:lnTo>
                <a:lnTo>
                  <a:pt x="233779" y="252376"/>
                </a:lnTo>
                <a:lnTo>
                  <a:pt x="237359" y="211673"/>
                </a:lnTo>
                <a:lnTo>
                  <a:pt x="237744" y="189560"/>
                </a:lnTo>
                <a:lnTo>
                  <a:pt x="233233" y="121560"/>
                </a:lnTo>
                <a:lnTo>
                  <a:pt x="219647" y="68514"/>
                </a:lnTo>
                <a:lnTo>
                  <a:pt x="199980" y="3566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1623547" y="5742432"/>
            <a:ext cx="125095" cy="376555"/>
          </a:xfrm>
          <a:custGeom>
            <a:avLst/>
            <a:gdLst/>
            <a:ahLst/>
            <a:cxnLst/>
            <a:rect l="l" t="t" r="r" b="b"/>
            <a:pathLst>
              <a:path w="125095" h="376554">
                <a:moveTo>
                  <a:pt x="124968" y="58051"/>
                </a:moveTo>
                <a:lnTo>
                  <a:pt x="83947" y="58051"/>
                </a:lnTo>
                <a:lnTo>
                  <a:pt x="83947" y="376428"/>
                </a:lnTo>
                <a:lnTo>
                  <a:pt x="124968" y="376428"/>
                </a:lnTo>
                <a:lnTo>
                  <a:pt x="124968" y="58051"/>
                </a:lnTo>
                <a:close/>
              </a:path>
              <a:path w="125095" h="376554">
                <a:moveTo>
                  <a:pt x="124968" y="0"/>
                </a:moveTo>
                <a:lnTo>
                  <a:pt x="110108" y="0"/>
                </a:lnTo>
                <a:lnTo>
                  <a:pt x="105239" y="4212"/>
                </a:lnTo>
                <a:lnTo>
                  <a:pt x="99536" y="8426"/>
                </a:lnTo>
                <a:lnTo>
                  <a:pt x="93499" y="12640"/>
                </a:lnTo>
                <a:lnTo>
                  <a:pt x="87629" y="16852"/>
                </a:lnTo>
                <a:lnTo>
                  <a:pt x="80656" y="22120"/>
                </a:lnTo>
                <a:lnTo>
                  <a:pt x="73660" y="26684"/>
                </a:lnTo>
                <a:lnTo>
                  <a:pt x="66663" y="30545"/>
                </a:lnTo>
                <a:lnTo>
                  <a:pt x="59690" y="33705"/>
                </a:lnTo>
                <a:lnTo>
                  <a:pt x="43814" y="41903"/>
                </a:lnTo>
                <a:lnTo>
                  <a:pt x="36044" y="45560"/>
                </a:lnTo>
                <a:lnTo>
                  <a:pt x="27940" y="48691"/>
                </a:lnTo>
                <a:lnTo>
                  <a:pt x="20966" y="52289"/>
                </a:lnTo>
                <a:lnTo>
                  <a:pt x="13970" y="55011"/>
                </a:lnTo>
                <a:lnTo>
                  <a:pt x="6973" y="57383"/>
                </a:lnTo>
                <a:lnTo>
                  <a:pt x="0" y="59931"/>
                </a:lnTo>
                <a:lnTo>
                  <a:pt x="0" y="102997"/>
                </a:lnTo>
                <a:lnTo>
                  <a:pt x="5897" y="100480"/>
                </a:lnTo>
                <a:lnTo>
                  <a:pt x="18359" y="96153"/>
                </a:lnTo>
                <a:lnTo>
                  <a:pt x="56006" y="78651"/>
                </a:lnTo>
                <a:lnTo>
                  <a:pt x="63373" y="73037"/>
                </a:lnTo>
                <a:lnTo>
                  <a:pt x="68960" y="69291"/>
                </a:lnTo>
                <a:lnTo>
                  <a:pt x="76453" y="65544"/>
                </a:lnTo>
                <a:lnTo>
                  <a:pt x="80263" y="61798"/>
                </a:lnTo>
                <a:lnTo>
                  <a:pt x="83947" y="58051"/>
                </a:lnTo>
                <a:lnTo>
                  <a:pt x="124968" y="58051"/>
                </a:lnTo>
                <a:lnTo>
                  <a:pt x="12496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1852147" y="5742432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2" y="58051"/>
                </a:moveTo>
                <a:lnTo>
                  <a:pt x="85598" y="58051"/>
                </a:lnTo>
                <a:lnTo>
                  <a:pt x="85598" y="376428"/>
                </a:lnTo>
                <a:lnTo>
                  <a:pt x="126492" y="376428"/>
                </a:lnTo>
                <a:lnTo>
                  <a:pt x="126492" y="58051"/>
                </a:lnTo>
                <a:close/>
              </a:path>
              <a:path w="127000" h="376554">
                <a:moveTo>
                  <a:pt x="126492" y="0"/>
                </a:moveTo>
                <a:lnTo>
                  <a:pt x="111632" y="0"/>
                </a:lnTo>
                <a:lnTo>
                  <a:pt x="106003" y="4212"/>
                </a:lnTo>
                <a:lnTo>
                  <a:pt x="100218" y="8426"/>
                </a:lnTo>
                <a:lnTo>
                  <a:pt x="94077" y="12640"/>
                </a:lnTo>
                <a:lnTo>
                  <a:pt x="87375" y="16852"/>
                </a:lnTo>
                <a:lnTo>
                  <a:pt x="81226" y="22120"/>
                </a:lnTo>
                <a:lnTo>
                  <a:pt x="74183" y="26684"/>
                </a:lnTo>
                <a:lnTo>
                  <a:pt x="66784" y="30545"/>
                </a:lnTo>
                <a:lnTo>
                  <a:pt x="59562" y="33705"/>
                </a:lnTo>
                <a:lnTo>
                  <a:pt x="52256" y="37894"/>
                </a:lnTo>
                <a:lnTo>
                  <a:pt x="44640" y="41903"/>
                </a:lnTo>
                <a:lnTo>
                  <a:pt x="37024" y="45560"/>
                </a:lnTo>
                <a:lnTo>
                  <a:pt x="29718" y="48691"/>
                </a:lnTo>
                <a:lnTo>
                  <a:pt x="21663" y="52289"/>
                </a:lnTo>
                <a:lnTo>
                  <a:pt x="14144" y="55011"/>
                </a:lnTo>
                <a:lnTo>
                  <a:pt x="6983" y="57383"/>
                </a:lnTo>
                <a:lnTo>
                  <a:pt x="0" y="59931"/>
                </a:lnTo>
                <a:lnTo>
                  <a:pt x="0" y="102997"/>
                </a:lnTo>
                <a:lnTo>
                  <a:pt x="6675" y="100480"/>
                </a:lnTo>
                <a:lnTo>
                  <a:pt x="19359" y="96153"/>
                </a:lnTo>
                <a:lnTo>
                  <a:pt x="26034" y="93637"/>
                </a:lnTo>
                <a:lnTo>
                  <a:pt x="31930" y="90827"/>
                </a:lnTo>
                <a:lnTo>
                  <a:pt x="44340" y="85207"/>
                </a:lnTo>
                <a:lnTo>
                  <a:pt x="50165" y="82397"/>
                </a:lnTo>
                <a:lnTo>
                  <a:pt x="57657" y="78651"/>
                </a:lnTo>
                <a:lnTo>
                  <a:pt x="65150" y="73037"/>
                </a:lnTo>
                <a:lnTo>
                  <a:pt x="76326" y="65544"/>
                </a:lnTo>
                <a:lnTo>
                  <a:pt x="81787" y="61798"/>
                </a:lnTo>
                <a:lnTo>
                  <a:pt x="85598" y="58051"/>
                </a:lnTo>
                <a:lnTo>
                  <a:pt x="126492" y="58051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3232404" y="6303264"/>
            <a:ext cx="128270" cy="373380"/>
          </a:xfrm>
          <a:custGeom>
            <a:avLst/>
            <a:gdLst/>
            <a:ahLst/>
            <a:cxnLst/>
            <a:rect l="l" t="t" r="r" b="b"/>
            <a:pathLst>
              <a:path w="128270" h="373379">
                <a:moveTo>
                  <a:pt x="128016" y="57873"/>
                </a:moveTo>
                <a:lnTo>
                  <a:pt x="86613" y="57873"/>
                </a:lnTo>
                <a:lnTo>
                  <a:pt x="86613" y="373380"/>
                </a:lnTo>
                <a:lnTo>
                  <a:pt x="128016" y="373380"/>
                </a:lnTo>
                <a:lnTo>
                  <a:pt x="128016" y="57873"/>
                </a:lnTo>
                <a:close/>
              </a:path>
              <a:path w="128270" h="373379">
                <a:moveTo>
                  <a:pt x="128016" y="0"/>
                </a:moveTo>
                <a:lnTo>
                  <a:pt x="112903" y="0"/>
                </a:lnTo>
                <a:lnTo>
                  <a:pt x="107253" y="4200"/>
                </a:lnTo>
                <a:lnTo>
                  <a:pt x="101425" y="8401"/>
                </a:lnTo>
                <a:lnTo>
                  <a:pt x="95240" y="12601"/>
                </a:lnTo>
                <a:lnTo>
                  <a:pt x="88518" y="16802"/>
                </a:lnTo>
                <a:lnTo>
                  <a:pt x="82468" y="21002"/>
                </a:lnTo>
                <a:lnTo>
                  <a:pt x="75739" y="25203"/>
                </a:lnTo>
                <a:lnTo>
                  <a:pt x="68320" y="29403"/>
                </a:lnTo>
                <a:lnTo>
                  <a:pt x="60197" y="33604"/>
                </a:lnTo>
                <a:lnTo>
                  <a:pt x="52851" y="37775"/>
                </a:lnTo>
                <a:lnTo>
                  <a:pt x="45148" y="41771"/>
                </a:lnTo>
                <a:lnTo>
                  <a:pt x="37445" y="45418"/>
                </a:lnTo>
                <a:lnTo>
                  <a:pt x="30098" y="48539"/>
                </a:lnTo>
                <a:lnTo>
                  <a:pt x="21949" y="51339"/>
                </a:lnTo>
                <a:lnTo>
                  <a:pt x="14335" y="54140"/>
                </a:lnTo>
                <a:lnTo>
                  <a:pt x="0" y="59740"/>
                </a:lnTo>
                <a:lnTo>
                  <a:pt x="0" y="100812"/>
                </a:lnTo>
                <a:lnTo>
                  <a:pt x="32333" y="90544"/>
                </a:lnTo>
                <a:lnTo>
                  <a:pt x="44882" y="84943"/>
                </a:lnTo>
                <a:lnTo>
                  <a:pt x="50799" y="82143"/>
                </a:lnTo>
                <a:lnTo>
                  <a:pt x="58419" y="76542"/>
                </a:lnTo>
                <a:lnTo>
                  <a:pt x="65912" y="72809"/>
                </a:lnTo>
                <a:lnTo>
                  <a:pt x="71500" y="69075"/>
                </a:lnTo>
                <a:lnTo>
                  <a:pt x="77216" y="65341"/>
                </a:lnTo>
                <a:lnTo>
                  <a:pt x="82804" y="61607"/>
                </a:lnTo>
                <a:lnTo>
                  <a:pt x="86613" y="57873"/>
                </a:lnTo>
                <a:lnTo>
                  <a:pt x="128016" y="5787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3462528" y="630478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7" y="0"/>
                </a:moveTo>
                <a:lnTo>
                  <a:pt x="82615" y="7093"/>
                </a:lnTo>
                <a:lnTo>
                  <a:pt x="48609" y="28270"/>
                </a:lnTo>
                <a:lnTo>
                  <a:pt x="24030" y="63790"/>
                </a:lnTo>
                <a:lnTo>
                  <a:pt x="7493" y="112153"/>
                </a:lnTo>
                <a:lnTo>
                  <a:pt x="1650" y="151415"/>
                </a:lnTo>
                <a:lnTo>
                  <a:pt x="0" y="196278"/>
                </a:lnTo>
                <a:lnTo>
                  <a:pt x="384" y="218009"/>
                </a:lnTo>
                <a:lnTo>
                  <a:pt x="3964" y="257266"/>
                </a:lnTo>
                <a:lnTo>
                  <a:pt x="17303" y="305636"/>
                </a:lnTo>
                <a:lnTo>
                  <a:pt x="37609" y="342470"/>
                </a:lnTo>
                <a:lnTo>
                  <a:pt x="67310" y="366395"/>
                </a:lnTo>
                <a:lnTo>
                  <a:pt x="115950" y="379476"/>
                </a:lnTo>
                <a:lnTo>
                  <a:pt x="129895" y="378746"/>
                </a:lnTo>
                <a:lnTo>
                  <a:pt x="168275" y="366395"/>
                </a:lnTo>
                <a:lnTo>
                  <a:pt x="195259" y="343954"/>
                </a:lnTo>
                <a:lnTo>
                  <a:pt x="119634" y="343954"/>
                </a:lnTo>
                <a:lnTo>
                  <a:pt x="86397" y="334520"/>
                </a:lnTo>
                <a:lnTo>
                  <a:pt x="62436" y="306335"/>
                </a:lnTo>
                <a:lnTo>
                  <a:pt x="47928" y="259573"/>
                </a:lnTo>
                <a:lnTo>
                  <a:pt x="43052" y="194411"/>
                </a:lnTo>
                <a:lnTo>
                  <a:pt x="47958" y="125420"/>
                </a:lnTo>
                <a:lnTo>
                  <a:pt x="62674" y="75709"/>
                </a:lnTo>
                <a:lnTo>
                  <a:pt x="87201" y="45626"/>
                </a:lnTo>
                <a:lnTo>
                  <a:pt x="121538" y="35521"/>
                </a:lnTo>
                <a:lnTo>
                  <a:pt x="200428" y="35521"/>
                </a:lnTo>
                <a:lnTo>
                  <a:pt x="197269" y="30385"/>
                </a:lnTo>
                <a:lnTo>
                  <a:pt x="164831" y="7611"/>
                </a:lnTo>
                <a:lnTo>
                  <a:pt x="123317" y="0"/>
                </a:lnTo>
                <a:close/>
              </a:path>
              <a:path w="239395" h="379729">
                <a:moveTo>
                  <a:pt x="200428" y="35521"/>
                </a:moveTo>
                <a:lnTo>
                  <a:pt x="121538" y="35521"/>
                </a:lnTo>
                <a:lnTo>
                  <a:pt x="153673" y="45335"/>
                </a:lnTo>
                <a:lnTo>
                  <a:pt x="177069" y="74776"/>
                </a:lnTo>
                <a:lnTo>
                  <a:pt x="191369" y="123845"/>
                </a:lnTo>
                <a:lnTo>
                  <a:pt x="196214" y="192544"/>
                </a:lnTo>
                <a:lnTo>
                  <a:pt x="191339" y="258786"/>
                </a:lnTo>
                <a:lnTo>
                  <a:pt x="176831" y="306101"/>
                </a:lnTo>
                <a:lnTo>
                  <a:pt x="152870" y="334491"/>
                </a:lnTo>
                <a:lnTo>
                  <a:pt x="119634" y="343954"/>
                </a:lnTo>
                <a:lnTo>
                  <a:pt x="195259" y="343954"/>
                </a:lnTo>
                <a:lnTo>
                  <a:pt x="219837" y="302598"/>
                </a:lnTo>
                <a:lnTo>
                  <a:pt x="233749" y="251366"/>
                </a:lnTo>
                <a:lnTo>
                  <a:pt x="238603" y="210821"/>
                </a:lnTo>
                <a:lnTo>
                  <a:pt x="239268" y="188798"/>
                </a:lnTo>
                <a:lnTo>
                  <a:pt x="234573" y="121068"/>
                </a:lnTo>
                <a:lnTo>
                  <a:pt x="220545" y="68234"/>
                </a:lnTo>
                <a:lnTo>
                  <a:pt x="200428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3761232" y="630478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615" y="7093"/>
                </a:lnTo>
                <a:lnTo>
                  <a:pt x="48609" y="28270"/>
                </a:lnTo>
                <a:lnTo>
                  <a:pt x="24030" y="63790"/>
                </a:lnTo>
                <a:lnTo>
                  <a:pt x="7492" y="112153"/>
                </a:lnTo>
                <a:lnTo>
                  <a:pt x="1650" y="151415"/>
                </a:lnTo>
                <a:lnTo>
                  <a:pt x="0" y="196278"/>
                </a:lnTo>
                <a:lnTo>
                  <a:pt x="384" y="218009"/>
                </a:lnTo>
                <a:lnTo>
                  <a:pt x="3964" y="257266"/>
                </a:lnTo>
                <a:lnTo>
                  <a:pt x="17287" y="305636"/>
                </a:lnTo>
                <a:lnTo>
                  <a:pt x="37556" y="342470"/>
                </a:lnTo>
                <a:lnTo>
                  <a:pt x="67309" y="366395"/>
                </a:lnTo>
                <a:lnTo>
                  <a:pt x="115950" y="379476"/>
                </a:lnTo>
                <a:lnTo>
                  <a:pt x="129627" y="378746"/>
                </a:lnTo>
                <a:lnTo>
                  <a:pt x="168275" y="366395"/>
                </a:lnTo>
                <a:lnTo>
                  <a:pt x="195259" y="343954"/>
                </a:lnTo>
                <a:lnTo>
                  <a:pt x="119633" y="343954"/>
                </a:lnTo>
                <a:lnTo>
                  <a:pt x="86397" y="334520"/>
                </a:lnTo>
                <a:lnTo>
                  <a:pt x="62436" y="306335"/>
                </a:lnTo>
                <a:lnTo>
                  <a:pt x="47928" y="259573"/>
                </a:lnTo>
                <a:lnTo>
                  <a:pt x="43052" y="194411"/>
                </a:lnTo>
                <a:lnTo>
                  <a:pt x="47958" y="125420"/>
                </a:lnTo>
                <a:lnTo>
                  <a:pt x="62674" y="75709"/>
                </a:lnTo>
                <a:lnTo>
                  <a:pt x="87201" y="45626"/>
                </a:lnTo>
                <a:lnTo>
                  <a:pt x="121538" y="35521"/>
                </a:lnTo>
                <a:lnTo>
                  <a:pt x="200428" y="35521"/>
                </a:lnTo>
                <a:lnTo>
                  <a:pt x="197269" y="30385"/>
                </a:lnTo>
                <a:lnTo>
                  <a:pt x="164831" y="7611"/>
                </a:lnTo>
                <a:lnTo>
                  <a:pt x="123316" y="0"/>
                </a:lnTo>
                <a:close/>
              </a:path>
              <a:path w="239395" h="379729">
                <a:moveTo>
                  <a:pt x="200428" y="35521"/>
                </a:moveTo>
                <a:lnTo>
                  <a:pt x="121538" y="35521"/>
                </a:lnTo>
                <a:lnTo>
                  <a:pt x="153673" y="45335"/>
                </a:lnTo>
                <a:lnTo>
                  <a:pt x="177069" y="74776"/>
                </a:lnTo>
                <a:lnTo>
                  <a:pt x="191369" y="123845"/>
                </a:lnTo>
                <a:lnTo>
                  <a:pt x="196214" y="192544"/>
                </a:lnTo>
                <a:lnTo>
                  <a:pt x="191339" y="258786"/>
                </a:lnTo>
                <a:lnTo>
                  <a:pt x="176831" y="306101"/>
                </a:lnTo>
                <a:lnTo>
                  <a:pt x="152870" y="334491"/>
                </a:lnTo>
                <a:lnTo>
                  <a:pt x="119633" y="343954"/>
                </a:lnTo>
                <a:lnTo>
                  <a:pt x="195259" y="343954"/>
                </a:lnTo>
                <a:lnTo>
                  <a:pt x="219836" y="302598"/>
                </a:lnTo>
                <a:lnTo>
                  <a:pt x="233749" y="251366"/>
                </a:lnTo>
                <a:lnTo>
                  <a:pt x="238603" y="210821"/>
                </a:lnTo>
                <a:lnTo>
                  <a:pt x="239267" y="188798"/>
                </a:lnTo>
                <a:lnTo>
                  <a:pt x="234573" y="121068"/>
                </a:lnTo>
                <a:lnTo>
                  <a:pt x="220545" y="68234"/>
                </a:lnTo>
                <a:lnTo>
                  <a:pt x="200428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4413503" y="6303264"/>
            <a:ext cx="128270" cy="373380"/>
          </a:xfrm>
          <a:custGeom>
            <a:avLst/>
            <a:gdLst/>
            <a:ahLst/>
            <a:cxnLst/>
            <a:rect l="l" t="t" r="r" b="b"/>
            <a:pathLst>
              <a:path w="128270" h="373379">
                <a:moveTo>
                  <a:pt x="128016" y="57873"/>
                </a:moveTo>
                <a:lnTo>
                  <a:pt x="84709" y="57873"/>
                </a:lnTo>
                <a:lnTo>
                  <a:pt x="84709" y="373380"/>
                </a:lnTo>
                <a:lnTo>
                  <a:pt x="128016" y="373380"/>
                </a:lnTo>
                <a:lnTo>
                  <a:pt x="128016" y="57873"/>
                </a:lnTo>
                <a:close/>
              </a:path>
              <a:path w="128270" h="373379">
                <a:moveTo>
                  <a:pt x="128016" y="0"/>
                </a:moveTo>
                <a:lnTo>
                  <a:pt x="111125" y="0"/>
                </a:lnTo>
                <a:lnTo>
                  <a:pt x="106503" y="4200"/>
                </a:lnTo>
                <a:lnTo>
                  <a:pt x="101203" y="8401"/>
                </a:lnTo>
                <a:lnTo>
                  <a:pt x="60198" y="33604"/>
                </a:lnTo>
                <a:lnTo>
                  <a:pt x="28194" y="48539"/>
                </a:lnTo>
                <a:lnTo>
                  <a:pt x="0" y="59740"/>
                </a:lnTo>
                <a:lnTo>
                  <a:pt x="0" y="100812"/>
                </a:lnTo>
                <a:lnTo>
                  <a:pt x="5919" y="99383"/>
                </a:lnTo>
                <a:lnTo>
                  <a:pt x="43245" y="84943"/>
                </a:lnTo>
                <a:lnTo>
                  <a:pt x="60960" y="74909"/>
                </a:lnTo>
                <a:lnTo>
                  <a:pt x="66147" y="71904"/>
                </a:lnTo>
                <a:lnTo>
                  <a:pt x="71500" y="69075"/>
                </a:lnTo>
                <a:lnTo>
                  <a:pt x="77216" y="65341"/>
                </a:lnTo>
                <a:lnTo>
                  <a:pt x="80899" y="61607"/>
                </a:lnTo>
                <a:lnTo>
                  <a:pt x="84709" y="57873"/>
                </a:lnTo>
                <a:lnTo>
                  <a:pt x="128016" y="5787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4639055" y="630478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7" y="0"/>
                </a:moveTo>
                <a:lnTo>
                  <a:pt x="82865" y="7093"/>
                </a:lnTo>
                <a:lnTo>
                  <a:pt x="50038" y="28270"/>
                </a:lnTo>
                <a:lnTo>
                  <a:pt x="25132" y="63790"/>
                </a:lnTo>
                <a:lnTo>
                  <a:pt x="9398" y="112153"/>
                </a:lnTo>
                <a:lnTo>
                  <a:pt x="2555" y="151415"/>
                </a:lnTo>
                <a:lnTo>
                  <a:pt x="0" y="196278"/>
                </a:lnTo>
                <a:lnTo>
                  <a:pt x="664" y="218009"/>
                </a:lnTo>
                <a:lnTo>
                  <a:pt x="2555" y="238339"/>
                </a:lnTo>
                <a:lnTo>
                  <a:pt x="5518" y="257266"/>
                </a:lnTo>
                <a:lnTo>
                  <a:pt x="9398" y="274789"/>
                </a:lnTo>
                <a:lnTo>
                  <a:pt x="12872" y="290916"/>
                </a:lnTo>
                <a:lnTo>
                  <a:pt x="17764" y="305636"/>
                </a:lnTo>
                <a:lnTo>
                  <a:pt x="24060" y="318954"/>
                </a:lnTo>
                <a:lnTo>
                  <a:pt x="31750" y="330873"/>
                </a:lnTo>
                <a:lnTo>
                  <a:pt x="39163" y="342470"/>
                </a:lnTo>
                <a:lnTo>
                  <a:pt x="78857" y="372382"/>
                </a:lnTo>
                <a:lnTo>
                  <a:pt x="115951" y="379476"/>
                </a:lnTo>
                <a:lnTo>
                  <a:pt x="130645" y="378746"/>
                </a:lnTo>
                <a:lnTo>
                  <a:pt x="168275" y="366395"/>
                </a:lnTo>
                <a:lnTo>
                  <a:pt x="195895" y="343954"/>
                </a:lnTo>
                <a:lnTo>
                  <a:pt x="121539" y="343954"/>
                </a:lnTo>
                <a:lnTo>
                  <a:pt x="87201" y="334520"/>
                </a:lnTo>
                <a:lnTo>
                  <a:pt x="62674" y="306335"/>
                </a:lnTo>
                <a:lnTo>
                  <a:pt x="47958" y="259573"/>
                </a:lnTo>
                <a:lnTo>
                  <a:pt x="43053" y="194411"/>
                </a:lnTo>
                <a:lnTo>
                  <a:pt x="47958" y="125420"/>
                </a:lnTo>
                <a:lnTo>
                  <a:pt x="62674" y="75709"/>
                </a:lnTo>
                <a:lnTo>
                  <a:pt x="87201" y="45626"/>
                </a:lnTo>
                <a:lnTo>
                  <a:pt x="121539" y="35521"/>
                </a:lnTo>
                <a:lnTo>
                  <a:pt x="201213" y="35521"/>
                </a:lnTo>
                <a:lnTo>
                  <a:pt x="198092" y="30385"/>
                </a:lnTo>
                <a:lnTo>
                  <a:pt x="165563" y="7611"/>
                </a:lnTo>
                <a:lnTo>
                  <a:pt x="123317" y="0"/>
                </a:lnTo>
                <a:close/>
              </a:path>
              <a:path w="239395" h="379729">
                <a:moveTo>
                  <a:pt x="201213" y="35521"/>
                </a:moveTo>
                <a:lnTo>
                  <a:pt x="121539" y="35521"/>
                </a:lnTo>
                <a:lnTo>
                  <a:pt x="154477" y="45335"/>
                </a:lnTo>
                <a:lnTo>
                  <a:pt x="177784" y="74776"/>
                </a:lnTo>
                <a:lnTo>
                  <a:pt x="191637" y="123845"/>
                </a:lnTo>
                <a:lnTo>
                  <a:pt x="196215" y="192544"/>
                </a:lnTo>
                <a:lnTo>
                  <a:pt x="191637" y="258786"/>
                </a:lnTo>
                <a:lnTo>
                  <a:pt x="177784" y="306101"/>
                </a:lnTo>
                <a:lnTo>
                  <a:pt x="154477" y="334491"/>
                </a:lnTo>
                <a:lnTo>
                  <a:pt x="121539" y="343954"/>
                </a:lnTo>
                <a:lnTo>
                  <a:pt x="195895" y="343954"/>
                </a:lnTo>
                <a:lnTo>
                  <a:pt x="221027" y="302598"/>
                </a:lnTo>
                <a:lnTo>
                  <a:pt x="235303" y="251366"/>
                </a:lnTo>
                <a:lnTo>
                  <a:pt x="238883" y="210821"/>
                </a:lnTo>
                <a:lnTo>
                  <a:pt x="239268" y="188798"/>
                </a:lnTo>
                <a:lnTo>
                  <a:pt x="234755" y="121068"/>
                </a:lnTo>
                <a:lnTo>
                  <a:pt x="221093" y="68234"/>
                </a:lnTo>
                <a:lnTo>
                  <a:pt x="201213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4945379" y="6303264"/>
            <a:ext cx="125095" cy="373380"/>
          </a:xfrm>
          <a:custGeom>
            <a:avLst/>
            <a:gdLst/>
            <a:ahLst/>
            <a:cxnLst/>
            <a:rect l="l" t="t" r="r" b="b"/>
            <a:pathLst>
              <a:path w="125095" h="373379">
                <a:moveTo>
                  <a:pt x="124968" y="57873"/>
                </a:moveTo>
                <a:lnTo>
                  <a:pt x="83947" y="57873"/>
                </a:lnTo>
                <a:lnTo>
                  <a:pt x="83947" y="373380"/>
                </a:lnTo>
                <a:lnTo>
                  <a:pt x="124968" y="373380"/>
                </a:lnTo>
                <a:lnTo>
                  <a:pt x="124968" y="57873"/>
                </a:lnTo>
                <a:close/>
              </a:path>
              <a:path w="125095" h="373379">
                <a:moveTo>
                  <a:pt x="124968" y="0"/>
                </a:moveTo>
                <a:lnTo>
                  <a:pt x="110109" y="0"/>
                </a:lnTo>
                <a:lnTo>
                  <a:pt x="87630" y="16802"/>
                </a:lnTo>
                <a:lnTo>
                  <a:pt x="80627" y="21002"/>
                </a:lnTo>
                <a:lnTo>
                  <a:pt x="73421" y="25203"/>
                </a:lnTo>
                <a:lnTo>
                  <a:pt x="65859" y="29403"/>
                </a:lnTo>
                <a:lnTo>
                  <a:pt x="57785" y="33604"/>
                </a:lnTo>
                <a:lnTo>
                  <a:pt x="50782" y="37775"/>
                </a:lnTo>
                <a:lnTo>
                  <a:pt x="43576" y="41771"/>
                </a:lnTo>
                <a:lnTo>
                  <a:pt x="36014" y="45418"/>
                </a:lnTo>
                <a:lnTo>
                  <a:pt x="13303" y="54140"/>
                </a:lnTo>
                <a:lnTo>
                  <a:pt x="6223" y="56940"/>
                </a:lnTo>
                <a:lnTo>
                  <a:pt x="0" y="59740"/>
                </a:lnTo>
                <a:lnTo>
                  <a:pt x="0" y="100812"/>
                </a:lnTo>
                <a:lnTo>
                  <a:pt x="37052" y="87744"/>
                </a:lnTo>
                <a:lnTo>
                  <a:pt x="56007" y="76542"/>
                </a:lnTo>
                <a:lnTo>
                  <a:pt x="63373" y="72809"/>
                </a:lnTo>
                <a:lnTo>
                  <a:pt x="68961" y="69075"/>
                </a:lnTo>
                <a:lnTo>
                  <a:pt x="76454" y="65341"/>
                </a:lnTo>
                <a:lnTo>
                  <a:pt x="80264" y="61607"/>
                </a:lnTo>
                <a:lnTo>
                  <a:pt x="83947" y="57873"/>
                </a:lnTo>
                <a:lnTo>
                  <a:pt x="124968" y="57873"/>
                </a:lnTo>
                <a:lnTo>
                  <a:pt x="12496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5173979" y="6303264"/>
            <a:ext cx="128270" cy="373380"/>
          </a:xfrm>
          <a:custGeom>
            <a:avLst/>
            <a:gdLst/>
            <a:ahLst/>
            <a:cxnLst/>
            <a:rect l="l" t="t" r="r" b="b"/>
            <a:pathLst>
              <a:path w="128270" h="373379">
                <a:moveTo>
                  <a:pt x="128016" y="57873"/>
                </a:moveTo>
                <a:lnTo>
                  <a:pt x="84709" y="57873"/>
                </a:lnTo>
                <a:lnTo>
                  <a:pt x="84709" y="373380"/>
                </a:lnTo>
                <a:lnTo>
                  <a:pt x="128016" y="373380"/>
                </a:lnTo>
                <a:lnTo>
                  <a:pt x="128016" y="57873"/>
                </a:lnTo>
                <a:close/>
              </a:path>
              <a:path w="128270" h="373379">
                <a:moveTo>
                  <a:pt x="128016" y="0"/>
                </a:moveTo>
                <a:lnTo>
                  <a:pt x="111125" y="0"/>
                </a:lnTo>
                <a:lnTo>
                  <a:pt x="106503" y="4200"/>
                </a:lnTo>
                <a:lnTo>
                  <a:pt x="101203" y="8401"/>
                </a:lnTo>
                <a:lnTo>
                  <a:pt x="60198" y="33604"/>
                </a:lnTo>
                <a:lnTo>
                  <a:pt x="21949" y="51339"/>
                </a:lnTo>
                <a:lnTo>
                  <a:pt x="14335" y="54140"/>
                </a:lnTo>
                <a:lnTo>
                  <a:pt x="0" y="59740"/>
                </a:lnTo>
                <a:lnTo>
                  <a:pt x="0" y="100812"/>
                </a:lnTo>
                <a:lnTo>
                  <a:pt x="12446" y="97778"/>
                </a:lnTo>
                <a:lnTo>
                  <a:pt x="19323" y="95824"/>
                </a:lnTo>
                <a:lnTo>
                  <a:pt x="26416" y="93345"/>
                </a:lnTo>
                <a:lnTo>
                  <a:pt x="32333" y="90544"/>
                </a:lnTo>
                <a:lnTo>
                  <a:pt x="44882" y="84943"/>
                </a:lnTo>
                <a:lnTo>
                  <a:pt x="50800" y="82143"/>
                </a:lnTo>
                <a:lnTo>
                  <a:pt x="58420" y="76542"/>
                </a:lnTo>
                <a:lnTo>
                  <a:pt x="65912" y="72809"/>
                </a:lnTo>
                <a:lnTo>
                  <a:pt x="71500" y="69075"/>
                </a:lnTo>
                <a:lnTo>
                  <a:pt x="77216" y="65341"/>
                </a:lnTo>
                <a:lnTo>
                  <a:pt x="82804" y="61607"/>
                </a:lnTo>
                <a:lnTo>
                  <a:pt x="84709" y="57873"/>
                </a:lnTo>
                <a:lnTo>
                  <a:pt x="128016" y="5787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5401055" y="6304788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29">
                <a:moveTo>
                  <a:pt x="123571" y="0"/>
                </a:moveTo>
                <a:lnTo>
                  <a:pt x="81940" y="7093"/>
                </a:lnTo>
                <a:lnTo>
                  <a:pt x="48402" y="28270"/>
                </a:lnTo>
                <a:lnTo>
                  <a:pt x="24084" y="63790"/>
                </a:lnTo>
                <a:lnTo>
                  <a:pt x="7493" y="112153"/>
                </a:lnTo>
                <a:lnTo>
                  <a:pt x="1650" y="151415"/>
                </a:lnTo>
                <a:lnTo>
                  <a:pt x="0" y="196278"/>
                </a:lnTo>
                <a:lnTo>
                  <a:pt x="384" y="218009"/>
                </a:lnTo>
                <a:lnTo>
                  <a:pt x="3964" y="257266"/>
                </a:lnTo>
                <a:lnTo>
                  <a:pt x="17303" y="305636"/>
                </a:lnTo>
                <a:lnTo>
                  <a:pt x="37653" y="342470"/>
                </a:lnTo>
                <a:lnTo>
                  <a:pt x="77108" y="372382"/>
                </a:lnTo>
                <a:lnTo>
                  <a:pt x="116078" y="379476"/>
                </a:lnTo>
                <a:lnTo>
                  <a:pt x="129744" y="378746"/>
                </a:lnTo>
                <a:lnTo>
                  <a:pt x="166624" y="366395"/>
                </a:lnTo>
                <a:lnTo>
                  <a:pt x="194723" y="343954"/>
                </a:lnTo>
                <a:lnTo>
                  <a:pt x="119761" y="343954"/>
                </a:lnTo>
                <a:lnTo>
                  <a:pt x="85701" y="334520"/>
                </a:lnTo>
                <a:lnTo>
                  <a:pt x="61785" y="306335"/>
                </a:lnTo>
                <a:lnTo>
                  <a:pt x="47680" y="259573"/>
                </a:lnTo>
                <a:lnTo>
                  <a:pt x="43053" y="194411"/>
                </a:lnTo>
                <a:lnTo>
                  <a:pt x="47960" y="125420"/>
                </a:lnTo>
                <a:lnTo>
                  <a:pt x="62690" y="75709"/>
                </a:lnTo>
                <a:lnTo>
                  <a:pt x="87254" y="45626"/>
                </a:lnTo>
                <a:lnTo>
                  <a:pt x="121666" y="35521"/>
                </a:lnTo>
                <a:lnTo>
                  <a:pt x="199984" y="35521"/>
                </a:lnTo>
                <a:lnTo>
                  <a:pt x="196897" y="30385"/>
                </a:lnTo>
                <a:lnTo>
                  <a:pt x="164900" y="7611"/>
                </a:lnTo>
                <a:lnTo>
                  <a:pt x="123571" y="0"/>
                </a:lnTo>
                <a:close/>
              </a:path>
              <a:path w="238125" h="379729">
                <a:moveTo>
                  <a:pt x="199984" y="35521"/>
                </a:moveTo>
                <a:lnTo>
                  <a:pt x="121666" y="35521"/>
                </a:lnTo>
                <a:lnTo>
                  <a:pt x="153596" y="45335"/>
                </a:lnTo>
                <a:lnTo>
                  <a:pt x="176418" y="74776"/>
                </a:lnTo>
                <a:lnTo>
                  <a:pt x="190120" y="123845"/>
                </a:lnTo>
                <a:lnTo>
                  <a:pt x="194691" y="192544"/>
                </a:lnTo>
                <a:lnTo>
                  <a:pt x="190091" y="258786"/>
                </a:lnTo>
                <a:lnTo>
                  <a:pt x="176180" y="306101"/>
                </a:lnTo>
                <a:lnTo>
                  <a:pt x="152792" y="334491"/>
                </a:lnTo>
                <a:lnTo>
                  <a:pt x="119761" y="343954"/>
                </a:lnTo>
                <a:lnTo>
                  <a:pt x="194723" y="343954"/>
                </a:lnTo>
                <a:lnTo>
                  <a:pt x="220202" y="302598"/>
                </a:lnTo>
                <a:lnTo>
                  <a:pt x="233779" y="251366"/>
                </a:lnTo>
                <a:lnTo>
                  <a:pt x="237359" y="210821"/>
                </a:lnTo>
                <a:lnTo>
                  <a:pt x="237744" y="188798"/>
                </a:lnTo>
                <a:lnTo>
                  <a:pt x="233233" y="121068"/>
                </a:lnTo>
                <a:lnTo>
                  <a:pt x="219647" y="68234"/>
                </a:lnTo>
                <a:lnTo>
                  <a:pt x="199984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5704332" y="6303264"/>
            <a:ext cx="128270" cy="373380"/>
          </a:xfrm>
          <a:custGeom>
            <a:avLst/>
            <a:gdLst/>
            <a:ahLst/>
            <a:cxnLst/>
            <a:rect l="l" t="t" r="r" b="b"/>
            <a:pathLst>
              <a:path w="128270" h="373379">
                <a:moveTo>
                  <a:pt x="128015" y="57873"/>
                </a:moveTo>
                <a:lnTo>
                  <a:pt x="84708" y="57873"/>
                </a:lnTo>
                <a:lnTo>
                  <a:pt x="84708" y="373380"/>
                </a:lnTo>
                <a:lnTo>
                  <a:pt x="128015" y="373380"/>
                </a:lnTo>
                <a:lnTo>
                  <a:pt x="128015" y="57873"/>
                </a:lnTo>
                <a:close/>
              </a:path>
              <a:path w="128270" h="373379">
                <a:moveTo>
                  <a:pt x="128015" y="0"/>
                </a:moveTo>
                <a:lnTo>
                  <a:pt x="111125" y="0"/>
                </a:lnTo>
                <a:lnTo>
                  <a:pt x="106503" y="4200"/>
                </a:lnTo>
                <a:lnTo>
                  <a:pt x="101203" y="8401"/>
                </a:lnTo>
                <a:lnTo>
                  <a:pt x="60197" y="33604"/>
                </a:lnTo>
                <a:lnTo>
                  <a:pt x="28193" y="48539"/>
                </a:lnTo>
                <a:lnTo>
                  <a:pt x="0" y="59740"/>
                </a:lnTo>
                <a:lnTo>
                  <a:pt x="0" y="100812"/>
                </a:lnTo>
                <a:lnTo>
                  <a:pt x="5919" y="99383"/>
                </a:lnTo>
                <a:lnTo>
                  <a:pt x="43245" y="84943"/>
                </a:lnTo>
                <a:lnTo>
                  <a:pt x="60960" y="74909"/>
                </a:lnTo>
                <a:lnTo>
                  <a:pt x="66147" y="71904"/>
                </a:lnTo>
                <a:lnTo>
                  <a:pt x="71500" y="69075"/>
                </a:lnTo>
                <a:lnTo>
                  <a:pt x="77215" y="65341"/>
                </a:lnTo>
                <a:lnTo>
                  <a:pt x="80898" y="61607"/>
                </a:lnTo>
                <a:lnTo>
                  <a:pt x="84708" y="57873"/>
                </a:lnTo>
                <a:lnTo>
                  <a:pt x="128015" y="57873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5931408" y="630478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865" y="7093"/>
                </a:lnTo>
                <a:lnTo>
                  <a:pt x="50037" y="28270"/>
                </a:lnTo>
                <a:lnTo>
                  <a:pt x="25132" y="63790"/>
                </a:lnTo>
                <a:lnTo>
                  <a:pt x="9397" y="112153"/>
                </a:lnTo>
                <a:lnTo>
                  <a:pt x="2555" y="151415"/>
                </a:lnTo>
                <a:lnTo>
                  <a:pt x="0" y="196278"/>
                </a:lnTo>
                <a:lnTo>
                  <a:pt x="664" y="218009"/>
                </a:lnTo>
                <a:lnTo>
                  <a:pt x="2555" y="238339"/>
                </a:lnTo>
                <a:lnTo>
                  <a:pt x="5518" y="257266"/>
                </a:lnTo>
                <a:lnTo>
                  <a:pt x="9397" y="274789"/>
                </a:lnTo>
                <a:lnTo>
                  <a:pt x="12872" y="290916"/>
                </a:lnTo>
                <a:lnTo>
                  <a:pt x="17764" y="305636"/>
                </a:lnTo>
                <a:lnTo>
                  <a:pt x="24060" y="318954"/>
                </a:lnTo>
                <a:lnTo>
                  <a:pt x="31750" y="330873"/>
                </a:lnTo>
                <a:lnTo>
                  <a:pt x="39163" y="342470"/>
                </a:lnTo>
                <a:lnTo>
                  <a:pt x="78589" y="372382"/>
                </a:lnTo>
                <a:lnTo>
                  <a:pt x="115950" y="379476"/>
                </a:lnTo>
                <a:lnTo>
                  <a:pt x="130645" y="378746"/>
                </a:lnTo>
                <a:lnTo>
                  <a:pt x="168275" y="366395"/>
                </a:lnTo>
                <a:lnTo>
                  <a:pt x="195895" y="343954"/>
                </a:lnTo>
                <a:lnTo>
                  <a:pt x="121538" y="343954"/>
                </a:lnTo>
                <a:lnTo>
                  <a:pt x="87201" y="334520"/>
                </a:lnTo>
                <a:lnTo>
                  <a:pt x="62674" y="306335"/>
                </a:lnTo>
                <a:lnTo>
                  <a:pt x="47958" y="259573"/>
                </a:lnTo>
                <a:lnTo>
                  <a:pt x="43052" y="194411"/>
                </a:lnTo>
                <a:lnTo>
                  <a:pt x="47958" y="125420"/>
                </a:lnTo>
                <a:lnTo>
                  <a:pt x="62674" y="75709"/>
                </a:lnTo>
                <a:lnTo>
                  <a:pt x="87201" y="45626"/>
                </a:lnTo>
                <a:lnTo>
                  <a:pt x="121538" y="35521"/>
                </a:lnTo>
                <a:lnTo>
                  <a:pt x="201213" y="35521"/>
                </a:lnTo>
                <a:lnTo>
                  <a:pt x="198092" y="30385"/>
                </a:lnTo>
                <a:lnTo>
                  <a:pt x="165563" y="7611"/>
                </a:lnTo>
                <a:lnTo>
                  <a:pt x="123316" y="0"/>
                </a:lnTo>
                <a:close/>
              </a:path>
              <a:path w="239395" h="379729">
                <a:moveTo>
                  <a:pt x="201213" y="35521"/>
                </a:moveTo>
                <a:lnTo>
                  <a:pt x="121538" y="35521"/>
                </a:lnTo>
                <a:lnTo>
                  <a:pt x="154477" y="45335"/>
                </a:lnTo>
                <a:lnTo>
                  <a:pt x="177784" y="74776"/>
                </a:lnTo>
                <a:lnTo>
                  <a:pt x="191637" y="123845"/>
                </a:lnTo>
                <a:lnTo>
                  <a:pt x="196214" y="192544"/>
                </a:lnTo>
                <a:lnTo>
                  <a:pt x="191637" y="258786"/>
                </a:lnTo>
                <a:lnTo>
                  <a:pt x="177784" y="306101"/>
                </a:lnTo>
                <a:lnTo>
                  <a:pt x="154477" y="334491"/>
                </a:lnTo>
                <a:lnTo>
                  <a:pt x="121538" y="343954"/>
                </a:lnTo>
                <a:lnTo>
                  <a:pt x="195895" y="343954"/>
                </a:lnTo>
                <a:lnTo>
                  <a:pt x="221027" y="302598"/>
                </a:lnTo>
                <a:lnTo>
                  <a:pt x="235303" y="251366"/>
                </a:lnTo>
                <a:lnTo>
                  <a:pt x="238883" y="210821"/>
                </a:lnTo>
                <a:lnTo>
                  <a:pt x="239267" y="188798"/>
                </a:lnTo>
                <a:lnTo>
                  <a:pt x="234755" y="121068"/>
                </a:lnTo>
                <a:lnTo>
                  <a:pt x="221093" y="68234"/>
                </a:lnTo>
                <a:lnTo>
                  <a:pt x="201213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6230111" y="630478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865" y="7093"/>
                </a:lnTo>
                <a:lnTo>
                  <a:pt x="50037" y="28270"/>
                </a:lnTo>
                <a:lnTo>
                  <a:pt x="25132" y="63790"/>
                </a:lnTo>
                <a:lnTo>
                  <a:pt x="9398" y="112153"/>
                </a:lnTo>
                <a:lnTo>
                  <a:pt x="2555" y="151415"/>
                </a:lnTo>
                <a:lnTo>
                  <a:pt x="0" y="196278"/>
                </a:lnTo>
                <a:lnTo>
                  <a:pt x="635" y="218009"/>
                </a:lnTo>
                <a:lnTo>
                  <a:pt x="4714" y="257266"/>
                </a:lnTo>
                <a:lnTo>
                  <a:pt x="17525" y="305636"/>
                </a:lnTo>
                <a:lnTo>
                  <a:pt x="31750" y="330873"/>
                </a:lnTo>
                <a:lnTo>
                  <a:pt x="39163" y="342470"/>
                </a:lnTo>
                <a:lnTo>
                  <a:pt x="78589" y="372382"/>
                </a:lnTo>
                <a:lnTo>
                  <a:pt x="115950" y="379476"/>
                </a:lnTo>
                <a:lnTo>
                  <a:pt x="130645" y="378746"/>
                </a:lnTo>
                <a:lnTo>
                  <a:pt x="168275" y="366395"/>
                </a:lnTo>
                <a:lnTo>
                  <a:pt x="195895" y="343954"/>
                </a:lnTo>
                <a:lnTo>
                  <a:pt x="121538" y="343954"/>
                </a:lnTo>
                <a:lnTo>
                  <a:pt x="87201" y="334520"/>
                </a:lnTo>
                <a:lnTo>
                  <a:pt x="62674" y="306335"/>
                </a:lnTo>
                <a:lnTo>
                  <a:pt x="47958" y="259573"/>
                </a:lnTo>
                <a:lnTo>
                  <a:pt x="43052" y="194411"/>
                </a:lnTo>
                <a:lnTo>
                  <a:pt x="47958" y="125420"/>
                </a:lnTo>
                <a:lnTo>
                  <a:pt x="62674" y="75709"/>
                </a:lnTo>
                <a:lnTo>
                  <a:pt x="87201" y="45626"/>
                </a:lnTo>
                <a:lnTo>
                  <a:pt x="121538" y="35521"/>
                </a:lnTo>
                <a:lnTo>
                  <a:pt x="201213" y="35521"/>
                </a:lnTo>
                <a:lnTo>
                  <a:pt x="198092" y="30385"/>
                </a:lnTo>
                <a:lnTo>
                  <a:pt x="165563" y="7611"/>
                </a:lnTo>
                <a:lnTo>
                  <a:pt x="123316" y="0"/>
                </a:lnTo>
                <a:close/>
              </a:path>
              <a:path w="239395" h="379729">
                <a:moveTo>
                  <a:pt x="201213" y="35521"/>
                </a:moveTo>
                <a:lnTo>
                  <a:pt x="121538" y="35521"/>
                </a:lnTo>
                <a:lnTo>
                  <a:pt x="154477" y="45335"/>
                </a:lnTo>
                <a:lnTo>
                  <a:pt x="177784" y="74776"/>
                </a:lnTo>
                <a:lnTo>
                  <a:pt x="191637" y="123845"/>
                </a:lnTo>
                <a:lnTo>
                  <a:pt x="196214" y="192544"/>
                </a:lnTo>
                <a:lnTo>
                  <a:pt x="191637" y="258786"/>
                </a:lnTo>
                <a:lnTo>
                  <a:pt x="177784" y="306101"/>
                </a:lnTo>
                <a:lnTo>
                  <a:pt x="154477" y="334491"/>
                </a:lnTo>
                <a:lnTo>
                  <a:pt x="121538" y="343954"/>
                </a:lnTo>
                <a:lnTo>
                  <a:pt x="195895" y="343954"/>
                </a:lnTo>
                <a:lnTo>
                  <a:pt x="221027" y="302598"/>
                </a:lnTo>
                <a:lnTo>
                  <a:pt x="235303" y="251366"/>
                </a:lnTo>
                <a:lnTo>
                  <a:pt x="238883" y="210821"/>
                </a:lnTo>
                <a:lnTo>
                  <a:pt x="239267" y="188798"/>
                </a:lnTo>
                <a:lnTo>
                  <a:pt x="234755" y="121068"/>
                </a:lnTo>
                <a:lnTo>
                  <a:pt x="221093" y="68234"/>
                </a:lnTo>
                <a:lnTo>
                  <a:pt x="201213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6530340" y="630478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865" y="7093"/>
                </a:lnTo>
                <a:lnTo>
                  <a:pt x="50038" y="28270"/>
                </a:lnTo>
                <a:lnTo>
                  <a:pt x="25132" y="63790"/>
                </a:lnTo>
                <a:lnTo>
                  <a:pt x="9398" y="112153"/>
                </a:lnTo>
                <a:lnTo>
                  <a:pt x="2555" y="151415"/>
                </a:lnTo>
                <a:lnTo>
                  <a:pt x="0" y="196278"/>
                </a:lnTo>
                <a:lnTo>
                  <a:pt x="634" y="218009"/>
                </a:lnTo>
                <a:lnTo>
                  <a:pt x="4714" y="257266"/>
                </a:lnTo>
                <a:lnTo>
                  <a:pt x="17287" y="305636"/>
                </a:lnTo>
                <a:lnTo>
                  <a:pt x="38359" y="342470"/>
                </a:lnTo>
                <a:lnTo>
                  <a:pt x="78589" y="372382"/>
                </a:lnTo>
                <a:lnTo>
                  <a:pt x="115950" y="379476"/>
                </a:lnTo>
                <a:lnTo>
                  <a:pt x="130645" y="378746"/>
                </a:lnTo>
                <a:lnTo>
                  <a:pt x="168275" y="366395"/>
                </a:lnTo>
                <a:lnTo>
                  <a:pt x="195895" y="343954"/>
                </a:lnTo>
                <a:lnTo>
                  <a:pt x="119633" y="343954"/>
                </a:lnTo>
                <a:lnTo>
                  <a:pt x="86397" y="334520"/>
                </a:lnTo>
                <a:lnTo>
                  <a:pt x="62436" y="306335"/>
                </a:lnTo>
                <a:lnTo>
                  <a:pt x="47928" y="259573"/>
                </a:lnTo>
                <a:lnTo>
                  <a:pt x="43052" y="194411"/>
                </a:lnTo>
                <a:lnTo>
                  <a:pt x="47958" y="125420"/>
                </a:lnTo>
                <a:lnTo>
                  <a:pt x="62674" y="75709"/>
                </a:lnTo>
                <a:lnTo>
                  <a:pt x="87201" y="45626"/>
                </a:lnTo>
                <a:lnTo>
                  <a:pt x="121538" y="35521"/>
                </a:lnTo>
                <a:lnTo>
                  <a:pt x="201213" y="35521"/>
                </a:lnTo>
                <a:lnTo>
                  <a:pt x="198092" y="30385"/>
                </a:lnTo>
                <a:lnTo>
                  <a:pt x="165563" y="7611"/>
                </a:lnTo>
                <a:lnTo>
                  <a:pt x="123316" y="0"/>
                </a:lnTo>
                <a:close/>
              </a:path>
              <a:path w="239395" h="379729">
                <a:moveTo>
                  <a:pt x="201213" y="35521"/>
                </a:moveTo>
                <a:lnTo>
                  <a:pt x="121538" y="35521"/>
                </a:lnTo>
                <a:lnTo>
                  <a:pt x="154477" y="45335"/>
                </a:lnTo>
                <a:lnTo>
                  <a:pt x="177784" y="74776"/>
                </a:lnTo>
                <a:lnTo>
                  <a:pt x="191637" y="123845"/>
                </a:lnTo>
                <a:lnTo>
                  <a:pt x="196214" y="192544"/>
                </a:lnTo>
                <a:lnTo>
                  <a:pt x="191607" y="258786"/>
                </a:lnTo>
                <a:lnTo>
                  <a:pt x="177546" y="306101"/>
                </a:lnTo>
                <a:lnTo>
                  <a:pt x="153673" y="334491"/>
                </a:lnTo>
                <a:lnTo>
                  <a:pt x="119633" y="343954"/>
                </a:lnTo>
                <a:lnTo>
                  <a:pt x="195895" y="343954"/>
                </a:lnTo>
                <a:lnTo>
                  <a:pt x="221027" y="302598"/>
                </a:lnTo>
                <a:lnTo>
                  <a:pt x="235303" y="251366"/>
                </a:lnTo>
                <a:lnTo>
                  <a:pt x="238883" y="210821"/>
                </a:lnTo>
                <a:lnTo>
                  <a:pt x="239267" y="188798"/>
                </a:lnTo>
                <a:lnTo>
                  <a:pt x="234755" y="121068"/>
                </a:lnTo>
                <a:lnTo>
                  <a:pt x="221093" y="68234"/>
                </a:lnTo>
                <a:lnTo>
                  <a:pt x="201213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6833616" y="6303264"/>
            <a:ext cx="128270" cy="373380"/>
          </a:xfrm>
          <a:custGeom>
            <a:avLst/>
            <a:gdLst/>
            <a:ahLst/>
            <a:cxnLst/>
            <a:rect l="l" t="t" r="r" b="b"/>
            <a:pathLst>
              <a:path w="128270" h="373379">
                <a:moveTo>
                  <a:pt x="128015" y="57873"/>
                </a:moveTo>
                <a:lnTo>
                  <a:pt x="86613" y="57873"/>
                </a:lnTo>
                <a:lnTo>
                  <a:pt x="86613" y="373380"/>
                </a:lnTo>
                <a:lnTo>
                  <a:pt x="128015" y="373380"/>
                </a:lnTo>
                <a:lnTo>
                  <a:pt x="128015" y="57873"/>
                </a:lnTo>
                <a:close/>
              </a:path>
              <a:path w="128270" h="373379">
                <a:moveTo>
                  <a:pt x="128015" y="0"/>
                </a:moveTo>
                <a:lnTo>
                  <a:pt x="112902" y="0"/>
                </a:lnTo>
                <a:lnTo>
                  <a:pt x="107253" y="4200"/>
                </a:lnTo>
                <a:lnTo>
                  <a:pt x="101425" y="8401"/>
                </a:lnTo>
                <a:lnTo>
                  <a:pt x="95240" y="12601"/>
                </a:lnTo>
                <a:lnTo>
                  <a:pt x="88518" y="16802"/>
                </a:lnTo>
                <a:lnTo>
                  <a:pt x="82468" y="21002"/>
                </a:lnTo>
                <a:lnTo>
                  <a:pt x="75739" y="25203"/>
                </a:lnTo>
                <a:lnTo>
                  <a:pt x="68320" y="29403"/>
                </a:lnTo>
                <a:lnTo>
                  <a:pt x="60198" y="33604"/>
                </a:lnTo>
                <a:lnTo>
                  <a:pt x="53119" y="37775"/>
                </a:lnTo>
                <a:lnTo>
                  <a:pt x="45862" y="41771"/>
                </a:lnTo>
                <a:lnTo>
                  <a:pt x="38248" y="45418"/>
                </a:lnTo>
                <a:lnTo>
                  <a:pt x="22752" y="51339"/>
                </a:lnTo>
                <a:lnTo>
                  <a:pt x="7346" y="56940"/>
                </a:lnTo>
                <a:lnTo>
                  <a:pt x="0" y="59740"/>
                </a:lnTo>
                <a:lnTo>
                  <a:pt x="0" y="100812"/>
                </a:lnTo>
                <a:lnTo>
                  <a:pt x="6752" y="99383"/>
                </a:lnTo>
                <a:lnTo>
                  <a:pt x="45150" y="84943"/>
                </a:lnTo>
                <a:lnTo>
                  <a:pt x="58419" y="76542"/>
                </a:lnTo>
                <a:lnTo>
                  <a:pt x="65912" y="72809"/>
                </a:lnTo>
                <a:lnTo>
                  <a:pt x="71500" y="69075"/>
                </a:lnTo>
                <a:lnTo>
                  <a:pt x="79120" y="65341"/>
                </a:lnTo>
                <a:lnTo>
                  <a:pt x="82803" y="61607"/>
                </a:lnTo>
                <a:lnTo>
                  <a:pt x="86613" y="57873"/>
                </a:lnTo>
                <a:lnTo>
                  <a:pt x="128015" y="57873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7060692" y="630478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615" y="7093"/>
                </a:lnTo>
                <a:lnTo>
                  <a:pt x="49323" y="28270"/>
                </a:lnTo>
                <a:lnTo>
                  <a:pt x="24030" y="63790"/>
                </a:lnTo>
                <a:lnTo>
                  <a:pt x="7492" y="112153"/>
                </a:lnTo>
                <a:lnTo>
                  <a:pt x="2317" y="151415"/>
                </a:lnTo>
                <a:lnTo>
                  <a:pt x="0" y="196278"/>
                </a:lnTo>
                <a:lnTo>
                  <a:pt x="384" y="218009"/>
                </a:lnTo>
                <a:lnTo>
                  <a:pt x="3964" y="257266"/>
                </a:lnTo>
                <a:lnTo>
                  <a:pt x="17287" y="305636"/>
                </a:lnTo>
                <a:lnTo>
                  <a:pt x="37556" y="342470"/>
                </a:lnTo>
                <a:lnTo>
                  <a:pt x="67309" y="366395"/>
                </a:lnTo>
                <a:lnTo>
                  <a:pt x="115950" y="379476"/>
                </a:lnTo>
                <a:lnTo>
                  <a:pt x="129895" y="378746"/>
                </a:lnTo>
                <a:lnTo>
                  <a:pt x="168275" y="366395"/>
                </a:lnTo>
                <a:lnTo>
                  <a:pt x="195259" y="343954"/>
                </a:lnTo>
                <a:lnTo>
                  <a:pt x="119633" y="343954"/>
                </a:lnTo>
                <a:lnTo>
                  <a:pt x="86397" y="334520"/>
                </a:lnTo>
                <a:lnTo>
                  <a:pt x="62436" y="306335"/>
                </a:lnTo>
                <a:lnTo>
                  <a:pt x="47928" y="259573"/>
                </a:lnTo>
                <a:lnTo>
                  <a:pt x="43052" y="194411"/>
                </a:lnTo>
                <a:lnTo>
                  <a:pt x="47958" y="125420"/>
                </a:lnTo>
                <a:lnTo>
                  <a:pt x="62674" y="75709"/>
                </a:lnTo>
                <a:lnTo>
                  <a:pt x="87201" y="45626"/>
                </a:lnTo>
                <a:lnTo>
                  <a:pt x="121538" y="35521"/>
                </a:lnTo>
                <a:lnTo>
                  <a:pt x="200428" y="35521"/>
                </a:lnTo>
                <a:lnTo>
                  <a:pt x="197269" y="30385"/>
                </a:lnTo>
                <a:lnTo>
                  <a:pt x="164831" y="7611"/>
                </a:lnTo>
                <a:lnTo>
                  <a:pt x="123316" y="0"/>
                </a:lnTo>
                <a:close/>
              </a:path>
              <a:path w="239395" h="379729">
                <a:moveTo>
                  <a:pt x="200428" y="35521"/>
                </a:moveTo>
                <a:lnTo>
                  <a:pt x="121538" y="35521"/>
                </a:lnTo>
                <a:lnTo>
                  <a:pt x="154477" y="45335"/>
                </a:lnTo>
                <a:lnTo>
                  <a:pt x="177784" y="74776"/>
                </a:lnTo>
                <a:lnTo>
                  <a:pt x="191637" y="123845"/>
                </a:lnTo>
                <a:lnTo>
                  <a:pt x="196214" y="192544"/>
                </a:lnTo>
                <a:lnTo>
                  <a:pt x="191339" y="258786"/>
                </a:lnTo>
                <a:lnTo>
                  <a:pt x="176831" y="306101"/>
                </a:lnTo>
                <a:lnTo>
                  <a:pt x="152870" y="334491"/>
                </a:lnTo>
                <a:lnTo>
                  <a:pt x="119633" y="343954"/>
                </a:lnTo>
                <a:lnTo>
                  <a:pt x="195259" y="343954"/>
                </a:lnTo>
                <a:lnTo>
                  <a:pt x="219836" y="302598"/>
                </a:lnTo>
                <a:lnTo>
                  <a:pt x="233749" y="251366"/>
                </a:lnTo>
                <a:lnTo>
                  <a:pt x="238603" y="210821"/>
                </a:lnTo>
                <a:lnTo>
                  <a:pt x="239267" y="188798"/>
                </a:lnTo>
                <a:lnTo>
                  <a:pt x="234573" y="121068"/>
                </a:lnTo>
                <a:lnTo>
                  <a:pt x="220545" y="68234"/>
                </a:lnTo>
                <a:lnTo>
                  <a:pt x="200428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7347204" y="6310884"/>
            <a:ext cx="287020" cy="337185"/>
          </a:xfrm>
          <a:custGeom>
            <a:avLst/>
            <a:gdLst/>
            <a:ahLst/>
            <a:cxnLst/>
            <a:rect l="l" t="t" r="r" b="b"/>
            <a:pathLst>
              <a:path w="287020" h="337184">
                <a:moveTo>
                  <a:pt x="98044" y="234226"/>
                </a:moveTo>
                <a:lnTo>
                  <a:pt x="64389" y="234226"/>
                </a:lnTo>
                <a:lnTo>
                  <a:pt x="44450" y="336803"/>
                </a:lnTo>
                <a:lnTo>
                  <a:pt x="76580" y="336803"/>
                </a:lnTo>
                <a:lnTo>
                  <a:pt x="98044" y="234226"/>
                </a:lnTo>
                <a:close/>
              </a:path>
              <a:path w="287020" h="337184">
                <a:moveTo>
                  <a:pt x="193040" y="234226"/>
                </a:moveTo>
                <a:lnTo>
                  <a:pt x="162432" y="234226"/>
                </a:lnTo>
                <a:lnTo>
                  <a:pt x="139446" y="336803"/>
                </a:lnTo>
                <a:lnTo>
                  <a:pt x="171576" y="336803"/>
                </a:lnTo>
                <a:lnTo>
                  <a:pt x="193040" y="234226"/>
                </a:lnTo>
                <a:close/>
              </a:path>
              <a:path w="287020" h="337184">
                <a:moveTo>
                  <a:pt x="269621" y="206679"/>
                </a:moveTo>
                <a:lnTo>
                  <a:pt x="3048" y="206679"/>
                </a:lnTo>
                <a:lnTo>
                  <a:pt x="0" y="234226"/>
                </a:lnTo>
                <a:lnTo>
                  <a:pt x="265049" y="234226"/>
                </a:lnTo>
                <a:lnTo>
                  <a:pt x="269621" y="206679"/>
                </a:lnTo>
                <a:close/>
              </a:path>
              <a:path w="287020" h="337184">
                <a:moveTo>
                  <a:pt x="119506" y="130124"/>
                </a:moveTo>
                <a:lnTo>
                  <a:pt x="87375" y="130124"/>
                </a:lnTo>
                <a:lnTo>
                  <a:pt x="72009" y="206679"/>
                </a:lnTo>
                <a:lnTo>
                  <a:pt x="102616" y="206679"/>
                </a:lnTo>
                <a:lnTo>
                  <a:pt x="119506" y="130124"/>
                </a:lnTo>
                <a:close/>
              </a:path>
              <a:path w="287020" h="337184">
                <a:moveTo>
                  <a:pt x="216026" y="130124"/>
                </a:moveTo>
                <a:lnTo>
                  <a:pt x="183896" y="130124"/>
                </a:lnTo>
                <a:lnTo>
                  <a:pt x="167004" y="206679"/>
                </a:lnTo>
                <a:lnTo>
                  <a:pt x="199136" y="206679"/>
                </a:lnTo>
                <a:lnTo>
                  <a:pt x="216026" y="130124"/>
                </a:lnTo>
                <a:close/>
              </a:path>
              <a:path w="287020" h="337184">
                <a:moveTo>
                  <a:pt x="286512" y="102577"/>
                </a:moveTo>
                <a:lnTo>
                  <a:pt x="21463" y="102577"/>
                </a:lnTo>
                <a:lnTo>
                  <a:pt x="16891" y="130124"/>
                </a:lnTo>
                <a:lnTo>
                  <a:pt x="281940" y="130124"/>
                </a:lnTo>
                <a:lnTo>
                  <a:pt x="286512" y="102577"/>
                </a:lnTo>
                <a:close/>
              </a:path>
              <a:path w="287020" h="337184">
                <a:moveTo>
                  <a:pt x="145542" y="0"/>
                </a:moveTo>
                <a:lnTo>
                  <a:pt x="113411" y="0"/>
                </a:lnTo>
                <a:lnTo>
                  <a:pt x="93472" y="102577"/>
                </a:lnTo>
                <a:lnTo>
                  <a:pt x="124078" y="102577"/>
                </a:lnTo>
                <a:lnTo>
                  <a:pt x="145542" y="0"/>
                </a:lnTo>
                <a:close/>
              </a:path>
              <a:path w="287020" h="337184">
                <a:moveTo>
                  <a:pt x="242062" y="0"/>
                </a:moveTo>
                <a:lnTo>
                  <a:pt x="209930" y="0"/>
                </a:lnTo>
                <a:lnTo>
                  <a:pt x="188468" y="102577"/>
                </a:lnTo>
                <a:lnTo>
                  <a:pt x="222123" y="102577"/>
                </a:lnTo>
                <a:lnTo>
                  <a:pt x="24206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7679435" y="630478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7" y="0"/>
                </a:moveTo>
                <a:lnTo>
                  <a:pt x="82615" y="7093"/>
                </a:lnTo>
                <a:lnTo>
                  <a:pt x="48609" y="28270"/>
                </a:lnTo>
                <a:lnTo>
                  <a:pt x="24030" y="63790"/>
                </a:lnTo>
                <a:lnTo>
                  <a:pt x="7493" y="112153"/>
                </a:lnTo>
                <a:lnTo>
                  <a:pt x="1651" y="151415"/>
                </a:lnTo>
                <a:lnTo>
                  <a:pt x="0" y="196278"/>
                </a:lnTo>
                <a:lnTo>
                  <a:pt x="384" y="218009"/>
                </a:lnTo>
                <a:lnTo>
                  <a:pt x="3964" y="257266"/>
                </a:lnTo>
                <a:lnTo>
                  <a:pt x="17287" y="305636"/>
                </a:lnTo>
                <a:lnTo>
                  <a:pt x="37526" y="342470"/>
                </a:lnTo>
                <a:lnTo>
                  <a:pt x="76981" y="372382"/>
                </a:lnTo>
                <a:lnTo>
                  <a:pt x="115950" y="379476"/>
                </a:lnTo>
                <a:lnTo>
                  <a:pt x="129627" y="378746"/>
                </a:lnTo>
                <a:lnTo>
                  <a:pt x="168275" y="366395"/>
                </a:lnTo>
                <a:lnTo>
                  <a:pt x="195259" y="343954"/>
                </a:lnTo>
                <a:lnTo>
                  <a:pt x="119634" y="343954"/>
                </a:lnTo>
                <a:lnTo>
                  <a:pt x="86397" y="334520"/>
                </a:lnTo>
                <a:lnTo>
                  <a:pt x="62436" y="306335"/>
                </a:lnTo>
                <a:lnTo>
                  <a:pt x="47928" y="259573"/>
                </a:lnTo>
                <a:lnTo>
                  <a:pt x="43053" y="194411"/>
                </a:lnTo>
                <a:lnTo>
                  <a:pt x="47958" y="125420"/>
                </a:lnTo>
                <a:lnTo>
                  <a:pt x="62674" y="75709"/>
                </a:lnTo>
                <a:lnTo>
                  <a:pt x="87201" y="45626"/>
                </a:lnTo>
                <a:lnTo>
                  <a:pt x="121539" y="35521"/>
                </a:lnTo>
                <a:lnTo>
                  <a:pt x="200428" y="35521"/>
                </a:lnTo>
                <a:lnTo>
                  <a:pt x="197269" y="30385"/>
                </a:lnTo>
                <a:lnTo>
                  <a:pt x="164831" y="7611"/>
                </a:lnTo>
                <a:lnTo>
                  <a:pt x="123317" y="0"/>
                </a:lnTo>
                <a:close/>
              </a:path>
              <a:path w="239395" h="379729">
                <a:moveTo>
                  <a:pt x="200428" y="35521"/>
                </a:moveTo>
                <a:lnTo>
                  <a:pt x="121539" y="35521"/>
                </a:lnTo>
                <a:lnTo>
                  <a:pt x="153673" y="45335"/>
                </a:lnTo>
                <a:lnTo>
                  <a:pt x="177069" y="74776"/>
                </a:lnTo>
                <a:lnTo>
                  <a:pt x="191369" y="123845"/>
                </a:lnTo>
                <a:lnTo>
                  <a:pt x="196215" y="192544"/>
                </a:lnTo>
                <a:lnTo>
                  <a:pt x="191339" y="258786"/>
                </a:lnTo>
                <a:lnTo>
                  <a:pt x="176831" y="306101"/>
                </a:lnTo>
                <a:lnTo>
                  <a:pt x="152870" y="334491"/>
                </a:lnTo>
                <a:lnTo>
                  <a:pt x="119634" y="343954"/>
                </a:lnTo>
                <a:lnTo>
                  <a:pt x="195259" y="343954"/>
                </a:lnTo>
                <a:lnTo>
                  <a:pt x="219837" y="302598"/>
                </a:lnTo>
                <a:lnTo>
                  <a:pt x="233749" y="251366"/>
                </a:lnTo>
                <a:lnTo>
                  <a:pt x="238603" y="210821"/>
                </a:lnTo>
                <a:lnTo>
                  <a:pt x="239268" y="188798"/>
                </a:lnTo>
                <a:lnTo>
                  <a:pt x="234573" y="121068"/>
                </a:lnTo>
                <a:lnTo>
                  <a:pt x="220545" y="68234"/>
                </a:lnTo>
                <a:lnTo>
                  <a:pt x="200428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7982711" y="6303264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79">
                <a:moveTo>
                  <a:pt x="126492" y="57873"/>
                </a:moveTo>
                <a:lnTo>
                  <a:pt x="83693" y="57873"/>
                </a:lnTo>
                <a:lnTo>
                  <a:pt x="83693" y="373380"/>
                </a:lnTo>
                <a:lnTo>
                  <a:pt x="126492" y="373380"/>
                </a:lnTo>
                <a:lnTo>
                  <a:pt x="126492" y="57873"/>
                </a:lnTo>
                <a:close/>
              </a:path>
              <a:path w="127000" h="373379">
                <a:moveTo>
                  <a:pt x="126492" y="0"/>
                </a:moveTo>
                <a:lnTo>
                  <a:pt x="109728" y="0"/>
                </a:lnTo>
                <a:lnTo>
                  <a:pt x="105199" y="4200"/>
                </a:lnTo>
                <a:lnTo>
                  <a:pt x="99980" y="8401"/>
                </a:lnTo>
                <a:lnTo>
                  <a:pt x="59563" y="33604"/>
                </a:lnTo>
                <a:lnTo>
                  <a:pt x="21663" y="51339"/>
                </a:lnTo>
                <a:lnTo>
                  <a:pt x="14144" y="54140"/>
                </a:lnTo>
                <a:lnTo>
                  <a:pt x="6983" y="56940"/>
                </a:lnTo>
                <a:lnTo>
                  <a:pt x="0" y="59740"/>
                </a:lnTo>
                <a:lnTo>
                  <a:pt x="0" y="100812"/>
                </a:lnTo>
                <a:lnTo>
                  <a:pt x="7493" y="98945"/>
                </a:lnTo>
                <a:lnTo>
                  <a:pt x="16764" y="97078"/>
                </a:lnTo>
                <a:lnTo>
                  <a:pt x="24130" y="93345"/>
                </a:lnTo>
                <a:lnTo>
                  <a:pt x="30859" y="90544"/>
                </a:lnTo>
                <a:lnTo>
                  <a:pt x="43507" y="84943"/>
                </a:lnTo>
                <a:lnTo>
                  <a:pt x="50165" y="82143"/>
                </a:lnTo>
                <a:lnTo>
                  <a:pt x="57658" y="76542"/>
                </a:lnTo>
                <a:lnTo>
                  <a:pt x="63246" y="72809"/>
                </a:lnTo>
                <a:lnTo>
                  <a:pt x="70739" y="69075"/>
                </a:lnTo>
                <a:lnTo>
                  <a:pt x="76327" y="65341"/>
                </a:lnTo>
                <a:lnTo>
                  <a:pt x="81788" y="61607"/>
                </a:lnTo>
                <a:lnTo>
                  <a:pt x="83693" y="57873"/>
                </a:lnTo>
                <a:lnTo>
                  <a:pt x="126492" y="57873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8211311" y="6304788"/>
            <a:ext cx="236220" cy="379730"/>
          </a:xfrm>
          <a:custGeom>
            <a:avLst/>
            <a:gdLst/>
            <a:ahLst/>
            <a:cxnLst/>
            <a:rect l="l" t="t" r="r" b="b"/>
            <a:pathLst>
              <a:path w="236220" h="379729">
                <a:moveTo>
                  <a:pt x="122809" y="0"/>
                </a:moveTo>
                <a:lnTo>
                  <a:pt x="80660" y="7093"/>
                </a:lnTo>
                <a:lnTo>
                  <a:pt x="48133" y="28270"/>
                </a:lnTo>
                <a:lnTo>
                  <a:pt x="23923" y="63790"/>
                </a:lnTo>
                <a:lnTo>
                  <a:pt x="7493" y="112153"/>
                </a:lnTo>
                <a:lnTo>
                  <a:pt x="1651" y="151415"/>
                </a:lnTo>
                <a:lnTo>
                  <a:pt x="0" y="196278"/>
                </a:lnTo>
                <a:lnTo>
                  <a:pt x="384" y="218009"/>
                </a:lnTo>
                <a:lnTo>
                  <a:pt x="3964" y="257266"/>
                </a:lnTo>
                <a:lnTo>
                  <a:pt x="15795" y="305636"/>
                </a:lnTo>
                <a:lnTo>
                  <a:pt x="29718" y="330873"/>
                </a:lnTo>
                <a:lnTo>
                  <a:pt x="37111" y="342470"/>
                </a:lnTo>
                <a:lnTo>
                  <a:pt x="76650" y="372382"/>
                </a:lnTo>
                <a:lnTo>
                  <a:pt x="115316" y="379476"/>
                </a:lnTo>
                <a:lnTo>
                  <a:pt x="128887" y="378746"/>
                </a:lnTo>
                <a:lnTo>
                  <a:pt x="165481" y="366395"/>
                </a:lnTo>
                <a:lnTo>
                  <a:pt x="193086" y="343954"/>
                </a:lnTo>
                <a:lnTo>
                  <a:pt x="118999" y="343954"/>
                </a:lnTo>
                <a:lnTo>
                  <a:pt x="85125" y="334520"/>
                </a:lnTo>
                <a:lnTo>
                  <a:pt x="61372" y="306335"/>
                </a:lnTo>
                <a:lnTo>
                  <a:pt x="47382" y="259573"/>
                </a:lnTo>
                <a:lnTo>
                  <a:pt x="42799" y="194411"/>
                </a:lnTo>
                <a:lnTo>
                  <a:pt x="47680" y="125420"/>
                </a:lnTo>
                <a:lnTo>
                  <a:pt x="62325" y="75709"/>
                </a:lnTo>
                <a:lnTo>
                  <a:pt x="86733" y="45626"/>
                </a:lnTo>
                <a:lnTo>
                  <a:pt x="120904" y="35521"/>
                </a:lnTo>
                <a:lnTo>
                  <a:pt x="198714" y="35521"/>
                </a:lnTo>
                <a:lnTo>
                  <a:pt x="195648" y="30385"/>
                </a:lnTo>
                <a:lnTo>
                  <a:pt x="163864" y="7611"/>
                </a:lnTo>
                <a:lnTo>
                  <a:pt x="122809" y="0"/>
                </a:lnTo>
                <a:close/>
              </a:path>
              <a:path w="236220" h="379729">
                <a:moveTo>
                  <a:pt x="198714" y="35521"/>
                </a:moveTo>
                <a:lnTo>
                  <a:pt x="120904" y="35521"/>
                </a:lnTo>
                <a:lnTo>
                  <a:pt x="152648" y="45335"/>
                </a:lnTo>
                <a:lnTo>
                  <a:pt x="175307" y="74776"/>
                </a:lnTo>
                <a:lnTo>
                  <a:pt x="188894" y="123845"/>
                </a:lnTo>
                <a:lnTo>
                  <a:pt x="193421" y="192544"/>
                </a:lnTo>
                <a:lnTo>
                  <a:pt x="188864" y="258786"/>
                </a:lnTo>
                <a:lnTo>
                  <a:pt x="175069" y="306101"/>
                </a:lnTo>
                <a:lnTo>
                  <a:pt x="151844" y="334491"/>
                </a:lnTo>
                <a:lnTo>
                  <a:pt x="118999" y="343954"/>
                </a:lnTo>
                <a:lnTo>
                  <a:pt x="193086" y="343954"/>
                </a:lnTo>
                <a:lnTo>
                  <a:pt x="218757" y="302598"/>
                </a:lnTo>
                <a:lnTo>
                  <a:pt x="232255" y="251366"/>
                </a:lnTo>
                <a:lnTo>
                  <a:pt x="235835" y="210821"/>
                </a:lnTo>
                <a:lnTo>
                  <a:pt x="236220" y="188798"/>
                </a:lnTo>
                <a:lnTo>
                  <a:pt x="231740" y="121068"/>
                </a:lnTo>
                <a:lnTo>
                  <a:pt x="218244" y="68234"/>
                </a:lnTo>
                <a:lnTo>
                  <a:pt x="198714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8513064" y="6303264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79">
                <a:moveTo>
                  <a:pt x="126491" y="57873"/>
                </a:moveTo>
                <a:lnTo>
                  <a:pt x="84962" y="57873"/>
                </a:lnTo>
                <a:lnTo>
                  <a:pt x="84962" y="373380"/>
                </a:lnTo>
                <a:lnTo>
                  <a:pt x="126491" y="373380"/>
                </a:lnTo>
                <a:lnTo>
                  <a:pt x="126491" y="57873"/>
                </a:lnTo>
                <a:close/>
              </a:path>
              <a:path w="127000" h="373379">
                <a:moveTo>
                  <a:pt x="126491" y="0"/>
                </a:moveTo>
                <a:lnTo>
                  <a:pt x="111378" y="0"/>
                </a:lnTo>
                <a:lnTo>
                  <a:pt x="106489" y="4200"/>
                </a:lnTo>
                <a:lnTo>
                  <a:pt x="100742" y="8401"/>
                </a:lnTo>
                <a:lnTo>
                  <a:pt x="94662" y="12601"/>
                </a:lnTo>
                <a:lnTo>
                  <a:pt x="88772" y="16802"/>
                </a:lnTo>
                <a:lnTo>
                  <a:pt x="60451" y="33604"/>
                </a:lnTo>
                <a:lnTo>
                  <a:pt x="44386" y="41771"/>
                </a:lnTo>
                <a:lnTo>
                  <a:pt x="36520" y="45418"/>
                </a:lnTo>
                <a:lnTo>
                  <a:pt x="28320" y="48539"/>
                </a:lnTo>
                <a:lnTo>
                  <a:pt x="0" y="59740"/>
                </a:lnTo>
                <a:lnTo>
                  <a:pt x="0" y="100812"/>
                </a:lnTo>
                <a:lnTo>
                  <a:pt x="5937" y="99383"/>
                </a:lnTo>
                <a:lnTo>
                  <a:pt x="43424" y="84943"/>
                </a:lnTo>
                <a:lnTo>
                  <a:pt x="56641" y="76542"/>
                </a:lnTo>
                <a:lnTo>
                  <a:pt x="64134" y="72809"/>
                </a:lnTo>
                <a:lnTo>
                  <a:pt x="69850" y="69075"/>
                </a:lnTo>
                <a:lnTo>
                  <a:pt x="77342" y="65341"/>
                </a:lnTo>
                <a:lnTo>
                  <a:pt x="84962" y="57873"/>
                </a:lnTo>
                <a:lnTo>
                  <a:pt x="126491" y="57873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8740140" y="630478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865" y="7093"/>
                </a:lnTo>
                <a:lnTo>
                  <a:pt x="50038" y="28270"/>
                </a:lnTo>
                <a:lnTo>
                  <a:pt x="24864" y="63790"/>
                </a:lnTo>
                <a:lnTo>
                  <a:pt x="9398" y="112153"/>
                </a:lnTo>
                <a:lnTo>
                  <a:pt x="2555" y="151415"/>
                </a:lnTo>
                <a:lnTo>
                  <a:pt x="0" y="196278"/>
                </a:lnTo>
                <a:lnTo>
                  <a:pt x="634" y="218009"/>
                </a:lnTo>
                <a:lnTo>
                  <a:pt x="4714" y="257266"/>
                </a:lnTo>
                <a:lnTo>
                  <a:pt x="17287" y="305636"/>
                </a:lnTo>
                <a:lnTo>
                  <a:pt x="38359" y="342470"/>
                </a:lnTo>
                <a:lnTo>
                  <a:pt x="78589" y="372382"/>
                </a:lnTo>
                <a:lnTo>
                  <a:pt x="115950" y="379476"/>
                </a:lnTo>
                <a:lnTo>
                  <a:pt x="130645" y="378746"/>
                </a:lnTo>
                <a:lnTo>
                  <a:pt x="168275" y="366395"/>
                </a:lnTo>
                <a:lnTo>
                  <a:pt x="195895" y="343954"/>
                </a:lnTo>
                <a:lnTo>
                  <a:pt x="119633" y="343954"/>
                </a:lnTo>
                <a:lnTo>
                  <a:pt x="86397" y="334520"/>
                </a:lnTo>
                <a:lnTo>
                  <a:pt x="62436" y="306335"/>
                </a:lnTo>
                <a:lnTo>
                  <a:pt x="47928" y="259573"/>
                </a:lnTo>
                <a:lnTo>
                  <a:pt x="43052" y="194411"/>
                </a:lnTo>
                <a:lnTo>
                  <a:pt x="47958" y="125420"/>
                </a:lnTo>
                <a:lnTo>
                  <a:pt x="62674" y="75709"/>
                </a:lnTo>
                <a:lnTo>
                  <a:pt x="87201" y="45626"/>
                </a:lnTo>
                <a:lnTo>
                  <a:pt x="121538" y="35521"/>
                </a:lnTo>
                <a:lnTo>
                  <a:pt x="200428" y="35521"/>
                </a:lnTo>
                <a:lnTo>
                  <a:pt x="197269" y="30385"/>
                </a:lnTo>
                <a:lnTo>
                  <a:pt x="164831" y="7611"/>
                </a:lnTo>
                <a:lnTo>
                  <a:pt x="123316" y="0"/>
                </a:lnTo>
                <a:close/>
              </a:path>
              <a:path w="239395" h="379729">
                <a:moveTo>
                  <a:pt x="200428" y="35521"/>
                </a:moveTo>
                <a:lnTo>
                  <a:pt x="121538" y="35521"/>
                </a:lnTo>
                <a:lnTo>
                  <a:pt x="154477" y="45335"/>
                </a:lnTo>
                <a:lnTo>
                  <a:pt x="177784" y="74776"/>
                </a:lnTo>
                <a:lnTo>
                  <a:pt x="191637" y="123845"/>
                </a:lnTo>
                <a:lnTo>
                  <a:pt x="196214" y="192544"/>
                </a:lnTo>
                <a:lnTo>
                  <a:pt x="191339" y="258786"/>
                </a:lnTo>
                <a:lnTo>
                  <a:pt x="176831" y="306101"/>
                </a:lnTo>
                <a:lnTo>
                  <a:pt x="152870" y="334491"/>
                </a:lnTo>
                <a:lnTo>
                  <a:pt x="119633" y="343954"/>
                </a:lnTo>
                <a:lnTo>
                  <a:pt x="195895" y="343954"/>
                </a:lnTo>
                <a:lnTo>
                  <a:pt x="221027" y="302598"/>
                </a:lnTo>
                <a:lnTo>
                  <a:pt x="234553" y="251366"/>
                </a:lnTo>
                <a:lnTo>
                  <a:pt x="238632" y="210821"/>
                </a:lnTo>
                <a:lnTo>
                  <a:pt x="239267" y="188798"/>
                </a:lnTo>
                <a:lnTo>
                  <a:pt x="234573" y="121068"/>
                </a:lnTo>
                <a:lnTo>
                  <a:pt x="220545" y="68234"/>
                </a:lnTo>
                <a:lnTo>
                  <a:pt x="200428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9043416" y="6303264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79">
                <a:moveTo>
                  <a:pt x="126491" y="57873"/>
                </a:moveTo>
                <a:lnTo>
                  <a:pt x="85598" y="57873"/>
                </a:lnTo>
                <a:lnTo>
                  <a:pt x="85598" y="373380"/>
                </a:lnTo>
                <a:lnTo>
                  <a:pt x="126491" y="373380"/>
                </a:lnTo>
                <a:lnTo>
                  <a:pt x="126491" y="57873"/>
                </a:lnTo>
                <a:close/>
              </a:path>
              <a:path w="127000" h="373379">
                <a:moveTo>
                  <a:pt x="126491" y="0"/>
                </a:moveTo>
                <a:lnTo>
                  <a:pt x="111632" y="0"/>
                </a:lnTo>
                <a:lnTo>
                  <a:pt x="106003" y="4200"/>
                </a:lnTo>
                <a:lnTo>
                  <a:pt x="100218" y="8401"/>
                </a:lnTo>
                <a:lnTo>
                  <a:pt x="94077" y="12601"/>
                </a:lnTo>
                <a:lnTo>
                  <a:pt x="87375" y="16802"/>
                </a:lnTo>
                <a:lnTo>
                  <a:pt x="81494" y="21002"/>
                </a:lnTo>
                <a:lnTo>
                  <a:pt x="74898" y="25203"/>
                </a:lnTo>
                <a:lnTo>
                  <a:pt x="67587" y="29403"/>
                </a:lnTo>
                <a:lnTo>
                  <a:pt x="59562" y="33604"/>
                </a:lnTo>
                <a:lnTo>
                  <a:pt x="52506" y="37775"/>
                </a:lnTo>
                <a:lnTo>
                  <a:pt x="45307" y="41771"/>
                </a:lnTo>
                <a:lnTo>
                  <a:pt x="37774" y="45418"/>
                </a:lnTo>
                <a:lnTo>
                  <a:pt x="22467" y="51339"/>
                </a:lnTo>
                <a:lnTo>
                  <a:pt x="7250" y="56940"/>
                </a:lnTo>
                <a:lnTo>
                  <a:pt x="0" y="59740"/>
                </a:lnTo>
                <a:lnTo>
                  <a:pt x="0" y="100812"/>
                </a:lnTo>
                <a:lnTo>
                  <a:pt x="6675" y="99383"/>
                </a:lnTo>
                <a:lnTo>
                  <a:pt x="13017" y="97778"/>
                </a:lnTo>
                <a:lnTo>
                  <a:pt x="19359" y="95824"/>
                </a:lnTo>
                <a:lnTo>
                  <a:pt x="26034" y="93345"/>
                </a:lnTo>
                <a:lnTo>
                  <a:pt x="31930" y="90544"/>
                </a:lnTo>
                <a:lnTo>
                  <a:pt x="44340" y="84943"/>
                </a:lnTo>
                <a:lnTo>
                  <a:pt x="50164" y="82143"/>
                </a:lnTo>
                <a:lnTo>
                  <a:pt x="57657" y="76542"/>
                </a:lnTo>
                <a:lnTo>
                  <a:pt x="65150" y="72809"/>
                </a:lnTo>
                <a:lnTo>
                  <a:pt x="76326" y="65341"/>
                </a:lnTo>
                <a:lnTo>
                  <a:pt x="81787" y="61607"/>
                </a:lnTo>
                <a:lnTo>
                  <a:pt x="85598" y="57873"/>
                </a:lnTo>
                <a:lnTo>
                  <a:pt x="126491" y="57873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9272016" y="630478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615" y="7093"/>
                </a:lnTo>
                <a:lnTo>
                  <a:pt x="48609" y="28270"/>
                </a:lnTo>
                <a:lnTo>
                  <a:pt x="24030" y="63790"/>
                </a:lnTo>
                <a:lnTo>
                  <a:pt x="7492" y="112153"/>
                </a:lnTo>
                <a:lnTo>
                  <a:pt x="1650" y="151415"/>
                </a:lnTo>
                <a:lnTo>
                  <a:pt x="0" y="196278"/>
                </a:lnTo>
                <a:lnTo>
                  <a:pt x="384" y="218009"/>
                </a:lnTo>
                <a:lnTo>
                  <a:pt x="3964" y="257266"/>
                </a:lnTo>
                <a:lnTo>
                  <a:pt x="17287" y="305636"/>
                </a:lnTo>
                <a:lnTo>
                  <a:pt x="37556" y="342470"/>
                </a:lnTo>
                <a:lnTo>
                  <a:pt x="67309" y="366395"/>
                </a:lnTo>
                <a:lnTo>
                  <a:pt x="115950" y="379476"/>
                </a:lnTo>
                <a:lnTo>
                  <a:pt x="129895" y="378746"/>
                </a:lnTo>
                <a:lnTo>
                  <a:pt x="168275" y="366395"/>
                </a:lnTo>
                <a:lnTo>
                  <a:pt x="195259" y="343954"/>
                </a:lnTo>
                <a:lnTo>
                  <a:pt x="119633" y="343954"/>
                </a:lnTo>
                <a:lnTo>
                  <a:pt x="86397" y="334520"/>
                </a:lnTo>
                <a:lnTo>
                  <a:pt x="62436" y="306335"/>
                </a:lnTo>
                <a:lnTo>
                  <a:pt x="47928" y="259573"/>
                </a:lnTo>
                <a:lnTo>
                  <a:pt x="43052" y="194411"/>
                </a:lnTo>
                <a:lnTo>
                  <a:pt x="47958" y="125420"/>
                </a:lnTo>
                <a:lnTo>
                  <a:pt x="62674" y="75709"/>
                </a:lnTo>
                <a:lnTo>
                  <a:pt x="87201" y="45626"/>
                </a:lnTo>
                <a:lnTo>
                  <a:pt x="121538" y="35521"/>
                </a:lnTo>
                <a:lnTo>
                  <a:pt x="200428" y="35521"/>
                </a:lnTo>
                <a:lnTo>
                  <a:pt x="197269" y="30385"/>
                </a:lnTo>
                <a:lnTo>
                  <a:pt x="164831" y="7611"/>
                </a:lnTo>
                <a:lnTo>
                  <a:pt x="123316" y="0"/>
                </a:lnTo>
                <a:close/>
              </a:path>
              <a:path w="239395" h="379729">
                <a:moveTo>
                  <a:pt x="200428" y="35521"/>
                </a:moveTo>
                <a:lnTo>
                  <a:pt x="121538" y="35521"/>
                </a:lnTo>
                <a:lnTo>
                  <a:pt x="153673" y="45335"/>
                </a:lnTo>
                <a:lnTo>
                  <a:pt x="177069" y="74776"/>
                </a:lnTo>
                <a:lnTo>
                  <a:pt x="191369" y="123845"/>
                </a:lnTo>
                <a:lnTo>
                  <a:pt x="196214" y="192544"/>
                </a:lnTo>
                <a:lnTo>
                  <a:pt x="191339" y="258786"/>
                </a:lnTo>
                <a:lnTo>
                  <a:pt x="176831" y="306101"/>
                </a:lnTo>
                <a:lnTo>
                  <a:pt x="152870" y="334491"/>
                </a:lnTo>
                <a:lnTo>
                  <a:pt x="119633" y="343954"/>
                </a:lnTo>
                <a:lnTo>
                  <a:pt x="195259" y="343954"/>
                </a:lnTo>
                <a:lnTo>
                  <a:pt x="219836" y="302598"/>
                </a:lnTo>
                <a:lnTo>
                  <a:pt x="233749" y="251366"/>
                </a:lnTo>
                <a:lnTo>
                  <a:pt x="238603" y="210821"/>
                </a:lnTo>
                <a:lnTo>
                  <a:pt x="239267" y="188798"/>
                </a:lnTo>
                <a:lnTo>
                  <a:pt x="234573" y="121068"/>
                </a:lnTo>
                <a:lnTo>
                  <a:pt x="220545" y="68234"/>
                </a:lnTo>
                <a:lnTo>
                  <a:pt x="200428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9570719" y="6304788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29">
                <a:moveTo>
                  <a:pt x="124205" y="0"/>
                </a:moveTo>
                <a:lnTo>
                  <a:pt x="83147" y="7093"/>
                </a:lnTo>
                <a:lnTo>
                  <a:pt x="48942" y="28270"/>
                </a:lnTo>
                <a:lnTo>
                  <a:pt x="24209" y="63790"/>
                </a:lnTo>
                <a:lnTo>
                  <a:pt x="7493" y="112153"/>
                </a:lnTo>
                <a:lnTo>
                  <a:pt x="1650" y="151415"/>
                </a:lnTo>
                <a:lnTo>
                  <a:pt x="0" y="196278"/>
                </a:lnTo>
                <a:lnTo>
                  <a:pt x="384" y="218009"/>
                </a:lnTo>
                <a:lnTo>
                  <a:pt x="3964" y="257266"/>
                </a:lnTo>
                <a:lnTo>
                  <a:pt x="17414" y="305636"/>
                </a:lnTo>
                <a:lnTo>
                  <a:pt x="37830" y="342470"/>
                </a:lnTo>
                <a:lnTo>
                  <a:pt x="67690" y="366395"/>
                </a:lnTo>
                <a:lnTo>
                  <a:pt x="116585" y="379476"/>
                </a:lnTo>
                <a:lnTo>
                  <a:pt x="130643" y="378746"/>
                </a:lnTo>
                <a:lnTo>
                  <a:pt x="169290" y="366395"/>
                </a:lnTo>
                <a:lnTo>
                  <a:pt x="196517" y="343954"/>
                </a:lnTo>
                <a:lnTo>
                  <a:pt x="120396" y="343954"/>
                </a:lnTo>
                <a:lnTo>
                  <a:pt x="86919" y="334520"/>
                </a:lnTo>
                <a:lnTo>
                  <a:pt x="62801" y="306335"/>
                </a:lnTo>
                <a:lnTo>
                  <a:pt x="48208" y="259573"/>
                </a:lnTo>
                <a:lnTo>
                  <a:pt x="43306" y="194411"/>
                </a:lnTo>
                <a:lnTo>
                  <a:pt x="48238" y="125420"/>
                </a:lnTo>
                <a:lnTo>
                  <a:pt x="63039" y="75709"/>
                </a:lnTo>
                <a:lnTo>
                  <a:pt x="87723" y="45626"/>
                </a:lnTo>
                <a:lnTo>
                  <a:pt x="122300" y="35521"/>
                </a:lnTo>
                <a:lnTo>
                  <a:pt x="201723" y="35521"/>
                </a:lnTo>
                <a:lnTo>
                  <a:pt x="198546" y="30385"/>
                </a:lnTo>
                <a:lnTo>
                  <a:pt x="165933" y="7611"/>
                </a:lnTo>
                <a:lnTo>
                  <a:pt x="124205" y="0"/>
                </a:lnTo>
                <a:close/>
              </a:path>
              <a:path w="241300" h="379729">
                <a:moveTo>
                  <a:pt x="201723" y="35521"/>
                </a:moveTo>
                <a:lnTo>
                  <a:pt x="122300" y="35521"/>
                </a:lnTo>
                <a:lnTo>
                  <a:pt x="154676" y="45335"/>
                </a:lnTo>
                <a:lnTo>
                  <a:pt x="178228" y="74776"/>
                </a:lnTo>
                <a:lnTo>
                  <a:pt x="192613" y="123845"/>
                </a:lnTo>
                <a:lnTo>
                  <a:pt x="197484" y="192544"/>
                </a:lnTo>
                <a:lnTo>
                  <a:pt x="192583" y="258786"/>
                </a:lnTo>
                <a:lnTo>
                  <a:pt x="177990" y="306101"/>
                </a:lnTo>
                <a:lnTo>
                  <a:pt x="153872" y="334491"/>
                </a:lnTo>
                <a:lnTo>
                  <a:pt x="120396" y="343954"/>
                </a:lnTo>
                <a:lnTo>
                  <a:pt x="196517" y="343954"/>
                </a:lnTo>
                <a:lnTo>
                  <a:pt x="221281" y="302598"/>
                </a:lnTo>
                <a:lnTo>
                  <a:pt x="235219" y="251366"/>
                </a:lnTo>
                <a:lnTo>
                  <a:pt x="240109" y="210821"/>
                </a:lnTo>
                <a:lnTo>
                  <a:pt x="240791" y="188798"/>
                </a:lnTo>
                <a:lnTo>
                  <a:pt x="236067" y="121068"/>
                </a:lnTo>
                <a:lnTo>
                  <a:pt x="221955" y="68234"/>
                </a:lnTo>
                <a:lnTo>
                  <a:pt x="201723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9854183" y="6310884"/>
            <a:ext cx="289560" cy="337185"/>
          </a:xfrm>
          <a:custGeom>
            <a:avLst/>
            <a:gdLst/>
            <a:ahLst/>
            <a:cxnLst/>
            <a:rect l="l" t="t" r="r" b="b"/>
            <a:pathLst>
              <a:path w="289559" h="337184">
                <a:moveTo>
                  <a:pt x="98044" y="234226"/>
                </a:moveTo>
                <a:lnTo>
                  <a:pt x="67437" y="234226"/>
                </a:lnTo>
                <a:lnTo>
                  <a:pt x="45974" y="336803"/>
                </a:lnTo>
                <a:lnTo>
                  <a:pt x="78105" y="336803"/>
                </a:lnTo>
                <a:lnTo>
                  <a:pt x="98044" y="234226"/>
                </a:lnTo>
                <a:close/>
              </a:path>
              <a:path w="289559" h="337184">
                <a:moveTo>
                  <a:pt x="196088" y="234226"/>
                </a:moveTo>
                <a:lnTo>
                  <a:pt x="163957" y="234226"/>
                </a:lnTo>
                <a:lnTo>
                  <a:pt x="140970" y="336803"/>
                </a:lnTo>
                <a:lnTo>
                  <a:pt x="173100" y="336803"/>
                </a:lnTo>
                <a:lnTo>
                  <a:pt x="196088" y="234226"/>
                </a:lnTo>
                <a:close/>
              </a:path>
              <a:path w="289559" h="337184">
                <a:moveTo>
                  <a:pt x="272669" y="206679"/>
                </a:moveTo>
                <a:lnTo>
                  <a:pt x="4572" y="206679"/>
                </a:lnTo>
                <a:lnTo>
                  <a:pt x="0" y="234226"/>
                </a:lnTo>
                <a:lnTo>
                  <a:pt x="266573" y="234226"/>
                </a:lnTo>
                <a:lnTo>
                  <a:pt x="272669" y="206679"/>
                </a:lnTo>
                <a:close/>
              </a:path>
              <a:path w="289559" h="337184">
                <a:moveTo>
                  <a:pt x="121031" y="130124"/>
                </a:moveTo>
                <a:lnTo>
                  <a:pt x="88900" y="130124"/>
                </a:lnTo>
                <a:lnTo>
                  <a:pt x="72009" y="206679"/>
                </a:lnTo>
                <a:lnTo>
                  <a:pt x="104140" y="206679"/>
                </a:lnTo>
                <a:lnTo>
                  <a:pt x="121031" y="130124"/>
                </a:lnTo>
                <a:close/>
              </a:path>
              <a:path w="289559" h="337184">
                <a:moveTo>
                  <a:pt x="217550" y="130124"/>
                </a:moveTo>
                <a:lnTo>
                  <a:pt x="186944" y="130124"/>
                </a:lnTo>
                <a:lnTo>
                  <a:pt x="170052" y="206679"/>
                </a:lnTo>
                <a:lnTo>
                  <a:pt x="200660" y="206679"/>
                </a:lnTo>
                <a:lnTo>
                  <a:pt x="217550" y="130124"/>
                </a:lnTo>
                <a:close/>
              </a:path>
              <a:path w="289559" h="337184">
                <a:moveTo>
                  <a:pt x="289560" y="102577"/>
                </a:moveTo>
                <a:lnTo>
                  <a:pt x="22987" y="102577"/>
                </a:lnTo>
                <a:lnTo>
                  <a:pt x="18415" y="130124"/>
                </a:lnTo>
                <a:lnTo>
                  <a:pt x="283464" y="130124"/>
                </a:lnTo>
                <a:lnTo>
                  <a:pt x="289560" y="102577"/>
                </a:lnTo>
                <a:close/>
              </a:path>
              <a:path w="289559" h="337184">
                <a:moveTo>
                  <a:pt x="147066" y="0"/>
                </a:moveTo>
                <a:lnTo>
                  <a:pt x="114935" y="0"/>
                </a:lnTo>
                <a:lnTo>
                  <a:pt x="94996" y="102577"/>
                </a:lnTo>
                <a:lnTo>
                  <a:pt x="127126" y="102577"/>
                </a:lnTo>
                <a:lnTo>
                  <a:pt x="147066" y="0"/>
                </a:lnTo>
                <a:close/>
              </a:path>
              <a:path w="289559" h="337184">
                <a:moveTo>
                  <a:pt x="243586" y="0"/>
                </a:moveTo>
                <a:lnTo>
                  <a:pt x="212979" y="0"/>
                </a:lnTo>
                <a:lnTo>
                  <a:pt x="189992" y="102577"/>
                </a:lnTo>
                <a:lnTo>
                  <a:pt x="222123" y="102577"/>
                </a:lnTo>
                <a:lnTo>
                  <a:pt x="24358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10187940" y="630478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4332" y="0"/>
                </a:moveTo>
                <a:lnTo>
                  <a:pt x="82470" y="7093"/>
                </a:lnTo>
                <a:lnTo>
                  <a:pt x="48720" y="28270"/>
                </a:lnTo>
                <a:lnTo>
                  <a:pt x="24209" y="63790"/>
                </a:lnTo>
                <a:lnTo>
                  <a:pt x="7492" y="112153"/>
                </a:lnTo>
                <a:lnTo>
                  <a:pt x="1650" y="151415"/>
                </a:lnTo>
                <a:lnTo>
                  <a:pt x="0" y="196278"/>
                </a:lnTo>
                <a:lnTo>
                  <a:pt x="384" y="218009"/>
                </a:lnTo>
                <a:lnTo>
                  <a:pt x="3964" y="257266"/>
                </a:lnTo>
                <a:lnTo>
                  <a:pt x="17414" y="305636"/>
                </a:lnTo>
                <a:lnTo>
                  <a:pt x="37855" y="342470"/>
                </a:lnTo>
                <a:lnTo>
                  <a:pt x="77585" y="372382"/>
                </a:lnTo>
                <a:lnTo>
                  <a:pt x="116839" y="379476"/>
                </a:lnTo>
                <a:lnTo>
                  <a:pt x="130629" y="378746"/>
                </a:lnTo>
                <a:lnTo>
                  <a:pt x="169544" y="366395"/>
                </a:lnTo>
                <a:lnTo>
                  <a:pt x="196865" y="343954"/>
                </a:lnTo>
                <a:lnTo>
                  <a:pt x="120523" y="343954"/>
                </a:lnTo>
                <a:lnTo>
                  <a:pt x="86223" y="334520"/>
                </a:lnTo>
                <a:lnTo>
                  <a:pt x="62150" y="306335"/>
                </a:lnTo>
                <a:lnTo>
                  <a:pt x="47960" y="259573"/>
                </a:lnTo>
                <a:lnTo>
                  <a:pt x="43306" y="194411"/>
                </a:lnTo>
                <a:lnTo>
                  <a:pt x="48258" y="125420"/>
                </a:lnTo>
                <a:lnTo>
                  <a:pt x="63103" y="75709"/>
                </a:lnTo>
                <a:lnTo>
                  <a:pt x="87830" y="45626"/>
                </a:lnTo>
                <a:lnTo>
                  <a:pt x="122427" y="35521"/>
                </a:lnTo>
                <a:lnTo>
                  <a:pt x="201255" y="35521"/>
                </a:lnTo>
                <a:lnTo>
                  <a:pt x="198147" y="30385"/>
                </a:lnTo>
                <a:lnTo>
                  <a:pt x="165937" y="7611"/>
                </a:lnTo>
                <a:lnTo>
                  <a:pt x="124332" y="0"/>
                </a:lnTo>
                <a:close/>
              </a:path>
              <a:path w="239395" h="379729">
                <a:moveTo>
                  <a:pt x="201255" y="35521"/>
                </a:moveTo>
                <a:lnTo>
                  <a:pt x="122427" y="35521"/>
                </a:lnTo>
                <a:lnTo>
                  <a:pt x="154598" y="45335"/>
                </a:lnTo>
                <a:lnTo>
                  <a:pt x="177577" y="74776"/>
                </a:lnTo>
                <a:lnTo>
                  <a:pt x="191365" y="123845"/>
                </a:lnTo>
                <a:lnTo>
                  <a:pt x="195960" y="192544"/>
                </a:lnTo>
                <a:lnTo>
                  <a:pt x="191335" y="258786"/>
                </a:lnTo>
                <a:lnTo>
                  <a:pt x="177339" y="306101"/>
                </a:lnTo>
                <a:lnTo>
                  <a:pt x="153795" y="334491"/>
                </a:lnTo>
                <a:lnTo>
                  <a:pt x="120523" y="343954"/>
                </a:lnTo>
                <a:lnTo>
                  <a:pt x="196865" y="343954"/>
                </a:lnTo>
                <a:lnTo>
                  <a:pt x="221614" y="302598"/>
                </a:lnTo>
                <a:lnTo>
                  <a:pt x="235303" y="251366"/>
                </a:lnTo>
                <a:lnTo>
                  <a:pt x="238883" y="210821"/>
                </a:lnTo>
                <a:lnTo>
                  <a:pt x="239267" y="188798"/>
                </a:lnTo>
                <a:lnTo>
                  <a:pt x="234727" y="121068"/>
                </a:lnTo>
                <a:lnTo>
                  <a:pt x="221049" y="68234"/>
                </a:lnTo>
                <a:lnTo>
                  <a:pt x="201255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10488168" y="6304788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29">
                <a:moveTo>
                  <a:pt x="123571" y="0"/>
                </a:moveTo>
                <a:lnTo>
                  <a:pt x="81940" y="7093"/>
                </a:lnTo>
                <a:lnTo>
                  <a:pt x="48402" y="28270"/>
                </a:lnTo>
                <a:lnTo>
                  <a:pt x="24084" y="63790"/>
                </a:lnTo>
                <a:lnTo>
                  <a:pt x="7492" y="112153"/>
                </a:lnTo>
                <a:lnTo>
                  <a:pt x="1650" y="151415"/>
                </a:lnTo>
                <a:lnTo>
                  <a:pt x="0" y="196278"/>
                </a:lnTo>
                <a:lnTo>
                  <a:pt x="384" y="218009"/>
                </a:lnTo>
                <a:lnTo>
                  <a:pt x="3964" y="257266"/>
                </a:lnTo>
                <a:lnTo>
                  <a:pt x="17303" y="305636"/>
                </a:lnTo>
                <a:lnTo>
                  <a:pt x="37653" y="342470"/>
                </a:lnTo>
                <a:lnTo>
                  <a:pt x="77108" y="372382"/>
                </a:lnTo>
                <a:lnTo>
                  <a:pt x="116077" y="379476"/>
                </a:lnTo>
                <a:lnTo>
                  <a:pt x="129774" y="378746"/>
                </a:lnTo>
                <a:lnTo>
                  <a:pt x="168528" y="366395"/>
                </a:lnTo>
                <a:lnTo>
                  <a:pt x="195592" y="343954"/>
                </a:lnTo>
                <a:lnTo>
                  <a:pt x="119760" y="343954"/>
                </a:lnTo>
                <a:lnTo>
                  <a:pt x="85701" y="334520"/>
                </a:lnTo>
                <a:lnTo>
                  <a:pt x="61785" y="306335"/>
                </a:lnTo>
                <a:lnTo>
                  <a:pt x="47680" y="259573"/>
                </a:lnTo>
                <a:lnTo>
                  <a:pt x="43052" y="194411"/>
                </a:lnTo>
                <a:lnTo>
                  <a:pt x="47960" y="125420"/>
                </a:lnTo>
                <a:lnTo>
                  <a:pt x="62690" y="75709"/>
                </a:lnTo>
                <a:lnTo>
                  <a:pt x="87254" y="45626"/>
                </a:lnTo>
                <a:lnTo>
                  <a:pt x="121665" y="35521"/>
                </a:lnTo>
                <a:lnTo>
                  <a:pt x="199984" y="35521"/>
                </a:lnTo>
                <a:lnTo>
                  <a:pt x="196897" y="30385"/>
                </a:lnTo>
                <a:lnTo>
                  <a:pt x="164900" y="7611"/>
                </a:lnTo>
                <a:lnTo>
                  <a:pt x="123571" y="0"/>
                </a:lnTo>
                <a:close/>
              </a:path>
              <a:path w="238125" h="379729">
                <a:moveTo>
                  <a:pt x="199984" y="35521"/>
                </a:moveTo>
                <a:lnTo>
                  <a:pt x="121665" y="35521"/>
                </a:lnTo>
                <a:lnTo>
                  <a:pt x="153596" y="45335"/>
                </a:lnTo>
                <a:lnTo>
                  <a:pt x="176418" y="74776"/>
                </a:lnTo>
                <a:lnTo>
                  <a:pt x="190120" y="123845"/>
                </a:lnTo>
                <a:lnTo>
                  <a:pt x="194690" y="192544"/>
                </a:lnTo>
                <a:lnTo>
                  <a:pt x="190091" y="258786"/>
                </a:lnTo>
                <a:lnTo>
                  <a:pt x="176180" y="306101"/>
                </a:lnTo>
                <a:lnTo>
                  <a:pt x="152792" y="334491"/>
                </a:lnTo>
                <a:lnTo>
                  <a:pt x="119760" y="343954"/>
                </a:lnTo>
                <a:lnTo>
                  <a:pt x="195592" y="343954"/>
                </a:lnTo>
                <a:lnTo>
                  <a:pt x="220202" y="302598"/>
                </a:lnTo>
                <a:lnTo>
                  <a:pt x="233779" y="251366"/>
                </a:lnTo>
                <a:lnTo>
                  <a:pt x="237359" y="210821"/>
                </a:lnTo>
                <a:lnTo>
                  <a:pt x="237743" y="188798"/>
                </a:lnTo>
                <a:lnTo>
                  <a:pt x="233233" y="121068"/>
                </a:lnTo>
                <a:lnTo>
                  <a:pt x="219647" y="68234"/>
                </a:lnTo>
                <a:lnTo>
                  <a:pt x="199984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0789919" y="6303264"/>
            <a:ext cx="128270" cy="373380"/>
          </a:xfrm>
          <a:custGeom>
            <a:avLst/>
            <a:gdLst/>
            <a:ahLst/>
            <a:cxnLst/>
            <a:rect l="l" t="t" r="r" b="b"/>
            <a:pathLst>
              <a:path w="128270" h="373379">
                <a:moveTo>
                  <a:pt x="128015" y="57873"/>
                </a:moveTo>
                <a:lnTo>
                  <a:pt x="84708" y="57873"/>
                </a:lnTo>
                <a:lnTo>
                  <a:pt x="84708" y="373380"/>
                </a:lnTo>
                <a:lnTo>
                  <a:pt x="128015" y="373380"/>
                </a:lnTo>
                <a:lnTo>
                  <a:pt x="128015" y="57873"/>
                </a:lnTo>
                <a:close/>
              </a:path>
              <a:path w="128270" h="373379">
                <a:moveTo>
                  <a:pt x="128015" y="0"/>
                </a:moveTo>
                <a:lnTo>
                  <a:pt x="111125" y="0"/>
                </a:lnTo>
                <a:lnTo>
                  <a:pt x="106503" y="4200"/>
                </a:lnTo>
                <a:lnTo>
                  <a:pt x="101203" y="8401"/>
                </a:lnTo>
                <a:lnTo>
                  <a:pt x="60198" y="33604"/>
                </a:lnTo>
                <a:lnTo>
                  <a:pt x="28194" y="48539"/>
                </a:lnTo>
                <a:lnTo>
                  <a:pt x="0" y="59740"/>
                </a:lnTo>
                <a:lnTo>
                  <a:pt x="0" y="100812"/>
                </a:lnTo>
                <a:lnTo>
                  <a:pt x="5919" y="99383"/>
                </a:lnTo>
                <a:lnTo>
                  <a:pt x="43245" y="84943"/>
                </a:lnTo>
                <a:lnTo>
                  <a:pt x="60959" y="74909"/>
                </a:lnTo>
                <a:lnTo>
                  <a:pt x="66147" y="71904"/>
                </a:lnTo>
                <a:lnTo>
                  <a:pt x="71500" y="69075"/>
                </a:lnTo>
                <a:lnTo>
                  <a:pt x="77215" y="65341"/>
                </a:lnTo>
                <a:lnTo>
                  <a:pt x="82803" y="61607"/>
                </a:lnTo>
                <a:lnTo>
                  <a:pt x="84708" y="57873"/>
                </a:lnTo>
                <a:lnTo>
                  <a:pt x="128015" y="57873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1016995" y="6304788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29">
                <a:moveTo>
                  <a:pt x="124205" y="0"/>
                </a:moveTo>
                <a:lnTo>
                  <a:pt x="83397" y="7093"/>
                </a:lnTo>
                <a:lnTo>
                  <a:pt x="50323" y="28270"/>
                </a:lnTo>
                <a:lnTo>
                  <a:pt x="25292" y="63790"/>
                </a:lnTo>
                <a:lnTo>
                  <a:pt x="9398" y="112153"/>
                </a:lnTo>
                <a:lnTo>
                  <a:pt x="2603" y="151415"/>
                </a:lnTo>
                <a:lnTo>
                  <a:pt x="0" y="196278"/>
                </a:lnTo>
                <a:lnTo>
                  <a:pt x="682" y="218009"/>
                </a:lnTo>
                <a:lnTo>
                  <a:pt x="5572" y="257266"/>
                </a:lnTo>
                <a:lnTo>
                  <a:pt x="17891" y="305636"/>
                </a:lnTo>
                <a:lnTo>
                  <a:pt x="32003" y="330873"/>
                </a:lnTo>
                <a:lnTo>
                  <a:pt x="39437" y="342470"/>
                </a:lnTo>
                <a:lnTo>
                  <a:pt x="79331" y="372382"/>
                </a:lnTo>
                <a:lnTo>
                  <a:pt x="116585" y="379476"/>
                </a:lnTo>
                <a:lnTo>
                  <a:pt x="131446" y="378746"/>
                </a:lnTo>
                <a:lnTo>
                  <a:pt x="169290" y="366395"/>
                </a:lnTo>
                <a:lnTo>
                  <a:pt x="197153" y="343954"/>
                </a:lnTo>
                <a:lnTo>
                  <a:pt x="122300" y="343954"/>
                </a:lnTo>
                <a:lnTo>
                  <a:pt x="87723" y="334520"/>
                </a:lnTo>
                <a:lnTo>
                  <a:pt x="63039" y="306335"/>
                </a:lnTo>
                <a:lnTo>
                  <a:pt x="48238" y="259573"/>
                </a:lnTo>
                <a:lnTo>
                  <a:pt x="43306" y="194411"/>
                </a:lnTo>
                <a:lnTo>
                  <a:pt x="48238" y="125420"/>
                </a:lnTo>
                <a:lnTo>
                  <a:pt x="63039" y="75709"/>
                </a:lnTo>
                <a:lnTo>
                  <a:pt x="87723" y="45626"/>
                </a:lnTo>
                <a:lnTo>
                  <a:pt x="122300" y="35521"/>
                </a:lnTo>
                <a:lnTo>
                  <a:pt x="202509" y="35521"/>
                </a:lnTo>
                <a:lnTo>
                  <a:pt x="199369" y="30385"/>
                </a:lnTo>
                <a:lnTo>
                  <a:pt x="166664" y="7611"/>
                </a:lnTo>
                <a:lnTo>
                  <a:pt x="124205" y="0"/>
                </a:lnTo>
                <a:close/>
              </a:path>
              <a:path w="241300" h="379729">
                <a:moveTo>
                  <a:pt x="202509" y="35521"/>
                </a:moveTo>
                <a:lnTo>
                  <a:pt x="122300" y="35521"/>
                </a:lnTo>
                <a:lnTo>
                  <a:pt x="155479" y="45335"/>
                </a:lnTo>
                <a:lnTo>
                  <a:pt x="178943" y="74776"/>
                </a:lnTo>
                <a:lnTo>
                  <a:pt x="192881" y="123845"/>
                </a:lnTo>
                <a:lnTo>
                  <a:pt x="197484" y="192544"/>
                </a:lnTo>
                <a:lnTo>
                  <a:pt x="192881" y="258786"/>
                </a:lnTo>
                <a:lnTo>
                  <a:pt x="178942" y="306101"/>
                </a:lnTo>
                <a:lnTo>
                  <a:pt x="155479" y="334491"/>
                </a:lnTo>
                <a:lnTo>
                  <a:pt x="122300" y="343954"/>
                </a:lnTo>
                <a:lnTo>
                  <a:pt x="197153" y="343954"/>
                </a:lnTo>
                <a:lnTo>
                  <a:pt x="222424" y="302598"/>
                </a:lnTo>
                <a:lnTo>
                  <a:pt x="236827" y="251366"/>
                </a:lnTo>
                <a:lnTo>
                  <a:pt x="240407" y="210821"/>
                </a:lnTo>
                <a:lnTo>
                  <a:pt x="240792" y="188798"/>
                </a:lnTo>
                <a:lnTo>
                  <a:pt x="236250" y="121068"/>
                </a:lnTo>
                <a:lnTo>
                  <a:pt x="222503" y="68234"/>
                </a:lnTo>
                <a:lnTo>
                  <a:pt x="202509" y="35521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11321795" y="6303264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79">
                <a:moveTo>
                  <a:pt x="126492" y="57873"/>
                </a:moveTo>
                <a:lnTo>
                  <a:pt x="84962" y="57873"/>
                </a:lnTo>
                <a:lnTo>
                  <a:pt x="84962" y="373380"/>
                </a:lnTo>
                <a:lnTo>
                  <a:pt x="126492" y="373380"/>
                </a:lnTo>
                <a:lnTo>
                  <a:pt x="126492" y="57873"/>
                </a:lnTo>
                <a:close/>
              </a:path>
              <a:path w="127000" h="373379">
                <a:moveTo>
                  <a:pt x="126492" y="0"/>
                </a:moveTo>
                <a:lnTo>
                  <a:pt x="111378" y="0"/>
                </a:lnTo>
                <a:lnTo>
                  <a:pt x="88773" y="16802"/>
                </a:lnTo>
                <a:lnTo>
                  <a:pt x="81621" y="21002"/>
                </a:lnTo>
                <a:lnTo>
                  <a:pt x="74326" y="25203"/>
                </a:lnTo>
                <a:lnTo>
                  <a:pt x="66698" y="29403"/>
                </a:lnTo>
                <a:lnTo>
                  <a:pt x="58547" y="33604"/>
                </a:lnTo>
                <a:lnTo>
                  <a:pt x="51395" y="37775"/>
                </a:lnTo>
                <a:lnTo>
                  <a:pt x="44100" y="41771"/>
                </a:lnTo>
                <a:lnTo>
                  <a:pt x="36472" y="45418"/>
                </a:lnTo>
                <a:lnTo>
                  <a:pt x="20984" y="51339"/>
                </a:lnTo>
                <a:lnTo>
                  <a:pt x="13446" y="54140"/>
                </a:lnTo>
                <a:lnTo>
                  <a:pt x="6264" y="56940"/>
                </a:lnTo>
                <a:lnTo>
                  <a:pt x="0" y="59740"/>
                </a:lnTo>
                <a:lnTo>
                  <a:pt x="0" y="100812"/>
                </a:lnTo>
                <a:lnTo>
                  <a:pt x="37528" y="87744"/>
                </a:lnTo>
                <a:lnTo>
                  <a:pt x="56642" y="76542"/>
                </a:lnTo>
                <a:lnTo>
                  <a:pt x="64134" y="72809"/>
                </a:lnTo>
                <a:lnTo>
                  <a:pt x="69850" y="69075"/>
                </a:lnTo>
                <a:lnTo>
                  <a:pt x="77343" y="65341"/>
                </a:lnTo>
                <a:lnTo>
                  <a:pt x="84962" y="57873"/>
                </a:lnTo>
                <a:lnTo>
                  <a:pt x="126492" y="57873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1539728" y="6310884"/>
            <a:ext cx="117475" cy="451484"/>
          </a:xfrm>
          <a:custGeom>
            <a:avLst/>
            <a:gdLst/>
            <a:ahLst/>
            <a:cxnLst/>
            <a:rect l="l" t="t" r="r" b="b"/>
            <a:pathLst>
              <a:path w="117475" h="451484">
                <a:moveTo>
                  <a:pt x="117348" y="0"/>
                </a:moveTo>
                <a:lnTo>
                  <a:pt x="83103" y="5994"/>
                </a:lnTo>
                <a:lnTo>
                  <a:pt x="58658" y="21291"/>
                </a:lnTo>
                <a:lnTo>
                  <a:pt x="43999" y="46066"/>
                </a:lnTo>
                <a:lnTo>
                  <a:pt x="39116" y="80492"/>
                </a:lnTo>
                <a:lnTo>
                  <a:pt x="39116" y="155359"/>
                </a:lnTo>
                <a:lnTo>
                  <a:pt x="36665" y="178871"/>
                </a:lnTo>
                <a:lnTo>
                  <a:pt x="29321" y="196068"/>
                </a:lnTo>
                <a:lnTo>
                  <a:pt x="17095" y="206951"/>
                </a:lnTo>
                <a:lnTo>
                  <a:pt x="0" y="211518"/>
                </a:lnTo>
                <a:lnTo>
                  <a:pt x="0" y="241465"/>
                </a:lnTo>
                <a:lnTo>
                  <a:pt x="17095" y="245733"/>
                </a:lnTo>
                <a:lnTo>
                  <a:pt x="29321" y="255970"/>
                </a:lnTo>
                <a:lnTo>
                  <a:pt x="36665" y="272524"/>
                </a:lnTo>
                <a:lnTo>
                  <a:pt x="39116" y="295744"/>
                </a:lnTo>
                <a:lnTo>
                  <a:pt x="39116" y="372490"/>
                </a:lnTo>
                <a:lnTo>
                  <a:pt x="43999" y="406883"/>
                </a:lnTo>
                <a:lnTo>
                  <a:pt x="58658" y="431450"/>
                </a:lnTo>
                <a:lnTo>
                  <a:pt x="83103" y="446190"/>
                </a:lnTo>
                <a:lnTo>
                  <a:pt x="117348" y="451103"/>
                </a:lnTo>
                <a:lnTo>
                  <a:pt x="117348" y="419277"/>
                </a:lnTo>
                <a:lnTo>
                  <a:pt x="107201" y="418283"/>
                </a:lnTo>
                <a:lnTo>
                  <a:pt x="98948" y="415536"/>
                </a:lnTo>
                <a:lnTo>
                  <a:pt x="78644" y="378277"/>
                </a:lnTo>
                <a:lnTo>
                  <a:pt x="78231" y="364997"/>
                </a:lnTo>
                <a:lnTo>
                  <a:pt x="78231" y="291998"/>
                </a:lnTo>
                <a:lnTo>
                  <a:pt x="75781" y="267813"/>
                </a:lnTo>
                <a:lnTo>
                  <a:pt x="68437" y="248715"/>
                </a:lnTo>
                <a:lnTo>
                  <a:pt x="56211" y="234882"/>
                </a:lnTo>
                <a:lnTo>
                  <a:pt x="39116" y="226491"/>
                </a:lnTo>
                <a:lnTo>
                  <a:pt x="39116" y="224612"/>
                </a:lnTo>
                <a:lnTo>
                  <a:pt x="56211" y="216221"/>
                </a:lnTo>
                <a:lnTo>
                  <a:pt x="68437" y="202388"/>
                </a:lnTo>
                <a:lnTo>
                  <a:pt x="75781" y="183290"/>
                </a:lnTo>
                <a:lnTo>
                  <a:pt x="78231" y="159105"/>
                </a:lnTo>
                <a:lnTo>
                  <a:pt x="78231" y="84226"/>
                </a:lnTo>
                <a:lnTo>
                  <a:pt x="80682" y="62116"/>
                </a:lnTo>
                <a:lnTo>
                  <a:pt x="88026" y="46324"/>
                </a:lnTo>
                <a:lnTo>
                  <a:pt x="100252" y="36850"/>
                </a:lnTo>
                <a:lnTo>
                  <a:pt x="117348" y="33693"/>
                </a:lnTo>
                <a:lnTo>
                  <a:pt x="11734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1705843" y="6310884"/>
            <a:ext cx="117475" cy="451484"/>
          </a:xfrm>
          <a:custGeom>
            <a:avLst/>
            <a:gdLst/>
            <a:ahLst/>
            <a:cxnLst/>
            <a:rect l="l" t="t" r="r" b="b"/>
            <a:pathLst>
              <a:path w="117475" h="451484">
                <a:moveTo>
                  <a:pt x="0" y="0"/>
                </a:moveTo>
                <a:lnTo>
                  <a:pt x="0" y="33693"/>
                </a:lnTo>
                <a:lnTo>
                  <a:pt x="17095" y="36850"/>
                </a:lnTo>
                <a:lnTo>
                  <a:pt x="29321" y="46324"/>
                </a:lnTo>
                <a:lnTo>
                  <a:pt x="36665" y="62116"/>
                </a:lnTo>
                <a:lnTo>
                  <a:pt x="39115" y="84226"/>
                </a:lnTo>
                <a:lnTo>
                  <a:pt x="39115" y="159105"/>
                </a:lnTo>
                <a:lnTo>
                  <a:pt x="41566" y="183290"/>
                </a:lnTo>
                <a:lnTo>
                  <a:pt x="48910" y="202388"/>
                </a:lnTo>
                <a:lnTo>
                  <a:pt x="61136" y="216221"/>
                </a:lnTo>
                <a:lnTo>
                  <a:pt x="78231" y="224612"/>
                </a:lnTo>
                <a:lnTo>
                  <a:pt x="78231" y="226491"/>
                </a:lnTo>
                <a:lnTo>
                  <a:pt x="61136" y="234882"/>
                </a:lnTo>
                <a:lnTo>
                  <a:pt x="48910" y="248715"/>
                </a:lnTo>
                <a:lnTo>
                  <a:pt x="41566" y="267813"/>
                </a:lnTo>
                <a:lnTo>
                  <a:pt x="39115" y="291998"/>
                </a:lnTo>
                <a:lnTo>
                  <a:pt x="39115" y="364997"/>
                </a:lnTo>
                <a:lnTo>
                  <a:pt x="38703" y="378277"/>
                </a:lnTo>
                <a:lnTo>
                  <a:pt x="17732" y="415536"/>
                </a:lnTo>
                <a:lnTo>
                  <a:pt x="0" y="419277"/>
                </a:lnTo>
                <a:lnTo>
                  <a:pt x="0" y="451103"/>
                </a:lnTo>
                <a:lnTo>
                  <a:pt x="33143" y="446190"/>
                </a:lnTo>
                <a:lnTo>
                  <a:pt x="57023" y="431450"/>
                </a:lnTo>
                <a:lnTo>
                  <a:pt x="71473" y="406883"/>
                </a:lnTo>
                <a:lnTo>
                  <a:pt x="76326" y="372490"/>
                </a:lnTo>
                <a:lnTo>
                  <a:pt x="76326" y="295744"/>
                </a:lnTo>
                <a:lnTo>
                  <a:pt x="78807" y="272524"/>
                </a:lnTo>
                <a:lnTo>
                  <a:pt x="86359" y="255970"/>
                </a:lnTo>
                <a:lnTo>
                  <a:pt x="99151" y="245733"/>
                </a:lnTo>
                <a:lnTo>
                  <a:pt x="117348" y="241465"/>
                </a:lnTo>
                <a:lnTo>
                  <a:pt x="117348" y="211518"/>
                </a:lnTo>
                <a:lnTo>
                  <a:pt x="99151" y="206951"/>
                </a:lnTo>
                <a:lnTo>
                  <a:pt x="86359" y="196068"/>
                </a:lnTo>
                <a:lnTo>
                  <a:pt x="78807" y="178871"/>
                </a:lnTo>
                <a:lnTo>
                  <a:pt x="76326" y="155359"/>
                </a:lnTo>
                <a:lnTo>
                  <a:pt x="76326" y="80492"/>
                </a:lnTo>
                <a:lnTo>
                  <a:pt x="71473" y="46066"/>
                </a:lnTo>
                <a:lnTo>
                  <a:pt x="57022" y="21291"/>
                </a:lnTo>
                <a:lnTo>
                  <a:pt x="33143" y="5994"/>
                </a:lnTo>
                <a:lnTo>
                  <a:pt x="0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1870435" y="6303264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79">
                <a:moveTo>
                  <a:pt x="126492" y="57873"/>
                </a:moveTo>
                <a:lnTo>
                  <a:pt x="83693" y="57873"/>
                </a:lnTo>
                <a:lnTo>
                  <a:pt x="83693" y="373380"/>
                </a:lnTo>
                <a:lnTo>
                  <a:pt x="126492" y="373380"/>
                </a:lnTo>
                <a:lnTo>
                  <a:pt x="126492" y="57873"/>
                </a:lnTo>
                <a:close/>
              </a:path>
              <a:path w="127000" h="373379">
                <a:moveTo>
                  <a:pt x="126492" y="0"/>
                </a:moveTo>
                <a:lnTo>
                  <a:pt x="109728" y="0"/>
                </a:lnTo>
                <a:lnTo>
                  <a:pt x="105199" y="4200"/>
                </a:lnTo>
                <a:lnTo>
                  <a:pt x="99980" y="8401"/>
                </a:lnTo>
                <a:lnTo>
                  <a:pt x="59563" y="33604"/>
                </a:lnTo>
                <a:lnTo>
                  <a:pt x="27940" y="48539"/>
                </a:lnTo>
                <a:lnTo>
                  <a:pt x="0" y="59740"/>
                </a:lnTo>
                <a:lnTo>
                  <a:pt x="0" y="100812"/>
                </a:lnTo>
                <a:lnTo>
                  <a:pt x="7493" y="98945"/>
                </a:lnTo>
                <a:lnTo>
                  <a:pt x="16764" y="97078"/>
                </a:lnTo>
                <a:lnTo>
                  <a:pt x="24130" y="93345"/>
                </a:lnTo>
                <a:lnTo>
                  <a:pt x="30831" y="90544"/>
                </a:lnTo>
                <a:lnTo>
                  <a:pt x="36972" y="87744"/>
                </a:lnTo>
                <a:lnTo>
                  <a:pt x="42757" y="84943"/>
                </a:lnTo>
                <a:lnTo>
                  <a:pt x="48387" y="82143"/>
                </a:lnTo>
                <a:lnTo>
                  <a:pt x="60229" y="74909"/>
                </a:lnTo>
                <a:lnTo>
                  <a:pt x="65389" y="71904"/>
                </a:lnTo>
                <a:lnTo>
                  <a:pt x="70739" y="69075"/>
                </a:lnTo>
                <a:lnTo>
                  <a:pt x="76327" y="65341"/>
                </a:lnTo>
                <a:lnTo>
                  <a:pt x="83693" y="57873"/>
                </a:lnTo>
                <a:lnTo>
                  <a:pt x="126492" y="57873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4056888" y="6291579"/>
            <a:ext cx="335280" cy="391160"/>
          </a:xfrm>
          <a:custGeom>
            <a:avLst/>
            <a:gdLst/>
            <a:ahLst/>
            <a:cxnLst/>
            <a:rect l="l" t="t" r="r" b="b"/>
            <a:pathLst>
              <a:path w="335279" h="391159">
                <a:moveTo>
                  <a:pt x="231105" y="370840"/>
                </a:moveTo>
                <a:lnTo>
                  <a:pt x="211709" y="370840"/>
                </a:lnTo>
                <a:lnTo>
                  <a:pt x="217297" y="373380"/>
                </a:lnTo>
                <a:lnTo>
                  <a:pt x="220979" y="381000"/>
                </a:lnTo>
                <a:lnTo>
                  <a:pt x="222885" y="386080"/>
                </a:lnTo>
                <a:lnTo>
                  <a:pt x="228473" y="388620"/>
                </a:lnTo>
                <a:lnTo>
                  <a:pt x="239775" y="391160"/>
                </a:lnTo>
                <a:lnTo>
                  <a:pt x="245363" y="391160"/>
                </a:lnTo>
                <a:lnTo>
                  <a:pt x="250951" y="389890"/>
                </a:lnTo>
                <a:lnTo>
                  <a:pt x="260350" y="389890"/>
                </a:lnTo>
                <a:lnTo>
                  <a:pt x="264160" y="386080"/>
                </a:lnTo>
                <a:lnTo>
                  <a:pt x="270139" y="381000"/>
                </a:lnTo>
                <a:lnTo>
                  <a:pt x="245403" y="381000"/>
                </a:lnTo>
                <a:lnTo>
                  <a:pt x="237426" y="378460"/>
                </a:lnTo>
                <a:lnTo>
                  <a:pt x="231544" y="372110"/>
                </a:lnTo>
                <a:lnTo>
                  <a:pt x="231105" y="370840"/>
                </a:lnTo>
                <a:close/>
              </a:path>
              <a:path w="335279" h="391159">
                <a:moveTo>
                  <a:pt x="43052" y="279400"/>
                </a:moveTo>
                <a:lnTo>
                  <a:pt x="43052" y="280670"/>
                </a:lnTo>
                <a:lnTo>
                  <a:pt x="41148" y="290830"/>
                </a:lnTo>
                <a:lnTo>
                  <a:pt x="35560" y="295910"/>
                </a:lnTo>
                <a:lnTo>
                  <a:pt x="26162" y="298450"/>
                </a:lnTo>
                <a:lnTo>
                  <a:pt x="22478" y="298450"/>
                </a:lnTo>
                <a:lnTo>
                  <a:pt x="18669" y="299720"/>
                </a:lnTo>
                <a:lnTo>
                  <a:pt x="5587" y="299720"/>
                </a:lnTo>
                <a:lnTo>
                  <a:pt x="1904" y="303530"/>
                </a:lnTo>
                <a:lnTo>
                  <a:pt x="3683" y="311150"/>
                </a:lnTo>
                <a:lnTo>
                  <a:pt x="3683" y="314960"/>
                </a:lnTo>
                <a:lnTo>
                  <a:pt x="5587" y="318770"/>
                </a:lnTo>
                <a:lnTo>
                  <a:pt x="5587" y="322580"/>
                </a:lnTo>
                <a:lnTo>
                  <a:pt x="9398" y="330200"/>
                </a:lnTo>
                <a:lnTo>
                  <a:pt x="7492" y="337820"/>
                </a:lnTo>
                <a:lnTo>
                  <a:pt x="3683" y="345440"/>
                </a:lnTo>
                <a:lnTo>
                  <a:pt x="3683" y="346710"/>
                </a:lnTo>
                <a:lnTo>
                  <a:pt x="1904" y="349250"/>
                </a:lnTo>
                <a:lnTo>
                  <a:pt x="1904" y="353060"/>
                </a:lnTo>
                <a:lnTo>
                  <a:pt x="0" y="358140"/>
                </a:lnTo>
                <a:lnTo>
                  <a:pt x="1904" y="363220"/>
                </a:lnTo>
                <a:lnTo>
                  <a:pt x="13081" y="367030"/>
                </a:lnTo>
                <a:lnTo>
                  <a:pt x="16890" y="369570"/>
                </a:lnTo>
                <a:lnTo>
                  <a:pt x="20574" y="369570"/>
                </a:lnTo>
                <a:lnTo>
                  <a:pt x="30404" y="372110"/>
                </a:lnTo>
                <a:lnTo>
                  <a:pt x="50113" y="375920"/>
                </a:lnTo>
                <a:lnTo>
                  <a:pt x="59944" y="378460"/>
                </a:lnTo>
                <a:lnTo>
                  <a:pt x="68020" y="381000"/>
                </a:lnTo>
                <a:lnTo>
                  <a:pt x="75596" y="382270"/>
                </a:lnTo>
                <a:lnTo>
                  <a:pt x="82839" y="384810"/>
                </a:lnTo>
                <a:lnTo>
                  <a:pt x="89915" y="388620"/>
                </a:lnTo>
                <a:lnTo>
                  <a:pt x="97694" y="389890"/>
                </a:lnTo>
                <a:lnTo>
                  <a:pt x="104616" y="389890"/>
                </a:lnTo>
                <a:lnTo>
                  <a:pt x="111204" y="387350"/>
                </a:lnTo>
                <a:lnTo>
                  <a:pt x="117983" y="384810"/>
                </a:lnTo>
                <a:lnTo>
                  <a:pt x="119887" y="382270"/>
                </a:lnTo>
                <a:lnTo>
                  <a:pt x="97409" y="382270"/>
                </a:lnTo>
                <a:lnTo>
                  <a:pt x="91821" y="381000"/>
                </a:lnTo>
                <a:lnTo>
                  <a:pt x="86106" y="378460"/>
                </a:lnTo>
                <a:lnTo>
                  <a:pt x="24384" y="363220"/>
                </a:lnTo>
                <a:lnTo>
                  <a:pt x="20574" y="363220"/>
                </a:lnTo>
                <a:lnTo>
                  <a:pt x="16890" y="361950"/>
                </a:lnTo>
                <a:lnTo>
                  <a:pt x="13081" y="359410"/>
                </a:lnTo>
                <a:lnTo>
                  <a:pt x="7492" y="358140"/>
                </a:lnTo>
                <a:lnTo>
                  <a:pt x="7492" y="355600"/>
                </a:lnTo>
                <a:lnTo>
                  <a:pt x="9398" y="353060"/>
                </a:lnTo>
                <a:lnTo>
                  <a:pt x="9398" y="349250"/>
                </a:lnTo>
                <a:lnTo>
                  <a:pt x="11175" y="346710"/>
                </a:lnTo>
                <a:lnTo>
                  <a:pt x="11175" y="342900"/>
                </a:lnTo>
                <a:lnTo>
                  <a:pt x="14986" y="337820"/>
                </a:lnTo>
                <a:lnTo>
                  <a:pt x="14986" y="330200"/>
                </a:lnTo>
                <a:lnTo>
                  <a:pt x="11175" y="322580"/>
                </a:lnTo>
                <a:lnTo>
                  <a:pt x="11175" y="320040"/>
                </a:lnTo>
                <a:lnTo>
                  <a:pt x="9398" y="316230"/>
                </a:lnTo>
                <a:lnTo>
                  <a:pt x="7492" y="313690"/>
                </a:lnTo>
                <a:lnTo>
                  <a:pt x="5587" y="307340"/>
                </a:lnTo>
                <a:lnTo>
                  <a:pt x="9398" y="303530"/>
                </a:lnTo>
                <a:lnTo>
                  <a:pt x="28066" y="303530"/>
                </a:lnTo>
                <a:lnTo>
                  <a:pt x="31876" y="302260"/>
                </a:lnTo>
                <a:lnTo>
                  <a:pt x="38873" y="298450"/>
                </a:lnTo>
                <a:lnTo>
                  <a:pt x="43084" y="292100"/>
                </a:lnTo>
                <a:lnTo>
                  <a:pt x="44485" y="285750"/>
                </a:lnTo>
                <a:lnTo>
                  <a:pt x="43052" y="279400"/>
                </a:lnTo>
                <a:close/>
              </a:path>
              <a:path w="335279" h="391159">
                <a:moveTo>
                  <a:pt x="74929" y="267970"/>
                </a:moveTo>
                <a:lnTo>
                  <a:pt x="59944" y="267970"/>
                </a:lnTo>
                <a:lnTo>
                  <a:pt x="65532" y="271780"/>
                </a:lnTo>
                <a:lnTo>
                  <a:pt x="69341" y="275590"/>
                </a:lnTo>
                <a:lnTo>
                  <a:pt x="74929" y="279400"/>
                </a:lnTo>
                <a:lnTo>
                  <a:pt x="78612" y="284480"/>
                </a:lnTo>
                <a:lnTo>
                  <a:pt x="88141" y="297180"/>
                </a:lnTo>
                <a:lnTo>
                  <a:pt x="116077" y="341630"/>
                </a:lnTo>
                <a:lnTo>
                  <a:pt x="121792" y="355600"/>
                </a:lnTo>
                <a:lnTo>
                  <a:pt x="121713" y="365760"/>
                </a:lnTo>
                <a:lnTo>
                  <a:pt x="118681" y="372110"/>
                </a:lnTo>
                <a:lnTo>
                  <a:pt x="112506" y="377190"/>
                </a:lnTo>
                <a:lnTo>
                  <a:pt x="102997" y="381000"/>
                </a:lnTo>
                <a:lnTo>
                  <a:pt x="97409" y="382270"/>
                </a:lnTo>
                <a:lnTo>
                  <a:pt x="119887" y="382270"/>
                </a:lnTo>
                <a:lnTo>
                  <a:pt x="123571" y="381000"/>
                </a:lnTo>
                <a:lnTo>
                  <a:pt x="127381" y="377190"/>
                </a:lnTo>
                <a:lnTo>
                  <a:pt x="134874" y="373380"/>
                </a:lnTo>
                <a:lnTo>
                  <a:pt x="142366" y="370840"/>
                </a:lnTo>
                <a:lnTo>
                  <a:pt x="231105" y="370840"/>
                </a:lnTo>
                <a:lnTo>
                  <a:pt x="230667" y="369570"/>
                </a:lnTo>
                <a:lnTo>
                  <a:pt x="131063" y="369570"/>
                </a:lnTo>
                <a:lnTo>
                  <a:pt x="131063" y="363220"/>
                </a:lnTo>
                <a:lnTo>
                  <a:pt x="129286" y="359410"/>
                </a:lnTo>
                <a:lnTo>
                  <a:pt x="129286" y="354330"/>
                </a:lnTo>
                <a:lnTo>
                  <a:pt x="127381" y="349250"/>
                </a:lnTo>
                <a:lnTo>
                  <a:pt x="123571" y="342900"/>
                </a:lnTo>
                <a:lnTo>
                  <a:pt x="121792" y="339090"/>
                </a:lnTo>
                <a:lnTo>
                  <a:pt x="117983" y="337820"/>
                </a:lnTo>
                <a:lnTo>
                  <a:pt x="116077" y="334010"/>
                </a:lnTo>
                <a:lnTo>
                  <a:pt x="117983" y="334010"/>
                </a:lnTo>
                <a:lnTo>
                  <a:pt x="119887" y="331470"/>
                </a:lnTo>
                <a:lnTo>
                  <a:pt x="125475" y="330200"/>
                </a:lnTo>
                <a:lnTo>
                  <a:pt x="127381" y="327660"/>
                </a:lnTo>
                <a:lnTo>
                  <a:pt x="129286" y="322580"/>
                </a:lnTo>
                <a:lnTo>
                  <a:pt x="131063" y="316230"/>
                </a:lnTo>
                <a:lnTo>
                  <a:pt x="129286" y="313690"/>
                </a:lnTo>
                <a:lnTo>
                  <a:pt x="125475" y="309880"/>
                </a:lnTo>
                <a:lnTo>
                  <a:pt x="91789" y="281940"/>
                </a:lnTo>
                <a:lnTo>
                  <a:pt x="80549" y="273050"/>
                </a:lnTo>
                <a:lnTo>
                  <a:pt x="74929" y="267970"/>
                </a:lnTo>
                <a:close/>
              </a:path>
              <a:path w="335279" h="391159">
                <a:moveTo>
                  <a:pt x="301625" y="287020"/>
                </a:moveTo>
                <a:lnTo>
                  <a:pt x="299720" y="288290"/>
                </a:lnTo>
                <a:lnTo>
                  <a:pt x="299720" y="306070"/>
                </a:lnTo>
                <a:lnTo>
                  <a:pt x="301625" y="314960"/>
                </a:lnTo>
                <a:lnTo>
                  <a:pt x="305308" y="320040"/>
                </a:lnTo>
                <a:lnTo>
                  <a:pt x="314706" y="322580"/>
                </a:lnTo>
                <a:lnTo>
                  <a:pt x="316611" y="323850"/>
                </a:lnTo>
                <a:lnTo>
                  <a:pt x="318388" y="323850"/>
                </a:lnTo>
                <a:lnTo>
                  <a:pt x="322199" y="327660"/>
                </a:lnTo>
                <a:lnTo>
                  <a:pt x="325882" y="330200"/>
                </a:lnTo>
                <a:lnTo>
                  <a:pt x="329691" y="334010"/>
                </a:lnTo>
                <a:lnTo>
                  <a:pt x="329691" y="337820"/>
                </a:lnTo>
                <a:lnTo>
                  <a:pt x="327787" y="339090"/>
                </a:lnTo>
                <a:lnTo>
                  <a:pt x="325882" y="339090"/>
                </a:lnTo>
                <a:lnTo>
                  <a:pt x="325882" y="341630"/>
                </a:lnTo>
                <a:lnTo>
                  <a:pt x="324103" y="341630"/>
                </a:lnTo>
                <a:lnTo>
                  <a:pt x="320294" y="345440"/>
                </a:lnTo>
                <a:lnTo>
                  <a:pt x="309117" y="349250"/>
                </a:lnTo>
                <a:lnTo>
                  <a:pt x="299263" y="353060"/>
                </a:lnTo>
                <a:lnTo>
                  <a:pt x="289623" y="358140"/>
                </a:lnTo>
                <a:lnTo>
                  <a:pt x="280364" y="363220"/>
                </a:lnTo>
                <a:lnTo>
                  <a:pt x="271652" y="369570"/>
                </a:lnTo>
                <a:lnTo>
                  <a:pt x="265938" y="373380"/>
                </a:lnTo>
                <a:lnTo>
                  <a:pt x="260350" y="377190"/>
                </a:lnTo>
                <a:lnTo>
                  <a:pt x="254762" y="378460"/>
                </a:lnTo>
                <a:lnTo>
                  <a:pt x="245403" y="381000"/>
                </a:lnTo>
                <a:lnTo>
                  <a:pt x="270139" y="381000"/>
                </a:lnTo>
                <a:lnTo>
                  <a:pt x="274623" y="377190"/>
                </a:lnTo>
                <a:lnTo>
                  <a:pt x="286146" y="368300"/>
                </a:lnTo>
                <a:lnTo>
                  <a:pt x="298360" y="360680"/>
                </a:lnTo>
                <a:lnTo>
                  <a:pt x="318388" y="350520"/>
                </a:lnTo>
                <a:lnTo>
                  <a:pt x="324103" y="349250"/>
                </a:lnTo>
                <a:lnTo>
                  <a:pt x="335279" y="337820"/>
                </a:lnTo>
                <a:lnTo>
                  <a:pt x="335279" y="330200"/>
                </a:lnTo>
                <a:lnTo>
                  <a:pt x="327787" y="326390"/>
                </a:lnTo>
                <a:lnTo>
                  <a:pt x="325882" y="322580"/>
                </a:lnTo>
                <a:lnTo>
                  <a:pt x="322199" y="320040"/>
                </a:lnTo>
                <a:lnTo>
                  <a:pt x="318388" y="318770"/>
                </a:lnTo>
                <a:lnTo>
                  <a:pt x="312800" y="314960"/>
                </a:lnTo>
                <a:lnTo>
                  <a:pt x="307213" y="309880"/>
                </a:lnTo>
                <a:lnTo>
                  <a:pt x="305308" y="302260"/>
                </a:lnTo>
                <a:lnTo>
                  <a:pt x="303402" y="295910"/>
                </a:lnTo>
                <a:lnTo>
                  <a:pt x="301625" y="292100"/>
                </a:lnTo>
                <a:lnTo>
                  <a:pt x="301625" y="287020"/>
                </a:lnTo>
                <a:close/>
              </a:path>
              <a:path w="335279" h="391159">
                <a:moveTo>
                  <a:pt x="132969" y="339090"/>
                </a:moveTo>
                <a:lnTo>
                  <a:pt x="129286" y="339090"/>
                </a:lnTo>
                <a:lnTo>
                  <a:pt x="127381" y="341630"/>
                </a:lnTo>
                <a:lnTo>
                  <a:pt x="127381" y="345440"/>
                </a:lnTo>
                <a:lnTo>
                  <a:pt x="129286" y="345440"/>
                </a:lnTo>
                <a:lnTo>
                  <a:pt x="131063" y="349250"/>
                </a:lnTo>
                <a:lnTo>
                  <a:pt x="134874" y="353060"/>
                </a:lnTo>
                <a:lnTo>
                  <a:pt x="134874" y="358140"/>
                </a:lnTo>
                <a:lnTo>
                  <a:pt x="136778" y="361950"/>
                </a:lnTo>
                <a:lnTo>
                  <a:pt x="136778" y="365760"/>
                </a:lnTo>
                <a:lnTo>
                  <a:pt x="132969" y="369570"/>
                </a:lnTo>
                <a:lnTo>
                  <a:pt x="230667" y="369570"/>
                </a:lnTo>
                <a:lnTo>
                  <a:pt x="229350" y="365760"/>
                </a:lnTo>
                <a:lnTo>
                  <a:pt x="211709" y="365760"/>
                </a:lnTo>
                <a:lnTo>
                  <a:pt x="213487" y="361950"/>
                </a:lnTo>
                <a:lnTo>
                  <a:pt x="213487" y="355600"/>
                </a:lnTo>
                <a:lnTo>
                  <a:pt x="215391" y="353060"/>
                </a:lnTo>
                <a:lnTo>
                  <a:pt x="215391" y="349250"/>
                </a:lnTo>
                <a:lnTo>
                  <a:pt x="147954" y="349250"/>
                </a:lnTo>
                <a:lnTo>
                  <a:pt x="142366" y="346710"/>
                </a:lnTo>
                <a:lnTo>
                  <a:pt x="138557" y="345440"/>
                </a:lnTo>
                <a:lnTo>
                  <a:pt x="134874" y="341630"/>
                </a:lnTo>
                <a:lnTo>
                  <a:pt x="132969" y="339090"/>
                </a:lnTo>
                <a:close/>
              </a:path>
              <a:path w="335279" h="391159">
                <a:moveTo>
                  <a:pt x="261064" y="259080"/>
                </a:moveTo>
                <a:lnTo>
                  <a:pt x="254267" y="259080"/>
                </a:lnTo>
                <a:lnTo>
                  <a:pt x="247269" y="260350"/>
                </a:lnTo>
                <a:lnTo>
                  <a:pt x="241681" y="262890"/>
                </a:lnTo>
                <a:lnTo>
                  <a:pt x="237871" y="266700"/>
                </a:lnTo>
                <a:lnTo>
                  <a:pt x="237871" y="274320"/>
                </a:lnTo>
                <a:lnTo>
                  <a:pt x="228473" y="274320"/>
                </a:lnTo>
                <a:lnTo>
                  <a:pt x="224789" y="275590"/>
                </a:lnTo>
                <a:lnTo>
                  <a:pt x="220979" y="287020"/>
                </a:lnTo>
                <a:lnTo>
                  <a:pt x="220979" y="306070"/>
                </a:lnTo>
                <a:lnTo>
                  <a:pt x="222885" y="313690"/>
                </a:lnTo>
                <a:lnTo>
                  <a:pt x="222885" y="320040"/>
                </a:lnTo>
                <a:lnTo>
                  <a:pt x="224789" y="327660"/>
                </a:lnTo>
                <a:lnTo>
                  <a:pt x="222885" y="334010"/>
                </a:lnTo>
                <a:lnTo>
                  <a:pt x="222885" y="341630"/>
                </a:lnTo>
                <a:lnTo>
                  <a:pt x="220979" y="350520"/>
                </a:lnTo>
                <a:lnTo>
                  <a:pt x="219201" y="358140"/>
                </a:lnTo>
                <a:lnTo>
                  <a:pt x="217297" y="365760"/>
                </a:lnTo>
                <a:lnTo>
                  <a:pt x="229350" y="365760"/>
                </a:lnTo>
                <a:lnTo>
                  <a:pt x="226695" y="358140"/>
                </a:lnTo>
                <a:lnTo>
                  <a:pt x="228473" y="354330"/>
                </a:lnTo>
                <a:lnTo>
                  <a:pt x="228473" y="349250"/>
                </a:lnTo>
                <a:lnTo>
                  <a:pt x="229516" y="337820"/>
                </a:lnTo>
                <a:lnTo>
                  <a:pt x="229638" y="330200"/>
                </a:lnTo>
                <a:lnTo>
                  <a:pt x="229581" y="326390"/>
                </a:lnTo>
                <a:lnTo>
                  <a:pt x="228794" y="316230"/>
                </a:lnTo>
                <a:lnTo>
                  <a:pt x="226695" y="306070"/>
                </a:lnTo>
                <a:lnTo>
                  <a:pt x="224789" y="298450"/>
                </a:lnTo>
                <a:lnTo>
                  <a:pt x="224789" y="290830"/>
                </a:lnTo>
                <a:lnTo>
                  <a:pt x="226695" y="283210"/>
                </a:lnTo>
                <a:lnTo>
                  <a:pt x="228473" y="280670"/>
                </a:lnTo>
                <a:lnTo>
                  <a:pt x="230377" y="276860"/>
                </a:lnTo>
                <a:lnTo>
                  <a:pt x="295910" y="276860"/>
                </a:lnTo>
                <a:lnTo>
                  <a:pt x="295910" y="275590"/>
                </a:lnTo>
                <a:lnTo>
                  <a:pt x="297814" y="274320"/>
                </a:lnTo>
                <a:lnTo>
                  <a:pt x="297814" y="271780"/>
                </a:lnTo>
                <a:lnTo>
                  <a:pt x="299720" y="270510"/>
                </a:lnTo>
                <a:lnTo>
                  <a:pt x="299720" y="267970"/>
                </a:lnTo>
                <a:lnTo>
                  <a:pt x="300362" y="264160"/>
                </a:lnTo>
                <a:lnTo>
                  <a:pt x="273431" y="264160"/>
                </a:lnTo>
                <a:lnTo>
                  <a:pt x="267503" y="261620"/>
                </a:lnTo>
                <a:lnTo>
                  <a:pt x="261064" y="259080"/>
                </a:lnTo>
                <a:close/>
              </a:path>
              <a:path w="335279" h="391159">
                <a:moveTo>
                  <a:pt x="215391" y="322580"/>
                </a:moveTo>
                <a:lnTo>
                  <a:pt x="213487" y="323850"/>
                </a:lnTo>
                <a:lnTo>
                  <a:pt x="213487" y="326390"/>
                </a:lnTo>
                <a:lnTo>
                  <a:pt x="209803" y="327660"/>
                </a:lnTo>
                <a:lnTo>
                  <a:pt x="207899" y="331470"/>
                </a:lnTo>
                <a:lnTo>
                  <a:pt x="204215" y="335280"/>
                </a:lnTo>
                <a:lnTo>
                  <a:pt x="198500" y="341630"/>
                </a:lnTo>
                <a:lnTo>
                  <a:pt x="189229" y="345440"/>
                </a:lnTo>
                <a:lnTo>
                  <a:pt x="181737" y="346710"/>
                </a:lnTo>
                <a:lnTo>
                  <a:pt x="164846" y="349250"/>
                </a:lnTo>
                <a:lnTo>
                  <a:pt x="215391" y="349250"/>
                </a:lnTo>
                <a:lnTo>
                  <a:pt x="219201" y="341630"/>
                </a:lnTo>
                <a:lnTo>
                  <a:pt x="219201" y="326390"/>
                </a:lnTo>
                <a:lnTo>
                  <a:pt x="215391" y="322580"/>
                </a:lnTo>
                <a:close/>
              </a:path>
              <a:path w="335279" h="391159">
                <a:moveTo>
                  <a:pt x="290322" y="276860"/>
                </a:moveTo>
                <a:lnTo>
                  <a:pt x="235965" y="276860"/>
                </a:lnTo>
                <a:lnTo>
                  <a:pt x="239775" y="280670"/>
                </a:lnTo>
                <a:lnTo>
                  <a:pt x="241681" y="284480"/>
                </a:lnTo>
                <a:lnTo>
                  <a:pt x="243459" y="288290"/>
                </a:lnTo>
                <a:lnTo>
                  <a:pt x="245363" y="290830"/>
                </a:lnTo>
                <a:lnTo>
                  <a:pt x="249174" y="298450"/>
                </a:lnTo>
                <a:lnTo>
                  <a:pt x="252857" y="298450"/>
                </a:lnTo>
                <a:lnTo>
                  <a:pt x="260350" y="302260"/>
                </a:lnTo>
                <a:lnTo>
                  <a:pt x="269748" y="299720"/>
                </a:lnTo>
                <a:lnTo>
                  <a:pt x="275336" y="295910"/>
                </a:lnTo>
                <a:lnTo>
                  <a:pt x="279146" y="292100"/>
                </a:lnTo>
                <a:lnTo>
                  <a:pt x="282828" y="288290"/>
                </a:lnTo>
                <a:lnTo>
                  <a:pt x="286638" y="284480"/>
                </a:lnTo>
                <a:lnTo>
                  <a:pt x="288416" y="280670"/>
                </a:lnTo>
                <a:lnTo>
                  <a:pt x="290322" y="276860"/>
                </a:lnTo>
                <a:close/>
              </a:path>
              <a:path w="335279" h="391159">
                <a:moveTo>
                  <a:pt x="167630" y="0"/>
                </a:moveTo>
                <a:lnTo>
                  <a:pt x="151764" y="0"/>
                </a:lnTo>
                <a:lnTo>
                  <a:pt x="144272" y="2540"/>
                </a:lnTo>
                <a:lnTo>
                  <a:pt x="111150" y="36830"/>
                </a:lnTo>
                <a:lnTo>
                  <a:pt x="108585" y="50800"/>
                </a:lnTo>
                <a:lnTo>
                  <a:pt x="108599" y="54610"/>
                </a:lnTo>
                <a:lnTo>
                  <a:pt x="108718" y="62230"/>
                </a:lnTo>
                <a:lnTo>
                  <a:pt x="108823" y="66040"/>
                </a:lnTo>
                <a:lnTo>
                  <a:pt x="109388" y="74930"/>
                </a:lnTo>
                <a:lnTo>
                  <a:pt x="110489" y="82550"/>
                </a:lnTo>
                <a:lnTo>
                  <a:pt x="110501" y="86360"/>
                </a:lnTo>
                <a:lnTo>
                  <a:pt x="110623" y="97790"/>
                </a:lnTo>
                <a:lnTo>
                  <a:pt x="110728" y="102870"/>
                </a:lnTo>
                <a:lnTo>
                  <a:pt x="111293" y="111760"/>
                </a:lnTo>
                <a:lnTo>
                  <a:pt x="112395" y="121920"/>
                </a:lnTo>
                <a:lnTo>
                  <a:pt x="112395" y="130810"/>
                </a:lnTo>
                <a:lnTo>
                  <a:pt x="108585" y="137160"/>
                </a:lnTo>
                <a:lnTo>
                  <a:pt x="104901" y="142240"/>
                </a:lnTo>
                <a:lnTo>
                  <a:pt x="101091" y="149860"/>
                </a:lnTo>
                <a:lnTo>
                  <a:pt x="97409" y="156210"/>
                </a:lnTo>
                <a:lnTo>
                  <a:pt x="80517" y="176530"/>
                </a:lnTo>
                <a:lnTo>
                  <a:pt x="75551" y="184150"/>
                </a:lnTo>
                <a:lnTo>
                  <a:pt x="71643" y="193040"/>
                </a:lnTo>
                <a:lnTo>
                  <a:pt x="68427" y="201930"/>
                </a:lnTo>
                <a:lnTo>
                  <a:pt x="65532" y="209550"/>
                </a:lnTo>
                <a:lnTo>
                  <a:pt x="48640" y="245110"/>
                </a:lnTo>
                <a:lnTo>
                  <a:pt x="48640" y="247650"/>
                </a:lnTo>
                <a:lnTo>
                  <a:pt x="46862" y="251460"/>
                </a:lnTo>
                <a:lnTo>
                  <a:pt x="44958" y="256540"/>
                </a:lnTo>
                <a:lnTo>
                  <a:pt x="44958" y="262890"/>
                </a:lnTo>
                <a:lnTo>
                  <a:pt x="46862" y="267970"/>
                </a:lnTo>
                <a:lnTo>
                  <a:pt x="46862" y="271780"/>
                </a:lnTo>
                <a:lnTo>
                  <a:pt x="48640" y="271780"/>
                </a:lnTo>
                <a:lnTo>
                  <a:pt x="50546" y="270510"/>
                </a:lnTo>
                <a:lnTo>
                  <a:pt x="56134" y="267970"/>
                </a:lnTo>
                <a:lnTo>
                  <a:pt x="74929" y="267970"/>
                </a:lnTo>
                <a:lnTo>
                  <a:pt x="71120" y="262890"/>
                </a:lnTo>
                <a:lnTo>
                  <a:pt x="69341" y="259080"/>
                </a:lnTo>
                <a:lnTo>
                  <a:pt x="69341" y="252730"/>
                </a:lnTo>
                <a:lnTo>
                  <a:pt x="65532" y="245110"/>
                </a:lnTo>
                <a:lnTo>
                  <a:pt x="65532" y="238760"/>
                </a:lnTo>
                <a:lnTo>
                  <a:pt x="69341" y="231140"/>
                </a:lnTo>
                <a:lnTo>
                  <a:pt x="69341" y="228600"/>
                </a:lnTo>
                <a:lnTo>
                  <a:pt x="71120" y="227330"/>
                </a:lnTo>
                <a:lnTo>
                  <a:pt x="87615" y="227330"/>
                </a:lnTo>
                <a:lnTo>
                  <a:pt x="88471" y="223520"/>
                </a:lnTo>
                <a:lnTo>
                  <a:pt x="90874" y="217170"/>
                </a:lnTo>
                <a:lnTo>
                  <a:pt x="93599" y="209550"/>
                </a:lnTo>
                <a:lnTo>
                  <a:pt x="97409" y="201930"/>
                </a:lnTo>
                <a:lnTo>
                  <a:pt x="101091" y="195580"/>
                </a:lnTo>
                <a:lnTo>
                  <a:pt x="104901" y="187960"/>
                </a:lnTo>
                <a:lnTo>
                  <a:pt x="106807" y="185420"/>
                </a:lnTo>
                <a:lnTo>
                  <a:pt x="108585" y="185420"/>
                </a:lnTo>
                <a:lnTo>
                  <a:pt x="108585" y="180340"/>
                </a:lnTo>
                <a:lnTo>
                  <a:pt x="106807" y="176530"/>
                </a:lnTo>
                <a:lnTo>
                  <a:pt x="106807" y="166370"/>
                </a:lnTo>
                <a:lnTo>
                  <a:pt x="110489" y="161290"/>
                </a:lnTo>
                <a:lnTo>
                  <a:pt x="112395" y="156210"/>
                </a:lnTo>
                <a:lnTo>
                  <a:pt x="114300" y="152400"/>
                </a:lnTo>
                <a:lnTo>
                  <a:pt x="117983" y="148590"/>
                </a:lnTo>
                <a:lnTo>
                  <a:pt x="119887" y="144780"/>
                </a:lnTo>
                <a:lnTo>
                  <a:pt x="119887" y="140970"/>
                </a:lnTo>
                <a:lnTo>
                  <a:pt x="121792" y="137160"/>
                </a:lnTo>
                <a:lnTo>
                  <a:pt x="121792" y="129540"/>
                </a:lnTo>
                <a:lnTo>
                  <a:pt x="155448" y="129540"/>
                </a:lnTo>
                <a:lnTo>
                  <a:pt x="161036" y="125730"/>
                </a:lnTo>
                <a:lnTo>
                  <a:pt x="169183" y="123190"/>
                </a:lnTo>
                <a:lnTo>
                  <a:pt x="132969" y="123190"/>
                </a:lnTo>
                <a:lnTo>
                  <a:pt x="127381" y="116840"/>
                </a:lnTo>
                <a:lnTo>
                  <a:pt x="123571" y="113030"/>
                </a:lnTo>
                <a:lnTo>
                  <a:pt x="121792" y="113030"/>
                </a:lnTo>
                <a:lnTo>
                  <a:pt x="117983" y="109220"/>
                </a:lnTo>
                <a:lnTo>
                  <a:pt x="121792" y="105410"/>
                </a:lnTo>
                <a:lnTo>
                  <a:pt x="121792" y="101600"/>
                </a:lnTo>
                <a:lnTo>
                  <a:pt x="123571" y="101600"/>
                </a:lnTo>
                <a:lnTo>
                  <a:pt x="129286" y="97790"/>
                </a:lnTo>
                <a:lnTo>
                  <a:pt x="132969" y="95250"/>
                </a:lnTo>
                <a:lnTo>
                  <a:pt x="125475" y="95250"/>
                </a:lnTo>
                <a:lnTo>
                  <a:pt x="123571" y="93980"/>
                </a:lnTo>
                <a:lnTo>
                  <a:pt x="120427" y="86360"/>
                </a:lnTo>
                <a:lnTo>
                  <a:pt x="119380" y="80010"/>
                </a:lnTo>
                <a:lnTo>
                  <a:pt x="120427" y="72390"/>
                </a:lnTo>
                <a:lnTo>
                  <a:pt x="123571" y="63500"/>
                </a:lnTo>
                <a:lnTo>
                  <a:pt x="125475" y="59690"/>
                </a:lnTo>
                <a:lnTo>
                  <a:pt x="127381" y="58420"/>
                </a:lnTo>
                <a:lnTo>
                  <a:pt x="168198" y="58420"/>
                </a:lnTo>
                <a:lnTo>
                  <a:pt x="170434" y="55880"/>
                </a:lnTo>
                <a:lnTo>
                  <a:pt x="179832" y="55880"/>
                </a:lnTo>
                <a:lnTo>
                  <a:pt x="187325" y="54610"/>
                </a:lnTo>
                <a:lnTo>
                  <a:pt x="227464" y="54610"/>
                </a:lnTo>
                <a:lnTo>
                  <a:pt x="226647" y="49530"/>
                </a:lnTo>
                <a:lnTo>
                  <a:pt x="223811" y="41910"/>
                </a:lnTo>
                <a:lnTo>
                  <a:pt x="219201" y="34290"/>
                </a:lnTo>
                <a:lnTo>
                  <a:pt x="214243" y="24130"/>
                </a:lnTo>
                <a:lnTo>
                  <a:pt x="175847" y="1270"/>
                </a:lnTo>
                <a:lnTo>
                  <a:pt x="167630" y="0"/>
                </a:lnTo>
                <a:close/>
              </a:path>
              <a:path w="335279" h="391159">
                <a:moveTo>
                  <a:pt x="87615" y="227330"/>
                </a:moveTo>
                <a:lnTo>
                  <a:pt x="71120" y="227330"/>
                </a:lnTo>
                <a:lnTo>
                  <a:pt x="71120" y="234950"/>
                </a:lnTo>
                <a:lnTo>
                  <a:pt x="70602" y="238760"/>
                </a:lnTo>
                <a:lnTo>
                  <a:pt x="76835" y="260350"/>
                </a:lnTo>
                <a:lnTo>
                  <a:pt x="78612" y="262890"/>
                </a:lnTo>
                <a:lnTo>
                  <a:pt x="82423" y="266700"/>
                </a:lnTo>
                <a:lnTo>
                  <a:pt x="84327" y="264160"/>
                </a:lnTo>
                <a:lnTo>
                  <a:pt x="84327" y="260350"/>
                </a:lnTo>
                <a:lnTo>
                  <a:pt x="86106" y="256540"/>
                </a:lnTo>
                <a:lnTo>
                  <a:pt x="86106" y="238760"/>
                </a:lnTo>
                <a:lnTo>
                  <a:pt x="86758" y="231140"/>
                </a:lnTo>
                <a:lnTo>
                  <a:pt x="87615" y="227330"/>
                </a:lnTo>
                <a:close/>
              </a:path>
              <a:path w="335279" h="391159">
                <a:moveTo>
                  <a:pt x="270191" y="172720"/>
                </a:moveTo>
                <a:lnTo>
                  <a:pt x="235965" y="172720"/>
                </a:lnTo>
                <a:lnTo>
                  <a:pt x="249324" y="185420"/>
                </a:lnTo>
                <a:lnTo>
                  <a:pt x="259683" y="205740"/>
                </a:lnTo>
                <a:lnTo>
                  <a:pt x="264755" y="229870"/>
                </a:lnTo>
                <a:lnTo>
                  <a:pt x="262254" y="255270"/>
                </a:lnTo>
                <a:lnTo>
                  <a:pt x="265938" y="256540"/>
                </a:lnTo>
                <a:lnTo>
                  <a:pt x="271652" y="259080"/>
                </a:lnTo>
                <a:lnTo>
                  <a:pt x="273431" y="264160"/>
                </a:lnTo>
                <a:lnTo>
                  <a:pt x="300362" y="264160"/>
                </a:lnTo>
                <a:lnTo>
                  <a:pt x="300791" y="261620"/>
                </a:lnTo>
                <a:lnTo>
                  <a:pt x="301029" y="256540"/>
                </a:lnTo>
                <a:lnTo>
                  <a:pt x="301005" y="251460"/>
                </a:lnTo>
                <a:lnTo>
                  <a:pt x="284940" y="196850"/>
                </a:lnTo>
                <a:lnTo>
                  <a:pt x="274127" y="177800"/>
                </a:lnTo>
                <a:lnTo>
                  <a:pt x="270191" y="172720"/>
                </a:lnTo>
                <a:close/>
              </a:path>
              <a:path w="335279" h="391159">
                <a:moveTo>
                  <a:pt x="189229" y="91440"/>
                </a:moveTo>
                <a:lnTo>
                  <a:pt x="176022" y="91440"/>
                </a:lnTo>
                <a:lnTo>
                  <a:pt x="181737" y="95250"/>
                </a:lnTo>
                <a:lnTo>
                  <a:pt x="187325" y="97790"/>
                </a:lnTo>
                <a:lnTo>
                  <a:pt x="194817" y="99060"/>
                </a:lnTo>
                <a:lnTo>
                  <a:pt x="198500" y="101600"/>
                </a:lnTo>
                <a:lnTo>
                  <a:pt x="200406" y="105410"/>
                </a:lnTo>
                <a:lnTo>
                  <a:pt x="200406" y="110490"/>
                </a:lnTo>
                <a:lnTo>
                  <a:pt x="198500" y="113030"/>
                </a:lnTo>
                <a:lnTo>
                  <a:pt x="198500" y="120650"/>
                </a:lnTo>
                <a:lnTo>
                  <a:pt x="196723" y="125730"/>
                </a:lnTo>
                <a:lnTo>
                  <a:pt x="198500" y="130810"/>
                </a:lnTo>
                <a:lnTo>
                  <a:pt x="202311" y="137160"/>
                </a:lnTo>
                <a:lnTo>
                  <a:pt x="207575" y="146050"/>
                </a:lnTo>
                <a:lnTo>
                  <a:pt x="212137" y="154940"/>
                </a:lnTo>
                <a:lnTo>
                  <a:pt x="216009" y="165100"/>
                </a:lnTo>
                <a:lnTo>
                  <a:pt x="219201" y="176530"/>
                </a:lnTo>
                <a:lnTo>
                  <a:pt x="219201" y="177800"/>
                </a:lnTo>
                <a:lnTo>
                  <a:pt x="224139" y="182880"/>
                </a:lnTo>
                <a:lnTo>
                  <a:pt x="236458" y="220980"/>
                </a:lnTo>
                <a:lnTo>
                  <a:pt x="237871" y="248920"/>
                </a:lnTo>
                <a:lnTo>
                  <a:pt x="239775" y="252730"/>
                </a:lnTo>
                <a:lnTo>
                  <a:pt x="239775" y="256540"/>
                </a:lnTo>
                <a:lnTo>
                  <a:pt x="243459" y="259080"/>
                </a:lnTo>
                <a:lnTo>
                  <a:pt x="254762" y="259080"/>
                </a:lnTo>
                <a:lnTo>
                  <a:pt x="258445" y="252730"/>
                </a:lnTo>
                <a:lnTo>
                  <a:pt x="260350" y="245110"/>
                </a:lnTo>
                <a:lnTo>
                  <a:pt x="260861" y="238760"/>
                </a:lnTo>
                <a:lnTo>
                  <a:pt x="260978" y="234950"/>
                </a:lnTo>
                <a:lnTo>
                  <a:pt x="260365" y="226060"/>
                </a:lnTo>
                <a:lnTo>
                  <a:pt x="247459" y="187960"/>
                </a:lnTo>
                <a:lnTo>
                  <a:pt x="235965" y="172720"/>
                </a:lnTo>
                <a:lnTo>
                  <a:pt x="270191" y="172720"/>
                </a:lnTo>
                <a:lnTo>
                  <a:pt x="260350" y="160020"/>
                </a:lnTo>
                <a:lnTo>
                  <a:pt x="247255" y="143510"/>
                </a:lnTo>
                <a:lnTo>
                  <a:pt x="238363" y="125730"/>
                </a:lnTo>
                <a:lnTo>
                  <a:pt x="232971" y="107950"/>
                </a:lnTo>
                <a:lnTo>
                  <a:pt x="231350" y="95250"/>
                </a:lnTo>
                <a:lnTo>
                  <a:pt x="194817" y="95250"/>
                </a:lnTo>
                <a:lnTo>
                  <a:pt x="191008" y="93980"/>
                </a:lnTo>
                <a:lnTo>
                  <a:pt x="189229" y="91440"/>
                </a:lnTo>
                <a:close/>
              </a:path>
              <a:path w="335279" h="391159">
                <a:moveTo>
                  <a:pt x="132969" y="129540"/>
                </a:moveTo>
                <a:lnTo>
                  <a:pt x="121792" y="129540"/>
                </a:lnTo>
                <a:lnTo>
                  <a:pt x="123571" y="130810"/>
                </a:lnTo>
                <a:lnTo>
                  <a:pt x="129286" y="138430"/>
                </a:lnTo>
                <a:lnTo>
                  <a:pt x="132969" y="144780"/>
                </a:lnTo>
                <a:lnTo>
                  <a:pt x="136778" y="148590"/>
                </a:lnTo>
                <a:lnTo>
                  <a:pt x="142366" y="153670"/>
                </a:lnTo>
                <a:lnTo>
                  <a:pt x="146050" y="153670"/>
                </a:lnTo>
                <a:lnTo>
                  <a:pt x="151764" y="152400"/>
                </a:lnTo>
                <a:lnTo>
                  <a:pt x="155448" y="149860"/>
                </a:lnTo>
                <a:lnTo>
                  <a:pt x="159258" y="146050"/>
                </a:lnTo>
                <a:lnTo>
                  <a:pt x="162940" y="144780"/>
                </a:lnTo>
                <a:lnTo>
                  <a:pt x="168560" y="139700"/>
                </a:lnTo>
                <a:lnTo>
                  <a:pt x="170434" y="138430"/>
                </a:lnTo>
                <a:lnTo>
                  <a:pt x="151764" y="138430"/>
                </a:lnTo>
                <a:lnTo>
                  <a:pt x="144272" y="137160"/>
                </a:lnTo>
                <a:lnTo>
                  <a:pt x="138557" y="137160"/>
                </a:lnTo>
                <a:lnTo>
                  <a:pt x="136778" y="133350"/>
                </a:lnTo>
                <a:lnTo>
                  <a:pt x="132969" y="129540"/>
                </a:lnTo>
                <a:close/>
              </a:path>
              <a:path w="335279" h="391159">
                <a:moveTo>
                  <a:pt x="189229" y="121920"/>
                </a:moveTo>
                <a:lnTo>
                  <a:pt x="187325" y="123190"/>
                </a:lnTo>
                <a:lnTo>
                  <a:pt x="185420" y="123190"/>
                </a:lnTo>
                <a:lnTo>
                  <a:pt x="183514" y="125730"/>
                </a:lnTo>
                <a:lnTo>
                  <a:pt x="176022" y="127000"/>
                </a:lnTo>
                <a:lnTo>
                  <a:pt x="170434" y="130810"/>
                </a:lnTo>
                <a:lnTo>
                  <a:pt x="164846" y="133350"/>
                </a:lnTo>
                <a:lnTo>
                  <a:pt x="159258" y="137160"/>
                </a:lnTo>
                <a:lnTo>
                  <a:pt x="151764" y="138430"/>
                </a:lnTo>
                <a:lnTo>
                  <a:pt x="170434" y="138430"/>
                </a:lnTo>
                <a:lnTo>
                  <a:pt x="179800" y="132080"/>
                </a:lnTo>
                <a:lnTo>
                  <a:pt x="185420" y="129540"/>
                </a:lnTo>
                <a:lnTo>
                  <a:pt x="187325" y="129540"/>
                </a:lnTo>
                <a:lnTo>
                  <a:pt x="189229" y="127000"/>
                </a:lnTo>
                <a:lnTo>
                  <a:pt x="191008" y="127000"/>
                </a:lnTo>
                <a:lnTo>
                  <a:pt x="191008" y="123190"/>
                </a:lnTo>
                <a:lnTo>
                  <a:pt x="189229" y="121920"/>
                </a:lnTo>
                <a:close/>
              </a:path>
              <a:path w="335279" h="391159">
                <a:moveTo>
                  <a:pt x="155448" y="129540"/>
                </a:moveTo>
                <a:lnTo>
                  <a:pt x="138557" y="129540"/>
                </a:lnTo>
                <a:lnTo>
                  <a:pt x="147954" y="130810"/>
                </a:lnTo>
                <a:lnTo>
                  <a:pt x="155448" y="129540"/>
                </a:lnTo>
                <a:close/>
              </a:path>
              <a:path w="335279" h="391159">
                <a:moveTo>
                  <a:pt x="192912" y="109220"/>
                </a:moveTo>
                <a:lnTo>
                  <a:pt x="189229" y="109220"/>
                </a:lnTo>
                <a:lnTo>
                  <a:pt x="183514" y="116840"/>
                </a:lnTo>
                <a:lnTo>
                  <a:pt x="177926" y="116840"/>
                </a:lnTo>
                <a:lnTo>
                  <a:pt x="170434" y="118110"/>
                </a:lnTo>
                <a:lnTo>
                  <a:pt x="162940" y="121920"/>
                </a:lnTo>
                <a:lnTo>
                  <a:pt x="153542" y="123190"/>
                </a:lnTo>
                <a:lnTo>
                  <a:pt x="169183" y="123190"/>
                </a:lnTo>
                <a:lnTo>
                  <a:pt x="176784" y="120650"/>
                </a:lnTo>
                <a:lnTo>
                  <a:pt x="184003" y="116840"/>
                </a:lnTo>
                <a:lnTo>
                  <a:pt x="191008" y="114300"/>
                </a:lnTo>
                <a:lnTo>
                  <a:pt x="192912" y="114300"/>
                </a:lnTo>
                <a:lnTo>
                  <a:pt x="192912" y="109220"/>
                </a:lnTo>
                <a:close/>
              </a:path>
              <a:path w="335279" h="391159">
                <a:moveTo>
                  <a:pt x="132969" y="67310"/>
                </a:moveTo>
                <a:lnTo>
                  <a:pt x="125475" y="69850"/>
                </a:lnTo>
                <a:lnTo>
                  <a:pt x="123571" y="74930"/>
                </a:lnTo>
                <a:lnTo>
                  <a:pt x="121792" y="78740"/>
                </a:lnTo>
                <a:lnTo>
                  <a:pt x="123571" y="83820"/>
                </a:lnTo>
                <a:lnTo>
                  <a:pt x="125475" y="87630"/>
                </a:lnTo>
                <a:lnTo>
                  <a:pt x="127381" y="90170"/>
                </a:lnTo>
                <a:lnTo>
                  <a:pt x="129286" y="90170"/>
                </a:lnTo>
                <a:lnTo>
                  <a:pt x="131063" y="91440"/>
                </a:lnTo>
                <a:lnTo>
                  <a:pt x="129286" y="93980"/>
                </a:lnTo>
                <a:lnTo>
                  <a:pt x="129286" y="95250"/>
                </a:lnTo>
                <a:lnTo>
                  <a:pt x="132969" y="95250"/>
                </a:lnTo>
                <a:lnTo>
                  <a:pt x="134874" y="91440"/>
                </a:lnTo>
                <a:lnTo>
                  <a:pt x="136778" y="90170"/>
                </a:lnTo>
                <a:lnTo>
                  <a:pt x="138557" y="87630"/>
                </a:lnTo>
                <a:lnTo>
                  <a:pt x="140462" y="86360"/>
                </a:lnTo>
                <a:lnTo>
                  <a:pt x="140462" y="83820"/>
                </a:lnTo>
                <a:lnTo>
                  <a:pt x="134874" y="83820"/>
                </a:lnTo>
                <a:lnTo>
                  <a:pt x="134874" y="77470"/>
                </a:lnTo>
                <a:lnTo>
                  <a:pt x="131063" y="77470"/>
                </a:lnTo>
                <a:lnTo>
                  <a:pt x="132969" y="74930"/>
                </a:lnTo>
                <a:lnTo>
                  <a:pt x="140462" y="74930"/>
                </a:lnTo>
                <a:lnTo>
                  <a:pt x="136778" y="71120"/>
                </a:lnTo>
                <a:lnTo>
                  <a:pt x="132969" y="67310"/>
                </a:lnTo>
                <a:close/>
              </a:path>
              <a:path w="335279" h="391159">
                <a:moveTo>
                  <a:pt x="227464" y="54610"/>
                </a:moveTo>
                <a:lnTo>
                  <a:pt x="187325" y="54610"/>
                </a:lnTo>
                <a:lnTo>
                  <a:pt x="194817" y="59690"/>
                </a:lnTo>
                <a:lnTo>
                  <a:pt x="196723" y="66040"/>
                </a:lnTo>
                <a:lnTo>
                  <a:pt x="199120" y="71120"/>
                </a:lnTo>
                <a:lnTo>
                  <a:pt x="200660" y="77470"/>
                </a:lnTo>
                <a:lnTo>
                  <a:pt x="201152" y="83820"/>
                </a:lnTo>
                <a:lnTo>
                  <a:pt x="200406" y="90170"/>
                </a:lnTo>
                <a:lnTo>
                  <a:pt x="200406" y="93980"/>
                </a:lnTo>
                <a:lnTo>
                  <a:pt x="194817" y="95250"/>
                </a:lnTo>
                <a:lnTo>
                  <a:pt x="231350" y="95250"/>
                </a:lnTo>
                <a:lnTo>
                  <a:pt x="230377" y="87630"/>
                </a:lnTo>
                <a:lnTo>
                  <a:pt x="228473" y="81280"/>
                </a:lnTo>
                <a:lnTo>
                  <a:pt x="230377" y="74930"/>
                </a:lnTo>
                <a:lnTo>
                  <a:pt x="228473" y="67310"/>
                </a:lnTo>
                <a:lnTo>
                  <a:pt x="228078" y="58420"/>
                </a:lnTo>
                <a:lnTo>
                  <a:pt x="227464" y="54610"/>
                </a:lnTo>
                <a:close/>
              </a:path>
              <a:path w="335279" h="391159">
                <a:moveTo>
                  <a:pt x="177926" y="67310"/>
                </a:moveTo>
                <a:lnTo>
                  <a:pt x="174244" y="69850"/>
                </a:lnTo>
                <a:lnTo>
                  <a:pt x="172338" y="74930"/>
                </a:lnTo>
                <a:lnTo>
                  <a:pt x="170434" y="78740"/>
                </a:lnTo>
                <a:lnTo>
                  <a:pt x="170434" y="91440"/>
                </a:lnTo>
                <a:lnTo>
                  <a:pt x="191008" y="91440"/>
                </a:lnTo>
                <a:lnTo>
                  <a:pt x="191008" y="90170"/>
                </a:lnTo>
                <a:lnTo>
                  <a:pt x="192912" y="83820"/>
                </a:lnTo>
                <a:lnTo>
                  <a:pt x="192912" y="82550"/>
                </a:lnTo>
                <a:lnTo>
                  <a:pt x="187325" y="82550"/>
                </a:lnTo>
                <a:lnTo>
                  <a:pt x="185420" y="78740"/>
                </a:lnTo>
                <a:lnTo>
                  <a:pt x="185420" y="74930"/>
                </a:lnTo>
                <a:lnTo>
                  <a:pt x="181737" y="73660"/>
                </a:lnTo>
                <a:lnTo>
                  <a:pt x="183514" y="71120"/>
                </a:lnTo>
                <a:lnTo>
                  <a:pt x="189229" y="71120"/>
                </a:lnTo>
                <a:lnTo>
                  <a:pt x="187325" y="69850"/>
                </a:lnTo>
                <a:lnTo>
                  <a:pt x="183514" y="69850"/>
                </a:lnTo>
                <a:lnTo>
                  <a:pt x="177926" y="67310"/>
                </a:lnTo>
                <a:close/>
              </a:path>
              <a:path w="335279" h="391159">
                <a:moveTo>
                  <a:pt x="162940" y="83820"/>
                </a:moveTo>
                <a:lnTo>
                  <a:pt x="159258" y="83820"/>
                </a:lnTo>
                <a:lnTo>
                  <a:pt x="162940" y="87630"/>
                </a:lnTo>
                <a:lnTo>
                  <a:pt x="162940" y="83820"/>
                </a:lnTo>
                <a:close/>
              </a:path>
              <a:path w="335279" h="391159">
                <a:moveTo>
                  <a:pt x="168198" y="58420"/>
                </a:moveTo>
                <a:lnTo>
                  <a:pt x="136778" y="58420"/>
                </a:lnTo>
                <a:lnTo>
                  <a:pt x="140462" y="59690"/>
                </a:lnTo>
                <a:lnTo>
                  <a:pt x="142366" y="63500"/>
                </a:lnTo>
                <a:lnTo>
                  <a:pt x="142366" y="67310"/>
                </a:lnTo>
                <a:lnTo>
                  <a:pt x="144272" y="73660"/>
                </a:lnTo>
                <a:lnTo>
                  <a:pt x="144272" y="77470"/>
                </a:lnTo>
                <a:lnTo>
                  <a:pt x="146050" y="82550"/>
                </a:lnTo>
                <a:lnTo>
                  <a:pt x="146050" y="86360"/>
                </a:lnTo>
                <a:lnTo>
                  <a:pt x="155448" y="86360"/>
                </a:lnTo>
                <a:lnTo>
                  <a:pt x="159258" y="83820"/>
                </a:lnTo>
                <a:lnTo>
                  <a:pt x="162940" y="83820"/>
                </a:lnTo>
                <a:lnTo>
                  <a:pt x="162940" y="71120"/>
                </a:lnTo>
                <a:lnTo>
                  <a:pt x="164846" y="62230"/>
                </a:lnTo>
                <a:lnTo>
                  <a:pt x="168198" y="58420"/>
                </a:lnTo>
                <a:close/>
              </a:path>
              <a:path w="335279" h="391159">
                <a:moveTo>
                  <a:pt x="140462" y="74930"/>
                </a:moveTo>
                <a:lnTo>
                  <a:pt x="134874" y="74930"/>
                </a:lnTo>
                <a:lnTo>
                  <a:pt x="136778" y="77470"/>
                </a:lnTo>
                <a:lnTo>
                  <a:pt x="136778" y="83820"/>
                </a:lnTo>
                <a:lnTo>
                  <a:pt x="140462" y="83820"/>
                </a:lnTo>
                <a:lnTo>
                  <a:pt x="140462" y="74930"/>
                </a:lnTo>
                <a:close/>
              </a:path>
              <a:path w="335279" h="391159">
                <a:moveTo>
                  <a:pt x="189229" y="71120"/>
                </a:moveTo>
                <a:lnTo>
                  <a:pt x="183514" y="71120"/>
                </a:lnTo>
                <a:lnTo>
                  <a:pt x="189229" y="77470"/>
                </a:lnTo>
                <a:lnTo>
                  <a:pt x="189229" y="81280"/>
                </a:lnTo>
                <a:lnTo>
                  <a:pt x="187325" y="81280"/>
                </a:lnTo>
                <a:lnTo>
                  <a:pt x="187325" y="82550"/>
                </a:lnTo>
                <a:lnTo>
                  <a:pt x="192912" y="82550"/>
                </a:lnTo>
                <a:lnTo>
                  <a:pt x="192912" y="78740"/>
                </a:lnTo>
                <a:lnTo>
                  <a:pt x="191008" y="74930"/>
                </a:lnTo>
                <a:lnTo>
                  <a:pt x="189229" y="7112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4197096" y="638098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3048" y="0"/>
                </a:moveTo>
                <a:lnTo>
                  <a:pt x="1524" y="0"/>
                </a:lnTo>
                <a:lnTo>
                  <a:pt x="0" y="2285"/>
                </a:lnTo>
                <a:lnTo>
                  <a:pt x="0" y="4571"/>
                </a:lnTo>
                <a:lnTo>
                  <a:pt x="1524" y="4571"/>
                </a:lnTo>
                <a:lnTo>
                  <a:pt x="3048" y="2285"/>
                </a:lnTo>
                <a:lnTo>
                  <a:pt x="304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4217289" y="638098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810" y="0"/>
                </a:moveTo>
                <a:lnTo>
                  <a:pt x="0" y="0"/>
                </a:lnTo>
                <a:lnTo>
                  <a:pt x="1905" y="3048"/>
                </a:lnTo>
                <a:lnTo>
                  <a:pt x="3810" y="3048"/>
                </a:lnTo>
                <a:lnTo>
                  <a:pt x="3810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3230879" y="4061459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6" y="58165"/>
                </a:moveTo>
                <a:lnTo>
                  <a:pt x="86614" y="58165"/>
                </a:lnTo>
                <a:lnTo>
                  <a:pt x="86614" y="374903"/>
                </a:lnTo>
                <a:lnTo>
                  <a:pt x="128016" y="374903"/>
                </a:lnTo>
                <a:lnTo>
                  <a:pt x="128016" y="58165"/>
                </a:lnTo>
                <a:close/>
              </a:path>
              <a:path w="128270" h="375285">
                <a:moveTo>
                  <a:pt x="128016" y="0"/>
                </a:moveTo>
                <a:lnTo>
                  <a:pt x="112903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8" y="16890"/>
                </a:lnTo>
                <a:lnTo>
                  <a:pt x="82468" y="21083"/>
                </a:lnTo>
                <a:lnTo>
                  <a:pt x="75739" y="25288"/>
                </a:lnTo>
                <a:lnTo>
                  <a:pt x="68320" y="29517"/>
                </a:lnTo>
                <a:lnTo>
                  <a:pt x="60197" y="33781"/>
                </a:lnTo>
                <a:lnTo>
                  <a:pt x="53119" y="37945"/>
                </a:lnTo>
                <a:lnTo>
                  <a:pt x="15049" y="54133"/>
                </a:lnTo>
                <a:lnTo>
                  <a:pt x="0" y="58165"/>
                </a:lnTo>
                <a:lnTo>
                  <a:pt x="0" y="101218"/>
                </a:lnTo>
                <a:lnTo>
                  <a:pt x="39322" y="87852"/>
                </a:lnTo>
                <a:lnTo>
                  <a:pt x="50799" y="80644"/>
                </a:lnTo>
                <a:lnTo>
                  <a:pt x="65912" y="73151"/>
                </a:lnTo>
                <a:lnTo>
                  <a:pt x="71500" y="69341"/>
                </a:lnTo>
                <a:lnTo>
                  <a:pt x="79120" y="65658"/>
                </a:lnTo>
                <a:lnTo>
                  <a:pt x="82804" y="61848"/>
                </a:lnTo>
                <a:lnTo>
                  <a:pt x="86614" y="58165"/>
                </a:lnTo>
                <a:lnTo>
                  <a:pt x="128016" y="58165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3462528" y="4061459"/>
            <a:ext cx="125095" cy="375285"/>
          </a:xfrm>
          <a:custGeom>
            <a:avLst/>
            <a:gdLst/>
            <a:ahLst/>
            <a:cxnLst/>
            <a:rect l="l" t="t" r="r" b="b"/>
            <a:pathLst>
              <a:path w="125095" h="375285">
                <a:moveTo>
                  <a:pt x="124968" y="58165"/>
                </a:moveTo>
                <a:lnTo>
                  <a:pt x="82676" y="58165"/>
                </a:lnTo>
                <a:lnTo>
                  <a:pt x="82676" y="374903"/>
                </a:lnTo>
                <a:lnTo>
                  <a:pt x="124968" y="374903"/>
                </a:lnTo>
                <a:lnTo>
                  <a:pt x="124968" y="58165"/>
                </a:lnTo>
                <a:close/>
              </a:path>
              <a:path w="125095" h="375285">
                <a:moveTo>
                  <a:pt x="124968" y="0"/>
                </a:moveTo>
                <a:lnTo>
                  <a:pt x="108458" y="0"/>
                </a:lnTo>
                <a:lnTo>
                  <a:pt x="103933" y="4210"/>
                </a:lnTo>
                <a:lnTo>
                  <a:pt x="98742" y="8445"/>
                </a:lnTo>
                <a:lnTo>
                  <a:pt x="58800" y="33781"/>
                </a:lnTo>
                <a:lnTo>
                  <a:pt x="14017" y="54133"/>
                </a:lnTo>
                <a:lnTo>
                  <a:pt x="0" y="58165"/>
                </a:lnTo>
                <a:lnTo>
                  <a:pt x="0" y="101218"/>
                </a:lnTo>
                <a:lnTo>
                  <a:pt x="7366" y="99313"/>
                </a:lnTo>
                <a:lnTo>
                  <a:pt x="16510" y="97535"/>
                </a:lnTo>
                <a:lnTo>
                  <a:pt x="23875" y="93725"/>
                </a:lnTo>
                <a:lnTo>
                  <a:pt x="30458" y="90860"/>
                </a:lnTo>
                <a:lnTo>
                  <a:pt x="36718" y="87852"/>
                </a:lnTo>
                <a:lnTo>
                  <a:pt x="43003" y="84510"/>
                </a:lnTo>
                <a:lnTo>
                  <a:pt x="49657" y="80644"/>
                </a:lnTo>
                <a:lnTo>
                  <a:pt x="57023" y="76834"/>
                </a:lnTo>
                <a:lnTo>
                  <a:pt x="62484" y="73151"/>
                </a:lnTo>
                <a:lnTo>
                  <a:pt x="69850" y="69341"/>
                </a:lnTo>
                <a:lnTo>
                  <a:pt x="80899" y="61848"/>
                </a:lnTo>
                <a:lnTo>
                  <a:pt x="82676" y="58165"/>
                </a:lnTo>
                <a:lnTo>
                  <a:pt x="124968" y="58165"/>
                </a:lnTo>
                <a:lnTo>
                  <a:pt x="12496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3691128" y="4061459"/>
            <a:ext cx="125095" cy="375285"/>
          </a:xfrm>
          <a:custGeom>
            <a:avLst/>
            <a:gdLst/>
            <a:ahLst/>
            <a:cxnLst/>
            <a:rect l="l" t="t" r="r" b="b"/>
            <a:pathLst>
              <a:path w="125095" h="375285">
                <a:moveTo>
                  <a:pt x="124968" y="58165"/>
                </a:moveTo>
                <a:lnTo>
                  <a:pt x="83947" y="58165"/>
                </a:lnTo>
                <a:lnTo>
                  <a:pt x="83947" y="374903"/>
                </a:lnTo>
                <a:lnTo>
                  <a:pt x="124968" y="374903"/>
                </a:lnTo>
                <a:lnTo>
                  <a:pt x="124968" y="58165"/>
                </a:lnTo>
                <a:close/>
              </a:path>
              <a:path w="125095" h="375285">
                <a:moveTo>
                  <a:pt x="124968" y="0"/>
                </a:moveTo>
                <a:lnTo>
                  <a:pt x="110109" y="0"/>
                </a:lnTo>
                <a:lnTo>
                  <a:pt x="87630" y="16890"/>
                </a:lnTo>
                <a:lnTo>
                  <a:pt x="80627" y="21083"/>
                </a:lnTo>
                <a:lnTo>
                  <a:pt x="73421" y="25288"/>
                </a:lnTo>
                <a:lnTo>
                  <a:pt x="65859" y="29517"/>
                </a:lnTo>
                <a:lnTo>
                  <a:pt x="57785" y="33781"/>
                </a:lnTo>
                <a:lnTo>
                  <a:pt x="50782" y="37945"/>
                </a:lnTo>
                <a:lnTo>
                  <a:pt x="13303" y="54133"/>
                </a:lnTo>
                <a:lnTo>
                  <a:pt x="0" y="58165"/>
                </a:lnTo>
                <a:lnTo>
                  <a:pt x="0" y="101218"/>
                </a:lnTo>
                <a:lnTo>
                  <a:pt x="7493" y="99313"/>
                </a:lnTo>
                <a:lnTo>
                  <a:pt x="14859" y="97535"/>
                </a:lnTo>
                <a:lnTo>
                  <a:pt x="24257" y="93725"/>
                </a:lnTo>
                <a:lnTo>
                  <a:pt x="30904" y="90860"/>
                </a:lnTo>
                <a:lnTo>
                  <a:pt x="37052" y="87852"/>
                </a:lnTo>
                <a:lnTo>
                  <a:pt x="42866" y="84510"/>
                </a:lnTo>
                <a:lnTo>
                  <a:pt x="48513" y="80644"/>
                </a:lnTo>
                <a:lnTo>
                  <a:pt x="63373" y="73151"/>
                </a:lnTo>
                <a:lnTo>
                  <a:pt x="68961" y="69341"/>
                </a:lnTo>
                <a:lnTo>
                  <a:pt x="76454" y="65658"/>
                </a:lnTo>
                <a:lnTo>
                  <a:pt x="83947" y="58165"/>
                </a:lnTo>
                <a:lnTo>
                  <a:pt x="124968" y="58165"/>
                </a:lnTo>
                <a:lnTo>
                  <a:pt x="12496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3918203" y="406450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7" y="0"/>
                </a:moveTo>
                <a:lnTo>
                  <a:pt x="82865" y="7072"/>
                </a:lnTo>
                <a:lnTo>
                  <a:pt x="50038" y="28273"/>
                </a:lnTo>
                <a:lnTo>
                  <a:pt x="24834" y="63777"/>
                </a:lnTo>
                <a:lnTo>
                  <a:pt x="7493" y="112141"/>
                </a:lnTo>
                <a:lnTo>
                  <a:pt x="2317" y="151384"/>
                </a:lnTo>
                <a:lnTo>
                  <a:pt x="0" y="196342"/>
                </a:lnTo>
                <a:lnTo>
                  <a:pt x="635" y="218035"/>
                </a:lnTo>
                <a:lnTo>
                  <a:pt x="4714" y="257278"/>
                </a:lnTo>
                <a:lnTo>
                  <a:pt x="17303" y="305641"/>
                </a:lnTo>
                <a:lnTo>
                  <a:pt x="38413" y="342463"/>
                </a:lnTo>
                <a:lnTo>
                  <a:pt x="77785" y="372403"/>
                </a:lnTo>
                <a:lnTo>
                  <a:pt x="115950" y="379476"/>
                </a:lnTo>
                <a:lnTo>
                  <a:pt x="129895" y="378485"/>
                </a:lnTo>
                <a:lnTo>
                  <a:pt x="168275" y="366395"/>
                </a:lnTo>
                <a:lnTo>
                  <a:pt x="195555" y="343916"/>
                </a:lnTo>
                <a:lnTo>
                  <a:pt x="119634" y="343916"/>
                </a:lnTo>
                <a:lnTo>
                  <a:pt x="86397" y="334490"/>
                </a:lnTo>
                <a:lnTo>
                  <a:pt x="62436" y="306324"/>
                </a:lnTo>
                <a:lnTo>
                  <a:pt x="47928" y="259584"/>
                </a:lnTo>
                <a:lnTo>
                  <a:pt x="43053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8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7" y="0"/>
                </a:lnTo>
                <a:close/>
              </a:path>
              <a:path w="239395" h="379729">
                <a:moveTo>
                  <a:pt x="200900" y="35560"/>
                </a:moveTo>
                <a:lnTo>
                  <a:pt x="121538" y="35560"/>
                </a:lnTo>
                <a:lnTo>
                  <a:pt x="154477" y="45370"/>
                </a:lnTo>
                <a:lnTo>
                  <a:pt x="177784" y="74803"/>
                </a:lnTo>
                <a:lnTo>
                  <a:pt x="191637" y="123856"/>
                </a:lnTo>
                <a:lnTo>
                  <a:pt x="196215" y="192532"/>
                </a:lnTo>
                <a:lnTo>
                  <a:pt x="191339" y="258780"/>
                </a:lnTo>
                <a:lnTo>
                  <a:pt x="176831" y="306085"/>
                </a:lnTo>
                <a:lnTo>
                  <a:pt x="152870" y="334460"/>
                </a:lnTo>
                <a:lnTo>
                  <a:pt x="119634" y="343916"/>
                </a:lnTo>
                <a:lnTo>
                  <a:pt x="195555" y="343916"/>
                </a:lnTo>
                <a:lnTo>
                  <a:pt x="220075" y="301910"/>
                </a:lnTo>
                <a:lnTo>
                  <a:pt x="233749" y="250559"/>
                </a:lnTo>
                <a:lnTo>
                  <a:pt x="238603" y="209768"/>
                </a:lnTo>
                <a:lnTo>
                  <a:pt x="239268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4219955" y="4061459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6" y="58165"/>
                </a:moveTo>
                <a:lnTo>
                  <a:pt x="86614" y="58165"/>
                </a:lnTo>
                <a:lnTo>
                  <a:pt x="86614" y="374903"/>
                </a:lnTo>
                <a:lnTo>
                  <a:pt x="128016" y="374903"/>
                </a:lnTo>
                <a:lnTo>
                  <a:pt x="128016" y="58165"/>
                </a:lnTo>
                <a:close/>
              </a:path>
              <a:path w="128270" h="375285">
                <a:moveTo>
                  <a:pt x="128016" y="0"/>
                </a:moveTo>
                <a:lnTo>
                  <a:pt x="112903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9" y="16890"/>
                </a:lnTo>
                <a:lnTo>
                  <a:pt x="82468" y="21083"/>
                </a:lnTo>
                <a:lnTo>
                  <a:pt x="75739" y="25288"/>
                </a:lnTo>
                <a:lnTo>
                  <a:pt x="68320" y="29517"/>
                </a:lnTo>
                <a:lnTo>
                  <a:pt x="60198" y="33781"/>
                </a:lnTo>
                <a:lnTo>
                  <a:pt x="52851" y="37945"/>
                </a:lnTo>
                <a:lnTo>
                  <a:pt x="14335" y="54133"/>
                </a:lnTo>
                <a:lnTo>
                  <a:pt x="0" y="58165"/>
                </a:lnTo>
                <a:lnTo>
                  <a:pt x="0" y="101218"/>
                </a:lnTo>
                <a:lnTo>
                  <a:pt x="38608" y="87852"/>
                </a:lnTo>
                <a:lnTo>
                  <a:pt x="50800" y="80644"/>
                </a:lnTo>
                <a:lnTo>
                  <a:pt x="65913" y="73151"/>
                </a:lnTo>
                <a:lnTo>
                  <a:pt x="71501" y="69341"/>
                </a:lnTo>
                <a:lnTo>
                  <a:pt x="77216" y="65658"/>
                </a:lnTo>
                <a:lnTo>
                  <a:pt x="82804" y="61848"/>
                </a:lnTo>
                <a:lnTo>
                  <a:pt x="86614" y="58165"/>
                </a:lnTo>
                <a:lnTo>
                  <a:pt x="128016" y="58165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4450079" y="4061459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6" y="58165"/>
                </a:moveTo>
                <a:lnTo>
                  <a:pt x="84709" y="58165"/>
                </a:lnTo>
                <a:lnTo>
                  <a:pt x="84709" y="374903"/>
                </a:lnTo>
                <a:lnTo>
                  <a:pt x="128016" y="374903"/>
                </a:lnTo>
                <a:lnTo>
                  <a:pt x="128016" y="58165"/>
                </a:lnTo>
                <a:close/>
              </a:path>
              <a:path w="128270" h="375285">
                <a:moveTo>
                  <a:pt x="128016" y="0"/>
                </a:moveTo>
                <a:lnTo>
                  <a:pt x="111125" y="0"/>
                </a:lnTo>
                <a:lnTo>
                  <a:pt x="106503" y="4210"/>
                </a:lnTo>
                <a:lnTo>
                  <a:pt x="101203" y="8445"/>
                </a:lnTo>
                <a:lnTo>
                  <a:pt x="60198" y="33781"/>
                </a:lnTo>
                <a:lnTo>
                  <a:pt x="21145" y="51522"/>
                </a:lnTo>
                <a:lnTo>
                  <a:pt x="0" y="58165"/>
                </a:lnTo>
                <a:lnTo>
                  <a:pt x="0" y="101218"/>
                </a:lnTo>
                <a:lnTo>
                  <a:pt x="37417" y="87852"/>
                </a:lnTo>
                <a:lnTo>
                  <a:pt x="48895" y="80644"/>
                </a:lnTo>
                <a:lnTo>
                  <a:pt x="58420" y="76834"/>
                </a:lnTo>
                <a:lnTo>
                  <a:pt x="64008" y="73151"/>
                </a:lnTo>
                <a:lnTo>
                  <a:pt x="71500" y="69341"/>
                </a:lnTo>
                <a:lnTo>
                  <a:pt x="77216" y="65658"/>
                </a:lnTo>
                <a:lnTo>
                  <a:pt x="80899" y="61848"/>
                </a:lnTo>
                <a:lnTo>
                  <a:pt x="84709" y="58165"/>
                </a:lnTo>
                <a:lnTo>
                  <a:pt x="128016" y="58165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4677155" y="4064508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29">
                <a:moveTo>
                  <a:pt x="124206" y="0"/>
                </a:moveTo>
                <a:lnTo>
                  <a:pt x="83397" y="7072"/>
                </a:lnTo>
                <a:lnTo>
                  <a:pt x="50323" y="28273"/>
                </a:lnTo>
                <a:lnTo>
                  <a:pt x="25292" y="63777"/>
                </a:lnTo>
                <a:lnTo>
                  <a:pt x="9398" y="112141"/>
                </a:lnTo>
                <a:lnTo>
                  <a:pt x="2603" y="151384"/>
                </a:lnTo>
                <a:lnTo>
                  <a:pt x="0" y="196342"/>
                </a:lnTo>
                <a:lnTo>
                  <a:pt x="682" y="218035"/>
                </a:lnTo>
                <a:lnTo>
                  <a:pt x="5572" y="257278"/>
                </a:lnTo>
                <a:lnTo>
                  <a:pt x="17891" y="305641"/>
                </a:lnTo>
                <a:lnTo>
                  <a:pt x="32004" y="330835"/>
                </a:lnTo>
                <a:lnTo>
                  <a:pt x="39437" y="342463"/>
                </a:lnTo>
                <a:lnTo>
                  <a:pt x="79063" y="372403"/>
                </a:lnTo>
                <a:lnTo>
                  <a:pt x="116586" y="379476"/>
                </a:lnTo>
                <a:lnTo>
                  <a:pt x="131446" y="378485"/>
                </a:lnTo>
                <a:lnTo>
                  <a:pt x="169291" y="366395"/>
                </a:lnTo>
                <a:lnTo>
                  <a:pt x="196812" y="343916"/>
                </a:lnTo>
                <a:lnTo>
                  <a:pt x="122301" y="343916"/>
                </a:lnTo>
                <a:lnTo>
                  <a:pt x="87723" y="334490"/>
                </a:lnTo>
                <a:lnTo>
                  <a:pt x="63039" y="306324"/>
                </a:lnTo>
                <a:lnTo>
                  <a:pt x="48238" y="259584"/>
                </a:lnTo>
                <a:lnTo>
                  <a:pt x="43307" y="194437"/>
                </a:lnTo>
                <a:lnTo>
                  <a:pt x="48238" y="124660"/>
                </a:lnTo>
                <a:lnTo>
                  <a:pt x="63039" y="75041"/>
                </a:lnTo>
                <a:lnTo>
                  <a:pt x="87723" y="45400"/>
                </a:lnTo>
                <a:lnTo>
                  <a:pt x="122301" y="35560"/>
                </a:lnTo>
                <a:lnTo>
                  <a:pt x="202978" y="35560"/>
                </a:lnTo>
                <a:lnTo>
                  <a:pt x="199369" y="29740"/>
                </a:lnTo>
                <a:lnTo>
                  <a:pt x="166664" y="7420"/>
                </a:lnTo>
                <a:lnTo>
                  <a:pt x="124206" y="0"/>
                </a:lnTo>
                <a:close/>
              </a:path>
              <a:path w="241300" h="379729">
                <a:moveTo>
                  <a:pt x="202978" y="35560"/>
                </a:moveTo>
                <a:lnTo>
                  <a:pt x="122301" y="35560"/>
                </a:lnTo>
                <a:lnTo>
                  <a:pt x="155479" y="45370"/>
                </a:lnTo>
                <a:lnTo>
                  <a:pt x="178943" y="74803"/>
                </a:lnTo>
                <a:lnTo>
                  <a:pt x="192881" y="123856"/>
                </a:lnTo>
                <a:lnTo>
                  <a:pt x="197485" y="192532"/>
                </a:lnTo>
                <a:lnTo>
                  <a:pt x="192881" y="258780"/>
                </a:lnTo>
                <a:lnTo>
                  <a:pt x="178943" y="306085"/>
                </a:lnTo>
                <a:lnTo>
                  <a:pt x="155479" y="334460"/>
                </a:lnTo>
                <a:lnTo>
                  <a:pt x="122301" y="343916"/>
                </a:lnTo>
                <a:lnTo>
                  <a:pt x="196812" y="343916"/>
                </a:lnTo>
                <a:lnTo>
                  <a:pt x="222424" y="301910"/>
                </a:lnTo>
                <a:lnTo>
                  <a:pt x="236827" y="250559"/>
                </a:lnTo>
                <a:lnTo>
                  <a:pt x="240407" y="209768"/>
                </a:lnTo>
                <a:lnTo>
                  <a:pt x="240792" y="186944"/>
                </a:lnTo>
                <a:lnTo>
                  <a:pt x="236250" y="119416"/>
                </a:lnTo>
                <a:lnTo>
                  <a:pt x="222503" y="67043"/>
                </a:lnTo>
                <a:lnTo>
                  <a:pt x="202978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4980432" y="4061459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5" y="58165"/>
                </a:moveTo>
                <a:lnTo>
                  <a:pt x="86613" y="58165"/>
                </a:lnTo>
                <a:lnTo>
                  <a:pt x="86613" y="374903"/>
                </a:lnTo>
                <a:lnTo>
                  <a:pt x="128015" y="374903"/>
                </a:lnTo>
                <a:lnTo>
                  <a:pt x="128015" y="58165"/>
                </a:lnTo>
                <a:close/>
              </a:path>
              <a:path w="128270" h="375285">
                <a:moveTo>
                  <a:pt x="128015" y="0"/>
                </a:moveTo>
                <a:lnTo>
                  <a:pt x="112902" y="0"/>
                </a:lnTo>
                <a:lnTo>
                  <a:pt x="90423" y="16890"/>
                </a:lnTo>
                <a:lnTo>
                  <a:pt x="75977" y="25288"/>
                </a:lnTo>
                <a:lnTo>
                  <a:pt x="68349" y="29517"/>
                </a:lnTo>
                <a:lnTo>
                  <a:pt x="60197" y="33781"/>
                </a:lnTo>
                <a:lnTo>
                  <a:pt x="53119" y="37945"/>
                </a:lnTo>
                <a:lnTo>
                  <a:pt x="15049" y="54133"/>
                </a:lnTo>
                <a:lnTo>
                  <a:pt x="0" y="58165"/>
                </a:lnTo>
                <a:lnTo>
                  <a:pt x="0" y="101218"/>
                </a:lnTo>
                <a:lnTo>
                  <a:pt x="39322" y="87852"/>
                </a:lnTo>
                <a:lnTo>
                  <a:pt x="50800" y="80644"/>
                </a:lnTo>
                <a:lnTo>
                  <a:pt x="65912" y="73151"/>
                </a:lnTo>
                <a:lnTo>
                  <a:pt x="71500" y="69341"/>
                </a:lnTo>
                <a:lnTo>
                  <a:pt x="79120" y="65658"/>
                </a:lnTo>
                <a:lnTo>
                  <a:pt x="82803" y="61848"/>
                </a:lnTo>
                <a:lnTo>
                  <a:pt x="86613" y="58165"/>
                </a:lnTo>
                <a:lnTo>
                  <a:pt x="128015" y="58165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5210555" y="4061459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6" y="58165"/>
                </a:moveTo>
                <a:lnTo>
                  <a:pt x="84709" y="58165"/>
                </a:lnTo>
                <a:lnTo>
                  <a:pt x="84709" y="374903"/>
                </a:lnTo>
                <a:lnTo>
                  <a:pt x="128016" y="374903"/>
                </a:lnTo>
                <a:lnTo>
                  <a:pt x="128016" y="58165"/>
                </a:lnTo>
                <a:close/>
              </a:path>
              <a:path w="128270" h="375285">
                <a:moveTo>
                  <a:pt x="128016" y="0"/>
                </a:moveTo>
                <a:lnTo>
                  <a:pt x="111125" y="0"/>
                </a:lnTo>
                <a:lnTo>
                  <a:pt x="106503" y="4210"/>
                </a:lnTo>
                <a:lnTo>
                  <a:pt x="101203" y="8445"/>
                </a:lnTo>
                <a:lnTo>
                  <a:pt x="60198" y="33781"/>
                </a:lnTo>
                <a:lnTo>
                  <a:pt x="14335" y="54133"/>
                </a:lnTo>
                <a:lnTo>
                  <a:pt x="0" y="58165"/>
                </a:lnTo>
                <a:lnTo>
                  <a:pt x="0" y="101218"/>
                </a:lnTo>
                <a:lnTo>
                  <a:pt x="37893" y="87852"/>
                </a:lnTo>
                <a:lnTo>
                  <a:pt x="50800" y="80644"/>
                </a:lnTo>
                <a:lnTo>
                  <a:pt x="65913" y="73151"/>
                </a:lnTo>
                <a:lnTo>
                  <a:pt x="71501" y="69341"/>
                </a:lnTo>
                <a:lnTo>
                  <a:pt x="77216" y="65658"/>
                </a:lnTo>
                <a:lnTo>
                  <a:pt x="82804" y="61848"/>
                </a:lnTo>
                <a:lnTo>
                  <a:pt x="84709" y="58165"/>
                </a:lnTo>
                <a:lnTo>
                  <a:pt x="128016" y="58165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5791200" y="406450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865" y="7072"/>
                </a:lnTo>
                <a:lnTo>
                  <a:pt x="50037" y="28273"/>
                </a:lnTo>
                <a:lnTo>
                  <a:pt x="24834" y="63777"/>
                </a:lnTo>
                <a:lnTo>
                  <a:pt x="7492" y="112141"/>
                </a:lnTo>
                <a:lnTo>
                  <a:pt x="2317" y="151384"/>
                </a:lnTo>
                <a:lnTo>
                  <a:pt x="0" y="196342"/>
                </a:lnTo>
                <a:lnTo>
                  <a:pt x="635" y="218035"/>
                </a:lnTo>
                <a:lnTo>
                  <a:pt x="4714" y="257278"/>
                </a:lnTo>
                <a:lnTo>
                  <a:pt x="17287" y="305641"/>
                </a:lnTo>
                <a:lnTo>
                  <a:pt x="38359" y="342463"/>
                </a:lnTo>
                <a:lnTo>
                  <a:pt x="77785" y="372403"/>
                </a:lnTo>
                <a:lnTo>
                  <a:pt x="115950" y="379476"/>
                </a:lnTo>
                <a:lnTo>
                  <a:pt x="129895" y="378485"/>
                </a:lnTo>
                <a:lnTo>
                  <a:pt x="168275" y="366395"/>
                </a:lnTo>
                <a:lnTo>
                  <a:pt x="195555" y="343916"/>
                </a:lnTo>
                <a:lnTo>
                  <a:pt x="119634" y="343916"/>
                </a:lnTo>
                <a:lnTo>
                  <a:pt x="86397" y="334490"/>
                </a:lnTo>
                <a:lnTo>
                  <a:pt x="62436" y="306324"/>
                </a:lnTo>
                <a:lnTo>
                  <a:pt x="47928" y="259584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8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6" y="0"/>
                </a:lnTo>
                <a:close/>
              </a:path>
              <a:path w="239395" h="379729">
                <a:moveTo>
                  <a:pt x="200900" y="35560"/>
                </a:moveTo>
                <a:lnTo>
                  <a:pt x="121538" y="35560"/>
                </a:lnTo>
                <a:lnTo>
                  <a:pt x="154477" y="45370"/>
                </a:lnTo>
                <a:lnTo>
                  <a:pt x="177784" y="74803"/>
                </a:lnTo>
                <a:lnTo>
                  <a:pt x="191637" y="123856"/>
                </a:lnTo>
                <a:lnTo>
                  <a:pt x="196214" y="192532"/>
                </a:lnTo>
                <a:lnTo>
                  <a:pt x="191339" y="258780"/>
                </a:lnTo>
                <a:lnTo>
                  <a:pt x="176831" y="306085"/>
                </a:lnTo>
                <a:lnTo>
                  <a:pt x="152870" y="334460"/>
                </a:lnTo>
                <a:lnTo>
                  <a:pt x="119634" y="343916"/>
                </a:lnTo>
                <a:lnTo>
                  <a:pt x="195555" y="343916"/>
                </a:lnTo>
                <a:lnTo>
                  <a:pt x="220075" y="301910"/>
                </a:lnTo>
                <a:lnTo>
                  <a:pt x="233749" y="250559"/>
                </a:lnTo>
                <a:lnTo>
                  <a:pt x="238603" y="209768"/>
                </a:lnTo>
                <a:lnTo>
                  <a:pt x="239267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6089903" y="4064508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29">
                <a:moveTo>
                  <a:pt x="124206" y="0"/>
                </a:moveTo>
                <a:lnTo>
                  <a:pt x="83415" y="7072"/>
                </a:lnTo>
                <a:lnTo>
                  <a:pt x="50323" y="28273"/>
                </a:lnTo>
                <a:lnTo>
                  <a:pt x="25013" y="63777"/>
                </a:lnTo>
                <a:lnTo>
                  <a:pt x="7493" y="112141"/>
                </a:lnTo>
                <a:lnTo>
                  <a:pt x="2365" y="151384"/>
                </a:lnTo>
                <a:lnTo>
                  <a:pt x="0" y="196342"/>
                </a:lnTo>
                <a:lnTo>
                  <a:pt x="652" y="218035"/>
                </a:lnTo>
                <a:lnTo>
                  <a:pt x="4768" y="257278"/>
                </a:lnTo>
                <a:lnTo>
                  <a:pt x="17414" y="305641"/>
                </a:lnTo>
                <a:lnTo>
                  <a:pt x="38633" y="342463"/>
                </a:lnTo>
                <a:lnTo>
                  <a:pt x="78259" y="372403"/>
                </a:lnTo>
                <a:lnTo>
                  <a:pt x="116586" y="379476"/>
                </a:lnTo>
                <a:lnTo>
                  <a:pt x="130696" y="378485"/>
                </a:lnTo>
                <a:lnTo>
                  <a:pt x="169291" y="366395"/>
                </a:lnTo>
                <a:lnTo>
                  <a:pt x="196812" y="343916"/>
                </a:lnTo>
                <a:lnTo>
                  <a:pt x="120396" y="343916"/>
                </a:lnTo>
                <a:lnTo>
                  <a:pt x="86919" y="334490"/>
                </a:lnTo>
                <a:lnTo>
                  <a:pt x="62801" y="306324"/>
                </a:lnTo>
                <a:lnTo>
                  <a:pt x="48208" y="259584"/>
                </a:lnTo>
                <a:lnTo>
                  <a:pt x="43307" y="194437"/>
                </a:lnTo>
                <a:lnTo>
                  <a:pt x="48238" y="124660"/>
                </a:lnTo>
                <a:lnTo>
                  <a:pt x="63039" y="75041"/>
                </a:lnTo>
                <a:lnTo>
                  <a:pt x="87723" y="45400"/>
                </a:lnTo>
                <a:lnTo>
                  <a:pt x="122300" y="35560"/>
                </a:lnTo>
                <a:lnTo>
                  <a:pt x="202198" y="35560"/>
                </a:lnTo>
                <a:lnTo>
                  <a:pt x="198546" y="29740"/>
                </a:lnTo>
                <a:lnTo>
                  <a:pt x="165933" y="7420"/>
                </a:lnTo>
                <a:lnTo>
                  <a:pt x="124206" y="0"/>
                </a:lnTo>
                <a:close/>
              </a:path>
              <a:path w="241300" h="379729">
                <a:moveTo>
                  <a:pt x="202198" y="35560"/>
                </a:moveTo>
                <a:lnTo>
                  <a:pt x="122300" y="35560"/>
                </a:lnTo>
                <a:lnTo>
                  <a:pt x="155479" y="45370"/>
                </a:lnTo>
                <a:lnTo>
                  <a:pt x="178942" y="74803"/>
                </a:lnTo>
                <a:lnTo>
                  <a:pt x="192881" y="123856"/>
                </a:lnTo>
                <a:lnTo>
                  <a:pt x="197485" y="192532"/>
                </a:lnTo>
                <a:lnTo>
                  <a:pt x="192583" y="258780"/>
                </a:lnTo>
                <a:lnTo>
                  <a:pt x="177990" y="306085"/>
                </a:lnTo>
                <a:lnTo>
                  <a:pt x="153872" y="334460"/>
                </a:lnTo>
                <a:lnTo>
                  <a:pt x="120396" y="343916"/>
                </a:lnTo>
                <a:lnTo>
                  <a:pt x="196812" y="343916"/>
                </a:lnTo>
                <a:lnTo>
                  <a:pt x="221472" y="301910"/>
                </a:lnTo>
                <a:lnTo>
                  <a:pt x="235219" y="250559"/>
                </a:lnTo>
                <a:lnTo>
                  <a:pt x="240109" y="209768"/>
                </a:lnTo>
                <a:lnTo>
                  <a:pt x="240792" y="186944"/>
                </a:lnTo>
                <a:lnTo>
                  <a:pt x="236067" y="119416"/>
                </a:lnTo>
                <a:lnTo>
                  <a:pt x="221955" y="67043"/>
                </a:lnTo>
                <a:lnTo>
                  <a:pt x="202198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6390132" y="406450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615" y="7072"/>
                </a:lnTo>
                <a:lnTo>
                  <a:pt x="50037" y="28273"/>
                </a:lnTo>
                <a:lnTo>
                  <a:pt x="24834" y="63777"/>
                </a:lnTo>
                <a:lnTo>
                  <a:pt x="7492" y="112141"/>
                </a:lnTo>
                <a:lnTo>
                  <a:pt x="2317" y="151384"/>
                </a:lnTo>
                <a:lnTo>
                  <a:pt x="0" y="196342"/>
                </a:lnTo>
                <a:lnTo>
                  <a:pt x="384" y="218035"/>
                </a:lnTo>
                <a:lnTo>
                  <a:pt x="3964" y="257278"/>
                </a:lnTo>
                <a:lnTo>
                  <a:pt x="17287" y="305641"/>
                </a:lnTo>
                <a:lnTo>
                  <a:pt x="38359" y="342463"/>
                </a:lnTo>
                <a:lnTo>
                  <a:pt x="77785" y="372403"/>
                </a:lnTo>
                <a:lnTo>
                  <a:pt x="115950" y="379476"/>
                </a:lnTo>
                <a:lnTo>
                  <a:pt x="129895" y="378485"/>
                </a:lnTo>
                <a:lnTo>
                  <a:pt x="168274" y="366395"/>
                </a:lnTo>
                <a:lnTo>
                  <a:pt x="195555" y="343916"/>
                </a:lnTo>
                <a:lnTo>
                  <a:pt x="119634" y="343916"/>
                </a:lnTo>
                <a:lnTo>
                  <a:pt x="86397" y="334490"/>
                </a:lnTo>
                <a:lnTo>
                  <a:pt x="62436" y="306324"/>
                </a:lnTo>
                <a:lnTo>
                  <a:pt x="47928" y="259584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8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6" y="0"/>
                </a:lnTo>
                <a:close/>
              </a:path>
              <a:path w="239395" h="379729">
                <a:moveTo>
                  <a:pt x="200900" y="35560"/>
                </a:moveTo>
                <a:lnTo>
                  <a:pt x="121538" y="35560"/>
                </a:lnTo>
                <a:lnTo>
                  <a:pt x="154477" y="45370"/>
                </a:lnTo>
                <a:lnTo>
                  <a:pt x="177784" y="74803"/>
                </a:lnTo>
                <a:lnTo>
                  <a:pt x="191637" y="123856"/>
                </a:lnTo>
                <a:lnTo>
                  <a:pt x="196214" y="192532"/>
                </a:lnTo>
                <a:lnTo>
                  <a:pt x="191339" y="258780"/>
                </a:lnTo>
                <a:lnTo>
                  <a:pt x="176831" y="306085"/>
                </a:lnTo>
                <a:lnTo>
                  <a:pt x="152870" y="334460"/>
                </a:lnTo>
                <a:lnTo>
                  <a:pt x="119634" y="343916"/>
                </a:lnTo>
                <a:lnTo>
                  <a:pt x="195555" y="343916"/>
                </a:lnTo>
                <a:lnTo>
                  <a:pt x="220075" y="301910"/>
                </a:lnTo>
                <a:lnTo>
                  <a:pt x="233749" y="250559"/>
                </a:lnTo>
                <a:lnTo>
                  <a:pt x="238603" y="209768"/>
                </a:lnTo>
                <a:lnTo>
                  <a:pt x="239267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6673595" y="4069079"/>
            <a:ext cx="291465" cy="335280"/>
          </a:xfrm>
          <a:custGeom>
            <a:avLst/>
            <a:gdLst/>
            <a:ahLst/>
            <a:cxnLst/>
            <a:rect l="l" t="t" r="r" b="b"/>
            <a:pathLst>
              <a:path w="291465" h="335279">
                <a:moveTo>
                  <a:pt x="100075" y="234188"/>
                </a:moveTo>
                <a:lnTo>
                  <a:pt x="66167" y="234188"/>
                </a:lnTo>
                <a:lnTo>
                  <a:pt x="44703" y="335280"/>
                </a:lnTo>
                <a:lnTo>
                  <a:pt x="76961" y="335280"/>
                </a:lnTo>
                <a:lnTo>
                  <a:pt x="100075" y="234188"/>
                </a:lnTo>
                <a:close/>
              </a:path>
              <a:path w="291465" h="335279">
                <a:moveTo>
                  <a:pt x="195579" y="234188"/>
                </a:moveTo>
                <a:lnTo>
                  <a:pt x="163195" y="234188"/>
                </a:lnTo>
                <a:lnTo>
                  <a:pt x="140207" y="335280"/>
                </a:lnTo>
                <a:lnTo>
                  <a:pt x="172465" y="335280"/>
                </a:lnTo>
                <a:lnTo>
                  <a:pt x="195579" y="234188"/>
                </a:lnTo>
                <a:close/>
              </a:path>
              <a:path w="291465" h="335279">
                <a:moveTo>
                  <a:pt x="274193" y="208153"/>
                </a:moveTo>
                <a:lnTo>
                  <a:pt x="4572" y="208153"/>
                </a:lnTo>
                <a:lnTo>
                  <a:pt x="0" y="234188"/>
                </a:lnTo>
                <a:lnTo>
                  <a:pt x="266446" y="234188"/>
                </a:lnTo>
                <a:lnTo>
                  <a:pt x="274193" y="208153"/>
                </a:lnTo>
                <a:close/>
              </a:path>
              <a:path w="291465" h="335279">
                <a:moveTo>
                  <a:pt x="120142" y="131699"/>
                </a:moveTo>
                <a:lnTo>
                  <a:pt x="87756" y="131699"/>
                </a:lnTo>
                <a:lnTo>
                  <a:pt x="73913" y="208153"/>
                </a:lnTo>
                <a:lnTo>
                  <a:pt x="103250" y="208153"/>
                </a:lnTo>
                <a:lnTo>
                  <a:pt x="120142" y="131699"/>
                </a:lnTo>
                <a:close/>
              </a:path>
              <a:path w="291465" h="335279">
                <a:moveTo>
                  <a:pt x="217170" y="131699"/>
                </a:moveTo>
                <a:lnTo>
                  <a:pt x="186308" y="131699"/>
                </a:lnTo>
                <a:lnTo>
                  <a:pt x="169418" y="208153"/>
                </a:lnTo>
                <a:lnTo>
                  <a:pt x="200278" y="208153"/>
                </a:lnTo>
                <a:lnTo>
                  <a:pt x="217170" y="131699"/>
                </a:lnTo>
                <a:close/>
              </a:path>
              <a:path w="291465" h="335279">
                <a:moveTo>
                  <a:pt x="291083" y="104140"/>
                </a:moveTo>
                <a:lnTo>
                  <a:pt x="23113" y="104140"/>
                </a:lnTo>
                <a:lnTo>
                  <a:pt x="16890" y="131699"/>
                </a:lnTo>
                <a:lnTo>
                  <a:pt x="283336" y="131699"/>
                </a:lnTo>
                <a:lnTo>
                  <a:pt x="291083" y="104140"/>
                </a:lnTo>
                <a:close/>
              </a:path>
              <a:path w="291465" h="335279">
                <a:moveTo>
                  <a:pt x="147827" y="0"/>
                </a:moveTo>
                <a:lnTo>
                  <a:pt x="113919" y="0"/>
                </a:lnTo>
                <a:lnTo>
                  <a:pt x="93979" y="104140"/>
                </a:lnTo>
                <a:lnTo>
                  <a:pt x="126237" y="104140"/>
                </a:lnTo>
                <a:lnTo>
                  <a:pt x="147827" y="0"/>
                </a:lnTo>
                <a:close/>
              </a:path>
              <a:path w="291465" h="335279">
                <a:moveTo>
                  <a:pt x="244855" y="0"/>
                </a:moveTo>
                <a:lnTo>
                  <a:pt x="212598" y="0"/>
                </a:lnTo>
                <a:lnTo>
                  <a:pt x="191007" y="104140"/>
                </a:lnTo>
                <a:lnTo>
                  <a:pt x="223265" y="104140"/>
                </a:lnTo>
                <a:lnTo>
                  <a:pt x="24485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7007352" y="406450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7" y="0"/>
                </a:moveTo>
                <a:lnTo>
                  <a:pt x="82615" y="7072"/>
                </a:lnTo>
                <a:lnTo>
                  <a:pt x="48609" y="28273"/>
                </a:lnTo>
                <a:lnTo>
                  <a:pt x="24030" y="63777"/>
                </a:lnTo>
                <a:lnTo>
                  <a:pt x="7493" y="112141"/>
                </a:lnTo>
                <a:lnTo>
                  <a:pt x="1650" y="151384"/>
                </a:lnTo>
                <a:lnTo>
                  <a:pt x="0" y="196342"/>
                </a:lnTo>
                <a:lnTo>
                  <a:pt x="384" y="218035"/>
                </a:lnTo>
                <a:lnTo>
                  <a:pt x="3964" y="257278"/>
                </a:lnTo>
                <a:lnTo>
                  <a:pt x="17287" y="305641"/>
                </a:lnTo>
                <a:lnTo>
                  <a:pt x="37556" y="342463"/>
                </a:lnTo>
                <a:lnTo>
                  <a:pt x="67309" y="366395"/>
                </a:lnTo>
                <a:lnTo>
                  <a:pt x="115950" y="379476"/>
                </a:lnTo>
                <a:lnTo>
                  <a:pt x="129895" y="378485"/>
                </a:lnTo>
                <a:lnTo>
                  <a:pt x="168275" y="366395"/>
                </a:lnTo>
                <a:lnTo>
                  <a:pt x="194940" y="343916"/>
                </a:lnTo>
                <a:lnTo>
                  <a:pt x="119633" y="343916"/>
                </a:lnTo>
                <a:lnTo>
                  <a:pt x="86397" y="334490"/>
                </a:lnTo>
                <a:lnTo>
                  <a:pt x="62436" y="306324"/>
                </a:lnTo>
                <a:lnTo>
                  <a:pt x="47928" y="259584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9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7" y="0"/>
                </a:lnTo>
                <a:close/>
              </a:path>
              <a:path w="239395" h="379729">
                <a:moveTo>
                  <a:pt x="200900" y="35560"/>
                </a:moveTo>
                <a:lnTo>
                  <a:pt x="121539" y="35560"/>
                </a:lnTo>
                <a:lnTo>
                  <a:pt x="153673" y="45370"/>
                </a:lnTo>
                <a:lnTo>
                  <a:pt x="177069" y="74803"/>
                </a:lnTo>
                <a:lnTo>
                  <a:pt x="191369" y="123856"/>
                </a:lnTo>
                <a:lnTo>
                  <a:pt x="196215" y="192532"/>
                </a:lnTo>
                <a:lnTo>
                  <a:pt x="191339" y="258780"/>
                </a:lnTo>
                <a:lnTo>
                  <a:pt x="176831" y="306085"/>
                </a:lnTo>
                <a:lnTo>
                  <a:pt x="152870" y="334460"/>
                </a:lnTo>
                <a:lnTo>
                  <a:pt x="119633" y="343916"/>
                </a:lnTo>
                <a:lnTo>
                  <a:pt x="194940" y="343916"/>
                </a:lnTo>
                <a:lnTo>
                  <a:pt x="219837" y="301910"/>
                </a:lnTo>
                <a:lnTo>
                  <a:pt x="233749" y="250559"/>
                </a:lnTo>
                <a:lnTo>
                  <a:pt x="238603" y="209768"/>
                </a:lnTo>
                <a:lnTo>
                  <a:pt x="239268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7306056" y="406450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7" y="0"/>
                </a:moveTo>
                <a:lnTo>
                  <a:pt x="82615" y="7072"/>
                </a:lnTo>
                <a:lnTo>
                  <a:pt x="48609" y="28273"/>
                </a:lnTo>
                <a:lnTo>
                  <a:pt x="24030" y="63777"/>
                </a:lnTo>
                <a:lnTo>
                  <a:pt x="7493" y="112141"/>
                </a:lnTo>
                <a:lnTo>
                  <a:pt x="1650" y="151384"/>
                </a:lnTo>
                <a:lnTo>
                  <a:pt x="0" y="196342"/>
                </a:lnTo>
                <a:lnTo>
                  <a:pt x="384" y="218035"/>
                </a:lnTo>
                <a:lnTo>
                  <a:pt x="3964" y="257278"/>
                </a:lnTo>
                <a:lnTo>
                  <a:pt x="17287" y="305641"/>
                </a:lnTo>
                <a:lnTo>
                  <a:pt x="37556" y="342463"/>
                </a:lnTo>
                <a:lnTo>
                  <a:pt x="67310" y="366395"/>
                </a:lnTo>
                <a:lnTo>
                  <a:pt x="115950" y="379476"/>
                </a:lnTo>
                <a:lnTo>
                  <a:pt x="129895" y="378485"/>
                </a:lnTo>
                <a:lnTo>
                  <a:pt x="168275" y="366395"/>
                </a:lnTo>
                <a:lnTo>
                  <a:pt x="194940" y="343916"/>
                </a:lnTo>
                <a:lnTo>
                  <a:pt x="119634" y="343916"/>
                </a:lnTo>
                <a:lnTo>
                  <a:pt x="86397" y="334490"/>
                </a:lnTo>
                <a:lnTo>
                  <a:pt x="62436" y="306324"/>
                </a:lnTo>
                <a:lnTo>
                  <a:pt x="47928" y="259584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9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7" y="0"/>
                </a:lnTo>
                <a:close/>
              </a:path>
              <a:path w="239395" h="379729">
                <a:moveTo>
                  <a:pt x="200900" y="35560"/>
                </a:moveTo>
                <a:lnTo>
                  <a:pt x="121539" y="35560"/>
                </a:lnTo>
                <a:lnTo>
                  <a:pt x="153673" y="45370"/>
                </a:lnTo>
                <a:lnTo>
                  <a:pt x="177069" y="74803"/>
                </a:lnTo>
                <a:lnTo>
                  <a:pt x="191369" y="123856"/>
                </a:lnTo>
                <a:lnTo>
                  <a:pt x="196215" y="192532"/>
                </a:lnTo>
                <a:lnTo>
                  <a:pt x="191339" y="258780"/>
                </a:lnTo>
                <a:lnTo>
                  <a:pt x="176831" y="306085"/>
                </a:lnTo>
                <a:lnTo>
                  <a:pt x="152870" y="334460"/>
                </a:lnTo>
                <a:lnTo>
                  <a:pt x="119634" y="343916"/>
                </a:lnTo>
                <a:lnTo>
                  <a:pt x="194940" y="343916"/>
                </a:lnTo>
                <a:lnTo>
                  <a:pt x="219837" y="301910"/>
                </a:lnTo>
                <a:lnTo>
                  <a:pt x="233749" y="250559"/>
                </a:lnTo>
                <a:lnTo>
                  <a:pt x="238603" y="209768"/>
                </a:lnTo>
                <a:lnTo>
                  <a:pt x="239268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7609331" y="4061459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2" y="58165"/>
                </a:moveTo>
                <a:lnTo>
                  <a:pt x="83693" y="58165"/>
                </a:lnTo>
                <a:lnTo>
                  <a:pt x="83693" y="374903"/>
                </a:lnTo>
                <a:lnTo>
                  <a:pt x="126492" y="374903"/>
                </a:lnTo>
                <a:lnTo>
                  <a:pt x="126492" y="58165"/>
                </a:lnTo>
                <a:close/>
              </a:path>
              <a:path w="127000" h="375285">
                <a:moveTo>
                  <a:pt x="126492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3" y="33781"/>
                </a:lnTo>
                <a:lnTo>
                  <a:pt x="14144" y="54133"/>
                </a:lnTo>
                <a:lnTo>
                  <a:pt x="0" y="58165"/>
                </a:lnTo>
                <a:lnTo>
                  <a:pt x="0" y="101218"/>
                </a:lnTo>
                <a:lnTo>
                  <a:pt x="7493" y="99313"/>
                </a:lnTo>
                <a:lnTo>
                  <a:pt x="16764" y="97535"/>
                </a:lnTo>
                <a:lnTo>
                  <a:pt x="24129" y="93725"/>
                </a:lnTo>
                <a:lnTo>
                  <a:pt x="30859" y="90860"/>
                </a:lnTo>
                <a:lnTo>
                  <a:pt x="37195" y="87852"/>
                </a:lnTo>
                <a:lnTo>
                  <a:pt x="43507" y="84510"/>
                </a:lnTo>
                <a:lnTo>
                  <a:pt x="50165" y="80644"/>
                </a:lnTo>
                <a:lnTo>
                  <a:pt x="57658" y="76834"/>
                </a:lnTo>
                <a:lnTo>
                  <a:pt x="63246" y="73151"/>
                </a:lnTo>
                <a:lnTo>
                  <a:pt x="70739" y="69341"/>
                </a:lnTo>
                <a:lnTo>
                  <a:pt x="76326" y="65658"/>
                </a:lnTo>
                <a:lnTo>
                  <a:pt x="81788" y="61848"/>
                </a:lnTo>
                <a:lnTo>
                  <a:pt x="83693" y="58165"/>
                </a:lnTo>
                <a:lnTo>
                  <a:pt x="126492" y="58165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7837931" y="4064508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29">
                <a:moveTo>
                  <a:pt x="123571" y="0"/>
                </a:moveTo>
                <a:lnTo>
                  <a:pt x="81940" y="7072"/>
                </a:lnTo>
                <a:lnTo>
                  <a:pt x="48402" y="28273"/>
                </a:lnTo>
                <a:lnTo>
                  <a:pt x="24084" y="63777"/>
                </a:lnTo>
                <a:lnTo>
                  <a:pt x="7493" y="112141"/>
                </a:lnTo>
                <a:lnTo>
                  <a:pt x="1650" y="151384"/>
                </a:lnTo>
                <a:lnTo>
                  <a:pt x="0" y="196342"/>
                </a:lnTo>
                <a:lnTo>
                  <a:pt x="384" y="218035"/>
                </a:lnTo>
                <a:lnTo>
                  <a:pt x="3964" y="257278"/>
                </a:lnTo>
                <a:lnTo>
                  <a:pt x="15875" y="305641"/>
                </a:lnTo>
                <a:lnTo>
                  <a:pt x="37653" y="342463"/>
                </a:lnTo>
                <a:lnTo>
                  <a:pt x="77108" y="372403"/>
                </a:lnTo>
                <a:lnTo>
                  <a:pt x="116077" y="379476"/>
                </a:lnTo>
                <a:lnTo>
                  <a:pt x="129744" y="378485"/>
                </a:lnTo>
                <a:lnTo>
                  <a:pt x="166624" y="366395"/>
                </a:lnTo>
                <a:lnTo>
                  <a:pt x="194400" y="343916"/>
                </a:lnTo>
                <a:lnTo>
                  <a:pt x="119761" y="343916"/>
                </a:lnTo>
                <a:lnTo>
                  <a:pt x="85701" y="334490"/>
                </a:lnTo>
                <a:lnTo>
                  <a:pt x="61785" y="306324"/>
                </a:lnTo>
                <a:lnTo>
                  <a:pt x="47680" y="259584"/>
                </a:lnTo>
                <a:lnTo>
                  <a:pt x="43052" y="194437"/>
                </a:lnTo>
                <a:lnTo>
                  <a:pt x="47960" y="124660"/>
                </a:lnTo>
                <a:lnTo>
                  <a:pt x="62690" y="75041"/>
                </a:lnTo>
                <a:lnTo>
                  <a:pt x="87254" y="45400"/>
                </a:lnTo>
                <a:lnTo>
                  <a:pt x="121666" y="35560"/>
                </a:lnTo>
                <a:lnTo>
                  <a:pt x="200446" y="35560"/>
                </a:lnTo>
                <a:lnTo>
                  <a:pt x="196897" y="29740"/>
                </a:lnTo>
                <a:lnTo>
                  <a:pt x="164900" y="7420"/>
                </a:lnTo>
                <a:lnTo>
                  <a:pt x="123571" y="0"/>
                </a:lnTo>
                <a:close/>
              </a:path>
              <a:path w="238125" h="379729">
                <a:moveTo>
                  <a:pt x="200446" y="35560"/>
                </a:moveTo>
                <a:lnTo>
                  <a:pt x="121666" y="35560"/>
                </a:lnTo>
                <a:lnTo>
                  <a:pt x="153596" y="45370"/>
                </a:lnTo>
                <a:lnTo>
                  <a:pt x="176418" y="74803"/>
                </a:lnTo>
                <a:lnTo>
                  <a:pt x="190120" y="123856"/>
                </a:lnTo>
                <a:lnTo>
                  <a:pt x="194691" y="192532"/>
                </a:lnTo>
                <a:lnTo>
                  <a:pt x="190091" y="258780"/>
                </a:lnTo>
                <a:lnTo>
                  <a:pt x="176180" y="306085"/>
                </a:lnTo>
                <a:lnTo>
                  <a:pt x="152792" y="334460"/>
                </a:lnTo>
                <a:lnTo>
                  <a:pt x="119761" y="343916"/>
                </a:lnTo>
                <a:lnTo>
                  <a:pt x="194400" y="343916"/>
                </a:lnTo>
                <a:lnTo>
                  <a:pt x="220202" y="301910"/>
                </a:lnTo>
                <a:lnTo>
                  <a:pt x="233779" y="250559"/>
                </a:lnTo>
                <a:lnTo>
                  <a:pt x="237359" y="209768"/>
                </a:lnTo>
                <a:lnTo>
                  <a:pt x="237744" y="186944"/>
                </a:lnTo>
                <a:lnTo>
                  <a:pt x="233233" y="119416"/>
                </a:lnTo>
                <a:lnTo>
                  <a:pt x="219647" y="67043"/>
                </a:lnTo>
                <a:lnTo>
                  <a:pt x="200446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8141207" y="4061459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2" y="58165"/>
                </a:moveTo>
                <a:lnTo>
                  <a:pt x="83693" y="58165"/>
                </a:lnTo>
                <a:lnTo>
                  <a:pt x="83693" y="374903"/>
                </a:lnTo>
                <a:lnTo>
                  <a:pt x="126492" y="374903"/>
                </a:lnTo>
                <a:lnTo>
                  <a:pt x="126492" y="58165"/>
                </a:lnTo>
                <a:close/>
              </a:path>
              <a:path w="127000" h="375285">
                <a:moveTo>
                  <a:pt x="126492" y="0"/>
                </a:moveTo>
                <a:lnTo>
                  <a:pt x="109727" y="0"/>
                </a:lnTo>
                <a:lnTo>
                  <a:pt x="104931" y="4210"/>
                </a:lnTo>
                <a:lnTo>
                  <a:pt x="99266" y="8445"/>
                </a:lnTo>
                <a:lnTo>
                  <a:pt x="93243" y="12680"/>
                </a:lnTo>
                <a:lnTo>
                  <a:pt x="87375" y="16890"/>
                </a:lnTo>
                <a:lnTo>
                  <a:pt x="59563" y="33781"/>
                </a:lnTo>
                <a:lnTo>
                  <a:pt x="20913" y="51522"/>
                </a:lnTo>
                <a:lnTo>
                  <a:pt x="0" y="58165"/>
                </a:lnTo>
                <a:lnTo>
                  <a:pt x="0" y="101218"/>
                </a:lnTo>
                <a:lnTo>
                  <a:pt x="7493" y="99313"/>
                </a:lnTo>
                <a:lnTo>
                  <a:pt x="16764" y="97535"/>
                </a:lnTo>
                <a:lnTo>
                  <a:pt x="24130" y="93725"/>
                </a:lnTo>
                <a:lnTo>
                  <a:pt x="30831" y="90860"/>
                </a:lnTo>
                <a:lnTo>
                  <a:pt x="36972" y="87852"/>
                </a:lnTo>
                <a:lnTo>
                  <a:pt x="42757" y="84510"/>
                </a:lnTo>
                <a:lnTo>
                  <a:pt x="48387" y="80644"/>
                </a:lnTo>
                <a:lnTo>
                  <a:pt x="55752" y="76834"/>
                </a:lnTo>
                <a:lnTo>
                  <a:pt x="63246" y="73151"/>
                </a:lnTo>
                <a:lnTo>
                  <a:pt x="70739" y="69341"/>
                </a:lnTo>
                <a:lnTo>
                  <a:pt x="76326" y="65658"/>
                </a:lnTo>
                <a:lnTo>
                  <a:pt x="80010" y="61848"/>
                </a:lnTo>
                <a:lnTo>
                  <a:pt x="83693" y="58165"/>
                </a:lnTo>
                <a:lnTo>
                  <a:pt x="126492" y="58165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8369807" y="4061459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2" y="58165"/>
                </a:moveTo>
                <a:lnTo>
                  <a:pt x="85598" y="58165"/>
                </a:lnTo>
                <a:lnTo>
                  <a:pt x="85598" y="374903"/>
                </a:lnTo>
                <a:lnTo>
                  <a:pt x="126492" y="374903"/>
                </a:lnTo>
                <a:lnTo>
                  <a:pt x="126492" y="58165"/>
                </a:lnTo>
                <a:close/>
              </a:path>
              <a:path w="127000" h="375285">
                <a:moveTo>
                  <a:pt x="126492" y="0"/>
                </a:moveTo>
                <a:lnTo>
                  <a:pt x="111633" y="0"/>
                </a:lnTo>
                <a:lnTo>
                  <a:pt x="106003" y="4210"/>
                </a:lnTo>
                <a:lnTo>
                  <a:pt x="100218" y="8445"/>
                </a:lnTo>
                <a:lnTo>
                  <a:pt x="94077" y="12680"/>
                </a:lnTo>
                <a:lnTo>
                  <a:pt x="87375" y="16890"/>
                </a:lnTo>
                <a:lnTo>
                  <a:pt x="81494" y="21083"/>
                </a:lnTo>
                <a:lnTo>
                  <a:pt x="74898" y="25288"/>
                </a:lnTo>
                <a:lnTo>
                  <a:pt x="67587" y="29517"/>
                </a:lnTo>
                <a:lnTo>
                  <a:pt x="59563" y="33781"/>
                </a:lnTo>
                <a:lnTo>
                  <a:pt x="52256" y="37945"/>
                </a:lnTo>
                <a:lnTo>
                  <a:pt x="14144" y="54133"/>
                </a:lnTo>
                <a:lnTo>
                  <a:pt x="0" y="58165"/>
                </a:lnTo>
                <a:lnTo>
                  <a:pt x="0" y="101218"/>
                </a:lnTo>
                <a:lnTo>
                  <a:pt x="38147" y="87852"/>
                </a:lnTo>
                <a:lnTo>
                  <a:pt x="50165" y="80644"/>
                </a:lnTo>
                <a:lnTo>
                  <a:pt x="57658" y="76834"/>
                </a:lnTo>
                <a:lnTo>
                  <a:pt x="65150" y="73151"/>
                </a:lnTo>
                <a:lnTo>
                  <a:pt x="70739" y="69341"/>
                </a:lnTo>
                <a:lnTo>
                  <a:pt x="76326" y="65658"/>
                </a:lnTo>
                <a:lnTo>
                  <a:pt x="81788" y="61848"/>
                </a:lnTo>
                <a:lnTo>
                  <a:pt x="85598" y="58165"/>
                </a:lnTo>
                <a:lnTo>
                  <a:pt x="126492" y="58165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8599931" y="4061459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2" y="58165"/>
                </a:moveTo>
                <a:lnTo>
                  <a:pt x="83693" y="58165"/>
                </a:lnTo>
                <a:lnTo>
                  <a:pt x="83693" y="374903"/>
                </a:lnTo>
                <a:lnTo>
                  <a:pt x="126492" y="374903"/>
                </a:lnTo>
                <a:lnTo>
                  <a:pt x="126492" y="58165"/>
                </a:lnTo>
                <a:close/>
              </a:path>
              <a:path w="127000" h="375285">
                <a:moveTo>
                  <a:pt x="126492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3" y="33781"/>
                </a:lnTo>
                <a:lnTo>
                  <a:pt x="20913" y="51522"/>
                </a:lnTo>
                <a:lnTo>
                  <a:pt x="0" y="58165"/>
                </a:lnTo>
                <a:lnTo>
                  <a:pt x="0" y="101218"/>
                </a:lnTo>
                <a:lnTo>
                  <a:pt x="7493" y="99313"/>
                </a:lnTo>
                <a:lnTo>
                  <a:pt x="16764" y="97535"/>
                </a:lnTo>
                <a:lnTo>
                  <a:pt x="24129" y="93725"/>
                </a:lnTo>
                <a:lnTo>
                  <a:pt x="30831" y="90860"/>
                </a:lnTo>
                <a:lnTo>
                  <a:pt x="36972" y="87852"/>
                </a:lnTo>
                <a:lnTo>
                  <a:pt x="42757" y="84510"/>
                </a:lnTo>
                <a:lnTo>
                  <a:pt x="48387" y="80644"/>
                </a:lnTo>
                <a:lnTo>
                  <a:pt x="57658" y="76834"/>
                </a:lnTo>
                <a:lnTo>
                  <a:pt x="63246" y="73151"/>
                </a:lnTo>
                <a:lnTo>
                  <a:pt x="70739" y="69341"/>
                </a:lnTo>
                <a:lnTo>
                  <a:pt x="76326" y="65658"/>
                </a:lnTo>
                <a:lnTo>
                  <a:pt x="80010" y="61848"/>
                </a:lnTo>
                <a:lnTo>
                  <a:pt x="83693" y="58165"/>
                </a:lnTo>
                <a:lnTo>
                  <a:pt x="126492" y="58165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8827007" y="406450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7" y="0"/>
                </a:moveTo>
                <a:lnTo>
                  <a:pt x="82865" y="7072"/>
                </a:lnTo>
                <a:lnTo>
                  <a:pt x="50038" y="28273"/>
                </a:lnTo>
                <a:lnTo>
                  <a:pt x="25132" y="63777"/>
                </a:lnTo>
                <a:lnTo>
                  <a:pt x="9398" y="112141"/>
                </a:lnTo>
                <a:lnTo>
                  <a:pt x="2555" y="151384"/>
                </a:lnTo>
                <a:lnTo>
                  <a:pt x="0" y="196342"/>
                </a:lnTo>
                <a:lnTo>
                  <a:pt x="664" y="218035"/>
                </a:lnTo>
                <a:lnTo>
                  <a:pt x="2555" y="238347"/>
                </a:lnTo>
                <a:lnTo>
                  <a:pt x="5518" y="257278"/>
                </a:lnTo>
                <a:lnTo>
                  <a:pt x="9398" y="274828"/>
                </a:lnTo>
                <a:lnTo>
                  <a:pt x="12872" y="290919"/>
                </a:lnTo>
                <a:lnTo>
                  <a:pt x="17764" y="305641"/>
                </a:lnTo>
                <a:lnTo>
                  <a:pt x="24060" y="318958"/>
                </a:lnTo>
                <a:lnTo>
                  <a:pt x="31750" y="330835"/>
                </a:lnTo>
                <a:lnTo>
                  <a:pt x="39163" y="342463"/>
                </a:lnTo>
                <a:lnTo>
                  <a:pt x="78857" y="372403"/>
                </a:lnTo>
                <a:lnTo>
                  <a:pt x="115950" y="379476"/>
                </a:lnTo>
                <a:lnTo>
                  <a:pt x="130645" y="378485"/>
                </a:lnTo>
                <a:lnTo>
                  <a:pt x="168275" y="366395"/>
                </a:lnTo>
                <a:lnTo>
                  <a:pt x="195555" y="343916"/>
                </a:lnTo>
                <a:lnTo>
                  <a:pt x="121539" y="343916"/>
                </a:lnTo>
                <a:lnTo>
                  <a:pt x="87201" y="334490"/>
                </a:lnTo>
                <a:lnTo>
                  <a:pt x="62674" y="306324"/>
                </a:lnTo>
                <a:lnTo>
                  <a:pt x="47958" y="259584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9" y="35560"/>
                </a:lnTo>
                <a:lnTo>
                  <a:pt x="201680" y="35560"/>
                </a:lnTo>
                <a:lnTo>
                  <a:pt x="198092" y="29740"/>
                </a:lnTo>
                <a:lnTo>
                  <a:pt x="165563" y="7420"/>
                </a:lnTo>
                <a:lnTo>
                  <a:pt x="123317" y="0"/>
                </a:lnTo>
                <a:close/>
              </a:path>
              <a:path w="239395" h="379729">
                <a:moveTo>
                  <a:pt x="201680" y="35560"/>
                </a:moveTo>
                <a:lnTo>
                  <a:pt x="121539" y="35560"/>
                </a:lnTo>
                <a:lnTo>
                  <a:pt x="154477" y="45370"/>
                </a:lnTo>
                <a:lnTo>
                  <a:pt x="177784" y="74803"/>
                </a:lnTo>
                <a:lnTo>
                  <a:pt x="191637" y="123856"/>
                </a:lnTo>
                <a:lnTo>
                  <a:pt x="196215" y="192532"/>
                </a:lnTo>
                <a:lnTo>
                  <a:pt x="191637" y="258780"/>
                </a:lnTo>
                <a:lnTo>
                  <a:pt x="177784" y="306085"/>
                </a:lnTo>
                <a:lnTo>
                  <a:pt x="154477" y="334460"/>
                </a:lnTo>
                <a:lnTo>
                  <a:pt x="121539" y="343916"/>
                </a:lnTo>
                <a:lnTo>
                  <a:pt x="195555" y="343916"/>
                </a:lnTo>
                <a:lnTo>
                  <a:pt x="221027" y="301910"/>
                </a:lnTo>
                <a:lnTo>
                  <a:pt x="235303" y="250559"/>
                </a:lnTo>
                <a:lnTo>
                  <a:pt x="238883" y="209768"/>
                </a:lnTo>
                <a:lnTo>
                  <a:pt x="239268" y="186944"/>
                </a:lnTo>
                <a:lnTo>
                  <a:pt x="234755" y="119416"/>
                </a:lnTo>
                <a:lnTo>
                  <a:pt x="221093" y="67043"/>
                </a:lnTo>
                <a:lnTo>
                  <a:pt x="20168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9118092" y="4069079"/>
            <a:ext cx="120650" cy="452755"/>
          </a:xfrm>
          <a:custGeom>
            <a:avLst/>
            <a:gdLst/>
            <a:ahLst/>
            <a:cxnLst/>
            <a:rect l="l" t="t" r="r" b="b"/>
            <a:pathLst>
              <a:path w="120650" h="452754">
                <a:moveTo>
                  <a:pt x="120396" y="0"/>
                </a:moveTo>
                <a:lnTo>
                  <a:pt x="85818" y="6030"/>
                </a:lnTo>
                <a:lnTo>
                  <a:pt x="61134" y="21383"/>
                </a:lnTo>
                <a:lnTo>
                  <a:pt x="46333" y="46237"/>
                </a:lnTo>
                <a:lnTo>
                  <a:pt x="41401" y="80772"/>
                </a:lnTo>
                <a:lnTo>
                  <a:pt x="41401" y="155829"/>
                </a:lnTo>
                <a:lnTo>
                  <a:pt x="38629" y="179427"/>
                </a:lnTo>
                <a:lnTo>
                  <a:pt x="30559" y="196691"/>
                </a:lnTo>
                <a:lnTo>
                  <a:pt x="17559" y="207621"/>
                </a:lnTo>
                <a:lnTo>
                  <a:pt x="0" y="212217"/>
                </a:lnTo>
                <a:lnTo>
                  <a:pt x="0" y="240411"/>
                </a:lnTo>
                <a:lnTo>
                  <a:pt x="17559" y="244977"/>
                </a:lnTo>
                <a:lnTo>
                  <a:pt x="30559" y="255698"/>
                </a:lnTo>
                <a:lnTo>
                  <a:pt x="38629" y="272397"/>
                </a:lnTo>
                <a:lnTo>
                  <a:pt x="41401" y="294894"/>
                </a:lnTo>
                <a:lnTo>
                  <a:pt x="41401" y="371856"/>
                </a:lnTo>
                <a:lnTo>
                  <a:pt x="46333" y="406657"/>
                </a:lnTo>
                <a:lnTo>
                  <a:pt x="61134" y="431958"/>
                </a:lnTo>
                <a:lnTo>
                  <a:pt x="85818" y="447401"/>
                </a:lnTo>
                <a:lnTo>
                  <a:pt x="120396" y="452628"/>
                </a:lnTo>
                <a:lnTo>
                  <a:pt x="120396" y="420751"/>
                </a:lnTo>
                <a:lnTo>
                  <a:pt x="109073" y="418937"/>
                </a:lnTo>
                <a:lnTo>
                  <a:pt x="100202" y="416242"/>
                </a:lnTo>
                <a:lnTo>
                  <a:pt x="79408" y="379593"/>
                </a:lnTo>
                <a:lnTo>
                  <a:pt x="78993" y="366268"/>
                </a:lnTo>
                <a:lnTo>
                  <a:pt x="78993" y="292989"/>
                </a:lnTo>
                <a:lnTo>
                  <a:pt x="76519" y="267922"/>
                </a:lnTo>
                <a:lnTo>
                  <a:pt x="69103" y="248856"/>
                </a:lnTo>
                <a:lnTo>
                  <a:pt x="56759" y="235410"/>
                </a:lnTo>
                <a:lnTo>
                  <a:pt x="39497" y="227203"/>
                </a:lnTo>
                <a:lnTo>
                  <a:pt x="39497" y="225425"/>
                </a:lnTo>
                <a:lnTo>
                  <a:pt x="56759" y="216949"/>
                </a:lnTo>
                <a:lnTo>
                  <a:pt x="69103" y="203057"/>
                </a:lnTo>
                <a:lnTo>
                  <a:pt x="76519" y="183901"/>
                </a:lnTo>
                <a:lnTo>
                  <a:pt x="78993" y="159639"/>
                </a:lnTo>
                <a:lnTo>
                  <a:pt x="78993" y="84455"/>
                </a:lnTo>
                <a:lnTo>
                  <a:pt x="81498" y="62285"/>
                </a:lnTo>
                <a:lnTo>
                  <a:pt x="89122" y="46450"/>
                </a:lnTo>
                <a:lnTo>
                  <a:pt x="102032" y="36949"/>
                </a:lnTo>
                <a:lnTo>
                  <a:pt x="120396" y="33782"/>
                </a:lnTo>
                <a:lnTo>
                  <a:pt x="12039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9284207" y="4069079"/>
            <a:ext cx="119380" cy="452755"/>
          </a:xfrm>
          <a:custGeom>
            <a:avLst/>
            <a:gdLst/>
            <a:ahLst/>
            <a:cxnLst/>
            <a:rect l="l" t="t" r="r" b="b"/>
            <a:pathLst>
              <a:path w="119379" h="452754">
                <a:moveTo>
                  <a:pt x="0" y="0"/>
                </a:moveTo>
                <a:lnTo>
                  <a:pt x="0" y="33782"/>
                </a:lnTo>
                <a:lnTo>
                  <a:pt x="17335" y="36949"/>
                </a:lnTo>
                <a:lnTo>
                  <a:pt x="29717" y="46450"/>
                </a:lnTo>
                <a:lnTo>
                  <a:pt x="37147" y="62285"/>
                </a:lnTo>
                <a:lnTo>
                  <a:pt x="39624" y="84455"/>
                </a:lnTo>
                <a:lnTo>
                  <a:pt x="39624" y="159639"/>
                </a:lnTo>
                <a:lnTo>
                  <a:pt x="42100" y="183901"/>
                </a:lnTo>
                <a:lnTo>
                  <a:pt x="49529" y="203057"/>
                </a:lnTo>
                <a:lnTo>
                  <a:pt x="61912" y="216949"/>
                </a:lnTo>
                <a:lnTo>
                  <a:pt x="79248" y="225425"/>
                </a:lnTo>
                <a:lnTo>
                  <a:pt x="79248" y="227203"/>
                </a:lnTo>
                <a:lnTo>
                  <a:pt x="61912" y="235410"/>
                </a:lnTo>
                <a:lnTo>
                  <a:pt x="49530" y="248856"/>
                </a:lnTo>
                <a:lnTo>
                  <a:pt x="42100" y="267922"/>
                </a:lnTo>
                <a:lnTo>
                  <a:pt x="39624" y="292989"/>
                </a:lnTo>
                <a:lnTo>
                  <a:pt x="39624" y="366268"/>
                </a:lnTo>
                <a:lnTo>
                  <a:pt x="39209" y="379325"/>
                </a:lnTo>
                <a:lnTo>
                  <a:pt x="18637" y="416242"/>
                </a:lnTo>
                <a:lnTo>
                  <a:pt x="0" y="420751"/>
                </a:lnTo>
                <a:lnTo>
                  <a:pt x="0" y="452628"/>
                </a:lnTo>
                <a:lnTo>
                  <a:pt x="33569" y="447401"/>
                </a:lnTo>
                <a:lnTo>
                  <a:pt x="57769" y="431958"/>
                </a:lnTo>
                <a:lnTo>
                  <a:pt x="72419" y="406657"/>
                </a:lnTo>
                <a:lnTo>
                  <a:pt x="77343" y="371856"/>
                </a:lnTo>
                <a:lnTo>
                  <a:pt x="77343" y="294894"/>
                </a:lnTo>
                <a:lnTo>
                  <a:pt x="80117" y="272397"/>
                </a:lnTo>
                <a:lnTo>
                  <a:pt x="88201" y="255698"/>
                </a:lnTo>
                <a:lnTo>
                  <a:pt x="101238" y="244977"/>
                </a:lnTo>
                <a:lnTo>
                  <a:pt x="118872" y="240411"/>
                </a:lnTo>
                <a:lnTo>
                  <a:pt x="118872" y="212217"/>
                </a:lnTo>
                <a:lnTo>
                  <a:pt x="101238" y="207621"/>
                </a:lnTo>
                <a:lnTo>
                  <a:pt x="88201" y="196691"/>
                </a:lnTo>
                <a:lnTo>
                  <a:pt x="80117" y="179427"/>
                </a:lnTo>
                <a:lnTo>
                  <a:pt x="77343" y="155829"/>
                </a:lnTo>
                <a:lnTo>
                  <a:pt x="77343" y="80772"/>
                </a:lnTo>
                <a:lnTo>
                  <a:pt x="72419" y="46237"/>
                </a:lnTo>
                <a:lnTo>
                  <a:pt x="57769" y="21383"/>
                </a:lnTo>
                <a:lnTo>
                  <a:pt x="33569" y="6030"/>
                </a:lnTo>
                <a:lnTo>
                  <a:pt x="0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9448800" y="4061459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2" y="58165"/>
                </a:moveTo>
                <a:lnTo>
                  <a:pt x="83693" y="58165"/>
                </a:lnTo>
                <a:lnTo>
                  <a:pt x="83693" y="374903"/>
                </a:lnTo>
                <a:lnTo>
                  <a:pt x="126492" y="374903"/>
                </a:lnTo>
                <a:lnTo>
                  <a:pt x="126492" y="58165"/>
                </a:lnTo>
                <a:close/>
              </a:path>
              <a:path w="127000" h="375285">
                <a:moveTo>
                  <a:pt x="126492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94047" y="12680"/>
                </a:lnTo>
                <a:lnTo>
                  <a:pt x="87375" y="16890"/>
                </a:lnTo>
                <a:lnTo>
                  <a:pt x="59563" y="33781"/>
                </a:lnTo>
                <a:lnTo>
                  <a:pt x="51506" y="37945"/>
                </a:lnTo>
                <a:lnTo>
                  <a:pt x="43973" y="41941"/>
                </a:lnTo>
                <a:lnTo>
                  <a:pt x="6983" y="56411"/>
                </a:lnTo>
                <a:lnTo>
                  <a:pt x="0" y="58165"/>
                </a:lnTo>
                <a:lnTo>
                  <a:pt x="0" y="101218"/>
                </a:lnTo>
                <a:lnTo>
                  <a:pt x="7493" y="99313"/>
                </a:lnTo>
                <a:lnTo>
                  <a:pt x="16764" y="97535"/>
                </a:lnTo>
                <a:lnTo>
                  <a:pt x="24129" y="93725"/>
                </a:lnTo>
                <a:lnTo>
                  <a:pt x="30831" y="90860"/>
                </a:lnTo>
                <a:lnTo>
                  <a:pt x="36972" y="87852"/>
                </a:lnTo>
                <a:lnTo>
                  <a:pt x="42757" y="84510"/>
                </a:lnTo>
                <a:lnTo>
                  <a:pt x="48386" y="80644"/>
                </a:lnTo>
                <a:lnTo>
                  <a:pt x="57657" y="76834"/>
                </a:lnTo>
                <a:lnTo>
                  <a:pt x="63246" y="73151"/>
                </a:lnTo>
                <a:lnTo>
                  <a:pt x="70739" y="69341"/>
                </a:lnTo>
                <a:lnTo>
                  <a:pt x="76326" y="65658"/>
                </a:lnTo>
                <a:lnTo>
                  <a:pt x="81788" y="61848"/>
                </a:lnTo>
                <a:lnTo>
                  <a:pt x="83693" y="58165"/>
                </a:lnTo>
                <a:lnTo>
                  <a:pt x="126492" y="58165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9675876" y="406450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5222" y="0"/>
                </a:moveTo>
                <a:lnTo>
                  <a:pt x="82895" y="7072"/>
                </a:lnTo>
                <a:lnTo>
                  <a:pt x="50038" y="28273"/>
                </a:lnTo>
                <a:lnTo>
                  <a:pt x="25132" y="63777"/>
                </a:lnTo>
                <a:lnTo>
                  <a:pt x="9398" y="112141"/>
                </a:lnTo>
                <a:lnTo>
                  <a:pt x="2555" y="151384"/>
                </a:lnTo>
                <a:lnTo>
                  <a:pt x="0" y="196342"/>
                </a:lnTo>
                <a:lnTo>
                  <a:pt x="664" y="218035"/>
                </a:lnTo>
                <a:lnTo>
                  <a:pt x="2555" y="238347"/>
                </a:lnTo>
                <a:lnTo>
                  <a:pt x="5518" y="257278"/>
                </a:lnTo>
                <a:lnTo>
                  <a:pt x="9398" y="274828"/>
                </a:lnTo>
                <a:lnTo>
                  <a:pt x="12872" y="290919"/>
                </a:lnTo>
                <a:lnTo>
                  <a:pt x="17764" y="305641"/>
                </a:lnTo>
                <a:lnTo>
                  <a:pt x="24060" y="318958"/>
                </a:lnTo>
                <a:lnTo>
                  <a:pt x="31750" y="330835"/>
                </a:lnTo>
                <a:lnTo>
                  <a:pt x="39163" y="342463"/>
                </a:lnTo>
                <a:lnTo>
                  <a:pt x="78857" y="372403"/>
                </a:lnTo>
                <a:lnTo>
                  <a:pt x="115950" y="379476"/>
                </a:lnTo>
                <a:lnTo>
                  <a:pt x="130645" y="378485"/>
                </a:lnTo>
                <a:lnTo>
                  <a:pt x="168275" y="366395"/>
                </a:lnTo>
                <a:lnTo>
                  <a:pt x="195555" y="343916"/>
                </a:lnTo>
                <a:lnTo>
                  <a:pt x="121539" y="343916"/>
                </a:lnTo>
                <a:lnTo>
                  <a:pt x="87201" y="334490"/>
                </a:lnTo>
                <a:lnTo>
                  <a:pt x="62674" y="306324"/>
                </a:lnTo>
                <a:lnTo>
                  <a:pt x="47958" y="259584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9" y="35560"/>
                </a:lnTo>
                <a:lnTo>
                  <a:pt x="202047" y="35560"/>
                </a:lnTo>
                <a:lnTo>
                  <a:pt x="198504" y="29740"/>
                </a:lnTo>
                <a:lnTo>
                  <a:pt x="166538" y="7420"/>
                </a:lnTo>
                <a:lnTo>
                  <a:pt x="125222" y="0"/>
                </a:lnTo>
                <a:close/>
              </a:path>
              <a:path w="239395" h="379729">
                <a:moveTo>
                  <a:pt x="202047" y="35560"/>
                </a:moveTo>
                <a:lnTo>
                  <a:pt x="121539" y="35560"/>
                </a:lnTo>
                <a:lnTo>
                  <a:pt x="154477" y="45370"/>
                </a:lnTo>
                <a:lnTo>
                  <a:pt x="177784" y="74803"/>
                </a:lnTo>
                <a:lnTo>
                  <a:pt x="191637" y="123856"/>
                </a:lnTo>
                <a:lnTo>
                  <a:pt x="196215" y="192532"/>
                </a:lnTo>
                <a:lnTo>
                  <a:pt x="191637" y="258780"/>
                </a:lnTo>
                <a:lnTo>
                  <a:pt x="177784" y="306085"/>
                </a:lnTo>
                <a:lnTo>
                  <a:pt x="154477" y="334460"/>
                </a:lnTo>
                <a:lnTo>
                  <a:pt x="121539" y="343916"/>
                </a:lnTo>
                <a:lnTo>
                  <a:pt x="195555" y="343916"/>
                </a:lnTo>
                <a:lnTo>
                  <a:pt x="221027" y="301910"/>
                </a:lnTo>
                <a:lnTo>
                  <a:pt x="235303" y="250559"/>
                </a:lnTo>
                <a:lnTo>
                  <a:pt x="238883" y="209768"/>
                </a:lnTo>
                <a:lnTo>
                  <a:pt x="239268" y="186944"/>
                </a:lnTo>
                <a:lnTo>
                  <a:pt x="234771" y="119416"/>
                </a:lnTo>
                <a:lnTo>
                  <a:pt x="221215" y="67043"/>
                </a:lnTo>
                <a:lnTo>
                  <a:pt x="202047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9974580" y="4064508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29">
                <a:moveTo>
                  <a:pt x="124205" y="0"/>
                </a:moveTo>
                <a:lnTo>
                  <a:pt x="83397" y="7072"/>
                </a:lnTo>
                <a:lnTo>
                  <a:pt x="50323" y="28273"/>
                </a:lnTo>
                <a:lnTo>
                  <a:pt x="25292" y="63777"/>
                </a:lnTo>
                <a:lnTo>
                  <a:pt x="9398" y="112141"/>
                </a:lnTo>
                <a:lnTo>
                  <a:pt x="2603" y="151384"/>
                </a:lnTo>
                <a:lnTo>
                  <a:pt x="0" y="196342"/>
                </a:lnTo>
                <a:lnTo>
                  <a:pt x="682" y="218035"/>
                </a:lnTo>
                <a:lnTo>
                  <a:pt x="5572" y="257278"/>
                </a:lnTo>
                <a:lnTo>
                  <a:pt x="17891" y="305641"/>
                </a:lnTo>
                <a:lnTo>
                  <a:pt x="32003" y="330835"/>
                </a:lnTo>
                <a:lnTo>
                  <a:pt x="39437" y="342463"/>
                </a:lnTo>
                <a:lnTo>
                  <a:pt x="79331" y="372403"/>
                </a:lnTo>
                <a:lnTo>
                  <a:pt x="116586" y="379476"/>
                </a:lnTo>
                <a:lnTo>
                  <a:pt x="131446" y="378485"/>
                </a:lnTo>
                <a:lnTo>
                  <a:pt x="169291" y="366395"/>
                </a:lnTo>
                <a:lnTo>
                  <a:pt x="196812" y="343916"/>
                </a:lnTo>
                <a:lnTo>
                  <a:pt x="122300" y="343916"/>
                </a:lnTo>
                <a:lnTo>
                  <a:pt x="87723" y="334490"/>
                </a:lnTo>
                <a:lnTo>
                  <a:pt x="63039" y="306324"/>
                </a:lnTo>
                <a:lnTo>
                  <a:pt x="48238" y="259584"/>
                </a:lnTo>
                <a:lnTo>
                  <a:pt x="43306" y="194437"/>
                </a:lnTo>
                <a:lnTo>
                  <a:pt x="48238" y="124660"/>
                </a:lnTo>
                <a:lnTo>
                  <a:pt x="63039" y="75041"/>
                </a:lnTo>
                <a:lnTo>
                  <a:pt x="87723" y="45400"/>
                </a:lnTo>
                <a:lnTo>
                  <a:pt x="122300" y="35560"/>
                </a:lnTo>
                <a:lnTo>
                  <a:pt x="202978" y="35560"/>
                </a:lnTo>
                <a:lnTo>
                  <a:pt x="199369" y="29740"/>
                </a:lnTo>
                <a:lnTo>
                  <a:pt x="166664" y="7420"/>
                </a:lnTo>
                <a:lnTo>
                  <a:pt x="124205" y="0"/>
                </a:lnTo>
                <a:close/>
              </a:path>
              <a:path w="241300" h="379729">
                <a:moveTo>
                  <a:pt x="202978" y="35560"/>
                </a:moveTo>
                <a:lnTo>
                  <a:pt x="122300" y="35560"/>
                </a:lnTo>
                <a:lnTo>
                  <a:pt x="155479" y="45370"/>
                </a:lnTo>
                <a:lnTo>
                  <a:pt x="178943" y="74803"/>
                </a:lnTo>
                <a:lnTo>
                  <a:pt x="192881" y="123856"/>
                </a:lnTo>
                <a:lnTo>
                  <a:pt x="197485" y="192532"/>
                </a:lnTo>
                <a:lnTo>
                  <a:pt x="192881" y="258780"/>
                </a:lnTo>
                <a:lnTo>
                  <a:pt x="178943" y="306085"/>
                </a:lnTo>
                <a:lnTo>
                  <a:pt x="155479" y="334460"/>
                </a:lnTo>
                <a:lnTo>
                  <a:pt x="122300" y="343916"/>
                </a:lnTo>
                <a:lnTo>
                  <a:pt x="196812" y="343916"/>
                </a:lnTo>
                <a:lnTo>
                  <a:pt x="222424" y="301910"/>
                </a:lnTo>
                <a:lnTo>
                  <a:pt x="236827" y="250559"/>
                </a:lnTo>
                <a:lnTo>
                  <a:pt x="240407" y="209768"/>
                </a:lnTo>
                <a:lnTo>
                  <a:pt x="240792" y="186944"/>
                </a:lnTo>
                <a:lnTo>
                  <a:pt x="236250" y="119416"/>
                </a:lnTo>
                <a:lnTo>
                  <a:pt x="222503" y="67043"/>
                </a:lnTo>
                <a:lnTo>
                  <a:pt x="202978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10280904" y="4061459"/>
            <a:ext cx="123825" cy="375285"/>
          </a:xfrm>
          <a:custGeom>
            <a:avLst/>
            <a:gdLst/>
            <a:ahLst/>
            <a:cxnLst/>
            <a:rect l="l" t="t" r="r" b="b"/>
            <a:pathLst>
              <a:path w="123825" h="375285">
                <a:moveTo>
                  <a:pt x="123444" y="58165"/>
                </a:moveTo>
                <a:lnTo>
                  <a:pt x="82930" y="58165"/>
                </a:lnTo>
                <a:lnTo>
                  <a:pt x="82930" y="374903"/>
                </a:lnTo>
                <a:lnTo>
                  <a:pt x="123444" y="374903"/>
                </a:lnTo>
                <a:lnTo>
                  <a:pt x="123444" y="58165"/>
                </a:lnTo>
                <a:close/>
              </a:path>
              <a:path w="123825" h="375285">
                <a:moveTo>
                  <a:pt x="123444" y="0"/>
                </a:moveTo>
                <a:lnTo>
                  <a:pt x="108712" y="0"/>
                </a:lnTo>
                <a:lnTo>
                  <a:pt x="86614" y="16890"/>
                </a:lnTo>
                <a:lnTo>
                  <a:pt x="79652" y="21083"/>
                </a:lnTo>
                <a:lnTo>
                  <a:pt x="72548" y="25288"/>
                </a:lnTo>
                <a:lnTo>
                  <a:pt x="65111" y="29517"/>
                </a:lnTo>
                <a:lnTo>
                  <a:pt x="57150" y="33781"/>
                </a:lnTo>
                <a:lnTo>
                  <a:pt x="50188" y="37945"/>
                </a:lnTo>
                <a:lnTo>
                  <a:pt x="13128" y="54133"/>
                </a:lnTo>
                <a:lnTo>
                  <a:pt x="0" y="58165"/>
                </a:lnTo>
                <a:lnTo>
                  <a:pt x="0" y="101218"/>
                </a:lnTo>
                <a:lnTo>
                  <a:pt x="7366" y="99313"/>
                </a:lnTo>
                <a:lnTo>
                  <a:pt x="14731" y="97535"/>
                </a:lnTo>
                <a:lnTo>
                  <a:pt x="24002" y="93725"/>
                </a:lnTo>
                <a:lnTo>
                  <a:pt x="30555" y="90860"/>
                </a:lnTo>
                <a:lnTo>
                  <a:pt x="36607" y="87852"/>
                </a:lnTo>
                <a:lnTo>
                  <a:pt x="42326" y="84510"/>
                </a:lnTo>
                <a:lnTo>
                  <a:pt x="47878" y="80644"/>
                </a:lnTo>
                <a:lnTo>
                  <a:pt x="55245" y="76834"/>
                </a:lnTo>
                <a:lnTo>
                  <a:pt x="62611" y="73151"/>
                </a:lnTo>
                <a:lnTo>
                  <a:pt x="68199" y="69341"/>
                </a:lnTo>
                <a:lnTo>
                  <a:pt x="75565" y="65658"/>
                </a:lnTo>
                <a:lnTo>
                  <a:pt x="79248" y="61848"/>
                </a:lnTo>
                <a:lnTo>
                  <a:pt x="82930" y="58165"/>
                </a:lnTo>
                <a:lnTo>
                  <a:pt x="123444" y="58165"/>
                </a:lnTo>
                <a:lnTo>
                  <a:pt x="123444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10506456" y="406450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7" y="0"/>
                </a:moveTo>
                <a:lnTo>
                  <a:pt x="82865" y="7072"/>
                </a:lnTo>
                <a:lnTo>
                  <a:pt x="50038" y="28273"/>
                </a:lnTo>
                <a:lnTo>
                  <a:pt x="24834" y="63777"/>
                </a:lnTo>
                <a:lnTo>
                  <a:pt x="7493" y="112141"/>
                </a:lnTo>
                <a:lnTo>
                  <a:pt x="2317" y="151384"/>
                </a:lnTo>
                <a:lnTo>
                  <a:pt x="0" y="196342"/>
                </a:lnTo>
                <a:lnTo>
                  <a:pt x="634" y="218035"/>
                </a:lnTo>
                <a:lnTo>
                  <a:pt x="4714" y="257278"/>
                </a:lnTo>
                <a:lnTo>
                  <a:pt x="17287" y="305641"/>
                </a:lnTo>
                <a:lnTo>
                  <a:pt x="38359" y="342463"/>
                </a:lnTo>
                <a:lnTo>
                  <a:pt x="77785" y="372403"/>
                </a:lnTo>
                <a:lnTo>
                  <a:pt x="115950" y="379476"/>
                </a:lnTo>
                <a:lnTo>
                  <a:pt x="129895" y="378485"/>
                </a:lnTo>
                <a:lnTo>
                  <a:pt x="168275" y="366395"/>
                </a:lnTo>
                <a:lnTo>
                  <a:pt x="195555" y="343916"/>
                </a:lnTo>
                <a:lnTo>
                  <a:pt x="119634" y="343916"/>
                </a:lnTo>
                <a:lnTo>
                  <a:pt x="86397" y="334490"/>
                </a:lnTo>
                <a:lnTo>
                  <a:pt x="62436" y="306324"/>
                </a:lnTo>
                <a:lnTo>
                  <a:pt x="47928" y="259584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9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7" y="0"/>
                </a:lnTo>
                <a:close/>
              </a:path>
              <a:path w="239395" h="379729">
                <a:moveTo>
                  <a:pt x="200900" y="35560"/>
                </a:moveTo>
                <a:lnTo>
                  <a:pt x="121539" y="35560"/>
                </a:lnTo>
                <a:lnTo>
                  <a:pt x="154477" y="45370"/>
                </a:lnTo>
                <a:lnTo>
                  <a:pt x="177784" y="74803"/>
                </a:lnTo>
                <a:lnTo>
                  <a:pt x="191637" y="123856"/>
                </a:lnTo>
                <a:lnTo>
                  <a:pt x="196215" y="192532"/>
                </a:lnTo>
                <a:lnTo>
                  <a:pt x="191339" y="258780"/>
                </a:lnTo>
                <a:lnTo>
                  <a:pt x="176831" y="306085"/>
                </a:lnTo>
                <a:lnTo>
                  <a:pt x="152870" y="334460"/>
                </a:lnTo>
                <a:lnTo>
                  <a:pt x="119634" y="343916"/>
                </a:lnTo>
                <a:lnTo>
                  <a:pt x="195555" y="343916"/>
                </a:lnTo>
                <a:lnTo>
                  <a:pt x="220075" y="301910"/>
                </a:lnTo>
                <a:lnTo>
                  <a:pt x="233749" y="250559"/>
                </a:lnTo>
                <a:lnTo>
                  <a:pt x="238603" y="209768"/>
                </a:lnTo>
                <a:lnTo>
                  <a:pt x="239268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10808207" y="4061459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6" y="58165"/>
                </a:moveTo>
                <a:lnTo>
                  <a:pt x="86614" y="58165"/>
                </a:lnTo>
                <a:lnTo>
                  <a:pt x="86614" y="374903"/>
                </a:lnTo>
                <a:lnTo>
                  <a:pt x="128016" y="374903"/>
                </a:lnTo>
                <a:lnTo>
                  <a:pt x="128016" y="58165"/>
                </a:lnTo>
                <a:close/>
              </a:path>
              <a:path w="128270" h="375285">
                <a:moveTo>
                  <a:pt x="128016" y="0"/>
                </a:moveTo>
                <a:lnTo>
                  <a:pt x="112902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9" y="16890"/>
                </a:lnTo>
                <a:lnTo>
                  <a:pt x="82468" y="21083"/>
                </a:lnTo>
                <a:lnTo>
                  <a:pt x="75739" y="25288"/>
                </a:lnTo>
                <a:lnTo>
                  <a:pt x="68320" y="29517"/>
                </a:lnTo>
                <a:lnTo>
                  <a:pt x="60198" y="33781"/>
                </a:lnTo>
                <a:lnTo>
                  <a:pt x="52851" y="37945"/>
                </a:lnTo>
                <a:lnTo>
                  <a:pt x="14335" y="54133"/>
                </a:lnTo>
                <a:lnTo>
                  <a:pt x="0" y="58165"/>
                </a:lnTo>
                <a:lnTo>
                  <a:pt x="0" y="101218"/>
                </a:lnTo>
                <a:lnTo>
                  <a:pt x="38608" y="87852"/>
                </a:lnTo>
                <a:lnTo>
                  <a:pt x="50800" y="80644"/>
                </a:lnTo>
                <a:lnTo>
                  <a:pt x="65913" y="73151"/>
                </a:lnTo>
                <a:lnTo>
                  <a:pt x="71500" y="69341"/>
                </a:lnTo>
                <a:lnTo>
                  <a:pt x="77216" y="65658"/>
                </a:lnTo>
                <a:lnTo>
                  <a:pt x="82803" y="61848"/>
                </a:lnTo>
                <a:lnTo>
                  <a:pt x="86614" y="58165"/>
                </a:lnTo>
                <a:lnTo>
                  <a:pt x="128016" y="58165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11038331" y="4064508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7" y="0"/>
                </a:moveTo>
                <a:lnTo>
                  <a:pt x="82615" y="7072"/>
                </a:lnTo>
                <a:lnTo>
                  <a:pt x="48609" y="28273"/>
                </a:lnTo>
                <a:lnTo>
                  <a:pt x="24030" y="63777"/>
                </a:lnTo>
                <a:lnTo>
                  <a:pt x="7493" y="112141"/>
                </a:lnTo>
                <a:lnTo>
                  <a:pt x="1650" y="151384"/>
                </a:lnTo>
                <a:lnTo>
                  <a:pt x="0" y="196342"/>
                </a:lnTo>
                <a:lnTo>
                  <a:pt x="384" y="218035"/>
                </a:lnTo>
                <a:lnTo>
                  <a:pt x="3964" y="257278"/>
                </a:lnTo>
                <a:lnTo>
                  <a:pt x="17287" y="305641"/>
                </a:lnTo>
                <a:lnTo>
                  <a:pt x="37526" y="342463"/>
                </a:lnTo>
                <a:lnTo>
                  <a:pt x="76981" y="372403"/>
                </a:lnTo>
                <a:lnTo>
                  <a:pt x="115950" y="379476"/>
                </a:lnTo>
                <a:lnTo>
                  <a:pt x="129627" y="378485"/>
                </a:lnTo>
                <a:lnTo>
                  <a:pt x="168275" y="366395"/>
                </a:lnTo>
                <a:lnTo>
                  <a:pt x="194940" y="343916"/>
                </a:lnTo>
                <a:lnTo>
                  <a:pt x="119634" y="343916"/>
                </a:lnTo>
                <a:lnTo>
                  <a:pt x="86397" y="334490"/>
                </a:lnTo>
                <a:lnTo>
                  <a:pt x="62436" y="306324"/>
                </a:lnTo>
                <a:lnTo>
                  <a:pt x="47928" y="259584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9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7" y="0"/>
                </a:lnTo>
                <a:close/>
              </a:path>
              <a:path w="239395" h="379729">
                <a:moveTo>
                  <a:pt x="200900" y="35560"/>
                </a:moveTo>
                <a:lnTo>
                  <a:pt x="121539" y="35560"/>
                </a:lnTo>
                <a:lnTo>
                  <a:pt x="153673" y="45370"/>
                </a:lnTo>
                <a:lnTo>
                  <a:pt x="177069" y="74803"/>
                </a:lnTo>
                <a:lnTo>
                  <a:pt x="191369" y="123856"/>
                </a:lnTo>
                <a:lnTo>
                  <a:pt x="196215" y="192532"/>
                </a:lnTo>
                <a:lnTo>
                  <a:pt x="191339" y="258780"/>
                </a:lnTo>
                <a:lnTo>
                  <a:pt x="176831" y="306085"/>
                </a:lnTo>
                <a:lnTo>
                  <a:pt x="152870" y="334460"/>
                </a:lnTo>
                <a:lnTo>
                  <a:pt x="119634" y="343916"/>
                </a:lnTo>
                <a:lnTo>
                  <a:pt x="194940" y="343916"/>
                </a:lnTo>
                <a:lnTo>
                  <a:pt x="219837" y="301910"/>
                </a:lnTo>
                <a:lnTo>
                  <a:pt x="233749" y="250559"/>
                </a:lnTo>
                <a:lnTo>
                  <a:pt x="238603" y="209768"/>
                </a:lnTo>
                <a:lnTo>
                  <a:pt x="239268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11341607" y="4061459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2" y="58165"/>
                </a:moveTo>
                <a:lnTo>
                  <a:pt x="83693" y="58165"/>
                </a:lnTo>
                <a:lnTo>
                  <a:pt x="83693" y="374903"/>
                </a:lnTo>
                <a:lnTo>
                  <a:pt x="126492" y="374903"/>
                </a:lnTo>
                <a:lnTo>
                  <a:pt x="126492" y="58165"/>
                </a:lnTo>
                <a:close/>
              </a:path>
              <a:path w="127000" h="375285">
                <a:moveTo>
                  <a:pt x="126492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3" y="33781"/>
                </a:lnTo>
                <a:lnTo>
                  <a:pt x="14144" y="54133"/>
                </a:lnTo>
                <a:lnTo>
                  <a:pt x="0" y="58165"/>
                </a:lnTo>
                <a:lnTo>
                  <a:pt x="0" y="101218"/>
                </a:lnTo>
                <a:lnTo>
                  <a:pt x="7493" y="99313"/>
                </a:lnTo>
                <a:lnTo>
                  <a:pt x="16764" y="97535"/>
                </a:lnTo>
                <a:lnTo>
                  <a:pt x="24130" y="93725"/>
                </a:lnTo>
                <a:lnTo>
                  <a:pt x="30859" y="90860"/>
                </a:lnTo>
                <a:lnTo>
                  <a:pt x="37195" y="87852"/>
                </a:lnTo>
                <a:lnTo>
                  <a:pt x="43507" y="84510"/>
                </a:lnTo>
                <a:lnTo>
                  <a:pt x="50165" y="80644"/>
                </a:lnTo>
                <a:lnTo>
                  <a:pt x="57658" y="76834"/>
                </a:lnTo>
                <a:lnTo>
                  <a:pt x="63246" y="73151"/>
                </a:lnTo>
                <a:lnTo>
                  <a:pt x="70739" y="69341"/>
                </a:lnTo>
                <a:lnTo>
                  <a:pt x="76326" y="65658"/>
                </a:lnTo>
                <a:lnTo>
                  <a:pt x="81788" y="61848"/>
                </a:lnTo>
                <a:lnTo>
                  <a:pt x="83693" y="58165"/>
                </a:lnTo>
                <a:lnTo>
                  <a:pt x="126492" y="58165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11568683" y="4064508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29">
                <a:moveTo>
                  <a:pt x="123571" y="0"/>
                </a:moveTo>
                <a:lnTo>
                  <a:pt x="81137" y="7072"/>
                </a:lnTo>
                <a:lnTo>
                  <a:pt x="48402" y="28273"/>
                </a:lnTo>
                <a:lnTo>
                  <a:pt x="24084" y="63777"/>
                </a:lnTo>
                <a:lnTo>
                  <a:pt x="7493" y="112141"/>
                </a:lnTo>
                <a:lnTo>
                  <a:pt x="1651" y="151384"/>
                </a:lnTo>
                <a:lnTo>
                  <a:pt x="0" y="196342"/>
                </a:lnTo>
                <a:lnTo>
                  <a:pt x="384" y="218035"/>
                </a:lnTo>
                <a:lnTo>
                  <a:pt x="3964" y="257278"/>
                </a:lnTo>
                <a:lnTo>
                  <a:pt x="15875" y="305641"/>
                </a:lnTo>
                <a:lnTo>
                  <a:pt x="29972" y="330835"/>
                </a:lnTo>
                <a:lnTo>
                  <a:pt x="37385" y="342463"/>
                </a:lnTo>
                <a:lnTo>
                  <a:pt x="77079" y="372403"/>
                </a:lnTo>
                <a:lnTo>
                  <a:pt x="114173" y="379476"/>
                </a:lnTo>
                <a:lnTo>
                  <a:pt x="128940" y="378485"/>
                </a:lnTo>
                <a:lnTo>
                  <a:pt x="166624" y="366395"/>
                </a:lnTo>
                <a:lnTo>
                  <a:pt x="193984" y="343916"/>
                </a:lnTo>
                <a:lnTo>
                  <a:pt x="119761" y="343916"/>
                </a:lnTo>
                <a:lnTo>
                  <a:pt x="85701" y="334490"/>
                </a:lnTo>
                <a:lnTo>
                  <a:pt x="61785" y="306324"/>
                </a:lnTo>
                <a:lnTo>
                  <a:pt x="47680" y="259584"/>
                </a:lnTo>
                <a:lnTo>
                  <a:pt x="43052" y="194437"/>
                </a:lnTo>
                <a:lnTo>
                  <a:pt x="47960" y="124660"/>
                </a:lnTo>
                <a:lnTo>
                  <a:pt x="62690" y="75041"/>
                </a:lnTo>
                <a:lnTo>
                  <a:pt x="87254" y="45400"/>
                </a:lnTo>
                <a:lnTo>
                  <a:pt x="121666" y="35560"/>
                </a:lnTo>
                <a:lnTo>
                  <a:pt x="200446" y="35560"/>
                </a:lnTo>
                <a:lnTo>
                  <a:pt x="196897" y="29740"/>
                </a:lnTo>
                <a:lnTo>
                  <a:pt x="164900" y="7420"/>
                </a:lnTo>
                <a:lnTo>
                  <a:pt x="123571" y="0"/>
                </a:lnTo>
                <a:close/>
              </a:path>
              <a:path w="238125" h="379729">
                <a:moveTo>
                  <a:pt x="200446" y="35560"/>
                </a:moveTo>
                <a:lnTo>
                  <a:pt x="121666" y="35560"/>
                </a:lnTo>
                <a:lnTo>
                  <a:pt x="153596" y="45370"/>
                </a:lnTo>
                <a:lnTo>
                  <a:pt x="176418" y="74803"/>
                </a:lnTo>
                <a:lnTo>
                  <a:pt x="190120" y="123856"/>
                </a:lnTo>
                <a:lnTo>
                  <a:pt x="194691" y="192532"/>
                </a:lnTo>
                <a:lnTo>
                  <a:pt x="190091" y="258780"/>
                </a:lnTo>
                <a:lnTo>
                  <a:pt x="176180" y="306085"/>
                </a:lnTo>
                <a:lnTo>
                  <a:pt x="152792" y="334460"/>
                </a:lnTo>
                <a:lnTo>
                  <a:pt x="119761" y="343916"/>
                </a:lnTo>
                <a:lnTo>
                  <a:pt x="193984" y="343916"/>
                </a:lnTo>
                <a:lnTo>
                  <a:pt x="220202" y="301910"/>
                </a:lnTo>
                <a:lnTo>
                  <a:pt x="233779" y="250559"/>
                </a:lnTo>
                <a:lnTo>
                  <a:pt x="237359" y="209768"/>
                </a:lnTo>
                <a:lnTo>
                  <a:pt x="237744" y="186944"/>
                </a:lnTo>
                <a:lnTo>
                  <a:pt x="233233" y="119416"/>
                </a:lnTo>
                <a:lnTo>
                  <a:pt x="219647" y="67043"/>
                </a:lnTo>
                <a:lnTo>
                  <a:pt x="200446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11873483" y="4061459"/>
            <a:ext cx="123825" cy="375285"/>
          </a:xfrm>
          <a:custGeom>
            <a:avLst/>
            <a:gdLst/>
            <a:ahLst/>
            <a:cxnLst/>
            <a:rect l="l" t="t" r="r" b="b"/>
            <a:pathLst>
              <a:path w="123825" h="375285">
                <a:moveTo>
                  <a:pt x="123444" y="58165"/>
                </a:moveTo>
                <a:lnTo>
                  <a:pt x="82931" y="58165"/>
                </a:lnTo>
                <a:lnTo>
                  <a:pt x="82931" y="374903"/>
                </a:lnTo>
                <a:lnTo>
                  <a:pt x="123444" y="374903"/>
                </a:lnTo>
                <a:lnTo>
                  <a:pt x="123444" y="58165"/>
                </a:lnTo>
                <a:close/>
              </a:path>
              <a:path w="123825" h="375285">
                <a:moveTo>
                  <a:pt x="123444" y="0"/>
                </a:moveTo>
                <a:lnTo>
                  <a:pt x="108712" y="0"/>
                </a:lnTo>
                <a:lnTo>
                  <a:pt x="103937" y="4210"/>
                </a:lnTo>
                <a:lnTo>
                  <a:pt x="98329" y="8445"/>
                </a:lnTo>
                <a:lnTo>
                  <a:pt x="92388" y="12680"/>
                </a:lnTo>
                <a:lnTo>
                  <a:pt x="86614" y="16890"/>
                </a:lnTo>
                <a:lnTo>
                  <a:pt x="58927" y="33781"/>
                </a:lnTo>
                <a:lnTo>
                  <a:pt x="20752" y="51522"/>
                </a:lnTo>
                <a:lnTo>
                  <a:pt x="0" y="58165"/>
                </a:lnTo>
                <a:lnTo>
                  <a:pt x="0" y="101218"/>
                </a:lnTo>
                <a:lnTo>
                  <a:pt x="7366" y="99313"/>
                </a:lnTo>
                <a:lnTo>
                  <a:pt x="16637" y="97535"/>
                </a:lnTo>
                <a:lnTo>
                  <a:pt x="24002" y="93725"/>
                </a:lnTo>
                <a:lnTo>
                  <a:pt x="30555" y="90860"/>
                </a:lnTo>
                <a:lnTo>
                  <a:pt x="36607" y="87852"/>
                </a:lnTo>
                <a:lnTo>
                  <a:pt x="42326" y="84510"/>
                </a:lnTo>
                <a:lnTo>
                  <a:pt x="47879" y="80644"/>
                </a:lnTo>
                <a:lnTo>
                  <a:pt x="55245" y="76834"/>
                </a:lnTo>
                <a:lnTo>
                  <a:pt x="62611" y="73151"/>
                </a:lnTo>
                <a:lnTo>
                  <a:pt x="68199" y="69341"/>
                </a:lnTo>
                <a:lnTo>
                  <a:pt x="75565" y="65658"/>
                </a:lnTo>
                <a:lnTo>
                  <a:pt x="79248" y="61848"/>
                </a:lnTo>
                <a:lnTo>
                  <a:pt x="82931" y="58165"/>
                </a:lnTo>
                <a:lnTo>
                  <a:pt x="123444" y="58165"/>
                </a:lnTo>
                <a:lnTo>
                  <a:pt x="123444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5408676" y="4051046"/>
            <a:ext cx="335280" cy="389890"/>
          </a:xfrm>
          <a:custGeom>
            <a:avLst/>
            <a:gdLst/>
            <a:ahLst/>
            <a:cxnLst/>
            <a:rect l="l" t="t" r="r" b="b"/>
            <a:pathLst>
              <a:path w="335279" h="389889">
                <a:moveTo>
                  <a:pt x="231105" y="369569"/>
                </a:moveTo>
                <a:lnTo>
                  <a:pt x="211709" y="369569"/>
                </a:lnTo>
                <a:lnTo>
                  <a:pt x="217297" y="372109"/>
                </a:lnTo>
                <a:lnTo>
                  <a:pt x="220979" y="379729"/>
                </a:lnTo>
                <a:lnTo>
                  <a:pt x="222885" y="383539"/>
                </a:lnTo>
                <a:lnTo>
                  <a:pt x="228473" y="387350"/>
                </a:lnTo>
                <a:lnTo>
                  <a:pt x="239775" y="389889"/>
                </a:lnTo>
                <a:lnTo>
                  <a:pt x="245363" y="389889"/>
                </a:lnTo>
                <a:lnTo>
                  <a:pt x="250951" y="388619"/>
                </a:lnTo>
                <a:lnTo>
                  <a:pt x="256666" y="388619"/>
                </a:lnTo>
                <a:lnTo>
                  <a:pt x="260350" y="387350"/>
                </a:lnTo>
                <a:lnTo>
                  <a:pt x="264160" y="384809"/>
                </a:lnTo>
                <a:lnTo>
                  <a:pt x="270139" y="379729"/>
                </a:lnTo>
                <a:lnTo>
                  <a:pt x="245403" y="379729"/>
                </a:lnTo>
                <a:lnTo>
                  <a:pt x="237426" y="377189"/>
                </a:lnTo>
                <a:lnTo>
                  <a:pt x="231544" y="370839"/>
                </a:lnTo>
                <a:lnTo>
                  <a:pt x="231105" y="369569"/>
                </a:lnTo>
                <a:close/>
              </a:path>
              <a:path w="335279" h="389889">
                <a:moveTo>
                  <a:pt x="43052" y="278129"/>
                </a:moveTo>
                <a:lnTo>
                  <a:pt x="41148" y="289559"/>
                </a:lnTo>
                <a:lnTo>
                  <a:pt x="35560" y="294639"/>
                </a:lnTo>
                <a:lnTo>
                  <a:pt x="26162" y="297179"/>
                </a:lnTo>
                <a:lnTo>
                  <a:pt x="18669" y="297179"/>
                </a:lnTo>
                <a:lnTo>
                  <a:pt x="13081" y="298450"/>
                </a:lnTo>
                <a:lnTo>
                  <a:pt x="5587" y="298450"/>
                </a:lnTo>
                <a:lnTo>
                  <a:pt x="1904" y="302259"/>
                </a:lnTo>
                <a:lnTo>
                  <a:pt x="3683" y="309879"/>
                </a:lnTo>
                <a:lnTo>
                  <a:pt x="3683" y="313689"/>
                </a:lnTo>
                <a:lnTo>
                  <a:pt x="5587" y="317500"/>
                </a:lnTo>
                <a:lnTo>
                  <a:pt x="5587" y="321309"/>
                </a:lnTo>
                <a:lnTo>
                  <a:pt x="7493" y="328929"/>
                </a:lnTo>
                <a:lnTo>
                  <a:pt x="7493" y="336550"/>
                </a:lnTo>
                <a:lnTo>
                  <a:pt x="3683" y="344169"/>
                </a:lnTo>
                <a:lnTo>
                  <a:pt x="3683" y="345439"/>
                </a:lnTo>
                <a:lnTo>
                  <a:pt x="1904" y="347979"/>
                </a:lnTo>
                <a:lnTo>
                  <a:pt x="1904" y="349250"/>
                </a:lnTo>
                <a:lnTo>
                  <a:pt x="0" y="356869"/>
                </a:lnTo>
                <a:lnTo>
                  <a:pt x="1904" y="361950"/>
                </a:lnTo>
                <a:lnTo>
                  <a:pt x="13081" y="365759"/>
                </a:lnTo>
                <a:lnTo>
                  <a:pt x="16890" y="365759"/>
                </a:lnTo>
                <a:lnTo>
                  <a:pt x="20574" y="368300"/>
                </a:lnTo>
                <a:lnTo>
                  <a:pt x="30404" y="370839"/>
                </a:lnTo>
                <a:lnTo>
                  <a:pt x="50113" y="374650"/>
                </a:lnTo>
                <a:lnTo>
                  <a:pt x="59944" y="377189"/>
                </a:lnTo>
                <a:lnTo>
                  <a:pt x="68020" y="379729"/>
                </a:lnTo>
                <a:lnTo>
                  <a:pt x="75596" y="381000"/>
                </a:lnTo>
                <a:lnTo>
                  <a:pt x="82839" y="383539"/>
                </a:lnTo>
                <a:lnTo>
                  <a:pt x="89915" y="387350"/>
                </a:lnTo>
                <a:lnTo>
                  <a:pt x="97694" y="388619"/>
                </a:lnTo>
                <a:lnTo>
                  <a:pt x="104616" y="388619"/>
                </a:lnTo>
                <a:lnTo>
                  <a:pt x="111204" y="386079"/>
                </a:lnTo>
                <a:lnTo>
                  <a:pt x="117983" y="383539"/>
                </a:lnTo>
                <a:lnTo>
                  <a:pt x="119252" y="381000"/>
                </a:lnTo>
                <a:lnTo>
                  <a:pt x="97409" y="381000"/>
                </a:lnTo>
                <a:lnTo>
                  <a:pt x="91821" y="379729"/>
                </a:lnTo>
                <a:lnTo>
                  <a:pt x="84327" y="377189"/>
                </a:lnTo>
                <a:lnTo>
                  <a:pt x="24384" y="361950"/>
                </a:lnTo>
                <a:lnTo>
                  <a:pt x="20574" y="361950"/>
                </a:lnTo>
                <a:lnTo>
                  <a:pt x="16890" y="360679"/>
                </a:lnTo>
                <a:lnTo>
                  <a:pt x="13081" y="358139"/>
                </a:lnTo>
                <a:lnTo>
                  <a:pt x="7493" y="356869"/>
                </a:lnTo>
                <a:lnTo>
                  <a:pt x="7493" y="355600"/>
                </a:lnTo>
                <a:lnTo>
                  <a:pt x="9398" y="351789"/>
                </a:lnTo>
                <a:lnTo>
                  <a:pt x="9398" y="347979"/>
                </a:lnTo>
                <a:lnTo>
                  <a:pt x="11175" y="345439"/>
                </a:lnTo>
                <a:lnTo>
                  <a:pt x="11175" y="341629"/>
                </a:lnTo>
                <a:lnTo>
                  <a:pt x="14986" y="334009"/>
                </a:lnTo>
                <a:lnTo>
                  <a:pt x="14986" y="328929"/>
                </a:lnTo>
                <a:lnTo>
                  <a:pt x="11175" y="321309"/>
                </a:lnTo>
                <a:lnTo>
                  <a:pt x="11175" y="320039"/>
                </a:lnTo>
                <a:lnTo>
                  <a:pt x="9398" y="316229"/>
                </a:lnTo>
                <a:lnTo>
                  <a:pt x="7493" y="312419"/>
                </a:lnTo>
                <a:lnTo>
                  <a:pt x="5587" y="306069"/>
                </a:lnTo>
                <a:lnTo>
                  <a:pt x="9398" y="302259"/>
                </a:lnTo>
                <a:lnTo>
                  <a:pt x="28066" y="302259"/>
                </a:lnTo>
                <a:lnTo>
                  <a:pt x="31876" y="300989"/>
                </a:lnTo>
                <a:lnTo>
                  <a:pt x="38873" y="297179"/>
                </a:lnTo>
                <a:lnTo>
                  <a:pt x="43084" y="290829"/>
                </a:lnTo>
                <a:lnTo>
                  <a:pt x="44485" y="284479"/>
                </a:lnTo>
                <a:lnTo>
                  <a:pt x="43052" y="278129"/>
                </a:lnTo>
                <a:close/>
              </a:path>
              <a:path w="335279" h="389889">
                <a:moveTo>
                  <a:pt x="74929" y="265429"/>
                </a:moveTo>
                <a:lnTo>
                  <a:pt x="56134" y="265429"/>
                </a:lnTo>
                <a:lnTo>
                  <a:pt x="59944" y="266700"/>
                </a:lnTo>
                <a:lnTo>
                  <a:pt x="65532" y="270509"/>
                </a:lnTo>
                <a:lnTo>
                  <a:pt x="69341" y="274319"/>
                </a:lnTo>
                <a:lnTo>
                  <a:pt x="74929" y="278129"/>
                </a:lnTo>
                <a:lnTo>
                  <a:pt x="78612" y="284479"/>
                </a:lnTo>
                <a:lnTo>
                  <a:pt x="105009" y="320039"/>
                </a:lnTo>
                <a:lnTo>
                  <a:pt x="116077" y="340359"/>
                </a:lnTo>
                <a:lnTo>
                  <a:pt x="119887" y="347979"/>
                </a:lnTo>
                <a:lnTo>
                  <a:pt x="121793" y="355600"/>
                </a:lnTo>
                <a:lnTo>
                  <a:pt x="121713" y="364489"/>
                </a:lnTo>
                <a:lnTo>
                  <a:pt x="118681" y="370839"/>
                </a:lnTo>
                <a:lnTo>
                  <a:pt x="112506" y="377189"/>
                </a:lnTo>
                <a:lnTo>
                  <a:pt x="102997" y="379729"/>
                </a:lnTo>
                <a:lnTo>
                  <a:pt x="97409" y="381000"/>
                </a:lnTo>
                <a:lnTo>
                  <a:pt x="119252" y="381000"/>
                </a:lnTo>
                <a:lnTo>
                  <a:pt x="119887" y="379729"/>
                </a:lnTo>
                <a:lnTo>
                  <a:pt x="123571" y="377189"/>
                </a:lnTo>
                <a:lnTo>
                  <a:pt x="127381" y="375919"/>
                </a:lnTo>
                <a:lnTo>
                  <a:pt x="134874" y="372109"/>
                </a:lnTo>
                <a:lnTo>
                  <a:pt x="142366" y="369569"/>
                </a:lnTo>
                <a:lnTo>
                  <a:pt x="231105" y="369569"/>
                </a:lnTo>
                <a:lnTo>
                  <a:pt x="230667" y="368300"/>
                </a:lnTo>
                <a:lnTo>
                  <a:pt x="131063" y="368300"/>
                </a:lnTo>
                <a:lnTo>
                  <a:pt x="131063" y="360679"/>
                </a:lnTo>
                <a:lnTo>
                  <a:pt x="129286" y="358139"/>
                </a:lnTo>
                <a:lnTo>
                  <a:pt x="129286" y="351789"/>
                </a:lnTo>
                <a:lnTo>
                  <a:pt x="127381" y="347979"/>
                </a:lnTo>
                <a:lnTo>
                  <a:pt x="123571" y="341629"/>
                </a:lnTo>
                <a:lnTo>
                  <a:pt x="121793" y="337819"/>
                </a:lnTo>
                <a:lnTo>
                  <a:pt x="117983" y="334009"/>
                </a:lnTo>
                <a:lnTo>
                  <a:pt x="116077" y="332739"/>
                </a:lnTo>
                <a:lnTo>
                  <a:pt x="117983" y="330200"/>
                </a:lnTo>
                <a:lnTo>
                  <a:pt x="119887" y="330200"/>
                </a:lnTo>
                <a:lnTo>
                  <a:pt x="125475" y="328929"/>
                </a:lnTo>
                <a:lnTo>
                  <a:pt x="127381" y="326389"/>
                </a:lnTo>
                <a:lnTo>
                  <a:pt x="129286" y="321309"/>
                </a:lnTo>
                <a:lnTo>
                  <a:pt x="131063" y="316229"/>
                </a:lnTo>
                <a:lnTo>
                  <a:pt x="129286" y="312419"/>
                </a:lnTo>
                <a:lnTo>
                  <a:pt x="125475" y="308609"/>
                </a:lnTo>
                <a:lnTo>
                  <a:pt x="97409" y="285750"/>
                </a:lnTo>
                <a:lnTo>
                  <a:pt x="74929" y="265429"/>
                </a:lnTo>
                <a:close/>
              </a:path>
              <a:path w="335279" h="389889">
                <a:moveTo>
                  <a:pt x="301625" y="284479"/>
                </a:moveTo>
                <a:lnTo>
                  <a:pt x="299720" y="285750"/>
                </a:lnTo>
                <a:lnTo>
                  <a:pt x="299720" y="294639"/>
                </a:lnTo>
                <a:lnTo>
                  <a:pt x="297814" y="298450"/>
                </a:lnTo>
                <a:lnTo>
                  <a:pt x="299720" y="304800"/>
                </a:lnTo>
                <a:lnTo>
                  <a:pt x="301625" y="312419"/>
                </a:lnTo>
                <a:lnTo>
                  <a:pt x="305308" y="320039"/>
                </a:lnTo>
                <a:lnTo>
                  <a:pt x="314706" y="321309"/>
                </a:lnTo>
                <a:lnTo>
                  <a:pt x="316611" y="323850"/>
                </a:lnTo>
                <a:lnTo>
                  <a:pt x="318388" y="323850"/>
                </a:lnTo>
                <a:lnTo>
                  <a:pt x="320294" y="325119"/>
                </a:lnTo>
                <a:lnTo>
                  <a:pt x="322199" y="325119"/>
                </a:lnTo>
                <a:lnTo>
                  <a:pt x="325882" y="326389"/>
                </a:lnTo>
                <a:lnTo>
                  <a:pt x="327787" y="330200"/>
                </a:lnTo>
                <a:lnTo>
                  <a:pt x="329691" y="332739"/>
                </a:lnTo>
                <a:lnTo>
                  <a:pt x="329691" y="334009"/>
                </a:lnTo>
                <a:lnTo>
                  <a:pt x="327787" y="337819"/>
                </a:lnTo>
                <a:lnTo>
                  <a:pt x="325882" y="337819"/>
                </a:lnTo>
                <a:lnTo>
                  <a:pt x="325882" y="340359"/>
                </a:lnTo>
                <a:lnTo>
                  <a:pt x="324103" y="340359"/>
                </a:lnTo>
                <a:lnTo>
                  <a:pt x="318388" y="344169"/>
                </a:lnTo>
                <a:lnTo>
                  <a:pt x="314706" y="345439"/>
                </a:lnTo>
                <a:lnTo>
                  <a:pt x="309118" y="347979"/>
                </a:lnTo>
                <a:lnTo>
                  <a:pt x="298965" y="350519"/>
                </a:lnTo>
                <a:lnTo>
                  <a:pt x="288671" y="355600"/>
                </a:lnTo>
                <a:lnTo>
                  <a:pt x="278757" y="360679"/>
                </a:lnTo>
                <a:lnTo>
                  <a:pt x="269748" y="368300"/>
                </a:lnTo>
                <a:lnTo>
                  <a:pt x="265938" y="372109"/>
                </a:lnTo>
                <a:lnTo>
                  <a:pt x="260350" y="375919"/>
                </a:lnTo>
                <a:lnTo>
                  <a:pt x="254762" y="377189"/>
                </a:lnTo>
                <a:lnTo>
                  <a:pt x="245403" y="379729"/>
                </a:lnTo>
                <a:lnTo>
                  <a:pt x="270139" y="379729"/>
                </a:lnTo>
                <a:lnTo>
                  <a:pt x="274623" y="375919"/>
                </a:lnTo>
                <a:lnTo>
                  <a:pt x="286146" y="367029"/>
                </a:lnTo>
                <a:lnTo>
                  <a:pt x="298360" y="359409"/>
                </a:lnTo>
                <a:lnTo>
                  <a:pt x="318388" y="349250"/>
                </a:lnTo>
                <a:lnTo>
                  <a:pt x="324103" y="345439"/>
                </a:lnTo>
                <a:lnTo>
                  <a:pt x="329691" y="341629"/>
                </a:lnTo>
                <a:lnTo>
                  <a:pt x="335279" y="334009"/>
                </a:lnTo>
                <a:lnTo>
                  <a:pt x="335279" y="328929"/>
                </a:lnTo>
                <a:lnTo>
                  <a:pt x="327787" y="325119"/>
                </a:lnTo>
                <a:lnTo>
                  <a:pt x="325882" y="321309"/>
                </a:lnTo>
                <a:lnTo>
                  <a:pt x="305308" y="300989"/>
                </a:lnTo>
                <a:lnTo>
                  <a:pt x="303402" y="294639"/>
                </a:lnTo>
                <a:lnTo>
                  <a:pt x="301625" y="289559"/>
                </a:lnTo>
                <a:lnTo>
                  <a:pt x="301625" y="284479"/>
                </a:lnTo>
                <a:close/>
              </a:path>
              <a:path w="335279" h="389889">
                <a:moveTo>
                  <a:pt x="132969" y="337819"/>
                </a:moveTo>
                <a:lnTo>
                  <a:pt x="129286" y="337819"/>
                </a:lnTo>
                <a:lnTo>
                  <a:pt x="127381" y="340359"/>
                </a:lnTo>
                <a:lnTo>
                  <a:pt x="127381" y="341629"/>
                </a:lnTo>
                <a:lnTo>
                  <a:pt x="129286" y="344169"/>
                </a:lnTo>
                <a:lnTo>
                  <a:pt x="131063" y="347979"/>
                </a:lnTo>
                <a:lnTo>
                  <a:pt x="134874" y="351789"/>
                </a:lnTo>
                <a:lnTo>
                  <a:pt x="134874" y="356869"/>
                </a:lnTo>
                <a:lnTo>
                  <a:pt x="136778" y="360679"/>
                </a:lnTo>
                <a:lnTo>
                  <a:pt x="136778" y="364489"/>
                </a:lnTo>
                <a:lnTo>
                  <a:pt x="131063" y="368300"/>
                </a:lnTo>
                <a:lnTo>
                  <a:pt x="230667" y="368300"/>
                </a:lnTo>
                <a:lnTo>
                  <a:pt x="229350" y="364489"/>
                </a:lnTo>
                <a:lnTo>
                  <a:pt x="213487" y="364489"/>
                </a:lnTo>
                <a:lnTo>
                  <a:pt x="211709" y="361950"/>
                </a:lnTo>
                <a:lnTo>
                  <a:pt x="213487" y="358139"/>
                </a:lnTo>
                <a:lnTo>
                  <a:pt x="213487" y="355600"/>
                </a:lnTo>
                <a:lnTo>
                  <a:pt x="215391" y="351789"/>
                </a:lnTo>
                <a:lnTo>
                  <a:pt x="215391" y="347979"/>
                </a:lnTo>
                <a:lnTo>
                  <a:pt x="147954" y="347979"/>
                </a:lnTo>
                <a:lnTo>
                  <a:pt x="142366" y="345439"/>
                </a:lnTo>
                <a:lnTo>
                  <a:pt x="138557" y="344169"/>
                </a:lnTo>
                <a:lnTo>
                  <a:pt x="134874" y="340359"/>
                </a:lnTo>
                <a:lnTo>
                  <a:pt x="132969" y="337819"/>
                </a:lnTo>
                <a:close/>
              </a:path>
              <a:path w="335279" h="389889">
                <a:moveTo>
                  <a:pt x="261064" y="259079"/>
                </a:moveTo>
                <a:lnTo>
                  <a:pt x="254267" y="259079"/>
                </a:lnTo>
                <a:lnTo>
                  <a:pt x="247269" y="260350"/>
                </a:lnTo>
                <a:lnTo>
                  <a:pt x="241681" y="261619"/>
                </a:lnTo>
                <a:lnTo>
                  <a:pt x="237871" y="265429"/>
                </a:lnTo>
                <a:lnTo>
                  <a:pt x="235965" y="273050"/>
                </a:lnTo>
                <a:lnTo>
                  <a:pt x="228473" y="273050"/>
                </a:lnTo>
                <a:lnTo>
                  <a:pt x="224789" y="274319"/>
                </a:lnTo>
                <a:lnTo>
                  <a:pt x="220979" y="285750"/>
                </a:lnTo>
                <a:lnTo>
                  <a:pt x="220979" y="304800"/>
                </a:lnTo>
                <a:lnTo>
                  <a:pt x="222885" y="312419"/>
                </a:lnTo>
                <a:lnTo>
                  <a:pt x="222885" y="320039"/>
                </a:lnTo>
                <a:lnTo>
                  <a:pt x="224789" y="326389"/>
                </a:lnTo>
                <a:lnTo>
                  <a:pt x="222885" y="332739"/>
                </a:lnTo>
                <a:lnTo>
                  <a:pt x="222885" y="340359"/>
                </a:lnTo>
                <a:lnTo>
                  <a:pt x="220979" y="347979"/>
                </a:lnTo>
                <a:lnTo>
                  <a:pt x="219201" y="356869"/>
                </a:lnTo>
                <a:lnTo>
                  <a:pt x="217297" y="364489"/>
                </a:lnTo>
                <a:lnTo>
                  <a:pt x="229350" y="364489"/>
                </a:lnTo>
                <a:lnTo>
                  <a:pt x="226695" y="356869"/>
                </a:lnTo>
                <a:lnTo>
                  <a:pt x="226695" y="351789"/>
                </a:lnTo>
                <a:lnTo>
                  <a:pt x="228473" y="347979"/>
                </a:lnTo>
                <a:lnTo>
                  <a:pt x="229516" y="336550"/>
                </a:lnTo>
                <a:lnTo>
                  <a:pt x="229638" y="328929"/>
                </a:lnTo>
                <a:lnTo>
                  <a:pt x="229581" y="325119"/>
                </a:lnTo>
                <a:lnTo>
                  <a:pt x="228794" y="314959"/>
                </a:lnTo>
                <a:lnTo>
                  <a:pt x="226695" y="304800"/>
                </a:lnTo>
                <a:lnTo>
                  <a:pt x="224789" y="297179"/>
                </a:lnTo>
                <a:lnTo>
                  <a:pt x="224789" y="289559"/>
                </a:lnTo>
                <a:lnTo>
                  <a:pt x="226695" y="281939"/>
                </a:lnTo>
                <a:lnTo>
                  <a:pt x="228473" y="278129"/>
                </a:lnTo>
                <a:lnTo>
                  <a:pt x="230377" y="276859"/>
                </a:lnTo>
                <a:lnTo>
                  <a:pt x="295910" y="276859"/>
                </a:lnTo>
                <a:lnTo>
                  <a:pt x="295910" y="274319"/>
                </a:lnTo>
                <a:lnTo>
                  <a:pt x="297814" y="273050"/>
                </a:lnTo>
                <a:lnTo>
                  <a:pt x="297814" y="270509"/>
                </a:lnTo>
                <a:lnTo>
                  <a:pt x="299720" y="269239"/>
                </a:lnTo>
                <a:lnTo>
                  <a:pt x="299720" y="266700"/>
                </a:lnTo>
                <a:lnTo>
                  <a:pt x="300362" y="262889"/>
                </a:lnTo>
                <a:lnTo>
                  <a:pt x="273431" y="262889"/>
                </a:lnTo>
                <a:lnTo>
                  <a:pt x="267503" y="260350"/>
                </a:lnTo>
                <a:lnTo>
                  <a:pt x="261064" y="259079"/>
                </a:lnTo>
                <a:close/>
              </a:path>
              <a:path w="335279" h="389889">
                <a:moveTo>
                  <a:pt x="217297" y="321309"/>
                </a:moveTo>
                <a:lnTo>
                  <a:pt x="215391" y="321309"/>
                </a:lnTo>
                <a:lnTo>
                  <a:pt x="209803" y="326389"/>
                </a:lnTo>
                <a:lnTo>
                  <a:pt x="207899" y="330200"/>
                </a:lnTo>
                <a:lnTo>
                  <a:pt x="204215" y="334009"/>
                </a:lnTo>
                <a:lnTo>
                  <a:pt x="198500" y="340359"/>
                </a:lnTo>
                <a:lnTo>
                  <a:pt x="189229" y="344169"/>
                </a:lnTo>
                <a:lnTo>
                  <a:pt x="181737" y="345439"/>
                </a:lnTo>
                <a:lnTo>
                  <a:pt x="164846" y="347979"/>
                </a:lnTo>
                <a:lnTo>
                  <a:pt x="215391" y="347979"/>
                </a:lnTo>
                <a:lnTo>
                  <a:pt x="219201" y="340359"/>
                </a:lnTo>
                <a:lnTo>
                  <a:pt x="219201" y="325119"/>
                </a:lnTo>
                <a:lnTo>
                  <a:pt x="217297" y="325119"/>
                </a:lnTo>
                <a:lnTo>
                  <a:pt x="217297" y="321309"/>
                </a:lnTo>
                <a:close/>
              </a:path>
              <a:path w="335279" h="389889">
                <a:moveTo>
                  <a:pt x="290322" y="276859"/>
                </a:moveTo>
                <a:lnTo>
                  <a:pt x="235965" y="276859"/>
                </a:lnTo>
                <a:lnTo>
                  <a:pt x="239775" y="280669"/>
                </a:lnTo>
                <a:lnTo>
                  <a:pt x="241681" y="284479"/>
                </a:lnTo>
                <a:lnTo>
                  <a:pt x="243459" y="288289"/>
                </a:lnTo>
                <a:lnTo>
                  <a:pt x="245363" y="289559"/>
                </a:lnTo>
                <a:lnTo>
                  <a:pt x="249174" y="297179"/>
                </a:lnTo>
                <a:lnTo>
                  <a:pt x="252857" y="297179"/>
                </a:lnTo>
                <a:lnTo>
                  <a:pt x="260350" y="298450"/>
                </a:lnTo>
                <a:lnTo>
                  <a:pt x="267843" y="298450"/>
                </a:lnTo>
                <a:lnTo>
                  <a:pt x="275336" y="294639"/>
                </a:lnTo>
                <a:lnTo>
                  <a:pt x="279146" y="292100"/>
                </a:lnTo>
                <a:lnTo>
                  <a:pt x="286638" y="284479"/>
                </a:lnTo>
                <a:lnTo>
                  <a:pt x="288416" y="280669"/>
                </a:lnTo>
                <a:lnTo>
                  <a:pt x="290322" y="276859"/>
                </a:lnTo>
                <a:close/>
              </a:path>
              <a:path w="335279" h="389889">
                <a:moveTo>
                  <a:pt x="159258" y="0"/>
                </a:moveTo>
                <a:lnTo>
                  <a:pt x="151764" y="0"/>
                </a:lnTo>
                <a:lnTo>
                  <a:pt x="144272" y="2539"/>
                </a:lnTo>
                <a:lnTo>
                  <a:pt x="111150" y="36829"/>
                </a:lnTo>
                <a:lnTo>
                  <a:pt x="108585" y="50800"/>
                </a:lnTo>
                <a:lnTo>
                  <a:pt x="108599" y="54609"/>
                </a:lnTo>
                <a:lnTo>
                  <a:pt x="108718" y="62229"/>
                </a:lnTo>
                <a:lnTo>
                  <a:pt x="108823" y="66039"/>
                </a:lnTo>
                <a:lnTo>
                  <a:pt x="109388" y="74929"/>
                </a:lnTo>
                <a:lnTo>
                  <a:pt x="110489" y="82550"/>
                </a:lnTo>
                <a:lnTo>
                  <a:pt x="110512" y="90169"/>
                </a:lnTo>
                <a:lnTo>
                  <a:pt x="110638" y="97789"/>
                </a:lnTo>
                <a:lnTo>
                  <a:pt x="110728" y="101600"/>
                </a:lnTo>
                <a:lnTo>
                  <a:pt x="111293" y="111759"/>
                </a:lnTo>
                <a:lnTo>
                  <a:pt x="112395" y="119379"/>
                </a:lnTo>
                <a:lnTo>
                  <a:pt x="112395" y="130809"/>
                </a:lnTo>
                <a:lnTo>
                  <a:pt x="108585" y="137159"/>
                </a:lnTo>
                <a:lnTo>
                  <a:pt x="104901" y="142239"/>
                </a:lnTo>
                <a:lnTo>
                  <a:pt x="101091" y="149859"/>
                </a:lnTo>
                <a:lnTo>
                  <a:pt x="97409" y="154939"/>
                </a:lnTo>
                <a:lnTo>
                  <a:pt x="80518" y="175259"/>
                </a:lnTo>
                <a:lnTo>
                  <a:pt x="75551" y="182879"/>
                </a:lnTo>
                <a:lnTo>
                  <a:pt x="71643" y="191769"/>
                </a:lnTo>
                <a:lnTo>
                  <a:pt x="68427" y="200659"/>
                </a:lnTo>
                <a:lnTo>
                  <a:pt x="65532" y="209550"/>
                </a:lnTo>
                <a:lnTo>
                  <a:pt x="62422" y="218439"/>
                </a:lnTo>
                <a:lnTo>
                  <a:pt x="58753" y="226059"/>
                </a:lnTo>
                <a:lnTo>
                  <a:pt x="54727" y="234950"/>
                </a:lnTo>
                <a:lnTo>
                  <a:pt x="50546" y="242569"/>
                </a:lnTo>
                <a:lnTo>
                  <a:pt x="48640" y="245109"/>
                </a:lnTo>
                <a:lnTo>
                  <a:pt x="48640" y="246379"/>
                </a:lnTo>
                <a:lnTo>
                  <a:pt x="46862" y="248919"/>
                </a:lnTo>
                <a:lnTo>
                  <a:pt x="44958" y="256539"/>
                </a:lnTo>
                <a:lnTo>
                  <a:pt x="44958" y="261619"/>
                </a:lnTo>
                <a:lnTo>
                  <a:pt x="46862" y="266700"/>
                </a:lnTo>
                <a:lnTo>
                  <a:pt x="46862" y="270509"/>
                </a:lnTo>
                <a:lnTo>
                  <a:pt x="48640" y="270509"/>
                </a:lnTo>
                <a:lnTo>
                  <a:pt x="50546" y="269239"/>
                </a:lnTo>
                <a:lnTo>
                  <a:pt x="56134" y="265429"/>
                </a:lnTo>
                <a:lnTo>
                  <a:pt x="74929" y="265429"/>
                </a:lnTo>
                <a:lnTo>
                  <a:pt x="71120" y="261619"/>
                </a:lnTo>
                <a:lnTo>
                  <a:pt x="69341" y="256539"/>
                </a:lnTo>
                <a:lnTo>
                  <a:pt x="69341" y="252729"/>
                </a:lnTo>
                <a:lnTo>
                  <a:pt x="65532" y="245109"/>
                </a:lnTo>
                <a:lnTo>
                  <a:pt x="65532" y="237489"/>
                </a:lnTo>
                <a:lnTo>
                  <a:pt x="69341" y="229869"/>
                </a:lnTo>
                <a:lnTo>
                  <a:pt x="69341" y="226059"/>
                </a:lnTo>
                <a:lnTo>
                  <a:pt x="87786" y="226059"/>
                </a:lnTo>
                <a:lnTo>
                  <a:pt x="88471" y="223519"/>
                </a:lnTo>
                <a:lnTo>
                  <a:pt x="90874" y="215900"/>
                </a:lnTo>
                <a:lnTo>
                  <a:pt x="93599" y="209550"/>
                </a:lnTo>
                <a:lnTo>
                  <a:pt x="97409" y="201929"/>
                </a:lnTo>
                <a:lnTo>
                  <a:pt x="101091" y="194309"/>
                </a:lnTo>
                <a:lnTo>
                  <a:pt x="104901" y="186689"/>
                </a:lnTo>
                <a:lnTo>
                  <a:pt x="106807" y="185419"/>
                </a:lnTo>
                <a:lnTo>
                  <a:pt x="108585" y="185419"/>
                </a:lnTo>
                <a:lnTo>
                  <a:pt x="108585" y="179069"/>
                </a:lnTo>
                <a:lnTo>
                  <a:pt x="106807" y="175259"/>
                </a:lnTo>
                <a:lnTo>
                  <a:pt x="106807" y="166369"/>
                </a:lnTo>
                <a:lnTo>
                  <a:pt x="110489" y="161289"/>
                </a:lnTo>
                <a:lnTo>
                  <a:pt x="112395" y="154939"/>
                </a:lnTo>
                <a:lnTo>
                  <a:pt x="114300" y="151129"/>
                </a:lnTo>
                <a:lnTo>
                  <a:pt x="117983" y="147319"/>
                </a:lnTo>
                <a:lnTo>
                  <a:pt x="119887" y="143509"/>
                </a:lnTo>
                <a:lnTo>
                  <a:pt x="119887" y="137159"/>
                </a:lnTo>
                <a:lnTo>
                  <a:pt x="121793" y="130809"/>
                </a:lnTo>
                <a:lnTo>
                  <a:pt x="121793" y="129539"/>
                </a:lnTo>
                <a:lnTo>
                  <a:pt x="132969" y="129539"/>
                </a:lnTo>
                <a:lnTo>
                  <a:pt x="132969" y="127000"/>
                </a:lnTo>
                <a:lnTo>
                  <a:pt x="159173" y="127000"/>
                </a:lnTo>
                <a:lnTo>
                  <a:pt x="161036" y="125729"/>
                </a:lnTo>
                <a:lnTo>
                  <a:pt x="168380" y="123189"/>
                </a:lnTo>
                <a:lnTo>
                  <a:pt x="131063" y="123189"/>
                </a:lnTo>
                <a:lnTo>
                  <a:pt x="127381" y="115569"/>
                </a:lnTo>
                <a:lnTo>
                  <a:pt x="125475" y="114300"/>
                </a:lnTo>
                <a:lnTo>
                  <a:pt x="123571" y="111759"/>
                </a:lnTo>
                <a:lnTo>
                  <a:pt x="121793" y="110489"/>
                </a:lnTo>
                <a:lnTo>
                  <a:pt x="119887" y="110489"/>
                </a:lnTo>
                <a:lnTo>
                  <a:pt x="117983" y="109219"/>
                </a:lnTo>
                <a:lnTo>
                  <a:pt x="119887" y="105409"/>
                </a:lnTo>
                <a:lnTo>
                  <a:pt x="121793" y="102869"/>
                </a:lnTo>
                <a:lnTo>
                  <a:pt x="121793" y="101600"/>
                </a:lnTo>
                <a:lnTo>
                  <a:pt x="123571" y="101600"/>
                </a:lnTo>
                <a:lnTo>
                  <a:pt x="129286" y="97789"/>
                </a:lnTo>
                <a:lnTo>
                  <a:pt x="132969" y="95250"/>
                </a:lnTo>
                <a:lnTo>
                  <a:pt x="125475" y="95250"/>
                </a:lnTo>
                <a:lnTo>
                  <a:pt x="123571" y="93979"/>
                </a:lnTo>
                <a:lnTo>
                  <a:pt x="123571" y="91439"/>
                </a:lnTo>
                <a:lnTo>
                  <a:pt x="120427" y="85089"/>
                </a:lnTo>
                <a:lnTo>
                  <a:pt x="119380" y="78739"/>
                </a:lnTo>
                <a:lnTo>
                  <a:pt x="120427" y="71119"/>
                </a:lnTo>
                <a:lnTo>
                  <a:pt x="123571" y="63500"/>
                </a:lnTo>
                <a:lnTo>
                  <a:pt x="125475" y="59689"/>
                </a:lnTo>
                <a:lnTo>
                  <a:pt x="127381" y="58419"/>
                </a:lnTo>
                <a:lnTo>
                  <a:pt x="168198" y="58419"/>
                </a:lnTo>
                <a:lnTo>
                  <a:pt x="170434" y="55879"/>
                </a:lnTo>
                <a:lnTo>
                  <a:pt x="179832" y="55879"/>
                </a:lnTo>
                <a:lnTo>
                  <a:pt x="187325" y="54609"/>
                </a:lnTo>
                <a:lnTo>
                  <a:pt x="227464" y="54609"/>
                </a:lnTo>
                <a:lnTo>
                  <a:pt x="207914" y="16509"/>
                </a:lnTo>
                <a:lnTo>
                  <a:pt x="175847" y="1269"/>
                </a:lnTo>
                <a:lnTo>
                  <a:pt x="167630" y="1269"/>
                </a:lnTo>
                <a:lnTo>
                  <a:pt x="159258" y="0"/>
                </a:lnTo>
                <a:close/>
              </a:path>
              <a:path w="335279" h="389889">
                <a:moveTo>
                  <a:pt x="87786" y="226059"/>
                </a:moveTo>
                <a:lnTo>
                  <a:pt x="71120" y="226059"/>
                </a:lnTo>
                <a:lnTo>
                  <a:pt x="71120" y="233679"/>
                </a:lnTo>
                <a:lnTo>
                  <a:pt x="69341" y="241300"/>
                </a:lnTo>
                <a:lnTo>
                  <a:pt x="80518" y="262889"/>
                </a:lnTo>
                <a:lnTo>
                  <a:pt x="82423" y="265429"/>
                </a:lnTo>
                <a:lnTo>
                  <a:pt x="84327" y="262889"/>
                </a:lnTo>
                <a:lnTo>
                  <a:pt x="84327" y="260350"/>
                </a:lnTo>
                <a:lnTo>
                  <a:pt x="86106" y="256539"/>
                </a:lnTo>
                <a:lnTo>
                  <a:pt x="86106" y="237489"/>
                </a:lnTo>
                <a:lnTo>
                  <a:pt x="86758" y="229869"/>
                </a:lnTo>
                <a:lnTo>
                  <a:pt x="87786" y="226059"/>
                </a:lnTo>
                <a:close/>
              </a:path>
              <a:path w="335279" h="389889">
                <a:moveTo>
                  <a:pt x="269072" y="171450"/>
                </a:moveTo>
                <a:lnTo>
                  <a:pt x="235965" y="171450"/>
                </a:lnTo>
                <a:lnTo>
                  <a:pt x="249324" y="184150"/>
                </a:lnTo>
                <a:lnTo>
                  <a:pt x="259683" y="204469"/>
                </a:lnTo>
                <a:lnTo>
                  <a:pt x="264755" y="229869"/>
                </a:lnTo>
                <a:lnTo>
                  <a:pt x="262254" y="254000"/>
                </a:lnTo>
                <a:lnTo>
                  <a:pt x="265938" y="256539"/>
                </a:lnTo>
                <a:lnTo>
                  <a:pt x="271652" y="257809"/>
                </a:lnTo>
                <a:lnTo>
                  <a:pt x="273431" y="262889"/>
                </a:lnTo>
                <a:lnTo>
                  <a:pt x="300362" y="262889"/>
                </a:lnTo>
                <a:lnTo>
                  <a:pt x="300791" y="260350"/>
                </a:lnTo>
                <a:lnTo>
                  <a:pt x="301148" y="252729"/>
                </a:lnTo>
                <a:lnTo>
                  <a:pt x="300791" y="246379"/>
                </a:lnTo>
                <a:lnTo>
                  <a:pt x="299720" y="238759"/>
                </a:lnTo>
                <a:lnTo>
                  <a:pt x="293270" y="217169"/>
                </a:lnTo>
                <a:lnTo>
                  <a:pt x="284702" y="196850"/>
                </a:lnTo>
                <a:lnTo>
                  <a:pt x="273323" y="176529"/>
                </a:lnTo>
                <a:lnTo>
                  <a:pt x="269072" y="171450"/>
                </a:lnTo>
                <a:close/>
              </a:path>
              <a:path w="335279" h="389889">
                <a:moveTo>
                  <a:pt x="177926" y="67309"/>
                </a:moveTo>
                <a:lnTo>
                  <a:pt x="174244" y="69850"/>
                </a:lnTo>
                <a:lnTo>
                  <a:pt x="172338" y="74929"/>
                </a:lnTo>
                <a:lnTo>
                  <a:pt x="170434" y="77469"/>
                </a:lnTo>
                <a:lnTo>
                  <a:pt x="170434" y="90169"/>
                </a:lnTo>
                <a:lnTo>
                  <a:pt x="176022" y="91439"/>
                </a:lnTo>
                <a:lnTo>
                  <a:pt x="181737" y="95250"/>
                </a:lnTo>
                <a:lnTo>
                  <a:pt x="187325" y="97789"/>
                </a:lnTo>
                <a:lnTo>
                  <a:pt x="194818" y="99059"/>
                </a:lnTo>
                <a:lnTo>
                  <a:pt x="198500" y="101600"/>
                </a:lnTo>
                <a:lnTo>
                  <a:pt x="200406" y="105409"/>
                </a:lnTo>
                <a:lnTo>
                  <a:pt x="200406" y="109219"/>
                </a:lnTo>
                <a:lnTo>
                  <a:pt x="198500" y="111759"/>
                </a:lnTo>
                <a:lnTo>
                  <a:pt x="198500" y="119379"/>
                </a:lnTo>
                <a:lnTo>
                  <a:pt x="196723" y="125729"/>
                </a:lnTo>
                <a:lnTo>
                  <a:pt x="198500" y="130809"/>
                </a:lnTo>
                <a:lnTo>
                  <a:pt x="202311" y="134619"/>
                </a:lnTo>
                <a:lnTo>
                  <a:pt x="207575" y="144779"/>
                </a:lnTo>
                <a:lnTo>
                  <a:pt x="212137" y="154939"/>
                </a:lnTo>
                <a:lnTo>
                  <a:pt x="216009" y="165100"/>
                </a:lnTo>
                <a:lnTo>
                  <a:pt x="219201" y="175259"/>
                </a:lnTo>
                <a:lnTo>
                  <a:pt x="219201" y="177800"/>
                </a:lnTo>
                <a:lnTo>
                  <a:pt x="224139" y="182879"/>
                </a:lnTo>
                <a:lnTo>
                  <a:pt x="236458" y="219709"/>
                </a:lnTo>
                <a:lnTo>
                  <a:pt x="237871" y="246379"/>
                </a:lnTo>
                <a:lnTo>
                  <a:pt x="239775" y="250189"/>
                </a:lnTo>
                <a:lnTo>
                  <a:pt x="239775" y="256539"/>
                </a:lnTo>
                <a:lnTo>
                  <a:pt x="243459" y="257809"/>
                </a:lnTo>
                <a:lnTo>
                  <a:pt x="254762" y="257809"/>
                </a:lnTo>
                <a:lnTo>
                  <a:pt x="258445" y="252729"/>
                </a:lnTo>
                <a:lnTo>
                  <a:pt x="260350" y="245109"/>
                </a:lnTo>
                <a:lnTo>
                  <a:pt x="260887" y="237489"/>
                </a:lnTo>
                <a:lnTo>
                  <a:pt x="260978" y="233679"/>
                </a:lnTo>
                <a:lnTo>
                  <a:pt x="260365" y="224789"/>
                </a:lnTo>
                <a:lnTo>
                  <a:pt x="247459" y="187959"/>
                </a:lnTo>
                <a:lnTo>
                  <a:pt x="235965" y="171450"/>
                </a:lnTo>
                <a:lnTo>
                  <a:pt x="269072" y="171450"/>
                </a:lnTo>
                <a:lnTo>
                  <a:pt x="238125" y="125729"/>
                </a:lnTo>
                <a:lnTo>
                  <a:pt x="231339" y="95250"/>
                </a:lnTo>
                <a:lnTo>
                  <a:pt x="194818" y="95250"/>
                </a:lnTo>
                <a:lnTo>
                  <a:pt x="191008" y="93979"/>
                </a:lnTo>
                <a:lnTo>
                  <a:pt x="189229" y="91439"/>
                </a:lnTo>
                <a:lnTo>
                  <a:pt x="191008" y="90169"/>
                </a:lnTo>
                <a:lnTo>
                  <a:pt x="192912" y="83819"/>
                </a:lnTo>
                <a:lnTo>
                  <a:pt x="192912" y="82550"/>
                </a:lnTo>
                <a:lnTo>
                  <a:pt x="187325" y="82550"/>
                </a:lnTo>
                <a:lnTo>
                  <a:pt x="185420" y="78739"/>
                </a:lnTo>
                <a:lnTo>
                  <a:pt x="185420" y="74929"/>
                </a:lnTo>
                <a:lnTo>
                  <a:pt x="181737" y="73659"/>
                </a:lnTo>
                <a:lnTo>
                  <a:pt x="183514" y="71119"/>
                </a:lnTo>
                <a:lnTo>
                  <a:pt x="189229" y="71119"/>
                </a:lnTo>
                <a:lnTo>
                  <a:pt x="185420" y="69850"/>
                </a:lnTo>
                <a:lnTo>
                  <a:pt x="183514" y="69850"/>
                </a:lnTo>
                <a:lnTo>
                  <a:pt x="177926" y="67309"/>
                </a:lnTo>
                <a:close/>
              </a:path>
              <a:path w="335279" h="389889">
                <a:moveTo>
                  <a:pt x="132969" y="129539"/>
                </a:moveTo>
                <a:lnTo>
                  <a:pt x="121793" y="129539"/>
                </a:lnTo>
                <a:lnTo>
                  <a:pt x="123571" y="130809"/>
                </a:lnTo>
                <a:lnTo>
                  <a:pt x="129286" y="138429"/>
                </a:lnTo>
                <a:lnTo>
                  <a:pt x="132969" y="143509"/>
                </a:lnTo>
                <a:lnTo>
                  <a:pt x="136778" y="147319"/>
                </a:lnTo>
                <a:lnTo>
                  <a:pt x="142366" y="153669"/>
                </a:lnTo>
                <a:lnTo>
                  <a:pt x="146050" y="153669"/>
                </a:lnTo>
                <a:lnTo>
                  <a:pt x="151764" y="149859"/>
                </a:lnTo>
                <a:lnTo>
                  <a:pt x="155448" y="147319"/>
                </a:lnTo>
                <a:lnTo>
                  <a:pt x="159258" y="146050"/>
                </a:lnTo>
                <a:lnTo>
                  <a:pt x="162940" y="143509"/>
                </a:lnTo>
                <a:lnTo>
                  <a:pt x="170434" y="138429"/>
                </a:lnTo>
                <a:lnTo>
                  <a:pt x="151764" y="138429"/>
                </a:lnTo>
                <a:lnTo>
                  <a:pt x="144272" y="137159"/>
                </a:lnTo>
                <a:lnTo>
                  <a:pt x="138557" y="137159"/>
                </a:lnTo>
                <a:lnTo>
                  <a:pt x="136778" y="133350"/>
                </a:lnTo>
                <a:lnTo>
                  <a:pt x="132969" y="129539"/>
                </a:lnTo>
                <a:close/>
              </a:path>
              <a:path w="335279" h="389889">
                <a:moveTo>
                  <a:pt x="189229" y="121919"/>
                </a:moveTo>
                <a:lnTo>
                  <a:pt x="187325" y="123189"/>
                </a:lnTo>
                <a:lnTo>
                  <a:pt x="183514" y="123189"/>
                </a:lnTo>
                <a:lnTo>
                  <a:pt x="176022" y="127000"/>
                </a:lnTo>
                <a:lnTo>
                  <a:pt x="170434" y="130809"/>
                </a:lnTo>
                <a:lnTo>
                  <a:pt x="164846" y="133350"/>
                </a:lnTo>
                <a:lnTo>
                  <a:pt x="159258" y="137159"/>
                </a:lnTo>
                <a:lnTo>
                  <a:pt x="151764" y="138429"/>
                </a:lnTo>
                <a:lnTo>
                  <a:pt x="170434" y="138429"/>
                </a:lnTo>
                <a:lnTo>
                  <a:pt x="179800" y="132079"/>
                </a:lnTo>
                <a:lnTo>
                  <a:pt x="185420" y="129539"/>
                </a:lnTo>
                <a:lnTo>
                  <a:pt x="187325" y="129539"/>
                </a:lnTo>
                <a:lnTo>
                  <a:pt x="189229" y="127000"/>
                </a:lnTo>
                <a:lnTo>
                  <a:pt x="191008" y="127000"/>
                </a:lnTo>
                <a:lnTo>
                  <a:pt x="191008" y="123189"/>
                </a:lnTo>
                <a:lnTo>
                  <a:pt x="189229" y="121919"/>
                </a:lnTo>
                <a:close/>
              </a:path>
              <a:path w="335279" h="389889">
                <a:moveTo>
                  <a:pt x="159173" y="127000"/>
                </a:moveTo>
                <a:lnTo>
                  <a:pt x="134874" y="127000"/>
                </a:lnTo>
                <a:lnTo>
                  <a:pt x="136778" y="129539"/>
                </a:lnTo>
                <a:lnTo>
                  <a:pt x="155448" y="129539"/>
                </a:lnTo>
                <a:lnTo>
                  <a:pt x="159173" y="127000"/>
                </a:lnTo>
                <a:close/>
              </a:path>
              <a:path w="335279" h="389889">
                <a:moveTo>
                  <a:pt x="192912" y="109219"/>
                </a:moveTo>
                <a:lnTo>
                  <a:pt x="189229" y="109219"/>
                </a:lnTo>
                <a:lnTo>
                  <a:pt x="183514" y="114300"/>
                </a:lnTo>
                <a:lnTo>
                  <a:pt x="176022" y="115569"/>
                </a:lnTo>
                <a:lnTo>
                  <a:pt x="170434" y="118109"/>
                </a:lnTo>
                <a:lnTo>
                  <a:pt x="162940" y="121919"/>
                </a:lnTo>
                <a:lnTo>
                  <a:pt x="153543" y="123189"/>
                </a:lnTo>
                <a:lnTo>
                  <a:pt x="168380" y="123189"/>
                </a:lnTo>
                <a:lnTo>
                  <a:pt x="183735" y="116839"/>
                </a:lnTo>
                <a:lnTo>
                  <a:pt x="191008" y="114300"/>
                </a:lnTo>
                <a:lnTo>
                  <a:pt x="192912" y="111759"/>
                </a:lnTo>
                <a:lnTo>
                  <a:pt x="192912" y="109219"/>
                </a:lnTo>
                <a:close/>
              </a:path>
              <a:path w="335279" h="389889">
                <a:moveTo>
                  <a:pt x="134874" y="90169"/>
                </a:moveTo>
                <a:lnTo>
                  <a:pt x="129286" y="90169"/>
                </a:lnTo>
                <a:lnTo>
                  <a:pt x="129286" y="95250"/>
                </a:lnTo>
                <a:lnTo>
                  <a:pt x="132969" y="95250"/>
                </a:lnTo>
                <a:lnTo>
                  <a:pt x="134874" y="91439"/>
                </a:lnTo>
                <a:lnTo>
                  <a:pt x="134874" y="90169"/>
                </a:lnTo>
                <a:close/>
              </a:path>
              <a:path w="335279" h="389889">
                <a:moveTo>
                  <a:pt x="227464" y="54609"/>
                </a:moveTo>
                <a:lnTo>
                  <a:pt x="187325" y="54609"/>
                </a:lnTo>
                <a:lnTo>
                  <a:pt x="194818" y="58419"/>
                </a:lnTo>
                <a:lnTo>
                  <a:pt x="196723" y="66039"/>
                </a:lnTo>
                <a:lnTo>
                  <a:pt x="199120" y="71119"/>
                </a:lnTo>
                <a:lnTo>
                  <a:pt x="200660" y="77469"/>
                </a:lnTo>
                <a:lnTo>
                  <a:pt x="201152" y="83819"/>
                </a:lnTo>
                <a:lnTo>
                  <a:pt x="200406" y="90169"/>
                </a:lnTo>
                <a:lnTo>
                  <a:pt x="200406" y="93979"/>
                </a:lnTo>
                <a:lnTo>
                  <a:pt x="194818" y="95250"/>
                </a:lnTo>
                <a:lnTo>
                  <a:pt x="231339" y="95250"/>
                </a:lnTo>
                <a:lnTo>
                  <a:pt x="230377" y="87629"/>
                </a:lnTo>
                <a:lnTo>
                  <a:pt x="228473" y="80009"/>
                </a:lnTo>
                <a:lnTo>
                  <a:pt x="230377" y="74929"/>
                </a:lnTo>
                <a:lnTo>
                  <a:pt x="228473" y="67309"/>
                </a:lnTo>
                <a:lnTo>
                  <a:pt x="228078" y="58419"/>
                </a:lnTo>
                <a:lnTo>
                  <a:pt x="227464" y="54609"/>
                </a:lnTo>
                <a:close/>
              </a:path>
              <a:path w="335279" h="389889">
                <a:moveTo>
                  <a:pt x="132969" y="67309"/>
                </a:moveTo>
                <a:lnTo>
                  <a:pt x="125475" y="69850"/>
                </a:lnTo>
                <a:lnTo>
                  <a:pt x="123571" y="74929"/>
                </a:lnTo>
                <a:lnTo>
                  <a:pt x="121793" y="78739"/>
                </a:lnTo>
                <a:lnTo>
                  <a:pt x="123571" y="83819"/>
                </a:lnTo>
                <a:lnTo>
                  <a:pt x="125475" y="87629"/>
                </a:lnTo>
                <a:lnTo>
                  <a:pt x="127381" y="90169"/>
                </a:lnTo>
                <a:lnTo>
                  <a:pt x="136778" y="90169"/>
                </a:lnTo>
                <a:lnTo>
                  <a:pt x="138557" y="87629"/>
                </a:lnTo>
                <a:lnTo>
                  <a:pt x="140462" y="86359"/>
                </a:lnTo>
                <a:lnTo>
                  <a:pt x="140462" y="83819"/>
                </a:lnTo>
                <a:lnTo>
                  <a:pt x="134874" y="83819"/>
                </a:lnTo>
                <a:lnTo>
                  <a:pt x="132969" y="82550"/>
                </a:lnTo>
                <a:lnTo>
                  <a:pt x="134874" y="82550"/>
                </a:lnTo>
                <a:lnTo>
                  <a:pt x="134874" y="77469"/>
                </a:lnTo>
                <a:lnTo>
                  <a:pt x="131063" y="77469"/>
                </a:lnTo>
                <a:lnTo>
                  <a:pt x="131063" y="73659"/>
                </a:lnTo>
                <a:lnTo>
                  <a:pt x="140462" y="73659"/>
                </a:lnTo>
                <a:lnTo>
                  <a:pt x="136778" y="71119"/>
                </a:lnTo>
                <a:lnTo>
                  <a:pt x="132969" y="67309"/>
                </a:lnTo>
                <a:close/>
              </a:path>
              <a:path w="335279" h="389889">
                <a:moveTo>
                  <a:pt x="162940" y="83819"/>
                </a:moveTo>
                <a:lnTo>
                  <a:pt x="159258" y="83819"/>
                </a:lnTo>
                <a:lnTo>
                  <a:pt x="162940" y="87629"/>
                </a:lnTo>
                <a:lnTo>
                  <a:pt x="162940" y="83819"/>
                </a:lnTo>
                <a:close/>
              </a:path>
              <a:path w="335279" h="389889">
                <a:moveTo>
                  <a:pt x="168198" y="58419"/>
                </a:moveTo>
                <a:lnTo>
                  <a:pt x="136778" y="58419"/>
                </a:lnTo>
                <a:lnTo>
                  <a:pt x="142366" y="63500"/>
                </a:lnTo>
                <a:lnTo>
                  <a:pt x="142366" y="67309"/>
                </a:lnTo>
                <a:lnTo>
                  <a:pt x="144272" y="71119"/>
                </a:lnTo>
                <a:lnTo>
                  <a:pt x="144272" y="77469"/>
                </a:lnTo>
                <a:lnTo>
                  <a:pt x="146050" y="82550"/>
                </a:lnTo>
                <a:lnTo>
                  <a:pt x="146050" y="86359"/>
                </a:lnTo>
                <a:lnTo>
                  <a:pt x="151764" y="86359"/>
                </a:lnTo>
                <a:lnTo>
                  <a:pt x="155448" y="83819"/>
                </a:lnTo>
                <a:lnTo>
                  <a:pt x="162940" y="83819"/>
                </a:lnTo>
                <a:lnTo>
                  <a:pt x="162940" y="69850"/>
                </a:lnTo>
                <a:lnTo>
                  <a:pt x="164846" y="62229"/>
                </a:lnTo>
                <a:lnTo>
                  <a:pt x="168198" y="58419"/>
                </a:lnTo>
                <a:close/>
              </a:path>
              <a:path w="335279" h="389889">
                <a:moveTo>
                  <a:pt x="140462" y="73659"/>
                </a:moveTo>
                <a:lnTo>
                  <a:pt x="131063" y="73659"/>
                </a:lnTo>
                <a:lnTo>
                  <a:pt x="132969" y="74929"/>
                </a:lnTo>
                <a:lnTo>
                  <a:pt x="134874" y="74929"/>
                </a:lnTo>
                <a:lnTo>
                  <a:pt x="136778" y="77469"/>
                </a:lnTo>
                <a:lnTo>
                  <a:pt x="136778" y="83819"/>
                </a:lnTo>
                <a:lnTo>
                  <a:pt x="140462" y="83819"/>
                </a:lnTo>
                <a:lnTo>
                  <a:pt x="140462" y="73659"/>
                </a:lnTo>
                <a:close/>
              </a:path>
              <a:path w="335279" h="389889">
                <a:moveTo>
                  <a:pt x="189229" y="71119"/>
                </a:moveTo>
                <a:lnTo>
                  <a:pt x="183514" y="71119"/>
                </a:lnTo>
                <a:lnTo>
                  <a:pt x="183514" y="73659"/>
                </a:lnTo>
                <a:lnTo>
                  <a:pt x="185420" y="73659"/>
                </a:lnTo>
                <a:lnTo>
                  <a:pt x="189229" y="77469"/>
                </a:lnTo>
                <a:lnTo>
                  <a:pt x="189229" y="80009"/>
                </a:lnTo>
                <a:lnTo>
                  <a:pt x="187325" y="80009"/>
                </a:lnTo>
                <a:lnTo>
                  <a:pt x="187325" y="82550"/>
                </a:lnTo>
                <a:lnTo>
                  <a:pt x="192912" y="82550"/>
                </a:lnTo>
                <a:lnTo>
                  <a:pt x="192912" y="78739"/>
                </a:lnTo>
                <a:lnTo>
                  <a:pt x="191008" y="73659"/>
                </a:lnTo>
                <a:lnTo>
                  <a:pt x="189229" y="71119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5547359" y="4140708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2" y="0"/>
                </a:moveTo>
                <a:lnTo>
                  <a:pt x="2286" y="0"/>
                </a:lnTo>
                <a:lnTo>
                  <a:pt x="0" y="1524"/>
                </a:lnTo>
                <a:lnTo>
                  <a:pt x="0" y="3048"/>
                </a:lnTo>
                <a:lnTo>
                  <a:pt x="2286" y="3048"/>
                </a:lnTo>
                <a:lnTo>
                  <a:pt x="2286" y="1524"/>
                </a:lnTo>
                <a:lnTo>
                  <a:pt x="4572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5568696" y="414070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048" y="0"/>
                </a:moveTo>
                <a:lnTo>
                  <a:pt x="0" y="0"/>
                </a:lnTo>
                <a:lnTo>
                  <a:pt x="1524" y="1524"/>
                </a:lnTo>
                <a:lnTo>
                  <a:pt x="3048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3171444" y="5181600"/>
            <a:ext cx="128270" cy="376555"/>
          </a:xfrm>
          <a:custGeom>
            <a:avLst/>
            <a:gdLst/>
            <a:ahLst/>
            <a:cxnLst/>
            <a:rect l="l" t="t" r="r" b="b"/>
            <a:pathLst>
              <a:path w="128270" h="376554">
                <a:moveTo>
                  <a:pt x="128016" y="58038"/>
                </a:moveTo>
                <a:lnTo>
                  <a:pt x="84708" y="58038"/>
                </a:lnTo>
                <a:lnTo>
                  <a:pt x="84708" y="376428"/>
                </a:lnTo>
                <a:lnTo>
                  <a:pt x="128016" y="376428"/>
                </a:lnTo>
                <a:lnTo>
                  <a:pt x="128016" y="58038"/>
                </a:lnTo>
                <a:close/>
              </a:path>
              <a:path w="128270" h="376554">
                <a:moveTo>
                  <a:pt x="128016" y="0"/>
                </a:moveTo>
                <a:lnTo>
                  <a:pt x="111125" y="0"/>
                </a:lnTo>
                <a:lnTo>
                  <a:pt x="106503" y="4488"/>
                </a:lnTo>
                <a:lnTo>
                  <a:pt x="101203" y="9334"/>
                </a:lnTo>
                <a:lnTo>
                  <a:pt x="60198" y="35560"/>
                </a:lnTo>
                <a:lnTo>
                  <a:pt x="30099" y="48641"/>
                </a:lnTo>
                <a:lnTo>
                  <a:pt x="21949" y="52550"/>
                </a:lnTo>
                <a:lnTo>
                  <a:pt x="14335" y="55721"/>
                </a:lnTo>
                <a:lnTo>
                  <a:pt x="7078" y="58177"/>
                </a:lnTo>
                <a:lnTo>
                  <a:pt x="0" y="59943"/>
                </a:lnTo>
                <a:lnTo>
                  <a:pt x="0" y="102997"/>
                </a:lnTo>
                <a:lnTo>
                  <a:pt x="5919" y="101260"/>
                </a:lnTo>
                <a:lnTo>
                  <a:pt x="12207" y="99012"/>
                </a:lnTo>
                <a:lnTo>
                  <a:pt x="18520" y="96406"/>
                </a:lnTo>
                <a:lnTo>
                  <a:pt x="24511" y="93599"/>
                </a:lnTo>
                <a:lnTo>
                  <a:pt x="31261" y="90816"/>
                </a:lnTo>
                <a:lnTo>
                  <a:pt x="44049" y="85205"/>
                </a:lnTo>
                <a:lnTo>
                  <a:pt x="50800" y="82422"/>
                </a:lnTo>
                <a:lnTo>
                  <a:pt x="58419" y="78612"/>
                </a:lnTo>
                <a:lnTo>
                  <a:pt x="64007" y="74930"/>
                </a:lnTo>
                <a:lnTo>
                  <a:pt x="71500" y="69341"/>
                </a:lnTo>
                <a:lnTo>
                  <a:pt x="82804" y="61849"/>
                </a:lnTo>
                <a:lnTo>
                  <a:pt x="84708" y="58038"/>
                </a:lnTo>
                <a:lnTo>
                  <a:pt x="128016" y="58038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3398520" y="5184647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29">
                <a:moveTo>
                  <a:pt x="123570" y="0"/>
                </a:moveTo>
                <a:lnTo>
                  <a:pt x="81940" y="6375"/>
                </a:lnTo>
                <a:lnTo>
                  <a:pt x="48402" y="27955"/>
                </a:lnTo>
                <a:lnTo>
                  <a:pt x="24084" y="62257"/>
                </a:lnTo>
                <a:lnTo>
                  <a:pt x="7492" y="110870"/>
                </a:lnTo>
                <a:lnTo>
                  <a:pt x="1650" y="151955"/>
                </a:lnTo>
                <a:lnTo>
                  <a:pt x="0" y="197230"/>
                </a:lnTo>
                <a:lnTo>
                  <a:pt x="384" y="217991"/>
                </a:lnTo>
                <a:lnTo>
                  <a:pt x="3964" y="256702"/>
                </a:lnTo>
                <a:lnTo>
                  <a:pt x="15875" y="306212"/>
                </a:lnTo>
                <a:lnTo>
                  <a:pt x="37653" y="343116"/>
                </a:lnTo>
                <a:lnTo>
                  <a:pt x="77108" y="373100"/>
                </a:lnTo>
                <a:lnTo>
                  <a:pt x="116077" y="379475"/>
                </a:lnTo>
                <a:lnTo>
                  <a:pt x="129744" y="378763"/>
                </a:lnTo>
                <a:lnTo>
                  <a:pt x="166624" y="368172"/>
                </a:lnTo>
                <a:lnTo>
                  <a:pt x="195344" y="343788"/>
                </a:lnTo>
                <a:lnTo>
                  <a:pt x="119760" y="343788"/>
                </a:lnTo>
                <a:lnTo>
                  <a:pt x="85701" y="334593"/>
                </a:lnTo>
                <a:lnTo>
                  <a:pt x="61785" y="306895"/>
                </a:lnTo>
                <a:lnTo>
                  <a:pt x="47680" y="260528"/>
                </a:lnTo>
                <a:lnTo>
                  <a:pt x="43052" y="195325"/>
                </a:lnTo>
                <a:lnTo>
                  <a:pt x="47960" y="125216"/>
                </a:lnTo>
                <a:lnTo>
                  <a:pt x="62690" y="75358"/>
                </a:lnTo>
                <a:lnTo>
                  <a:pt x="87254" y="45575"/>
                </a:lnTo>
                <a:lnTo>
                  <a:pt x="121665" y="35687"/>
                </a:lnTo>
                <a:lnTo>
                  <a:pt x="200428" y="35687"/>
                </a:lnTo>
                <a:lnTo>
                  <a:pt x="196897" y="29870"/>
                </a:lnTo>
                <a:lnTo>
                  <a:pt x="164900" y="7452"/>
                </a:lnTo>
                <a:lnTo>
                  <a:pt x="123570" y="0"/>
                </a:lnTo>
                <a:close/>
              </a:path>
              <a:path w="238125" h="379729">
                <a:moveTo>
                  <a:pt x="200428" y="35687"/>
                </a:moveTo>
                <a:lnTo>
                  <a:pt x="121665" y="35687"/>
                </a:lnTo>
                <a:lnTo>
                  <a:pt x="153596" y="45249"/>
                </a:lnTo>
                <a:lnTo>
                  <a:pt x="176418" y="74183"/>
                </a:lnTo>
                <a:lnTo>
                  <a:pt x="190120" y="122858"/>
                </a:lnTo>
                <a:lnTo>
                  <a:pt x="194690" y="191642"/>
                </a:lnTo>
                <a:lnTo>
                  <a:pt x="190091" y="258224"/>
                </a:lnTo>
                <a:lnTo>
                  <a:pt x="176180" y="305768"/>
                </a:lnTo>
                <a:lnTo>
                  <a:pt x="152792" y="334285"/>
                </a:lnTo>
                <a:lnTo>
                  <a:pt x="119760" y="343788"/>
                </a:lnTo>
                <a:lnTo>
                  <a:pt x="195344" y="343788"/>
                </a:lnTo>
                <a:lnTo>
                  <a:pt x="220202" y="302688"/>
                </a:lnTo>
                <a:lnTo>
                  <a:pt x="233779" y="251537"/>
                </a:lnTo>
                <a:lnTo>
                  <a:pt x="237359" y="210020"/>
                </a:lnTo>
                <a:lnTo>
                  <a:pt x="237743" y="187832"/>
                </a:lnTo>
                <a:lnTo>
                  <a:pt x="233233" y="119969"/>
                </a:lnTo>
                <a:lnTo>
                  <a:pt x="219647" y="67345"/>
                </a:lnTo>
                <a:lnTo>
                  <a:pt x="20042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3703320" y="5181600"/>
            <a:ext cx="123825" cy="376555"/>
          </a:xfrm>
          <a:custGeom>
            <a:avLst/>
            <a:gdLst/>
            <a:ahLst/>
            <a:cxnLst/>
            <a:rect l="l" t="t" r="r" b="b"/>
            <a:pathLst>
              <a:path w="123825" h="376554">
                <a:moveTo>
                  <a:pt x="123443" y="58038"/>
                </a:moveTo>
                <a:lnTo>
                  <a:pt x="82930" y="58038"/>
                </a:lnTo>
                <a:lnTo>
                  <a:pt x="82930" y="376428"/>
                </a:lnTo>
                <a:lnTo>
                  <a:pt x="123443" y="376428"/>
                </a:lnTo>
                <a:lnTo>
                  <a:pt x="123443" y="58038"/>
                </a:lnTo>
                <a:close/>
              </a:path>
              <a:path w="123825" h="376554">
                <a:moveTo>
                  <a:pt x="123443" y="0"/>
                </a:moveTo>
                <a:lnTo>
                  <a:pt x="108712" y="0"/>
                </a:lnTo>
                <a:lnTo>
                  <a:pt x="103937" y="4488"/>
                </a:lnTo>
                <a:lnTo>
                  <a:pt x="98329" y="9334"/>
                </a:lnTo>
                <a:lnTo>
                  <a:pt x="58927" y="35560"/>
                </a:lnTo>
                <a:lnTo>
                  <a:pt x="27685" y="48641"/>
                </a:lnTo>
                <a:lnTo>
                  <a:pt x="20752" y="52550"/>
                </a:lnTo>
                <a:lnTo>
                  <a:pt x="13842" y="55721"/>
                </a:lnTo>
                <a:lnTo>
                  <a:pt x="6933" y="58177"/>
                </a:lnTo>
                <a:lnTo>
                  <a:pt x="0" y="59943"/>
                </a:lnTo>
                <a:lnTo>
                  <a:pt x="0" y="102997"/>
                </a:lnTo>
                <a:lnTo>
                  <a:pt x="5822" y="101260"/>
                </a:lnTo>
                <a:lnTo>
                  <a:pt x="12001" y="99012"/>
                </a:lnTo>
                <a:lnTo>
                  <a:pt x="18180" y="96406"/>
                </a:lnTo>
                <a:lnTo>
                  <a:pt x="24002" y="93599"/>
                </a:lnTo>
                <a:lnTo>
                  <a:pt x="30555" y="90816"/>
                </a:lnTo>
                <a:lnTo>
                  <a:pt x="36607" y="88011"/>
                </a:lnTo>
                <a:lnTo>
                  <a:pt x="42326" y="85205"/>
                </a:lnTo>
                <a:lnTo>
                  <a:pt x="47878" y="82422"/>
                </a:lnTo>
                <a:lnTo>
                  <a:pt x="55244" y="78612"/>
                </a:lnTo>
                <a:lnTo>
                  <a:pt x="62610" y="74930"/>
                </a:lnTo>
                <a:lnTo>
                  <a:pt x="68199" y="69341"/>
                </a:lnTo>
                <a:lnTo>
                  <a:pt x="75564" y="65531"/>
                </a:lnTo>
                <a:lnTo>
                  <a:pt x="79247" y="61849"/>
                </a:lnTo>
                <a:lnTo>
                  <a:pt x="82930" y="58038"/>
                </a:lnTo>
                <a:lnTo>
                  <a:pt x="123443" y="58038"/>
                </a:lnTo>
                <a:lnTo>
                  <a:pt x="123443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3928871" y="518464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865" y="6375"/>
                </a:lnTo>
                <a:lnTo>
                  <a:pt x="50037" y="27955"/>
                </a:lnTo>
                <a:lnTo>
                  <a:pt x="24864" y="62257"/>
                </a:lnTo>
                <a:lnTo>
                  <a:pt x="9398" y="110870"/>
                </a:lnTo>
                <a:lnTo>
                  <a:pt x="2555" y="151955"/>
                </a:lnTo>
                <a:lnTo>
                  <a:pt x="0" y="197230"/>
                </a:lnTo>
                <a:lnTo>
                  <a:pt x="635" y="217991"/>
                </a:lnTo>
                <a:lnTo>
                  <a:pt x="4714" y="256702"/>
                </a:lnTo>
                <a:lnTo>
                  <a:pt x="17303" y="306212"/>
                </a:lnTo>
                <a:lnTo>
                  <a:pt x="38413" y="343116"/>
                </a:lnTo>
                <a:lnTo>
                  <a:pt x="67310" y="368172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5" y="368172"/>
                </a:lnTo>
                <a:lnTo>
                  <a:pt x="196548" y="343788"/>
                </a:lnTo>
                <a:lnTo>
                  <a:pt x="119633" y="343788"/>
                </a:lnTo>
                <a:lnTo>
                  <a:pt x="86397" y="334593"/>
                </a:lnTo>
                <a:lnTo>
                  <a:pt x="62436" y="306895"/>
                </a:lnTo>
                <a:lnTo>
                  <a:pt x="4792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0882" y="35687"/>
                </a:lnTo>
                <a:lnTo>
                  <a:pt x="197269" y="29870"/>
                </a:lnTo>
                <a:lnTo>
                  <a:pt x="164831" y="7452"/>
                </a:lnTo>
                <a:lnTo>
                  <a:pt x="123316" y="0"/>
                </a:lnTo>
                <a:close/>
              </a:path>
              <a:path w="239395" h="379729">
                <a:moveTo>
                  <a:pt x="200882" y="35687"/>
                </a:moveTo>
                <a:lnTo>
                  <a:pt x="121538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4" y="191642"/>
                </a:lnTo>
                <a:lnTo>
                  <a:pt x="191339" y="258224"/>
                </a:lnTo>
                <a:lnTo>
                  <a:pt x="176831" y="305768"/>
                </a:lnTo>
                <a:lnTo>
                  <a:pt x="152870" y="334285"/>
                </a:lnTo>
                <a:lnTo>
                  <a:pt x="119633" y="343788"/>
                </a:lnTo>
                <a:lnTo>
                  <a:pt x="196548" y="343788"/>
                </a:lnTo>
                <a:lnTo>
                  <a:pt x="221027" y="302688"/>
                </a:lnTo>
                <a:lnTo>
                  <a:pt x="235303" y="251537"/>
                </a:lnTo>
                <a:lnTo>
                  <a:pt x="238883" y="210020"/>
                </a:lnTo>
                <a:lnTo>
                  <a:pt x="239267" y="187832"/>
                </a:lnTo>
                <a:lnTo>
                  <a:pt x="234573" y="119969"/>
                </a:lnTo>
                <a:lnTo>
                  <a:pt x="220545" y="67345"/>
                </a:lnTo>
                <a:lnTo>
                  <a:pt x="20088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4227576" y="518464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865" y="6375"/>
                </a:lnTo>
                <a:lnTo>
                  <a:pt x="50038" y="27955"/>
                </a:lnTo>
                <a:lnTo>
                  <a:pt x="24864" y="62257"/>
                </a:lnTo>
                <a:lnTo>
                  <a:pt x="9398" y="110870"/>
                </a:lnTo>
                <a:lnTo>
                  <a:pt x="2555" y="151955"/>
                </a:lnTo>
                <a:lnTo>
                  <a:pt x="0" y="197230"/>
                </a:lnTo>
                <a:lnTo>
                  <a:pt x="635" y="217991"/>
                </a:lnTo>
                <a:lnTo>
                  <a:pt x="4714" y="256702"/>
                </a:lnTo>
                <a:lnTo>
                  <a:pt x="17287" y="306212"/>
                </a:lnTo>
                <a:lnTo>
                  <a:pt x="38359" y="343116"/>
                </a:lnTo>
                <a:lnTo>
                  <a:pt x="67310" y="368172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5" y="368172"/>
                </a:lnTo>
                <a:lnTo>
                  <a:pt x="196548" y="343788"/>
                </a:lnTo>
                <a:lnTo>
                  <a:pt x="119634" y="343788"/>
                </a:lnTo>
                <a:lnTo>
                  <a:pt x="86397" y="334593"/>
                </a:lnTo>
                <a:lnTo>
                  <a:pt x="62436" y="306895"/>
                </a:lnTo>
                <a:lnTo>
                  <a:pt x="4792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0882" y="35687"/>
                </a:lnTo>
                <a:lnTo>
                  <a:pt x="197269" y="29870"/>
                </a:lnTo>
                <a:lnTo>
                  <a:pt x="164831" y="7452"/>
                </a:lnTo>
                <a:lnTo>
                  <a:pt x="123316" y="0"/>
                </a:lnTo>
                <a:close/>
              </a:path>
              <a:path w="239395" h="379729">
                <a:moveTo>
                  <a:pt x="200882" y="35687"/>
                </a:moveTo>
                <a:lnTo>
                  <a:pt x="121538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4" y="191642"/>
                </a:lnTo>
                <a:lnTo>
                  <a:pt x="191339" y="258224"/>
                </a:lnTo>
                <a:lnTo>
                  <a:pt x="176831" y="305768"/>
                </a:lnTo>
                <a:lnTo>
                  <a:pt x="152870" y="334285"/>
                </a:lnTo>
                <a:lnTo>
                  <a:pt x="119634" y="343788"/>
                </a:lnTo>
                <a:lnTo>
                  <a:pt x="196548" y="343788"/>
                </a:lnTo>
                <a:lnTo>
                  <a:pt x="221027" y="302688"/>
                </a:lnTo>
                <a:lnTo>
                  <a:pt x="234553" y="251537"/>
                </a:lnTo>
                <a:lnTo>
                  <a:pt x="238633" y="210020"/>
                </a:lnTo>
                <a:lnTo>
                  <a:pt x="239268" y="187832"/>
                </a:lnTo>
                <a:lnTo>
                  <a:pt x="234573" y="119969"/>
                </a:lnTo>
                <a:lnTo>
                  <a:pt x="220545" y="67345"/>
                </a:lnTo>
                <a:lnTo>
                  <a:pt x="20088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4532376" y="5181600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1" y="58038"/>
                </a:moveTo>
                <a:lnTo>
                  <a:pt x="85598" y="58038"/>
                </a:lnTo>
                <a:lnTo>
                  <a:pt x="85598" y="376428"/>
                </a:lnTo>
                <a:lnTo>
                  <a:pt x="126491" y="376428"/>
                </a:lnTo>
                <a:lnTo>
                  <a:pt x="126491" y="58038"/>
                </a:lnTo>
                <a:close/>
              </a:path>
              <a:path w="127000" h="376554">
                <a:moveTo>
                  <a:pt x="126491" y="0"/>
                </a:moveTo>
                <a:lnTo>
                  <a:pt x="111633" y="0"/>
                </a:lnTo>
                <a:lnTo>
                  <a:pt x="106003" y="4488"/>
                </a:lnTo>
                <a:lnTo>
                  <a:pt x="100218" y="9334"/>
                </a:lnTo>
                <a:lnTo>
                  <a:pt x="94077" y="14180"/>
                </a:lnTo>
                <a:lnTo>
                  <a:pt x="87375" y="18668"/>
                </a:lnTo>
                <a:lnTo>
                  <a:pt x="81494" y="22933"/>
                </a:lnTo>
                <a:lnTo>
                  <a:pt x="74898" y="27162"/>
                </a:lnTo>
                <a:lnTo>
                  <a:pt x="67587" y="31367"/>
                </a:lnTo>
                <a:lnTo>
                  <a:pt x="59562" y="35560"/>
                </a:lnTo>
                <a:lnTo>
                  <a:pt x="52506" y="39443"/>
                </a:lnTo>
                <a:lnTo>
                  <a:pt x="45307" y="42814"/>
                </a:lnTo>
                <a:lnTo>
                  <a:pt x="37774" y="45829"/>
                </a:lnTo>
                <a:lnTo>
                  <a:pt x="29718" y="48641"/>
                </a:lnTo>
                <a:lnTo>
                  <a:pt x="22467" y="52550"/>
                </a:lnTo>
                <a:lnTo>
                  <a:pt x="14859" y="55721"/>
                </a:lnTo>
                <a:lnTo>
                  <a:pt x="7250" y="58177"/>
                </a:lnTo>
                <a:lnTo>
                  <a:pt x="0" y="59943"/>
                </a:lnTo>
                <a:lnTo>
                  <a:pt x="0" y="102997"/>
                </a:lnTo>
                <a:lnTo>
                  <a:pt x="6675" y="101260"/>
                </a:lnTo>
                <a:lnTo>
                  <a:pt x="13017" y="99012"/>
                </a:lnTo>
                <a:lnTo>
                  <a:pt x="26035" y="93599"/>
                </a:lnTo>
                <a:lnTo>
                  <a:pt x="31930" y="90816"/>
                </a:lnTo>
                <a:lnTo>
                  <a:pt x="44340" y="85205"/>
                </a:lnTo>
                <a:lnTo>
                  <a:pt x="50164" y="82422"/>
                </a:lnTo>
                <a:lnTo>
                  <a:pt x="57658" y="78612"/>
                </a:lnTo>
                <a:lnTo>
                  <a:pt x="65150" y="74930"/>
                </a:lnTo>
                <a:lnTo>
                  <a:pt x="70738" y="69341"/>
                </a:lnTo>
                <a:lnTo>
                  <a:pt x="81787" y="61849"/>
                </a:lnTo>
                <a:lnTo>
                  <a:pt x="85598" y="58038"/>
                </a:lnTo>
                <a:lnTo>
                  <a:pt x="126491" y="58038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4750308" y="5190744"/>
            <a:ext cx="117475" cy="449580"/>
          </a:xfrm>
          <a:custGeom>
            <a:avLst/>
            <a:gdLst/>
            <a:ahLst/>
            <a:cxnLst/>
            <a:rect l="l" t="t" r="r" b="b"/>
            <a:pathLst>
              <a:path w="117475" h="449579">
                <a:moveTo>
                  <a:pt x="117347" y="0"/>
                </a:moveTo>
                <a:lnTo>
                  <a:pt x="83103" y="4937"/>
                </a:lnTo>
                <a:lnTo>
                  <a:pt x="58658" y="19875"/>
                </a:lnTo>
                <a:lnTo>
                  <a:pt x="43999" y="45005"/>
                </a:lnTo>
                <a:lnTo>
                  <a:pt x="39115" y="80517"/>
                </a:lnTo>
                <a:lnTo>
                  <a:pt x="39115" y="155447"/>
                </a:lnTo>
                <a:lnTo>
                  <a:pt x="36665" y="177925"/>
                </a:lnTo>
                <a:lnTo>
                  <a:pt x="29321" y="194579"/>
                </a:lnTo>
                <a:lnTo>
                  <a:pt x="17095" y="205257"/>
                </a:lnTo>
                <a:lnTo>
                  <a:pt x="0" y="209803"/>
                </a:lnTo>
                <a:lnTo>
                  <a:pt x="0" y="239775"/>
                </a:lnTo>
                <a:lnTo>
                  <a:pt x="17095" y="244322"/>
                </a:lnTo>
                <a:lnTo>
                  <a:pt x="29321" y="255000"/>
                </a:lnTo>
                <a:lnTo>
                  <a:pt x="36665" y="271654"/>
                </a:lnTo>
                <a:lnTo>
                  <a:pt x="39115" y="294131"/>
                </a:lnTo>
                <a:lnTo>
                  <a:pt x="39115" y="370839"/>
                </a:lnTo>
                <a:lnTo>
                  <a:pt x="43999" y="405297"/>
                </a:lnTo>
                <a:lnTo>
                  <a:pt x="58658" y="429902"/>
                </a:lnTo>
                <a:lnTo>
                  <a:pt x="83103" y="444661"/>
                </a:lnTo>
                <a:lnTo>
                  <a:pt x="117347" y="449579"/>
                </a:lnTo>
                <a:lnTo>
                  <a:pt x="117347" y="417728"/>
                </a:lnTo>
                <a:lnTo>
                  <a:pt x="107174" y="416996"/>
                </a:lnTo>
                <a:lnTo>
                  <a:pt x="98726" y="414685"/>
                </a:lnTo>
                <a:lnTo>
                  <a:pt x="78616" y="378279"/>
                </a:lnTo>
                <a:lnTo>
                  <a:pt x="78231" y="365251"/>
                </a:lnTo>
                <a:lnTo>
                  <a:pt x="78231" y="290321"/>
                </a:lnTo>
                <a:lnTo>
                  <a:pt x="75781" y="266134"/>
                </a:lnTo>
                <a:lnTo>
                  <a:pt x="68437" y="247030"/>
                </a:lnTo>
                <a:lnTo>
                  <a:pt x="56211" y="233189"/>
                </a:lnTo>
                <a:lnTo>
                  <a:pt x="39115" y="224789"/>
                </a:lnTo>
                <a:lnTo>
                  <a:pt x="56211" y="215556"/>
                </a:lnTo>
                <a:lnTo>
                  <a:pt x="68437" y="201596"/>
                </a:lnTo>
                <a:lnTo>
                  <a:pt x="75781" y="182373"/>
                </a:lnTo>
                <a:lnTo>
                  <a:pt x="78231" y="157352"/>
                </a:lnTo>
                <a:lnTo>
                  <a:pt x="78231" y="82422"/>
                </a:lnTo>
                <a:lnTo>
                  <a:pt x="80682" y="61327"/>
                </a:lnTo>
                <a:lnTo>
                  <a:pt x="88026" y="45862"/>
                </a:lnTo>
                <a:lnTo>
                  <a:pt x="100252" y="36042"/>
                </a:lnTo>
                <a:lnTo>
                  <a:pt x="117347" y="31876"/>
                </a:lnTo>
                <a:lnTo>
                  <a:pt x="117347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4916423" y="5190744"/>
            <a:ext cx="117475" cy="449580"/>
          </a:xfrm>
          <a:custGeom>
            <a:avLst/>
            <a:gdLst/>
            <a:ahLst/>
            <a:cxnLst/>
            <a:rect l="l" t="t" r="r" b="b"/>
            <a:pathLst>
              <a:path w="117475" h="449579">
                <a:moveTo>
                  <a:pt x="0" y="0"/>
                </a:moveTo>
                <a:lnTo>
                  <a:pt x="0" y="31876"/>
                </a:lnTo>
                <a:lnTo>
                  <a:pt x="17936" y="36042"/>
                </a:lnTo>
                <a:lnTo>
                  <a:pt x="30527" y="45862"/>
                </a:lnTo>
                <a:lnTo>
                  <a:pt x="37951" y="61327"/>
                </a:lnTo>
                <a:lnTo>
                  <a:pt x="40386" y="82422"/>
                </a:lnTo>
                <a:lnTo>
                  <a:pt x="40386" y="157352"/>
                </a:lnTo>
                <a:lnTo>
                  <a:pt x="42791" y="182373"/>
                </a:lnTo>
                <a:lnTo>
                  <a:pt x="50006" y="201596"/>
                </a:lnTo>
                <a:lnTo>
                  <a:pt x="62031" y="215556"/>
                </a:lnTo>
                <a:lnTo>
                  <a:pt x="78866" y="224789"/>
                </a:lnTo>
                <a:lnTo>
                  <a:pt x="62031" y="233189"/>
                </a:lnTo>
                <a:lnTo>
                  <a:pt x="50006" y="247030"/>
                </a:lnTo>
                <a:lnTo>
                  <a:pt x="42791" y="266134"/>
                </a:lnTo>
                <a:lnTo>
                  <a:pt x="40386" y="290321"/>
                </a:lnTo>
                <a:lnTo>
                  <a:pt x="40386" y="365251"/>
                </a:lnTo>
                <a:lnTo>
                  <a:pt x="39973" y="378279"/>
                </a:lnTo>
                <a:lnTo>
                  <a:pt x="18986" y="414685"/>
                </a:lnTo>
                <a:lnTo>
                  <a:pt x="0" y="417728"/>
                </a:lnTo>
                <a:lnTo>
                  <a:pt x="0" y="449579"/>
                </a:lnTo>
                <a:lnTo>
                  <a:pt x="33670" y="444661"/>
                </a:lnTo>
                <a:lnTo>
                  <a:pt x="57721" y="429902"/>
                </a:lnTo>
                <a:lnTo>
                  <a:pt x="72151" y="405297"/>
                </a:lnTo>
                <a:lnTo>
                  <a:pt x="76962" y="370839"/>
                </a:lnTo>
                <a:lnTo>
                  <a:pt x="76962" y="294131"/>
                </a:lnTo>
                <a:lnTo>
                  <a:pt x="79396" y="271654"/>
                </a:lnTo>
                <a:lnTo>
                  <a:pt x="86820" y="255000"/>
                </a:lnTo>
                <a:lnTo>
                  <a:pt x="99411" y="244322"/>
                </a:lnTo>
                <a:lnTo>
                  <a:pt x="117348" y="239775"/>
                </a:lnTo>
                <a:lnTo>
                  <a:pt x="117348" y="209803"/>
                </a:lnTo>
                <a:lnTo>
                  <a:pt x="99411" y="205257"/>
                </a:lnTo>
                <a:lnTo>
                  <a:pt x="86820" y="194579"/>
                </a:lnTo>
                <a:lnTo>
                  <a:pt x="79396" y="177925"/>
                </a:lnTo>
                <a:lnTo>
                  <a:pt x="76962" y="155447"/>
                </a:lnTo>
                <a:lnTo>
                  <a:pt x="76962" y="80517"/>
                </a:lnTo>
                <a:lnTo>
                  <a:pt x="72151" y="45005"/>
                </a:lnTo>
                <a:lnTo>
                  <a:pt x="57721" y="19875"/>
                </a:lnTo>
                <a:lnTo>
                  <a:pt x="33670" y="4937"/>
                </a:lnTo>
                <a:lnTo>
                  <a:pt x="0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5081015" y="5181600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2" y="58038"/>
                </a:moveTo>
                <a:lnTo>
                  <a:pt x="84962" y="58038"/>
                </a:lnTo>
                <a:lnTo>
                  <a:pt x="84962" y="376428"/>
                </a:lnTo>
                <a:lnTo>
                  <a:pt x="126492" y="376428"/>
                </a:lnTo>
                <a:lnTo>
                  <a:pt x="126492" y="58038"/>
                </a:lnTo>
                <a:close/>
              </a:path>
              <a:path w="127000" h="376554">
                <a:moveTo>
                  <a:pt x="126492" y="0"/>
                </a:moveTo>
                <a:lnTo>
                  <a:pt x="111379" y="0"/>
                </a:lnTo>
                <a:lnTo>
                  <a:pt x="106489" y="4488"/>
                </a:lnTo>
                <a:lnTo>
                  <a:pt x="100742" y="9334"/>
                </a:lnTo>
                <a:lnTo>
                  <a:pt x="60451" y="35560"/>
                </a:lnTo>
                <a:lnTo>
                  <a:pt x="28321" y="48641"/>
                </a:lnTo>
                <a:lnTo>
                  <a:pt x="21252" y="52550"/>
                </a:lnTo>
                <a:lnTo>
                  <a:pt x="14160" y="55721"/>
                </a:lnTo>
                <a:lnTo>
                  <a:pt x="7068" y="58177"/>
                </a:lnTo>
                <a:lnTo>
                  <a:pt x="0" y="59943"/>
                </a:lnTo>
                <a:lnTo>
                  <a:pt x="0" y="102997"/>
                </a:lnTo>
                <a:lnTo>
                  <a:pt x="37544" y="88011"/>
                </a:lnTo>
                <a:lnTo>
                  <a:pt x="56642" y="78612"/>
                </a:lnTo>
                <a:lnTo>
                  <a:pt x="64135" y="74930"/>
                </a:lnTo>
                <a:lnTo>
                  <a:pt x="69850" y="69341"/>
                </a:lnTo>
                <a:lnTo>
                  <a:pt x="77343" y="65531"/>
                </a:lnTo>
                <a:lnTo>
                  <a:pt x="81153" y="61849"/>
                </a:lnTo>
                <a:lnTo>
                  <a:pt x="84962" y="58038"/>
                </a:lnTo>
                <a:lnTo>
                  <a:pt x="126492" y="58038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5308091" y="518464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7" y="0"/>
                </a:moveTo>
                <a:lnTo>
                  <a:pt x="82865" y="6375"/>
                </a:lnTo>
                <a:lnTo>
                  <a:pt x="50038" y="27955"/>
                </a:lnTo>
                <a:lnTo>
                  <a:pt x="24864" y="62257"/>
                </a:lnTo>
                <a:lnTo>
                  <a:pt x="9398" y="110870"/>
                </a:lnTo>
                <a:lnTo>
                  <a:pt x="2555" y="151955"/>
                </a:lnTo>
                <a:lnTo>
                  <a:pt x="0" y="197230"/>
                </a:lnTo>
                <a:lnTo>
                  <a:pt x="635" y="217991"/>
                </a:lnTo>
                <a:lnTo>
                  <a:pt x="4714" y="256702"/>
                </a:lnTo>
                <a:lnTo>
                  <a:pt x="17287" y="306212"/>
                </a:lnTo>
                <a:lnTo>
                  <a:pt x="38359" y="343116"/>
                </a:lnTo>
                <a:lnTo>
                  <a:pt x="67310" y="368172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5" y="368172"/>
                </a:lnTo>
                <a:lnTo>
                  <a:pt x="196548" y="343788"/>
                </a:lnTo>
                <a:lnTo>
                  <a:pt x="119634" y="343788"/>
                </a:lnTo>
                <a:lnTo>
                  <a:pt x="86397" y="334593"/>
                </a:lnTo>
                <a:lnTo>
                  <a:pt x="62436" y="306895"/>
                </a:lnTo>
                <a:lnTo>
                  <a:pt x="47928" y="260528"/>
                </a:lnTo>
                <a:lnTo>
                  <a:pt x="43053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0882" y="35687"/>
                </a:lnTo>
                <a:lnTo>
                  <a:pt x="197269" y="29870"/>
                </a:lnTo>
                <a:lnTo>
                  <a:pt x="164831" y="7452"/>
                </a:lnTo>
                <a:lnTo>
                  <a:pt x="123317" y="0"/>
                </a:lnTo>
                <a:close/>
              </a:path>
              <a:path w="239395" h="379729">
                <a:moveTo>
                  <a:pt x="200882" y="35687"/>
                </a:moveTo>
                <a:lnTo>
                  <a:pt x="121538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5" y="191642"/>
                </a:lnTo>
                <a:lnTo>
                  <a:pt x="191339" y="258224"/>
                </a:lnTo>
                <a:lnTo>
                  <a:pt x="176831" y="305768"/>
                </a:lnTo>
                <a:lnTo>
                  <a:pt x="152870" y="334285"/>
                </a:lnTo>
                <a:lnTo>
                  <a:pt x="119634" y="343788"/>
                </a:lnTo>
                <a:lnTo>
                  <a:pt x="196548" y="343788"/>
                </a:lnTo>
                <a:lnTo>
                  <a:pt x="220789" y="302688"/>
                </a:lnTo>
                <a:lnTo>
                  <a:pt x="233749" y="251537"/>
                </a:lnTo>
                <a:lnTo>
                  <a:pt x="238603" y="210020"/>
                </a:lnTo>
                <a:lnTo>
                  <a:pt x="239268" y="187832"/>
                </a:lnTo>
                <a:lnTo>
                  <a:pt x="234573" y="119969"/>
                </a:lnTo>
                <a:lnTo>
                  <a:pt x="220545" y="67345"/>
                </a:lnTo>
                <a:lnTo>
                  <a:pt x="20088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5606796" y="518464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865" y="6375"/>
                </a:lnTo>
                <a:lnTo>
                  <a:pt x="50037" y="27955"/>
                </a:lnTo>
                <a:lnTo>
                  <a:pt x="24864" y="62257"/>
                </a:lnTo>
                <a:lnTo>
                  <a:pt x="9398" y="110870"/>
                </a:lnTo>
                <a:lnTo>
                  <a:pt x="2555" y="151955"/>
                </a:lnTo>
                <a:lnTo>
                  <a:pt x="0" y="197230"/>
                </a:lnTo>
                <a:lnTo>
                  <a:pt x="635" y="217991"/>
                </a:lnTo>
                <a:lnTo>
                  <a:pt x="4714" y="256702"/>
                </a:lnTo>
                <a:lnTo>
                  <a:pt x="17287" y="306212"/>
                </a:lnTo>
                <a:lnTo>
                  <a:pt x="38359" y="343116"/>
                </a:lnTo>
                <a:lnTo>
                  <a:pt x="67309" y="368172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5" y="368172"/>
                </a:lnTo>
                <a:lnTo>
                  <a:pt x="196548" y="343788"/>
                </a:lnTo>
                <a:lnTo>
                  <a:pt x="119633" y="343788"/>
                </a:lnTo>
                <a:lnTo>
                  <a:pt x="86397" y="334593"/>
                </a:lnTo>
                <a:lnTo>
                  <a:pt x="62436" y="306895"/>
                </a:lnTo>
                <a:lnTo>
                  <a:pt x="4792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0882" y="35687"/>
                </a:lnTo>
                <a:lnTo>
                  <a:pt x="197269" y="29870"/>
                </a:lnTo>
                <a:lnTo>
                  <a:pt x="164831" y="7452"/>
                </a:lnTo>
                <a:lnTo>
                  <a:pt x="123316" y="0"/>
                </a:lnTo>
                <a:close/>
              </a:path>
              <a:path w="239395" h="379729">
                <a:moveTo>
                  <a:pt x="200882" y="35687"/>
                </a:moveTo>
                <a:lnTo>
                  <a:pt x="121538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4" y="191642"/>
                </a:lnTo>
                <a:lnTo>
                  <a:pt x="191339" y="258224"/>
                </a:lnTo>
                <a:lnTo>
                  <a:pt x="176831" y="305768"/>
                </a:lnTo>
                <a:lnTo>
                  <a:pt x="152870" y="334285"/>
                </a:lnTo>
                <a:lnTo>
                  <a:pt x="119633" y="343788"/>
                </a:lnTo>
                <a:lnTo>
                  <a:pt x="196548" y="343788"/>
                </a:lnTo>
                <a:lnTo>
                  <a:pt x="220789" y="302688"/>
                </a:lnTo>
                <a:lnTo>
                  <a:pt x="233749" y="251537"/>
                </a:lnTo>
                <a:lnTo>
                  <a:pt x="238603" y="210020"/>
                </a:lnTo>
                <a:lnTo>
                  <a:pt x="239267" y="187832"/>
                </a:lnTo>
                <a:lnTo>
                  <a:pt x="234573" y="119969"/>
                </a:lnTo>
                <a:lnTo>
                  <a:pt x="220545" y="67345"/>
                </a:lnTo>
                <a:lnTo>
                  <a:pt x="20088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5910071" y="5181600"/>
            <a:ext cx="128270" cy="376555"/>
          </a:xfrm>
          <a:custGeom>
            <a:avLst/>
            <a:gdLst/>
            <a:ahLst/>
            <a:cxnLst/>
            <a:rect l="l" t="t" r="r" b="b"/>
            <a:pathLst>
              <a:path w="128270" h="376554">
                <a:moveTo>
                  <a:pt x="128015" y="58038"/>
                </a:moveTo>
                <a:lnTo>
                  <a:pt x="86613" y="58038"/>
                </a:lnTo>
                <a:lnTo>
                  <a:pt x="86613" y="376428"/>
                </a:lnTo>
                <a:lnTo>
                  <a:pt x="128015" y="376428"/>
                </a:lnTo>
                <a:lnTo>
                  <a:pt x="128015" y="58038"/>
                </a:lnTo>
                <a:close/>
              </a:path>
              <a:path w="128270" h="376554">
                <a:moveTo>
                  <a:pt x="128015" y="0"/>
                </a:moveTo>
                <a:lnTo>
                  <a:pt x="112902" y="0"/>
                </a:lnTo>
                <a:lnTo>
                  <a:pt x="107253" y="4488"/>
                </a:lnTo>
                <a:lnTo>
                  <a:pt x="101425" y="9334"/>
                </a:lnTo>
                <a:lnTo>
                  <a:pt x="95240" y="14180"/>
                </a:lnTo>
                <a:lnTo>
                  <a:pt x="88518" y="18668"/>
                </a:lnTo>
                <a:lnTo>
                  <a:pt x="82468" y="22933"/>
                </a:lnTo>
                <a:lnTo>
                  <a:pt x="75739" y="27162"/>
                </a:lnTo>
                <a:lnTo>
                  <a:pt x="68320" y="31367"/>
                </a:lnTo>
                <a:lnTo>
                  <a:pt x="60198" y="35560"/>
                </a:lnTo>
                <a:lnTo>
                  <a:pt x="52851" y="39443"/>
                </a:lnTo>
                <a:lnTo>
                  <a:pt x="45148" y="42814"/>
                </a:lnTo>
                <a:lnTo>
                  <a:pt x="30099" y="48641"/>
                </a:lnTo>
                <a:lnTo>
                  <a:pt x="21949" y="52550"/>
                </a:lnTo>
                <a:lnTo>
                  <a:pt x="14335" y="55721"/>
                </a:lnTo>
                <a:lnTo>
                  <a:pt x="7078" y="58177"/>
                </a:lnTo>
                <a:lnTo>
                  <a:pt x="0" y="59943"/>
                </a:lnTo>
                <a:lnTo>
                  <a:pt x="0" y="102997"/>
                </a:lnTo>
                <a:lnTo>
                  <a:pt x="6752" y="101260"/>
                </a:lnTo>
                <a:lnTo>
                  <a:pt x="13160" y="99012"/>
                </a:lnTo>
                <a:lnTo>
                  <a:pt x="26415" y="93599"/>
                </a:lnTo>
                <a:lnTo>
                  <a:pt x="32333" y="90816"/>
                </a:lnTo>
                <a:lnTo>
                  <a:pt x="44882" y="85205"/>
                </a:lnTo>
                <a:lnTo>
                  <a:pt x="50800" y="82422"/>
                </a:lnTo>
                <a:lnTo>
                  <a:pt x="65912" y="74930"/>
                </a:lnTo>
                <a:lnTo>
                  <a:pt x="71500" y="69341"/>
                </a:lnTo>
                <a:lnTo>
                  <a:pt x="82803" y="61849"/>
                </a:lnTo>
                <a:lnTo>
                  <a:pt x="86613" y="58038"/>
                </a:lnTo>
                <a:lnTo>
                  <a:pt x="128015" y="58038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6141720" y="5181600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1" y="58038"/>
                </a:moveTo>
                <a:lnTo>
                  <a:pt x="83692" y="58038"/>
                </a:lnTo>
                <a:lnTo>
                  <a:pt x="83692" y="376428"/>
                </a:lnTo>
                <a:lnTo>
                  <a:pt x="126491" y="376428"/>
                </a:lnTo>
                <a:lnTo>
                  <a:pt x="126491" y="58038"/>
                </a:lnTo>
                <a:close/>
              </a:path>
              <a:path w="127000" h="376554">
                <a:moveTo>
                  <a:pt x="126491" y="0"/>
                </a:moveTo>
                <a:lnTo>
                  <a:pt x="109727" y="0"/>
                </a:lnTo>
                <a:lnTo>
                  <a:pt x="105199" y="4488"/>
                </a:lnTo>
                <a:lnTo>
                  <a:pt x="99980" y="9334"/>
                </a:lnTo>
                <a:lnTo>
                  <a:pt x="59562" y="35560"/>
                </a:lnTo>
                <a:lnTo>
                  <a:pt x="29717" y="48641"/>
                </a:lnTo>
                <a:lnTo>
                  <a:pt x="21663" y="52550"/>
                </a:lnTo>
                <a:lnTo>
                  <a:pt x="14144" y="55721"/>
                </a:lnTo>
                <a:lnTo>
                  <a:pt x="6983" y="58177"/>
                </a:lnTo>
                <a:lnTo>
                  <a:pt x="0" y="59943"/>
                </a:lnTo>
                <a:lnTo>
                  <a:pt x="0" y="102997"/>
                </a:lnTo>
                <a:lnTo>
                  <a:pt x="5895" y="101260"/>
                </a:lnTo>
                <a:lnTo>
                  <a:pt x="12112" y="99012"/>
                </a:lnTo>
                <a:lnTo>
                  <a:pt x="18305" y="96406"/>
                </a:lnTo>
                <a:lnTo>
                  <a:pt x="24129" y="93599"/>
                </a:lnTo>
                <a:lnTo>
                  <a:pt x="30831" y="90816"/>
                </a:lnTo>
                <a:lnTo>
                  <a:pt x="36972" y="88011"/>
                </a:lnTo>
                <a:lnTo>
                  <a:pt x="48387" y="82422"/>
                </a:lnTo>
                <a:lnTo>
                  <a:pt x="54736" y="79557"/>
                </a:lnTo>
                <a:lnTo>
                  <a:pt x="60229" y="76549"/>
                </a:lnTo>
                <a:lnTo>
                  <a:pt x="65389" y="73207"/>
                </a:lnTo>
                <a:lnTo>
                  <a:pt x="70738" y="69341"/>
                </a:lnTo>
                <a:lnTo>
                  <a:pt x="81787" y="61849"/>
                </a:lnTo>
                <a:lnTo>
                  <a:pt x="83692" y="58038"/>
                </a:lnTo>
                <a:lnTo>
                  <a:pt x="126491" y="58038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6367271" y="518464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5222" y="0"/>
                </a:moveTo>
                <a:lnTo>
                  <a:pt x="82895" y="6375"/>
                </a:lnTo>
                <a:lnTo>
                  <a:pt x="50037" y="27955"/>
                </a:lnTo>
                <a:lnTo>
                  <a:pt x="25132" y="62257"/>
                </a:lnTo>
                <a:lnTo>
                  <a:pt x="9398" y="110870"/>
                </a:lnTo>
                <a:lnTo>
                  <a:pt x="2555" y="151955"/>
                </a:lnTo>
                <a:lnTo>
                  <a:pt x="0" y="197230"/>
                </a:lnTo>
                <a:lnTo>
                  <a:pt x="664" y="217991"/>
                </a:lnTo>
                <a:lnTo>
                  <a:pt x="2555" y="237870"/>
                </a:lnTo>
                <a:lnTo>
                  <a:pt x="5518" y="256702"/>
                </a:lnTo>
                <a:lnTo>
                  <a:pt x="9398" y="274319"/>
                </a:lnTo>
                <a:lnTo>
                  <a:pt x="12872" y="290784"/>
                </a:lnTo>
                <a:lnTo>
                  <a:pt x="31750" y="332485"/>
                </a:lnTo>
                <a:lnTo>
                  <a:pt x="67310" y="368172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5" y="368172"/>
                </a:lnTo>
                <a:lnTo>
                  <a:pt x="196548" y="343788"/>
                </a:lnTo>
                <a:lnTo>
                  <a:pt x="121538" y="343788"/>
                </a:lnTo>
                <a:lnTo>
                  <a:pt x="87201" y="334593"/>
                </a:lnTo>
                <a:lnTo>
                  <a:pt x="62674" y="306895"/>
                </a:lnTo>
                <a:lnTo>
                  <a:pt x="4795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2029" y="35687"/>
                </a:lnTo>
                <a:lnTo>
                  <a:pt x="198504" y="29870"/>
                </a:lnTo>
                <a:lnTo>
                  <a:pt x="166538" y="7452"/>
                </a:lnTo>
                <a:lnTo>
                  <a:pt x="125222" y="0"/>
                </a:lnTo>
                <a:close/>
              </a:path>
              <a:path w="239395" h="379729">
                <a:moveTo>
                  <a:pt x="202029" y="35687"/>
                </a:moveTo>
                <a:lnTo>
                  <a:pt x="121538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4" y="191642"/>
                </a:lnTo>
                <a:lnTo>
                  <a:pt x="191637" y="258224"/>
                </a:lnTo>
                <a:lnTo>
                  <a:pt x="177784" y="305768"/>
                </a:lnTo>
                <a:lnTo>
                  <a:pt x="154477" y="334285"/>
                </a:lnTo>
                <a:lnTo>
                  <a:pt x="121538" y="343788"/>
                </a:lnTo>
                <a:lnTo>
                  <a:pt x="196548" y="343788"/>
                </a:lnTo>
                <a:lnTo>
                  <a:pt x="221027" y="302688"/>
                </a:lnTo>
                <a:lnTo>
                  <a:pt x="235303" y="251537"/>
                </a:lnTo>
                <a:lnTo>
                  <a:pt x="238883" y="210020"/>
                </a:lnTo>
                <a:lnTo>
                  <a:pt x="239268" y="187832"/>
                </a:lnTo>
                <a:lnTo>
                  <a:pt x="234771" y="119969"/>
                </a:lnTo>
                <a:lnTo>
                  <a:pt x="221215" y="67345"/>
                </a:lnTo>
                <a:lnTo>
                  <a:pt x="202029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6672071" y="5181600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2" y="58038"/>
                </a:moveTo>
                <a:lnTo>
                  <a:pt x="84962" y="58038"/>
                </a:lnTo>
                <a:lnTo>
                  <a:pt x="84962" y="376428"/>
                </a:lnTo>
                <a:lnTo>
                  <a:pt x="126492" y="376428"/>
                </a:lnTo>
                <a:lnTo>
                  <a:pt x="126492" y="58038"/>
                </a:lnTo>
                <a:close/>
              </a:path>
              <a:path w="127000" h="376554">
                <a:moveTo>
                  <a:pt x="126492" y="0"/>
                </a:moveTo>
                <a:lnTo>
                  <a:pt x="111378" y="0"/>
                </a:lnTo>
                <a:lnTo>
                  <a:pt x="105739" y="4488"/>
                </a:lnTo>
                <a:lnTo>
                  <a:pt x="94412" y="14180"/>
                </a:lnTo>
                <a:lnTo>
                  <a:pt x="88773" y="18668"/>
                </a:lnTo>
                <a:lnTo>
                  <a:pt x="81621" y="22933"/>
                </a:lnTo>
                <a:lnTo>
                  <a:pt x="74326" y="27162"/>
                </a:lnTo>
                <a:lnTo>
                  <a:pt x="66698" y="31367"/>
                </a:lnTo>
                <a:lnTo>
                  <a:pt x="58547" y="35560"/>
                </a:lnTo>
                <a:lnTo>
                  <a:pt x="51448" y="39443"/>
                </a:lnTo>
                <a:lnTo>
                  <a:pt x="44148" y="42814"/>
                </a:lnTo>
                <a:lnTo>
                  <a:pt x="36490" y="45829"/>
                </a:lnTo>
                <a:lnTo>
                  <a:pt x="28321" y="48641"/>
                </a:lnTo>
                <a:lnTo>
                  <a:pt x="20984" y="52550"/>
                </a:lnTo>
                <a:lnTo>
                  <a:pt x="13446" y="55721"/>
                </a:lnTo>
                <a:lnTo>
                  <a:pt x="6264" y="58177"/>
                </a:lnTo>
                <a:lnTo>
                  <a:pt x="0" y="59943"/>
                </a:lnTo>
                <a:lnTo>
                  <a:pt x="0" y="102997"/>
                </a:lnTo>
                <a:lnTo>
                  <a:pt x="37544" y="88011"/>
                </a:lnTo>
                <a:lnTo>
                  <a:pt x="56642" y="78612"/>
                </a:lnTo>
                <a:lnTo>
                  <a:pt x="64134" y="74930"/>
                </a:lnTo>
                <a:lnTo>
                  <a:pt x="69850" y="69341"/>
                </a:lnTo>
                <a:lnTo>
                  <a:pt x="77343" y="65531"/>
                </a:lnTo>
                <a:lnTo>
                  <a:pt x="81152" y="61849"/>
                </a:lnTo>
                <a:lnTo>
                  <a:pt x="84962" y="58038"/>
                </a:lnTo>
                <a:lnTo>
                  <a:pt x="126492" y="58038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6900671" y="5181600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2" y="58038"/>
                </a:moveTo>
                <a:lnTo>
                  <a:pt x="85598" y="58038"/>
                </a:lnTo>
                <a:lnTo>
                  <a:pt x="85598" y="376428"/>
                </a:lnTo>
                <a:lnTo>
                  <a:pt x="126492" y="376428"/>
                </a:lnTo>
                <a:lnTo>
                  <a:pt x="126492" y="58038"/>
                </a:lnTo>
                <a:close/>
              </a:path>
              <a:path w="127000" h="376554">
                <a:moveTo>
                  <a:pt x="126492" y="0"/>
                </a:moveTo>
                <a:lnTo>
                  <a:pt x="109727" y="0"/>
                </a:lnTo>
                <a:lnTo>
                  <a:pt x="105199" y="4488"/>
                </a:lnTo>
                <a:lnTo>
                  <a:pt x="99980" y="9334"/>
                </a:lnTo>
                <a:lnTo>
                  <a:pt x="59562" y="35560"/>
                </a:lnTo>
                <a:lnTo>
                  <a:pt x="29718" y="48641"/>
                </a:lnTo>
                <a:lnTo>
                  <a:pt x="21663" y="52550"/>
                </a:lnTo>
                <a:lnTo>
                  <a:pt x="14144" y="55721"/>
                </a:lnTo>
                <a:lnTo>
                  <a:pt x="6983" y="58177"/>
                </a:lnTo>
                <a:lnTo>
                  <a:pt x="0" y="59943"/>
                </a:lnTo>
                <a:lnTo>
                  <a:pt x="0" y="102997"/>
                </a:lnTo>
                <a:lnTo>
                  <a:pt x="31930" y="90816"/>
                </a:lnTo>
                <a:lnTo>
                  <a:pt x="44340" y="85205"/>
                </a:lnTo>
                <a:lnTo>
                  <a:pt x="50164" y="82422"/>
                </a:lnTo>
                <a:lnTo>
                  <a:pt x="57657" y="78612"/>
                </a:lnTo>
                <a:lnTo>
                  <a:pt x="65150" y="74930"/>
                </a:lnTo>
                <a:lnTo>
                  <a:pt x="70738" y="69341"/>
                </a:lnTo>
                <a:lnTo>
                  <a:pt x="81787" y="61849"/>
                </a:lnTo>
                <a:lnTo>
                  <a:pt x="85598" y="58038"/>
                </a:lnTo>
                <a:lnTo>
                  <a:pt x="126492" y="58038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7127747" y="518464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4332" y="0"/>
                </a:moveTo>
                <a:lnTo>
                  <a:pt x="82470" y="6375"/>
                </a:lnTo>
                <a:lnTo>
                  <a:pt x="48720" y="27955"/>
                </a:lnTo>
                <a:lnTo>
                  <a:pt x="24209" y="62257"/>
                </a:lnTo>
                <a:lnTo>
                  <a:pt x="7493" y="110870"/>
                </a:lnTo>
                <a:lnTo>
                  <a:pt x="1650" y="151955"/>
                </a:lnTo>
                <a:lnTo>
                  <a:pt x="0" y="197230"/>
                </a:lnTo>
                <a:lnTo>
                  <a:pt x="384" y="217991"/>
                </a:lnTo>
                <a:lnTo>
                  <a:pt x="3964" y="256702"/>
                </a:lnTo>
                <a:lnTo>
                  <a:pt x="17414" y="306212"/>
                </a:lnTo>
                <a:lnTo>
                  <a:pt x="37855" y="343116"/>
                </a:lnTo>
                <a:lnTo>
                  <a:pt x="77585" y="373100"/>
                </a:lnTo>
                <a:lnTo>
                  <a:pt x="116840" y="379475"/>
                </a:lnTo>
                <a:lnTo>
                  <a:pt x="130599" y="378763"/>
                </a:lnTo>
                <a:lnTo>
                  <a:pt x="167640" y="368172"/>
                </a:lnTo>
                <a:lnTo>
                  <a:pt x="197407" y="343788"/>
                </a:lnTo>
                <a:lnTo>
                  <a:pt x="120523" y="343788"/>
                </a:lnTo>
                <a:lnTo>
                  <a:pt x="86223" y="334593"/>
                </a:lnTo>
                <a:lnTo>
                  <a:pt x="62150" y="306895"/>
                </a:lnTo>
                <a:lnTo>
                  <a:pt x="47960" y="260528"/>
                </a:lnTo>
                <a:lnTo>
                  <a:pt x="43306" y="195325"/>
                </a:lnTo>
                <a:lnTo>
                  <a:pt x="48258" y="125216"/>
                </a:lnTo>
                <a:lnTo>
                  <a:pt x="63103" y="75358"/>
                </a:lnTo>
                <a:lnTo>
                  <a:pt x="87830" y="45575"/>
                </a:lnTo>
                <a:lnTo>
                  <a:pt x="122427" y="35687"/>
                </a:lnTo>
                <a:lnTo>
                  <a:pt x="201702" y="35687"/>
                </a:lnTo>
                <a:lnTo>
                  <a:pt x="198147" y="29870"/>
                </a:lnTo>
                <a:lnTo>
                  <a:pt x="165937" y="7452"/>
                </a:lnTo>
                <a:lnTo>
                  <a:pt x="124332" y="0"/>
                </a:lnTo>
                <a:close/>
              </a:path>
              <a:path w="239395" h="379729">
                <a:moveTo>
                  <a:pt x="201702" y="35687"/>
                </a:moveTo>
                <a:lnTo>
                  <a:pt x="122427" y="35687"/>
                </a:lnTo>
                <a:lnTo>
                  <a:pt x="154598" y="45249"/>
                </a:lnTo>
                <a:lnTo>
                  <a:pt x="177577" y="74183"/>
                </a:lnTo>
                <a:lnTo>
                  <a:pt x="191365" y="122858"/>
                </a:lnTo>
                <a:lnTo>
                  <a:pt x="195960" y="191642"/>
                </a:lnTo>
                <a:lnTo>
                  <a:pt x="191335" y="258224"/>
                </a:lnTo>
                <a:lnTo>
                  <a:pt x="177339" y="305768"/>
                </a:lnTo>
                <a:lnTo>
                  <a:pt x="153795" y="334285"/>
                </a:lnTo>
                <a:lnTo>
                  <a:pt x="120523" y="343788"/>
                </a:lnTo>
                <a:lnTo>
                  <a:pt x="197407" y="343788"/>
                </a:lnTo>
                <a:lnTo>
                  <a:pt x="221614" y="302688"/>
                </a:lnTo>
                <a:lnTo>
                  <a:pt x="235303" y="251537"/>
                </a:lnTo>
                <a:lnTo>
                  <a:pt x="238883" y="210020"/>
                </a:lnTo>
                <a:lnTo>
                  <a:pt x="239268" y="187832"/>
                </a:lnTo>
                <a:lnTo>
                  <a:pt x="234727" y="119969"/>
                </a:lnTo>
                <a:lnTo>
                  <a:pt x="221049" y="67345"/>
                </a:lnTo>
                <a:lnTo>
                  <a:pt x="20170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7432547" y="5181600"/>
            <a:ext cx="128270" cy="376555"/>
          </a:xfrm>
          <a:custGeom>
            <a:avLst/>
            <a:gdLst/>
            <a:ahLst/>
            <a:cxnLst/>
            <a:rect l="l" t="t" r="r" b="b"/>
            <a:pathLst>
              <a:path w="128270" h="376554">
                <a:moveTo>
                  <a:pt x="128016" y="58038"/>
                </a:moveTo>
                <a:lnTo>
                  <a:pt x="84708" y="58038"/>
                </a:lnTo>
                <a:lnTo>
                  <a:pt x="84708" y="376428"/>
                </a:lnTo>
                <a:lnTo>
                  <a:pt x="128016" y="376428"/>
                </a:lnTo>
                <a:lnTo>
                  <a:pt x="128016" y="58038"/>
                </a:lnTo>
                <a:close/>
              </a:path>
              <a:path w="128270" h="376554">
                <a:moveTo>
                  <a:pt x="128016" y="0"/>
                </a:moveTo>
                <a:lnTo>
                  <a:pt x="111125" y="0"/>
                </a:lnTo>
                <a:lnTo>
                  <a:pt x="106503" y="4488"/>
                </a:lnTo>
                <a:lnTo>
                  <a:pt x="101203" y="9334"/>
                </a:lnTo>
                <a:lnTo>
                  <a:pt x="60198" y="35560"/>
                </a:lnTo>
                <a:lnTo>
                  <a:pt x="28194" y="48641"/>
                </a:lnTo>
                <a:lnTo>
                  <a:pt x="21145" y="52550"/>
                </a:lnTo>
                <a:lnTo>
                  <a:pt x="14097" y="55721"/>
                </a:lnTo>
                <a:lnTo>
                  <a:pt x="7048" y="58177"/>
                </a:lnTo>
                <a:lnTo>
                  <a:pt x="0" y="59943"/>
                </a:lnTo>
                <a:lnTo>
                  <a:pt x="0" y="102997"/>
                </a:lnTo>
                <a:lnTo>
                  <a:pt x="5919" y="101260"/>
                </a:lnTo>
                <a:lnTo>
                  <a:pt x="12207" y="99012"/>
                </a:lnTo>
                <a:lnTo>
                  <a:pt x="18520" y="96406"/>
                </a:lnTo>
                <a:lnTo>
                  <a:pt x="24510" y="93599"/>
                </a:lnTo>
                <a:lnTo>
                  <a:pt x="31232" y="90816"/>
                </a:lnTo>
                <a:lnTo>
                  <a:pt x="37417" y="88011"/>
                </a:lnTo>
                <a:lnTo>
                  <a:pt x="43245" y="85205"/>
                </a:lnTo>
                <a:lnTo>
                  <a:pt x="48895" y="82422"/>
                </a:lnTo>
                <a:lnTo>
                  <a:pt x="55391" y="79557"/>
                </a:lnTo>
                <a:lnTo>
                  <a:pt x="60959" y="76549"/>
                </a:lnTo>
                <a:lnTo>
                  <a:pt x="66147" y="73207"/>
                </a:lnTo>
                <a:lnTo>
                  <a:pt x="71500" y="69341"/>
                </a:lnTo>
                <a:lnTo>
                  <a:pt x="77216" y="65531"/>
                </a:lnTo>
                <a:lnTo>
                  <a:pt x="84708" y="58038"/>
                </a:lnTo>
                <a:lnTo>
                  <a:pt x="128016" y="58038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7658100" y="518464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7" y="0"/>
                </a:moveTo>
                <a:lnTo>
                  <a:pt x="82865" y="6375"/>
                </a:lnTo>
                <a:lnTo>
                  <a:pt x="50038" y="27955"/>
                </a:lnTo>
                <a:lnTo>
                  <a:pt x="25132" y="62257"/>
                </a:lnTo>
                <a:lnTo>
                  <a:pt x="9398" y="110870"/>
                </a:lnTo>
                <a:lnTo>
                  <a:pt x="2555" y="151955"/>
                </a:lnTo>
                <a:lnTo>
                  <a:pt x="0" y="197230"/>
                </a:lnTo>
                <a:lnTo>
                  <a:pt x="664" y="217991"/>
                </a:lnTo>
                <a:lnTo>
                  <a:pt x="2555" y="237870"/>
                </a:lnTo>
                <a:lnTo>
                  <a:pt x="5518" y="256702"/>
                </a:lnTo>
                <a:lnTo>
                  <a:pt x="9398" y="274319"/>
                </a:lnTo>
                <a:lnTo>
                  <a:pt x="12872" y="290784"/>
                </a:lnTo>
                <a:lnTo>
                  <a:pt x="31750" y="332485"/>
                </a:lnTo>
                <a:lnTo>
                  <a:pt x="67309" y="368172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5" y="368172"/>
                </a:lnTo>
                <a:lnTo>
                  <a:pt x="196548" y="343788"/>
                </a:lnTo>
                <a:lnTo>
                  <a:pt x="121539" y="343788"/>
                </a:lnTo>
                <a:lnTo>
                  <a:pt x="87201" y="334593"/>
                </a:lnTo>
                <a:lnTo>
                  <a:pt x="62674" y="306895"/>
                </a:lnTo>
                <a:lnTo>
                  <a:pt x="4795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9" y="35687"/>
                </a:lnTo>
                <a:lnTo>
                  <a:pt x="201662" y="35687"/>
                </a:lnTo>
                <a:lnTo>
                  <a:pt x="198092" y="29870"/>
                </a:lnTo>
                <a:lnTo>
                  <a:pt x="165563" y="7452"/>
                </a:lnTo>
                <a:lnTo>
                  <a:pt x="123317" y="0"/>
                </a:lnTo>
                <a:close/>
              </a:path>
              <a:path w="239395" h="379729">
                <a:moveTo>
                  <a:pt x="201662" y="35687"/>
                </a:moveTo>
                <a:lnTo>
                  <a:pt x="121539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5" y="191642"/>
                </a:lnTo>
                <a:lnTo>
                  <a:pt x="191637" y="258224"/>
                </a:lnTo>
                <a:lnTo>
                  <a:pt x="177784" y="305768"/>
                </a:lnTo>
                <a:lnTo>
                  <a:pt x="154477" y="334285"/>
                </a:lnTo>
                <a:lnTo>
                  <a:pt x="121539" y="343788"/>
                </a:lnTo>
                <a:lnTo>
                  <a:pt x="196548" y="343788"/>
                </a:lnTo>
                <a:lnTo>
                  <a:pt x="221027" y="302688"/>
                </a:lnTo>
                <a:lnTo>
                  <a:pt x="235303" y="251537"/>
                </a:lnTo>
                <a:lnTo>
                  <a:pt x="238883" y="210020"/>
                </a:lnTo>
                <a:lnTo>
                  <a:pt x="239268" y="187832"/>
                </a:lnTo>
                <a:lnTo>
                  <a:pt x="234755" y="119969"/>
                </a:lnTo>
                <a:lnTo>
                  <a:pt x="221093" y="67345"/>
                </a:lnTo>
                <a:lnTo>
                  <a:pt x="20166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7964423" y="5181600"/>
            <a:ext cx="123825" cy="376555"/>
          </a:xfrm>
          <a:custGeom>
            <a:avLst/>
            <a:gdLst/>
            <a:ahLst/>
            <a:cxnLst/>
            <a:rect l="l" t="t" r="r" b="b"/>
            <a:pathLst>
              <a:path w="123825" h="376554">
                <a:moveTo>
                  <a:pt x="123444" y="58038"/>
                </a:moveTo>
                <a:lnTo>
                  <a:pt x="82930" y="58038"/>
                </a:lnTo>
                <a:lnTo>
                  <a:pt x="82930" y="376428"/>
                </a:lnTo>
                <a:lnTo>
                  <a:pt x="123444" y="376428"/>
                </a:lnTo>
                <a:lnTo>
                  <a:pt x="123444" y="58038"/>
                </a:lnTo>
                <a:close/>
              </a:path>
              <a:path w="123825" h="376554">
                <a:moveTo>
                  <a:pt x="123444" y="0"/>
                </a:moveTo>
                <a:lnTo>
                  <a:pt x="108711" y="0"/>
                </a:lnTo>
                <a:lnTo>
                  <a:pt x="103187" y="4488"/>
                </a:lnTo>
                <a:lnTo>
                  <a:pt x="92138" y="14180"/>
                </a:lnTo>
                <a:lnTo>
                  <a:pt x="86614" y="18668"/>
                </a:lnTo>
                <a:lnTo>
                  <a:pt x="79652" y="22933"/>
                </a:lnTo>
                <a:lnTo>
                  <a:pt x="72548" y="27162"/>
                </a:lnTo>
                <a:lnTo>
                  <a:pt x="65111" y="31367"/>
                </a:lnTo>
                <a:lnTo>
                  <a:pt x="57150" y="35560"/>
                </a:lnTo>
                <a:lnTo>
                  <a:pt x="50188" y="39443"/>
                </a:lnTo>
                <a:lnTo>
                  <a:pt x="43084" y="42814"/>
                </a:lnTo>
                <a:lnTo>
                  <a:pt x="35647" y="45829"/>
                </a:lnTo>
                <a:lnTo>
                  <a:pt x="27685" y="48641"/>
                </a:lnTo>
                <a:lnTo>
                  <a:pt x="20484" y="52550"/>
                </a:lnTo>
                <a:lnTo>
                  <a:pt x="13128" y="55721"/>
                </a:lnTo>
                <a:lnTo>
                  <a:pt x="6129" y="58177"/>
                </a:lnTo>
                <a:lnTo>
                  <a:pt x="0" y="59943"/>
                </a:lnTo>
                <a:lnTo>
                  <a:pt x="0" y="102997"/>
                </a:lnTo>
                <a:lnTo>
                  <a:pt x="36607" y="88011"/>
                </a:lnTo>
                <a:lnTo>
                  <a:pt x="55245" y="78612"/>
                </a:lnTo>
                <a:lnTo>
                  <a:pt x="62610" y="74930"/>
                </a:lnTo>
                <a:lnTo>
                  <a:pt x="68199" y="69341"/>
                </a:lnTo>
                <a:lnTo>
                  <a:pt x="75565" y="65531"/>
                </a:lnTo>
                <a:lnTo>
                  <a:pt x="79248" y="61849"/>
                </a:lnTo>
                <a:lnTo>
                  <a:pt x="82930" y="58038"/>
                </a:lnTo>
                <a:lnTo>
                  <a:pt x="123444" y="58038"/>
                </a:lnTo>
                <a:lnTo>
                  <a:pt x="123444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8173211" y="5190744"/>
            <a:ext cx="288290" cy="335280"/>
          </a:xfrm>
          <a:custGeom>
            <a:avLst/>
            <a:gdLst/>
            <a:ahLst/>
            <a:cxnLst/>
            <a:rect l="l" t="t" r="r" b="b"/>
            <a:pathLst>
              <a:path w="288290" h="335279">
                <a:moveTo>
                  <a:pt x="98044" y="233806"/>
                </a:moveTo>
                <a:lnTo>
                  <a:pt x="65913" y="233806"/>
                </a:lnTo>
                <a:lnTo>
                  <a:pt x="45974" y="335279"/>
                </a:lnTo>
                <a:lnTo>
                  <a:pt x="76581" y="335279"/>
                </a:lnTo>
                <a:lnTo>
                  <a:pt x="98044" y="233806"/>
                </a:lnTo>
                <a:close/>
              </a:path>
              <a:path w="288290" h="335279">
                <a:moveTo>
                  <a:pt x="194564" y="233806"/>
                </a:moveTo>
                <a:lnTo>
                  <a:pt x="162433" y="233806"/>
                </a:lnTo>
                <a:lnTo>
                  <a:pt x="140970" y="335279"/>
                </a:lnTo>
                <a:lnTo>
                  <a:pt x="171577" y="335279"/>
                </a:lnTo>
                <a:lnTo>
                  <a:pt x="194564" y="233806"/>
                </a:lnTo>
                <a:close/>
              </a:path>
              <a:path w="288290" h="335279">
                <a:moveTo>
                  <a:pt x="271145" y="206120"/>
                </a:moveTo>
                <a:lnTo>
                  <a:pt x="4572" y="206120"/>
                </a:lnTo>
                <a:lnTo>
                  <a:pt x="0" y="233806"/>
                </a:lnTo>
                <a:lnTo>
                  <a:pt x="265049" y="233806"/>
                </a:lnTo>
                <a:lnTo>
                  <a:pt x="271145" y="206120"/>
                </a:lnTo>
                <a:close/>
              </a:path>
              <a:path w="288290" h="335279">
                <a:moveTo>
                  <a:pt x="119507" y="129158"/>
                </a:moveTo>
                <a:lnTo>
                  <a:pt x="88900" y="129158"/>
                </a:lnTo>
                <a:lnTo>
                  <a:pt x="73533" y="206120"/>
                </a:lnTo>
                <a:lnTo>
                  <a:pt x="102616" y="206120"/>
                </a:lnTo>
                <a:lnTo>
                  <a:pt x="119507" y="129158"/>
                </a:lnTo>
                <a:close/>
              </a:path>
              <a:path w="288290" h="335279">
                <a:moveTo>
                  <a:pt x="217551" y="129158"/>
                </a:moveTo>
                <a:lnTo>
                  <a:pt x="185420" y="129158"/>
                </a:lnTo>
                <a:lnTo>
                  <a:pt x="168529" y="206120"/>
                </a:lnTo>
                <a:lnTo>
                  <a:pt x="200660" y="206120"/>
                </a:lnTo>
                <a:lnTo>
                  <a:pt x="217551" y="129158"/>
                </a:lnTo>
                <a:close/>
              </a:path>
              <a:path w="288290" h="335279">
                <a:moveTo>
                  <a:pt x="288036" y="102996"/>
                </a:moveTo>
                <a:lnTo>
                  <a:pt x="22987" y="102996"/>
                </a:lnTo>
                <a:lnTo>
                  <a:pt x="16891" y="129158"/>
                </a:lnTo>
                <a:lnTo>
                  <a:pt x="281940" y="129158"/>
                </a:lnTo>
                <a:lnTo>
                  <a:pt x="288036" y="102996"/>
                </a:lnTo>
                <a:close/>
              </a:path>
              <a:path w="288290" h="335279">
                <a:moveTo>
                  <a:pt x="145542" y="0"/>
                </a:moveTo>
                <a:lnTo>
                  <a:pt x="114935" y="0"/>
                </a:lnTo>
                <a:lnTo>
                  <a:pt x="93472" y="102996"/>
                </a:lnTo>
                <a:lnTo>
                  <a:pt x="125603" y="102996"/>
                </a:lnTo>
                <a:lnTo>
                  <a:pt x="145542" y="0"/>
                </a:lnTo>
                <a:close/>
              </a:path>
              <a:path w="288290" h="335279">
                <a:moveTo>
                  <a:pt x="243586" y="0"/>
                </a:moveTo>
                <a:lnTo>
                  <a:pt x="211455" y="0"/>
                </a:lnTo>
                <a:lnTo>
                  <a:pt x="188468" y="102996"/>
                </a:lnTo>
                <a:lnTo>
                  <a:pt x="222123" y="102996"/>
                </a:lnTo>
                <a:lnTo>
                  <a:pt x="24358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8505443" y="518464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615" y="6375"/>
                </a:lnTo>
                <a:lnTo>
                  <a:pt x="48609" y="27955"/>
                </a:lnTo>
                <a:lnTo>
                  <a:pt x="24030" y="62257"/>
                </a:lnTo>
                <a:lnTo>
                  <a:pt x="7492" y="110870"/>
                </a:lnTo>
                <a:lnTo>
                  <a:pt x="1650" y="151955"/>
                </a:lnTo>
                <a:lnTo>
                  <a:pt x="0" y="197230"/>
                </a:lnTo>
                <a:lnTo>
                  <a:pt x="384" y="217991"/>
                </a:lnTo>
                <a:lnTo>
                  <a:pt x="3964" y="256702"/>
                </a:lnTo>
                <a:lnTo>
                  <a:pt x="17287" y="306212"/>
                </a:lnTo>
                <a:lnTo>
                  <a:pt x="37526" y="343116"/>
                </a:lnTo>
                <a:lnTo>
                  <a:pt x="76981" y="373100"/>
                </a:lnTo>
                <a:lnTo>
                  <a:pt x="115950" y="379475"/>
                </a:lnTo>
                <a:lnTo>
                  <a:pt x="129627" y="378763"/>
                </a:lnTo>
                <a:lnTo>
                  <a:pt x="168275" y="368172"/>
                </a:lnTo>
                <a:lnTo>
                  <a:pt x="195874" y="343788"/>
                </a:lnTo>
                <a:lnTo>
                  <a:pt x="119633" y="343788"/>
                </a:lnTo>
                <a:lnTo>
                  <a:pt x="86397" y="334593"/>
                </a:lnTo>
                <a:lnTo>
                  <a:pt x="62436" y="306895"/>
                </a:lnTo>
                <a:lnTo>
                  <a:pt x="4792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0882" y="35687"/>
                </a:lnTo>
                <a:lnTo>
                  <a:pt x="197269" y="29870"/>
                </a:lnTo>
                <a:lnTo>
                  <a:pt x="164831" y="7452"/>
                </a:lnTo>
                <a:lnTo>
                  <a:pt x="123316" y="0"/>
                </a:lnTo>
                <a:close/>
              </a:path>
              <a:path w="239395" h="379729">
                <a:moveTo>
                  <a:pt x="200882" y="35687"/>
                </a:moveTo>
                <a:lnTo>
                  <a:pt x="121538" y="35687"/>
                </a:lnTo>
                <a:lnTo>
                  <a:pt x="153673" y="45249"/>
                </a:lnTo>
                <a:lnTo>
                  <a:pt x="177069" y="74183"/>
                </a:lnTo>
                <a:lnTo>
                  <a:pt x="191369" y="122858"/>
                </a:lnTo>
                <a:lnTo>
                  <a:pt x="196214" y="191642"/>
                </a:lnTo>
                <a:lnTo>
                  <a:pt x="191339" y="258224"/>
                </a:lnTo>
                <a:lnTo>
                  <a:pt x="176831" y="305768"/>
                </a:lnTo>
                <a:lnTo>
                  <a:pt x="152870" y="334285"/>
                </a:lnTo>
                <a:lnTo>
                  <a:pt x="119633" y="343788"/>
                </a:lnTo>
                <a:lnTo>
                  <a:pt x="195874" y="343788"/>
                </a:lnTo>
                <a:lnTo>
                  <a:pt x="219836" y="302688"/>
                </a:lnTo>
                <a:lnTo>
                  <a:pt x="233749" y="251537"/>
                </a:lnTo>
                <a:lnTo>
                  <a:pt x="238603" y="210020"/>
                </a:lnTo>
                <a:lnTo>
                  <a:pt x="239267" y="187832"/>
                </a:lnTo>
                <a:lnTo>
                  <a:pt x="234573" y="119969"/>
                </a:lnTo>
                <a:lnTo>
                  <a:pt x="220545" y="67345"/>
                </a:lnTo>
                <a:lnTo>
                  <a:pt x="20088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9159240" y="5181600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1" y="58038"/>
                </a:moveTo>
                <a:lnTo>
                  <a:pt x="83692" y="58038"/>
                </a:lnTo>
                <a:lnTo>
                  <a:pt x="83692" y="376428"/>
                </a:lnTo>
                <a:lnTo>
                  <a:pt x="126491" y="376428"/>
                </a:lnTo>
                <a:lnTo>
                  <a:pt x="126491" y="58038"/>
                </a:lnTo>
                <a:close/>
              </a:path>
              <a:path w="127000" h="376554">
                <a:moveTo>
                  <a:pt x="126491" y="0"/>
                </a:moveTo>
                <a:lnTo>
                  <a:pt x="109727" y="0"/>
                </a:lnTo>
                <a:lnTo>
                  <a:pt x="105199" y="4488"/>
                </a:lnTo>
                <a:lnTo>
                  <a:pt x="99980" y="9334"/>
                </a:lnTo>
                <a:lnTo>
                  <a:pt x="59562" y="35560"/>
                </a:lnTo>
                <a:lnTo>
                  <a:pt x="27939" y="48641"/>
                </a:lnTo>
                <a:lnTo>
                  <a:pt x="20913" y="52550"/>
                </a:lnTo>
                <a:lnTo>
                  <a:pt x="13922" y="55721"/>
                </a:lnTo>
                <a:lnTo>
                  <a:pt x="6955" y="58177"/>
                </a:lnTo>
                <a:lnTo>
                  <a:pt x="0" y="59943"/>
                </a:lnTo>
                <a:lnTo>
                  <a:pt x="0" y="102997"/>
                </a:lnTo>
                <a:lnTo>
                  <a:pt x="5895" y="101260"/>
                </a:lnTo>
                <a:lnTo>
                  <a:pt x="12112" y="99012"/>
                </a:lnTo>
                <a:lnTo>
                  <a:pt x="18305" y="96406"/>
                </a:lnTo>
                <a:lnTo>
                  <a:pt x="24129" y="93599"/>
                </a:lnTo>
                <a:lnTo>
                  <a:pt x="30831" y="90816"/>
                </a:lnTo>
                <a:lnTo>
                  <a:pt x="36972" y="88011"/>
                </a:lnTo>
                <a:lnTo>
                  <a:pt x="48386" y="82422"/>
                </a:lnTo>
                <a:lnTo>
                  <a:pt x="54736" y="79557"/>
                </a:lnTo>
                <a:lnTo>
                  <a:pt x="60229" y="76549"/>
                </a:lnTo>
                <a:lnTo>
                  <a:pt x="65389" y="73207"/>
                </a:lnTo>
                <a:lnTo>
                  <a:pt x="70738" y="69341"/>
                </a:lnTo>
                <a:lnTo>
                  <a:pt x="76326" y="65531"/>
                </a:lnTo>
                <a:lnTo>
                  <a:pt x="80009" y="61849"/>
                </a:lnTo>
                <a:lnTo>
                  <a:pt x="83692" y="58038"/>
                </a:lnTo>
                <a:lnTo>
                  <a:pt x="126491" y="58038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9384792" y="5184647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29">
                <a:moveTo>
                  <a:pt x="124205" y="0"/>
                </a:moveTo>
                <a:lnTo>
                  <a:pt x="83397" y="6375"/>
                </a:lnTo>
                <a:lnTo>
                  <a:pt x="50323" y="27955"/>
                </a:lnTo>
                <a:lnTo>
                  <a:pt x="25292" y="62257"/>
                </a:lnTo>
                <a:lnTo>
                  <a:pt x="9398" y="110870"/>
                </a:lnTo>
                <a:lnTo>
                  <a:pt x="2603" y="151955"/>
                </a:lnTo>
                <a:lnTo>
                  <a:pt x="0" y="197230"/>
                </a:lnTo>
                <a:lnTo>
                  <a:pt x="682" y="217991"/>
                </a:lnTo>
                <a:lnTo>
                  <a:pt x="2603" y="237870"/>
                </a:lnTo>
                <a:lnTo>
                  <a:pt x="5572" y="256702"/>
                </a:lnTo>
                <a:lnTo>
                  <a:pt x="9398" y="274319"/>
                </a:lnTo>
                <a:lnTo>
                  <a:pt x="12948" y="290784"/>
                </a:lnTo>
                <a:lnTo>
                  <a:pt x="32003" y="332485"/>
                </a:lnTo>
                <a:lnTo>
                  <a:pt x="67690" y="368172"/>
                </a:lnTo>
                <a:lnTo>
                  <a:pt x="116585" y="379475"/>
                </a:lnTo>
                <a:lnTo>
                  <a:pt x="131446" y="378763"/>
                </a:lnTo>
                <a:lnTo>
                  <a:pt x="169290" y="368172"/>
                </a:lnTo>
                <a:lnTo>
                  <a:pt x="197808" y="343788"/>
                </a:lnTo>
                <a:lnTo>
                  <a:pt x="122300" y="343788"/>
                </a:lnTo>
                <a:lnTo>
                  <a:pt x="87723" y="334593"/>
                </a:lnTo>
                <a:lnTo>
                  <a:pt x="63039" y="306895"/>
                </a:lnTo>
                <a:lnTo>
                  <a:pt x="48238" y="260528"/>
                </a:lnTo>
                <a:lnTo>
                  <a:pt x="43306" y="195325"/>
                </a:lnTo>
                <a:lnTo>
                  <a:pt x="48238" y="125216"/>
                </a:lnTo>
                <a:lnTo>
                  <a:pt x="63039" y="75358"/>
                </a:lnTo>
                <a:lnTo>
                  <a:pt x="87723" y="45575"/>
                </a:lnTo>
                <a:lnTo>
                  <a:pt x="122300" y="35687"/>
                </a:lnTo>
                <a:lnTo>
                  <a:pt x="202960" y="35687"/>
                </a:lnTo>
                <a:lnTo>
                  <a:pt x="199369" y="29870"/>
                </a:lnTo>
                <a:lnTo>
                  <a:pt x="166664" y="7452"/>
                </a:lnTo>
                <a:lnTo>
                  <a:pt x="124205" y="0"/>
                </a:lnTo>
                <a:close/>
              </a:path>
              <a:path w="241300" h="379729">
                <a:moveTo>
                  <a:pt x="202960" y="35687"/>
                </a:moveTo>
                <a:lnTo>
                  <a:pt x="122300" y="35687"/>
                </a:lnTo>
                <a:lnTo>
                  <a:pt x="155479" y="45249"/>
                </a:lnTo>
                <a:lnTo>
                  <a:pt x="178943" y="74183"/>
                </a:lnTo>
                <a:lnTo>
                  <a:pt x="192881" y="122858"/>
                </a:lnTo>
                <a:lnTo>
                  <a:pt x="197484" y="191642"/>
                </a:lnTo>
                <a:lnTo>
                  <a:pt x="192881" y="258224"/>
                </a:lnTo>
                <a:lnTo>
                  <a:pt x="178942" y="305768"/>
                </a:lnTo>
                <a:lnTo>
                  <a:pt x="155479" y="334285"/>
                </a:lnTo>
                <a:lnTo>
                  <a:pt x="122300" y="343788"/>
                </a:lnTo>
                <a:lnTo>
                  <a:pt x="197808" y="343788"/>
                </a:lnTo>
                <a:lnTo>
                  <a:pt x="222424" y="302688"/>
                </a:lnTo>
                <a:lnTo>
                  <a:pt x="236827" y="251537"/>
                </a:lnTo>
                <a:lnTo>
                  <a:pt x="240407" y="210020"/>
                </a:lnTo>
                <a:lnTo>
                  <a:pt x="240791" y="187832"/>
                </a:lnTo>
                <a:lnTo>
                  <a:pt x="236250" y="119969"/>
                </a:lnTo>
                <a:lnTo>
                  <a:pt x="222503" y="67345"/>
                </a:lnTo>
                <a:lnTo>
                  <a:pt x="202960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9691116" y="5181600"/>
            <a:ext cx="125095" cy="376555"/>
          </a:xfrm>
          <a:custGeom>
            <a:avLst/>
            <a:gdLst/>
            <a:ahLst/>
            <a:cxnLst/>
            <a:rect l="l" t="t" r="r" b="b"/>
            <a:pathLst>
              <a:path w="125095" h="376554">
                <a:moveTo>
                  <a:pt x="124967" y="58038"/>
                </a:moveTo>
                <a:lnTo>
                  <a:pt x="83947" y="58038"/>
                </a:lnTo>
                <a:lnTo>
                  <a:pt x="83947" y="376428"/>
                </a:lnTo>
                <a:lnTo>
                  <a:pt x="124967" y="376428"/>
                </a:lnTo>
                <a:lnTo>
                  <a:pt x="124967" y="58038"/>
                </a:lnTo>
                <a:close/>
              </a:path>
              <a:path w="125095" h="376554">
                <a:moveTo>
                  <a:pt x="124967" y="0"/>
                </a:moveTo>
                <a:lnTo>
                  <a:pt x="110108" y="0"/>
                </a:lnTo>
                <a:lnTo>
                  <a:pt x="104489" y="4488"/>
                </a:lnTo>
                <a:lnTo>
                  <a:pt x="93249" y="14180"/>
                </a:lnTo>
                <a:lnTo>
                  <a:pt x="87629" y="18668"/>
                </a:lnTo>
                <a:lnTo>
                  <a:pt x="80627" y="22933"/>
                </a:lnTo>
                <a:lnTo>
                  <a:pt x="73421" y="27162"/>
                </a:lnTo>
                <a:lnTo>
                  <a:pt x="65859" y="31367"/>
                </a:lnTo>
                <a:lnTo>
                  <a:pt x="57784" y="35560"/>
                </a:lnTo>
                <a:lnTo>
                  <a:pt x="50782" y="39443"/>
                </a:lnTo>
                <a:lnTo>
                  <a:pt x="43576" y="42814"/>
                </a:lnTo>
                <a:lnTo>
                  <a:pt x="36014" y="45829"/>
                </a:lnTo>
                <a:lnTo>
                  <a:pt x="27939" y="48641"/>
                </a:lnTo>
                <a:lnTo>
                  <a:pt x="20716" y="52550"/>
                </a:lnTo>
                <a:lnTo>
                  <a:pt x="13303" y="55721"/>
                </a:lnTo>
                <a:lnTo>
                  <a:pt x="6222" y="58177"/>
                </a:lnTo>
                <a:lnTo>
                  <a:pt x="0" y="59943"/>
                </a:lnTo>
                <a:lnTo>
                  <a:pt x="0" y="102997"/>
                </a:lnTo>
                <a:lnTo>
                  <a:pt x="37052" y="88011"/>
                </a:lnTo>
                <a:lnTo>
                  <a:pt x="68960" y="69341"/>
                </a:lnTo>
                <a:lnTo>
                  <a:pt x="76453" y="65531"/>
                </a:lnTo>
                <a:lnTo>
                  <a:pt x="80263" y="61849"/>
                </a:lnTo>
                <a:lnTo>
                  <a:pt x="83947" y="58038"/>
                </a:lnTo>
                <a:lnTo>
                  <a:pt x="124967" y="58038"/>
                </a:lnTo>
                <a:lnTo>
                  <a:pt x="124967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9918192" y="5181600"/>
            <a:ext cx="128270" cy="376555"/>
          </a:xfrm>
          <a:custGeom>
            <a:avLst/>
            <a:gdLst/>
            <a:ahLst/>
            <a:cxnLst/>
            <a:rect l="l" t="t" r="r" b="b"/>
            <a:pathLst>
              <a:path w="128270" h="376554">
                <a:moveTo>
                  <a:pt x="128015" y="58038"/>
                </a:moveTo>
                <a:lnTo>
                  <a:pt x="84708" y="58038"/>
                </a:lnTo>
                <a:lnTo>
                  <a:pt x="84708" y="376428"/>
                </a:lnTo>
                <a:lnTo>
                  <a:pt x="128015" y="376428"/>
                </a:lnTo>
                <a:lnTo>
                  <a:pt x="128015" y="58038"/>
                </a:lnTo>
                <a:close/>
              </a:path>
              <a:path w="128270" h="376554">
                <a:moveTo>
                  <a:pt x="128015" y="0"/>
                </a:moveTo>
                <a:lnTo>
                  <a:pt x="111125" y="0"/>
                </a:lnTo>
                <a:lnTo>
                  <a:pt x="106503" y="4488"/>
                </a:lnTo>
                <a:lnTo>
                  <a:pt x="101203" y="9334"/>
                </a:lnTo>
                <a:lnTo>
                  <a:pt x="60198" y="35560"/>
                </a:lnTo>
                <a:lnTo>
                  <a:pt x="30099" y="48641"/>
                </a:lnTo>
                <a:lnTo>
                  <a:pt x="21949" y="52550"/>
                </a:lnTo>
                <a:lnTo>
                  <a:pt x="14335" y="55721"/>
                </a:lnTo>
                <a:lnTo>
                  <a:pt x="7078" y="58177"/>
                </a:lnTo>
                <a:lnTo>
                  <a:pt x="0" y="59943"/>
                </a:lnTo>
                <a:lnTo>
                  <a:pt x="0" y="102997"/>
                </a:lnTo>
                <a:lnTo>
                  <a:pt x="32333" y="90816"/>
                </a:lnTo>
                <a:lnTo>
                  <a:pt x="44882" y="85205"/>
                </a:lnTo>
                <a:lnTo>
                  <a:pt x="50800" y="82422"/>
                </a:lnTo>
                <a:lnTo>
                  <a:pt x="65912" y="74930"/>
                </a:lnTo>
                <a:lnTo>
                  <a:pt x="71500" y="69341"/>
                </a:lnTo>
                <a:lnTo>
                  <a:pt x="82803" y="61849"/>
                </a:lnTo>
                <a:lnTo>
                  <a:pt x="84708" y="58038"/>
                </a:lnTo>
                <a:lnTo>
                  <a:pt x="128015" y="58038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10146792" y="5184647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29">
                <a:moveTo>
                  <a:pt x="123571" y="0"/>
                </a:moveTo>
                <a:lnTo>
                  <a:pt x="81940" y="6375"/>
                </a:lnTo>
                <a:lnTo>
                  <a:pt x="48402" y="27955"/>
                </a:lnTo>
                <a:lnTo>
                  <a:pt x="24084" y="62257"/>
                </a:lnTo>
                <a:lnTo>
                  <a:pt x="7492" y="110870"/>
                </a:lnTo>
                <a:lnTo>
                  <a:pt x="1650" y="151955"/>
                </a:lnTo>
                <a:lnTo>
                  <a:pt x="0" y="197230"/>
                </a:lnTo>
                <a:lnTo>
                  <a:pt x="384" y="217991"/>
                </a:lnTo>
                <a:lnTo>
                  <a:pt x="3964" y="256702"/>
                </a:lnTo>
                <a:lnTo>
                  <a:pt x="17303" y="306212"/>
                </a:lnTo>
                <a:lnTo>
                  <a:pt x="37653" y="343116"/>
                </a:lnTo>
                <a:lnTo>
                  <a:pt x="77108" y="373100"/>
                </a:lnTo>
                <a:lnTo>
                  <a:pt x="116077" y="379475"/>
                </a:lnTo>
                <a:lnTo>
                  <a:pt x="129744" y="378763"/>
                </a:lnTo>
                <a:lnTo>
                  <a:pt x="166624" y="368172"/>
                </a:lnTo>
                <a:lnTo>
                  <a:pt x="195344" y="343788"/>
                </a:lnTo>
                <a:lnTo>
                  <a:pt x="119760" y="343788"/>
                </a:lnTo>
                <a:lnTo>
                  <a:pt x="85701" y="334593"/>
                </a:lnTo>
                <a:lnTo>
                  <a:pt x="61785" y="306895"/>
                </a:lnTo>
                <a:lnTo>
                  <a:pt x="47680" y="260528"/>
                </a:lnTo>
                <a:lnTo>
                  <a:pt x="43052" y="195325"/>
                </a:lnTo>
                <a:lnTo>
                  <a:pt x="47960" y="125216"/>
                </a:lnTo>
                <a:lnTo>
                  <a:pt x="62690" y="75358"/>
                </a:lnTo>
                <a:lnTo>
                  <a:pt x="87254" y="45575"/>
                </a:lnTo>
                <a:lnTo>
                  <a:pt x="121665" y="35687"/>
                </a:lnTo>
                <a:lnTo>
                  <a:pt x="200428" y="35687"/>
                </a:lnTo>
                <a:lnTo>
                  <a:pt x="196897" y="29870"/>
                </a:lnTo>
                <a:lnTo>
                  <a:pt x="164900" y="7452"/>
                </a:lnTo>
                <a:lnTo>
                  <a:pt x="123571" y="0"/>
                </a:lnTo>
                <a:close/>
              </a:path>
              <a:path w="238125" h="379729">
                <a:moveTo>
                  <a:pt x="200428" y="35687"/>
                </a:moveTo>
                <a:lnTo>
                  <a:pt x="121665" y="35687"/>
                </a:lnTo>
                <a:lnTo>
                  <a:pt x="153596" y="45249"/>
                </a:lnTo>
                <a:lnTo>
                  <a:pt x="176418" y="74183"/>
                </a:lnTo>
                <a:lnTo>
                  <a:pt x="190120" y="122858"/>
                </a:lnTo>
                <a:lnTo>
                  <a:pt x="194690" y="191642"/>
                </a:lnTo>
                <a:lnTo>
                  <a:pt x="190091" y="258224"/>
                </a:lnTo>
                <a:lnTo>
                  <a:pt x="176180" y="305768"/>
                </a:lnTo>
                <a:lnTo>
                  <a:pt x="152792" y="334285"/>
                </a:lnTo>
                <a:lnTo>
                  <a:pt x="119760" y="343788"/>
                </a:lnTo>
                <a:lnTo>
                  <a:pt x="195344" y="343788"/>
                </a:lnTo>
                <a:lnTo>
                  <a:pt x="220202" y="302688"/>
                </a:lnTo>
                <a:lnTo>
                  <a:pt x="233779" y="251537"/>
                </a:lnTo>
                <a:lnTo>
                  <a:pt x="237359" y="210020"/>
                </a:lnTo>
                <a:lnTo>
                  <a:pt x="237743" y="187832"/>
                </a:lnTo>
                <a:lnTo>
                  <a:pt x="233233" y="119969"/>
                </a:lnTo>
                <a:lnTo>
                  <a:pt x="219647" y="67345"/>
                </a:lnTo>
                <a:lnTo>
                  <a:pt x="20042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10450068" y="5181600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1" y="58038"/>
                </a:moveTo>
                <a:lnTo>
                  <a:pt x="83692" y="58038"/>
                </a:lnTo>
                <a:lnTo>
                  <a:pt x="83692" y="376428"/>
                </a:lnTo>
                <a:lnTo>
                  <a:pt x="126491" y="376428"/>
                </a:lnTo>
                <a:lnTo>
                  <a:pt x="126491" y="58038"/>
                </a:lnTo>
                <a:close/>
              </a:path>
              <a:path w="127000" h="376554">
                <a:moveTo>
                  <a:pt x="126491" y="0"/>
                </a:moveTo>
                <a:lnTo>
                  <a:pt x="109727" y="0"/>
                </a:lnTo>
                <a:lnTo>
                  <a:pt x="105199" y="4488"/>
                </a:lnTo>
                <a:lnTo>
                  <a:pt x="99980" y="9334"/>
                </a:lnTo>
                <a:lnTo>
                  <a:pt x="59562" y="35560"/>
                </a:lnTo>
                <a:lnTo>
                  <a:pt x="27939" y="48641"/>
                </a:lnTo>
                <a:lnTo>
                  <a:pt x="20913" y="52550"/>
                </a:lnTo>
                <a:lnTo>
                  <a:pt x="13922" y="55721"/>
                </a:lnTo>
                <a:lnTo>
                  <a:pt x="6955" y="58177"/>
                </a:lnTo>
                <a:lnTo>
                  <a:pt x="0" y="59943"/>
                </a:lnTo>
                <a:lnTo>
                  <a:pt x="0" y="102997"/>
                </a:lnTo>
                <a:lnTo>
                  <a:pt x="5895" y="101260"/>
                </a:lnTo>
                <a:lnTo>
                  <a:pt x="12112" y="99012"/>
                </a:lnTo>
                <a:lnTo>
                  <a:pt x="18305" y="96406"/>
                </a:lnTo>
                <a:lnTo>
                  <a:pt x="24129" y="93599"/>
                </a:lnTo>
                <a:lnTo>
                  <a:pt x="30831" y="90816"/>
                </a:lnTo>
                <a:lnTo>
                  <a:pt x="36972" y="88011"/>
                </a:lnTo>
                <a:lnTo>
                  <a:pt x="48386" y="82422"/>
                </a:lnTo>
                <a:lnTo>
                  <a:pt x="54736" y="79557"/>
                </a:lnTo>
                <a:lnTo>
                  <a:pt x="60229" y="76549"/>
                </a:lnTo>
                <a:lnTo>
                  <a:pt x="65389" y="73207"/>
                </a:lnTo>
                <a:lnTo>
                  <a:pt x="70738" y="69341"/>
                </a:lnTo>
                <a:lnTo>
                  <a:pt x="76326" y="65531"/>
                </a:lnTo>
                <a:lnTo>
                  <a:pt x="80009" y="61849"/>
                </a:lnTo>
                <a:lnTo>
                  <a:pt x="83692" y="58038"/>
                </a:lnTo>
                <a:lnTo>
                  <a:pt x="126491" y="58038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10678668" y="5181600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1" y="58038"/>
                </a:moveTo>
                <a:lnTo>
                  <a:pt x="85598" y="58038"/>
                </a:lnTo>
                <a:lnTo>
                  <a:pt x="85598" y="376428"/>
                </a:lnTo>
                <a:lnTo>
                  <a:pt x="126491" y="376428"/>
                </a:lnTo>
                <a:lnTo>
                  <a:pt x="126491" y="58038"/>
                </a:lnTo>
                <a:close/>
              </a:path>
              <a:path w="127000" h="376554">
                <a:moveTo>
                  <a:pt x="126491" y="0"/>
                </a:moveTo>
                <a:lnTo>
                  <a:pt x="111632" y="0"/>
                </a:lnTo>
                <a:lnTo>
                  <a:pt x="106003" y="4488"/>
                </a:lnTo>
                <a:lnTo>
                  <a:pt x="100218" y="9334"/>
                </a:lnTo>
                <a:lnTo>
                  <a:pt x="94077" y="14180"/>
                </a:lnTo>
                <a:lnTo>
                  <a:pt x="87375" y="18668"/>
                </a:lnTo>
                <a:lnTo>
                  <a:pt x="81494" y="22933"/>
                </a:lnTo>
                <a:lnTo>
                  <a:pt x="74898" y="27162"/>
                </a:lnTo>
                <a:lnTo>
                  <a:pt x="37024" y="45829"/>
                </a:lnTo>
                <a:lnTo>
                  <a:pt x="29717" y="48641"/>
                </a:lnTo>
                <a:lnTo>
                  <a:pt x="21663" y="52550"/>
                </a:lnTo>
                <a:lnTo>
                  <a:pt x="14144" y="55721"/>
                </a:lnTo>
                <a:lnTo>
                  <a:pt x="6983" y="58177"/>
                </a:lnTo>
                <a:lnTo>
                  <a:pt x="0" y="59943"/>
                </a:lnTo>
                <a:lnTo>
                  <a:pt x="0" y="102997"/>
                </a:lnTo>
                <a:lnTo>
                  <a:pt x="6675" y="101260"/>
                </a:lnTo>
                <a:lnTo>
                  <a:pt x="13017" y="99012"/>
                </a:lnTo>
                <a:lnTo>
                  <a:pt x="26034" y="93599"/>
                </a:lnTo>
                <a:lnTo>
                  <a:pt x="31930" y="90816"/>
                </a:lnTo>
                <a:lnTo>
                  <a:pt x="44340" y="85205"/>
                </a:lnTo>
                <a:lnTo>
                  <a:pt x="50164" y="82422"/>
                </a:lnTo>
                <a:lnTo>
                  <a:pt x="57657" y="78612"/>
                </a:lnTo>
                <a:lnTo>
                  <a:pt x="65150" y="74930"/>
                </a:lnTo>
                <a:lnTo>
                  <a:pt x="70738" y="69341"/>
                </a:lnTo>
                <a:lnTo>
                  <a:pt x="81787" y="61849"/>
                </a:lnTo>
                <a:lnTo>
                  <a:pt x="85598" y="58038"/>
                </a:lnTo>
                <a:lnTo>
                  <a:pt x="126491" y="58038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10908792" y="5181600"/>
            <a:ext cx="128270" cy="376555"/>
          </a:xfrm>
          <a:custGeom>
            <a:avLst/>
            <a:gdLst/>
            <a:ahLst/>
            <a:cxnLst/>
            <a:rect l="l" t="t" r="r" b="b"/>
            <a:pathLst>
              <a:path w="128270" h="376554">
                <a:moveTo>
                  <a:pt x="128015" y="58038"/>
                </a:moveTo>
                <a:lnTo>
                  <a:pt x="84708" y="58038"/>
                </a:lnTo>
                <a:lnTo>
                  <a:pt x="84708" y="376428"/>
                </a:lnTo>
                <a:lnTo>
                  <a:pt x="128015" y="376428"/>
                </a:lnTo>
                <a:lnTo>
                  <a:pt x="128015" y="58038"/>
                </a:lnTo>
                <a:close/>
              </a:path>
              <a:path w="128270" h="376554">
                <a:moveTo>
                  <a:pt x="128015" y="0"/>
                </a:moveTo>
                <a:lnTo>
                  <a:pt x="111125" y="0"/>
                </a:lnTo>
                <a:lnTo>
                  <a:pt x="106503" y="4488"/>
                </a:lnTo>
                <a:lnTo>
                  <a:pt x="101203" y="9334"/>
                </a:lnTo>
                <a:lnTo>
                  <a:pt x="60198" y="35560"/>
                </a:lnTo>
                <a:lnTo>
                  <a:pt x="30099" y="48641"/>
                </a:lnTo>
                <a:lnTo>
                  <a:pt x="21949" y="52550"/>
                </a:lnTo>
                <a:lnTo>
                  <a:pt x="14335" y="55721"/>
                </a:lnTo>
                <a:lnTo>
                  <a:pt x="7078" y="58177"/>
                </a:lnTo>
                <a:lnTo>
                  <a:pt x="0" y="59943"/>
                </a:lnTo>
                <a:lnTo>
                  <a:pt x="0" y="102997"/>
                </a:lnTo>
                <a:lnTo>
                  <a:pt x="5919" y="101260"/>
                </a:lnTo>
                <a:lnTo>
                  <a:pt x="12207" y="99012"/>
                </a:lnTo>
                <a:lnTo>
                  <a:pt x="18520" y="96406"/>
                </a:lnTo>
                <a:lnTo>
                  <a:pt x="24510" y="93599"/>
                </a:lnTo>
                <a:lnTo>
                  <a:pt x="31232" y="90816"/>
                </a:lnTo>
                <a:lnTo>
                  <a:pt x="37417" y="88011"/>
                </a:lnTo>
                <a:lnTo>
                  <a:pt x="43245" y="85205"/>
                </a:lnTo>
                <a:lnTo>
                  <a:pt x="48894" y="82422"/>
                </a:lnTo>
                <a:lnTo>
                  <a:pt x="55391" y="79557"/>
                </a:lnTo>
                <a:lnTo>
                  <a:pt x="60959" y="76549"/>
                </a:lnTo>
                <a:lnTo>
                  <a:pt x="66147" y="73207"/>
                </a:lnTo>
                <a:lnTo>
                  <a:pt x="71500" y="69341"/>
                </a:lnTo>
                <a:lnTo>
                  <a:pt x="82803" y="61849"/>
                </a:lnTo>
                <a:lnTo>
                  <a:pt x="84708" y="58038"/>
                </a:lnTo>
                <a:lnTo>
                  <a:pt x="128015" y="58038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11137392" y="5181600"/>
            <a:ext cx="128270" cy="376555"/>
          </a:xfrm>
          <a:custGeom>
            <a:avLst/>
            <a:gdLst/>
            <a:ahLst/>
            <a:cxnLst/>
            <a:rect l="l" t="t" r="r" b="b"/>
            <a:pathLst>
              <a:path w="128270" h="376554">
                <a:moveTo>
                  <a:pt x="128015" y="58038"/>
                </a:moveTo>
                <a:lnTo>
                  <a:pt x="86613" y="58038"/>
                </a:lnTo>
                <a:lnTo>
                  <a:pt x="86613" y="376428"/>
                </a:lnTo>
                <a:lnTo>
                  <a:pt x="128015" y="376428"/>
                </a:lnTo>
                <a:lnTo>
                  <a:pt x="128015" y="58038"/>
                </a:lnTo>
                <a:close/>
              </a:path>
              <a:path w="128270" h="376554">
                <a:moveTo>
                  <a:pt x="128015" y="0"/>
                </a:moveTo>
                <a:lnTo>
                  <a:pt x="112902" y="0"/>
                </a:lnTo>
                <a:lnTo>
                  <a:pt x="107253" y="4488"/>
                </a:lnTo>
                <a:lnTo>
                  <a:pt x="101425" y="9334"/>
                </a:lnTo>
                <a:lnTo>
                  <a:pt x="95240" y="14180"/>
                </a:lnTo>
                <a:lnTo>
                  <a:pt x="88518" y="18668"/>
                </a:lnTo>
                <a:lnTo>
                  <a:pt x="82468" y="22933"/>
                </a:lnTo>
                <a:lnTo>
                  <a:pt x="75739" y="27162"/>
                </a:lnTo>
                <a:lnTo>
                  <a:pt x="68320" y="31367"/>
                </a:lnTo>
                <a:lnTo>
                  <a:pt x="60198" y="35560"/>
                </a:lnTo>
                <a:lnTo>
                  <a:pt x="53119" y="39443"/>
                </a:lnTo>
                <a:lnTo>
                  <a:pt x="45862" y="42814"/>
                </a:lnTo>
                <a:lnTo>
                  <a:pt x="38248" y="45829"/>
                </a:lnTo>
                <a:lnTo>
                  <a:pt x="30099" y="48641"/>
                </a:lnTo>
                <a:lnTo>
                  <a:pt x="22752" y="52550"/>
                </a:lnTo>
                <a:lnTo>
                  <a:pt x="15049" y="55721"/>
                </a:lnTo>
                <a:lnTo>
                  <a:pt x="7346" y="58177"/>
                </a:lnTo>
                <a:lnTo>
                  <a:pt x="0" y="59943"/>
                </a:lnTo>
                <a:lnTo>
                  <a:pt x="0" y="102997"/>
                </a:lnTo>
                <a:lnTo>
                  <a:pt x="6752" y="101260"/>
                </a:lnTo>
                <a:lnTo>
                  <a:pt x="13160" y="99012"/>
                </a:lnTo>
                <a:lnTo>
                  <a:pt x="26415" y="93599"/>
                </a:lnTo>
                <a:lnTo>
                  <a:pt x="32333" y="90816"/>
                </a:lnTo>
                <a:lnTo>
                  <a:pt x="44882" y="85205"/>
                </a:lnTo>
                <a:lnTo>
                  <a:pt x="50800" y="82422"/>
                </a:lnTo>
                <a:lnTo>
                  <a:pt x="65912" y="74930"/>
                </a:lnTo>
                <a:lnTo>
                  <a:pt x="71500" y="69341"/>
                </a:lnTo>
                <a:lnTo>
                  <a:pt x="79121" y="65531"/>
                </a:lnTo>
                <a:lnTo>
                  <a:pt x="86613" y="58038"/>
                </a:lnTo>
                <a:lnTo>
                  <a:pt x="128015" y="58038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11364468" y="518464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29">
                <a:moveTo>
                  <a:pt x="123316" y="0"/>
                </a:moveTo>
                <a:lnTo>
                  <a:pt x="82615" y="6375"/>
                </a:lnTo>
                <a:lnTo>
                  <a:pt x="49323" y="27955"/>
                </a:lnTo>
                <a:lnTo>
                  <a:pt x="24030" y="62257"/>
                </a:lnTo>
                <a:lnTo>
                  <a:pt x="7492" y="110870"/>
                </a:lnTo>
                <a:lnTo>
                  <a:pt x="1650" y="151955"/>
                </a:lnTo>
                <a:lnTo>
                  <a:pt x="0" y="197230"/>
                </a:lnTo>
                <a:lnTo>
                  <a:pt x="384" y="217991"/>
                </a:lnTo>
                <a:lnTo>
                  <a:pt x="3964" y="256702"/>
                </a:lnTo>
                <a:lnTo>
                  <a:pt x="17287" y="306212"/>
                </a:lnTo>
                <a:lnTo>
                  <a:pt x="37556" y="343116"/>
                </a:lnTo>
                <a:lnTo>
                  <a:pt x="67309" y="368172"/>
                </a:lnTo>
                <a:lnTo>
                  <a:pt x="115950" y="379475"/>
                </a:lnTo>
                <a:lnTo>
                  <a:pt x="129895" y="378763"/>
                </a:lnTo>
                <a:lnTo>
                  <a:pt x="168275" y="368172"/>
                </a:lnTo>
                <a:lnTo>
                  <a:pt x="195874" y="343788"/>
                </a:lnTo>
                <a:lnTo>
                  <a:pt x="119633" y="343788"/>
                </a:lnTo>
                <a:lnTo>
                  <a:pt x="86397" y="334593"/>
                </a:lnTo>
                <a:lnTo>
                  <a:pt x="62436" y="306895"/>
                </a:lnTo>
                <a:lnTo>
                  <a:pt x="4792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0882" y="35687"/>
                </a:lnTo>
                <a:lnTo>
                  <a:pt x="197269" y="29870"/>
                </a:lnTo>
                <a:lnTo>
                  <a:pt x="164831" y="7452"/>
                </a:lnTo>
                <a:lnTo>
                  <a:pt x="123316" y="0"/>
                </a:lnTo>
                <a:close/>
              </a:path>
              <a:path w="239395" h="379729">
                <a:moveTo>
                  <a:pt x="200882" y="35687"/>
                </a:moveTo>
                <a:lnTo>
                  <a:pt x="121538" y="35687"/>
                </a:lnTo>
                <a:lnTo>
                  <a:pt x="153673" y="45249"/>
                </a:lnTo>
                <a:lnTo>
                  <a:pt x="177069" y="74183"/>
                </a:lnTo>
                <a:lnTo>
                  <a:pt x="191369" y="122858"/>
                </a:lnTo>
                <a:lnTo>
                  <a:pt x="196214" y="191642"/>
                </a:lnTo>
                <a:lnTo>
                  <a:pt x="191339" y="258224"/>
                </a:lnTo>
                <a:lnTo>
                  <a:pt x="176831" y="305768"/>
                </a:lnTo>
                <a:lnTo>
                  <a:pt x="152870" y="334285"/>
                </a:lnTo>
                <a:lnTo>
                  <a:pt x="119633" y="343788"/>
                </a:lnTo>
                <a:lnTo>
                  <a:pt x="195874" y="343788"/>
                </a:lnTo>
                <a:lnTo>
                  <a:pt x="219836" y="302688"/>
                </a:lnTo>
                <a:lnTo>
                  <a:pt x="233749" y="251537"/>
                </a:lnTo>
                <a:lnTo>
                  <a:pt x="238603" y="210020"/>
                </a:lnTo>
                <a:lnTo>
                  <a:pt x="239267" y="187832"/>
                </a:lnTo>
                <a:lnTo>
                  <a:pt x="234573" y="119969"/>
                </a:lnTo>
                <a:lnTo>
                  <a:pt x="220545" y="67345"/>
                </a:lnTo>
                <a:lnTo>
                  <a:pt x="20088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11669268" y="5181600"/>
            <a:ext cx="127000" cy="376555"/>
          </a:xfrm>
          <a:custGeom>
            <a:avLst/>
            <a:gdLst/>
            <a:ahLst/>
            <a:cxnLst/>
            <a:rect l="l" t="t" r="r" b="b"/>
            <a:pathLst>
              <a:path w="127000" h="376554">
                <a:moveTo>
                  <a:pt x="126491" y="58038"/>
                </a:moveTo>
                <a:lnTo>
                  <a:pt x="83692" y="58038"/>
                </a:lnTo>
                <a:lnTo>
                  <a:pt x="83692" y="376428"/>
                </a:lnTo>
                <a:lnTo>
                  <a:pt x="126491" y="376428"/>
                </a:lnTo>
                <a:lnTo>
                  <a:pt x="126491" y="58038"/>
                </a:lnTo>
                <a:close/>
              </a:path>
              <a:path w="127000" h="376554">
                <a:moveTo>
                  <a:pt x="126491" y="0"/>
                </a:moveTo>
                <a:lnTo>
                  <a:pt x="109727" y="0"/>
                </a:lnTo>
                <a:lnTo>
                  <a:pt x="105199" y="4488"/>
                </a:lnTo>
                <a:lnTo>
                  <a:pt x="99980" y="9334"/>
                </a:lnTo>
                <a:lnTo>
                  <a:pt x="59562" y="35560"/>
                </a:lnTo>
                <a:lnTo>
                  <a:pt x="29717" y="48641"/>
                </a:lnTo>
                <a:lnTo>
                  <a:pt x="21663" y="52550"/>
                </a:lnTo>
                <a:lnTo>
                  <a:pt x="14144" y="55721"/>
                </a:lnTo>
                <a:lnTo>
                  <a:pt x="6983" y="58177"/>
                </a:lnTo>
                <a:lnTo>
                  <a:pt x="0" y="59943"/>
                </a:lnTo>
                <a:lnTo>
                  <a:pt x="0" y="102997"/>
                </a:lnTo>
                <a:lnTo>
                  <a:pt x="31930" y="90816"/>
                </a:lnTo>
                <a:lnTo>
                  <a:pt x="44340" y="85205"/>
                </a:lnTo>
                <a:lnTo>
                  <a:pt x="50164" y="82422"/>
                </a:lnTo>
                <a:lnTo>
                  <a:pt x="57657" y="78612"/>
                </a:lnTo>
                <a:lnTo>
                  <a:pt x="65150" y="74930"/>
                </a:lnTo>
                <a:lnTo>
                  <a:pt x="70738" y="69341"/>
                </a:lnTo>
                <a:lnTo>
                  <a:pt x="81787" y="61849"/>
                </a:lnTo>
                <a:lnTo>
                  <a:pt x="83692" y="58038"/>
                </a:lnTo>
                <a:lnTo>
                  <a:pt x="126491" y="58038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11896343" y="5184647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29">
                <a:moveTo>
                  <a:pt x="123571" y="0"/>
                </a:moveTo>
                <a:lnTo>
                  <a:pt x="81940" y="6375"/>
                </a:lnTo>
                <a:lnTo>
                  <a:pt x="48402" y="27955"/>
                </a:lnTo>
                <a:lnTo>
                  <a:pt x="24084" y="62257"/>
                </a:lnTo>
                <a:lnTo>
                  <a:pt x="7492" y="110870"/>
                </a:lnTo>
                <a:lnTo>
                  <a:pt x="1650" y="151955"/>
                </a:lnTo>
                <a:lnTo>
                  <a:pt x="0" y="197230"/>
                </a:lnTo>
                <a:lnTo>
                  <a:pt x="384" y="217991"/>
                </a:lnTo>
                <a:lnTo>
                  <a:pt x="3964" y="256702"/>
                </a:lnTo>
                <a:lnTo>
                  <a:pt x="17303" y="306212"/>
                </a:lnTo>
                <a:lnTo>
                  <a:pt x="37653" y="343116"/>
                </a:lnTo>
                <a:lnTo>
                  <a:pt x="77108" y="373100"/>
                </a:lnTo>
                <a:lnTo>
                  <a:pt x="116077" y="379475"/>
                </a:lnTo>
                <a:lnTo>
                  <a:pt x="129744" y="378763"/>
                </a:lnTo>
                <a:lnTo>
                  <a:pt x="166624" y="368172"/>
                </a:lnTo>
                <a:lnTo>
                  <a:pt x="196127" y="343788"/>
                </a:lnTo>
                <a:lnTo>
                  <a:pt x="119760" y="343788"/>
                </a:lnTo>
                <a:lnTo>
                  <a:pt x="85701" y="334593"/>
                </a:lnTo>
                <a:lnTo>
                  <a:pt x="61785" y="306895"/>
                </a:lnTo>
                <a:lnTo>
                  <a:pt x="47680" y="260528"/>
                </a:lnTo>
                <a:lnTo>
                  <a:pt x="43052" y="195325"/>
                </a:lnTo>
                <a:lnTo>
                  <a:pt x="47960" y="125216"/>
                </a:lnTo>
                <a:lnTo>
                  <a:pt x="62690" y="75358"/>
                </a:lnTo>
                <a:lnTo>
                  <a:pt x="87254" y="45575"/>
                </a:lnTo>
                <a:lnTo>
                  <a:pt x="121665" y="35687"/>
                </a:lnTo>
                <a:lnTo>
                  <a:pt x="200428" y="35687"/>
                </a:lnTo>
                <a:lnTo>
                  <a:pt x="196897" y="29870"/>
                </a:lnTo>
                <a:lnTo>
                  <a:pt x="164900" y="7452"/>
                </a:lnTo>
                <a:lnTo>
                  <a:pt x="123571" y="0"/>
                </a:lnTo>
                <a:close/>
              </a:path>
              <a:path w="238125" h="379729">
                <a:moveTo>
                  <a:pt x="200428" y="35687"/>
                </a:moveTo>
                <a:lnTo>
                  <a:pt x="121665" y="35687"/>
                </a:lnTo>
                <a:lnTo>
                  <a:pt x="153596" y="45249"/>
                </a:lnTo>
                <a:lnTo>
                  <a:pt x="176418" y="74183"/>
                </a:lnTo>
                <a:lnTo>
                  <a:pt x="190120" y="122858"/>
                </a:lnTo>
                <a:lnTo>
                  <a:pt x="194690" y="191642"/>
                </a:lnTo>
                <a:lnTo>
                  <a:pt x="190091" y="258224"/>
                </a:lnTo>
                <a:lnTo>
                  <a:pt x="176180" y="305768"/>
                </a:lnTo>
                <a:lnTo>
                  <a:pt x="152792" y="334285"/>
                </a:lnTo>
                <a:lnTo>
                  <a:pt x="119760" y="343788"/>
                </a:lnTo>
                <a:lnTo>
                  <a:pt x="196127" y="343788"/>
                </a:lnTo>
                <a:lnTo>
                  <a:pt x="220202" y="302688"/>
                </a:lnTo>
                <a:lnTo>
                  <a:pt x="233779" y="251537"/>
                </a:lnTo>
                <a:lnTo>
                  <a:pt x="237359" y="210020"/>
                </a:lnTo>
                <a:lnTo>
                  <a:pt x="237744" y="187832"/>
                </a:lnTo>
                <a:lnTo>
                  <a:pt x="233233" y="119969"/>
                </a:lnTo>
                <a:lnTo>
                  <a:pt x="219647" y="67345"/>
                </a:lnTo>
                <a:lnTo>
                  <a:pt x="20042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8804147" y="5170170"/>
            <a:ext cx="334010" cy="392430"/>
          </a:xfrm>
          <a:custGeom>
            <a:avLst/>
            <a:gdLst/>
            <a:ahLst/>
            <a:cxnLst/>
            <a:rect l="l" t="t" r="r" b="b"/>
            <a:pathLst>
              <a:path w="334009" h="392429">
                <a:moveTo>
                  <a:pt x="42925" y="281939"/>
                </a:moveTo>
                <a:lnTo>
                  <a:pt x="41021" y="290829"/>
                </a:lnTo>
                <a:lnTo>
                  <a:pt x="35432" y="298449"/>
                </a:lnTo>
                <a:lnTo>
                  <a:pt x="26161" y="298449"/>
                </a:lnTo>
                <a:lnTo>
                  <a:pt x="22351" y="300989"/>
                </a:lnTo>
                <a:lnTo>
                  <a:pt x="5587" y="300989"/>
                </a:lnTo>
                <a:lnTo>
                  <a:pt x="1904" y="306069"/>
                </a:lnTo>
                <a:lnTo>
                  <a:pt x="3682" y="313689"/>
                </a:lnTo>
                <a:lnTo>
                  <a:pt x="3682" y="317499"/>
                </a:lnTo>
                <a:lnTo>
                  <a:pt x="5587" y="320039"/>
                </a:lnTo>
                <a:lnTo>
                  <a:pt x="5587" y="323849"/>
                </a:lnTo>
                <a:lnTo>
                  <a:pt x="7493" y="331469"/>
                </a:lnTo>
                <a:lnTo>
                  <a:pt x="7493" y="339089"/>
                </a:lnTo>
                <a:lnTo>
                  <a:pt x="3682" y="345439"/>
                </a:lnTo>
                <a:lnTo>
                  <a:pt x="3682" y="347979"/>
                </a:lnTo>
                <a:lnTo>
                  <a:pt x="1904" y="351789"/>
                </a:lnTo>
                <a:lnTo>
                  <a:pt x="1904" y="353059"/>
                </a:lnTo>
                <a:lnTo>
                  <a:pt x="0" y="360679"/>
                </a:lnTo>
                <a:lnTo>
                  <a:pt x="1904" y="364489"/>
                </a:lnTo>
                <a:lnTo>
                  <a:pt x="9271" y="368299"/>
                </a:lnTo>
                <a:lnTo>
                  <a:pt x="13080" y="368299"/>
                </a:lnTo>
                <a:lnTo>
                  <a:pt x="20447" y="372109"/>
                </a:lnTo>
                <a:lnTo>
                  <a:pt x="30257" y="373379"/>
                </a:lnTo>
                <a:lnTo>
                  <a:pt x="40068" y="375919"/>
                </a:lnTo>
                <a:lnTo>
                  <a:pt x="49879" y="377189"/>
                </a:lnTo>
                <a:lnTo>
                  <a:pt x="59690" y="379729"/>
                </a:lnTo>
                <a:lnTo>
                  <a:pt x="67746" y="382269"/>
                </a:lnTo>
                <a:lnTo>
                  <a:pt x="75279" y="386079"/>
                </a:lnTo>
                <a:lnTo>
                  <a:pt x="89534" y="391159"/>
                </a:lnTo>
                <a:lnTo>
                  <a:pt x="97311" y="392429"/>
                </a:lnTo>
                <a:lnTo>
                  <a:pt x="104219" y="392429"/>
                </a:lnTo>
                <a:lnTo>
                  <a:pt x="110769" y="389889"/>
                </a:lnTo>
                <a:lnTo>
                  <a:pt x="117475" y="386079"/>
                </a:lnTo>
                <a:lnTo>
                  <a:pt x="119379" y="383539"/>
                </a:lnTo>
                <a:lnTo>
                  <a:pt x="91312" y="383539"/>
                </a:lnTo>
                <a:lnTo>
                  <a:pt x="83947" y="382269"/>
                </a:lnTo>
                <a:lnTo>
                  <a:pt x="69619" y="377189"/>
                </a:lnTo>
                <a:lnTo>
                  <a:pt x="39584" y="369569"/>
                </a:lnTo>
                <a:lnTo>
                  <a:pt x="24256" y="367029"/>
                </a:lnTo>
                <a:lnTo>
                  <a:pt x="20447" y="364489"/>
                </a:lnTo>
                <a:lnTo>
                  <a:pt x="16763" y="364489"/>
                </a:lnTo>
                <a:lnTo>
                  <a:pt x="13080" y="363219"/>
                </a:lnTo>
                <a:lnTo>
                  <a:pt x="7493" y="360679"/>
                </a:lnTo>
                <a:lnTo>
                  <a:pt x="7493" y="353059"/>
                </a:lnTo>
                <a:lnTo>
                  <a:pt x="9271" y="351789"/>
                </a:lnTo>
                <a:lnTo>
                  <a:pt x="11175" y="347979"/>
                </a:lnTo>
                <a:lnTo>
                  <a:pt x="11175" y="345439"/>
                </a:lnTo>
                <a:lnTo>
                  <a:pt x="14858" y="339089"/>
                </a:lnTo>
                <a:lnTo>
                  <a:pt x="14858" y="331469"/>
                </a:lnTo>
                <a:lnTo>
                  <a:pt x="11175" y="325119"/>
                </a:lnTo>
                <a:lnTo>
                  <a:pt x="11175" y="321309"/>
                </a:lnTo>
                <a:lnTo>
                  <a:pt x="9271" y="320039"/>
                </a:lnTo>
                <a:lnTo>
                  <a:pt x="7493" y="316229"/>
                </a:lnTo>
                <a:lnTo>
                  <a:pt x="5587" y="308609"/>
                </a:lnTo>
                <a:lnTo>
                  <a:pt x="9271" y="304799"/>
                </a:lnTo>
                <a:lnTo>
                  <a:pt x="31750" y="304799"/>
                </a:lnTo>
                <a:lnTo>
                  <a:pt x="38729" y="299719"/>
                </a:lnTo>
                <a:lnTo>
                  <a:pt x="42910" y="294639"/>
                </a:lnTo>
                <a:lnTo>
                  <a:pt x="44305" y="287019"/>
                </a:lnTo>
                <a:lnTo>
                  <a:pt x="42925" y="281939"/>
                </a:lnTo>
                <a:close/>
              </a:path>
              <a:path w="334009" h="392429">
                <a:moveTo>
                  <a:pt x="132333" y="341629"/>
                </a:moveTo>
                <a:lnTo>
                  <a:pt x="128650" y="341629"/>
                </a:lnTo>
                <a:lnTo>
                  <a:pt x="126746" y="344169"/>
                </a:lnTo>
                <a:lnTo>
                  <a:pt x="126746" y="345439"/>
                </a:lnTo>
                <a:lnTo>
                  <a:pt x="128650" y="345439"/>
                </a:lnTo>
                <a:lnTo>
                  <a:pt x="130555" y="349249"/>
                </a:lnTo>
                <a:lnTo>
                  <a:pt x="134238" y="355599"/>
                </a:lnTo>
                <a:lnTo>
                  <a:pt x="134238" y="359409"/>
                </a:lnTo>
                <a:lnTo>
                  <a:pt x="136144" y="364489"/>
                </a:lnTo>
                <a:lnTo>
                  <a:pt x="136144" y="368299"/>
                </a:lnTo>
                <a:lnTo>
                  <a:pt x="130555" y="370839"/>
                </a:lnTo>
                <a:lnTo>
                  <a:pt x="130555" y="372109"/>
                </a:lnTo>
                <a:lnTo>
                  <a:pt x="210693" y="372109"/>
                </a:lnTo>
                <a:lnTo>
                  <a:pt x="216280" y="375919"/>
                </a:lnTo>
                <a:lnTo>
                  <a:pt x="219963" y="382269"/>
                </a:lnTo>
                <a:lnTo>
                  <a:pt x="221869" y="387349"/>
                </a:lnTo>
                <a:lnTo>
                  <a:pt x="227456" y="391159"/>
                </a:lnTo>
                <a:lnTo>
                  <a:pt x="233045" y="391159"/>
                </a:lnTo>
                <a:lnTo>
                  <a:pt x="238632" y="392429"/>
                </a:lnTo>
                <a:lnTo>
                  <a:pt x="255397" y="392429"/>
                </a:lnTo>
                <a:lnTo>
                  <a:pt x="259206" y="391159"/>
                </a:lnTo>
                <a:lnTo>
                  <a:pt x="262890" y="387349"/>
                </a:lnTo>
                <a:lnTo>
                  <a:pt x="268857" y="382269"/>
                </a:lnTo>
                <a:lnTo>
                  <a:pt x="244280" y="382269"/>
                </a:lnTo>
                <a:lnTo>
                  <a:pt x="236346" y="379729"/>
                </a:lnTo>
                <a:lnTo>
                  <a:pt x="230508" y="374649"/>
                </a:lnTo>
                <a:lnTo>
                  <a:pt x="228601" y="368299"/>
                </a:lnTo>
                <a:lnTo>
                  <a:pt x="212598" y="368299"/>
                </a:lnTo>
                <a:lnTo>
                  <a:pt x="210693" y="367029"/>
                </a:lnTo>
                <a:lnTo>
                  <a:pt x="212598" y="363219"/>
                </a:lnTo>
                <a:lnTo>
                  <a:pt x="212598" y="359409"/>
                </a:lnTo>
                <a:lnTo>
                  <a:pt x="214375" y="353059"/>
                </a:lnTo>
                <a:lnTo>
                  <a:pt x="214375" y="351789"/>
                </a:lnTo>
                <a:lnTo>
                  <a:pt x="155701" y="351789"/>
                </a:lnTo>
                <a:lnTo>
                  <a:pt x="147320" y="349249"/>
                </a:lnTo>
                <a:lnTo>
                  <a:pt x="141731" y="349249"/>
                </a:lnTo>
                <a:lnTo>
                  <a:pt x="137922" y="345439"/>
                </a:lnTo>
                <a:lnTo>
                  <a:pt x="134238" y="344169"/>
                </a:lnTo>
                <a:lnTo>
                  <a:pt x="132333" y="341629"/>
                </a:lnTo>
                <a:close/>
              </a:path>
              <a:path w="334009" h="392429">
                <a:moveTo>
                  <a:pt x="74549" y="269239"/>
                </a:moveTo>
                <a:lnTo>
                  <a:pt x="59690" y="269239"/>
                </a:lnTo>
                <a:lnTo>
                  <a:pt x="65277" y="273049"/>
                </a:lnTo>
                <a:lnTo>
                  <a:pt x="68960" y="276859"/>
                </a:lnTo>
                <a:lnTo>
                  <a:pt x="74549" y="281939"/>
                </a:lnTo>
                <a:lnTo>
                  <a:pt x="78358" y="288289"/>
                </a:lnTo>
                <a:lnTo>
                  <a:pt x="87491" y="299719"/>
                </a:lnTo>
                <a:lnTo>
                  <a:pt x="95789" y="311149"/>
                </a:lnTo>
                <a:lnTo>
                  <a:pt x="103755" y="323849"/>
                </a:lnTo>
                <a:lnTo>
                  <a:pt x="111886" y="336549"/>
                </a:lnTo>
                <a:lnTo>
                  <a:pt x="115570" y="341629"/>
                </a:lnTo>
                <a:lnTo>
                  <a:pt x="119379" y="349249"/>
                </a:lnTo>
                <a:lnTo>
                  <a:pt x="121157" y="356869"/>
                </a:lnTo>
                <a:lnTo>
                  <a:pt x="121152" y="367029"/>
                </a:lnTo>
                <a:lnTo>
                  <a:pt x="118157" y="374649"/>
                </a:lnTo>
                <a:lnTo>
                  <a:pt x="111996" y="379729"/>
                </a:lnTo>
                <a:lnTo>
                  <a:pt x="102488" y="383539"/>
                </a:lnTo>
                <a:lnTo>
                  <a:pt x="119379" y="383539"/>
                </a:lnTo>
                <a:lnTo>
                  <a:pt x="134238" y="375919"/>
                </a:lnTo>
                <a:lnTo>
                  <a:pt x="141731" y="374649"/>
                </a:lnTo>
                <a:lnTo>
                  <a:pt x="151002" y="374649"/>
                </a:lnTo>
                <a:lnTo>
                  <a:pt x="163903" y="373379"/>
                </a:lnTo>
                <a:lnTo>
                  <a:pt x="191133" y="372109"/>
                </a:lnTo>
                <a:lnTo>
                  <a:pt x="130555" y="372109"/>
                </a:lnTo>
                <a:lnTo>
                  <a:pt x="130555" y="364489"/>
                </a:lnTo>
                <a:lnTo>
                  <a:pt x="128650" y="360679"/>
                </a:lnTo>
                <a:lnTo>
                  <a:pt x="128650" y="355599"/>
                </a:lnTo>
                <a:lnTo>
                  <a:pt x="126746" y="349249"/>
                </a:lnTo>
                <a:lnTo>
                  <a:pt x="123062" y="344169"/>
                </a:lnTo>
                <a:lnTo>
                  <a:pt x="121157" y="341629"/>
                </a:lnTo>
                <a:lnTo>
                  <a:pt x="117475" y="339089"/>
                </a:lnTo>
                <a:lnTo>
                  <a:pt x="115570" y="335279"/>
                </a:lnTo>
                <a:lnTo>
                  <a:pt x="119379" y="335279"/>
                </a:lnTo>
                <a:lnTo>
                  <a:pt x="124968" y="332739"/>
                </a:lnTo>
                <a:lnTo>
                  <a:pt x="126746" y="328929"/>
                </a:lnTo>
                <a:lnTo>
                  <a:pt x="128650" y="325119"/>
                </a:lnTo>
                <a:lnTo>
                  <a:pt x="130555" y="320039"/>
                </a:lnTo>
                <a:lnTo>
                  <a:pt x="128650" y="313689"/>
                </a:lnTo>
                <a:lnTo>
                  <a:pt x="124968" y="309879"/>
                </a:lnTo>
                <a:lnTo>
                  <a:pt x="110934" y="298449"/>
                </a:lnTo>
                <a:lnTo>
                  <a:pt x="91354" y="283209"/>
                </a:lnTo>
                <a:lnTo>
                  <a:pt x="80166" y="273049"/>
                </a:lnTo>
                <a:lnTo>
                  <a:pt x="74549" y="269239"/>
                </a:lnTo>
                <a:close/>
              </a:path>
              <a:path w="334009" h="392429">
                <a:moveTo>
                  <a:pt x="300227" y="288289"/>
                </a:moveTo>
                <a:lnTo>
                  <a:pt x="298323" y="289559"/>
                </a:lnTo>
                <a:lnTo>
                  <a:pt x="298323" y="297179"/>
                </a:lnTo>
                <a:lnTo>
                  <a:pt x="296418" y="302259"/>
                </a:lnTo>
                <a:lnTo>
                  <a:pt x="298323" y="306069"/>
                </a:lnTo>
                <a:lnTo>
                  <a:pt x="300227" y="316229"/>
                </a:lnTo>
                <a:lnTo>
                  <a:pt x="303910" y="323849"/>
                </a:lnTo>
                <a:lnTo>
                  <a:pt x="313181" y="325119"/>
                </a:lnTo>
                <a:lnTo>
                  <a:pt x="315086" y="325119"/>
                </a:lnTo>
                <a:lnTo>
                  <a:pt x="316992" y="327659"/>
                </a:lnTo>
                <a:lnTo>
                  <a:pt x="318897" y="327659"/>
                </a:lnTo>
                <a:lnTo>
                  <a:pt x="320675" y="328929"/>
                </a:lnTo>
                <a:lnTo>
                  <a:pt x="324484" y="331469"/>
                </a:lnTo>
                <a:lnTo>
                  <a:pt x="326262" y="332739"/>
                </a:lnTo>
                <a:lnTo>
                  <a:pt x="328168" y="335279"/>
                </a:lnTo>
                <a:lnTo>
                  <a:pt x="328168" y="339089"/>
                </a:lnTo>
                <a:lnTo>
                  <a:pt x="326262" y="340359"/>
                </a:lnTo>
                <a:lnTo>
                  <a:pt x="324484" y="341629"/>
                </a:lnTo>
                <a:lnTo>
                  <a:pt x="324484" y="344169"/>
                </a:lnTo>
                <a:lnTo>
                  <a:pt x="322579" y="344169"/>
                </a:lnTo>
                <a:lnTo>
                  <a:pt x="316992" y="345439"/>
                </a:lnTo>
                <a:lnTo>
                  <a:pt x="313181" y="349249"/>
                </a:lnTo>
                <a:lnTo>
                  <a:pt x="307594" y="349249"/>
                </a:lnTo>
                <a:lnTo>
                  <a:pt x="297588" y="354329"/>
                </a:lnTo>
                <a:lnTo>
                  <a:pt x="287369" y="359409"/>
                </a:lnTo>
                <a:lnTo>
                  <a:pt x="277483" y="364489"/>
                </a:lnTo>
                <a:lnTo>
                  <a:pt x="268477" y="372109"/>
                </a:lnTo>
                <a:lnTo>
                  <a:pt x="264795" y="375919"/>
                </a:lnTo>
                <a:lnTo>
                  <a:pt x="259206" y="379729"/>
                </a:lnTo>
                <a:lnTo>
                  <a:pt x="253619" y="382269"/>
                </a:lnTo>
                <a:lnTo>
                  <a:pt x="268857" y="382269"/>
                </a:lnTo>
                <a:lnTo>
                  <a:pt x="273333" y="378459"/>
                </a:lnTo>
                <a:lnTo>
                  <a:pt x="284813" y="369569"/>
                </a:lnTo>
                <a:lnTo>
                  <a:pt x="296983" y="361949"/>
                </a:lnTo>
                <a:lnTo>
                  <a:pt x="309499" y="355599"/>
                </a:lnTo>
                <a:lnTo>
                  <a:pt x="316992" y="353059"/>
                </a:lnTo>
                <a:lnTo>
                  <a:pt x="322579" y="349249"/>
                </a:lnTo>
                <a:lnTo>
                  <a:pt x="333755" y="339089"/>
                </a:lnTo>
                <a:lnTo>
                  <a:pt x="333755" y="332739"/>
                </a:lnTo>
                <a:lnTo>
                  <a:pt x="326262" y="327659"/>
                </a:lnTo>
                <a:lnTo>
                  <a:pt x="324484" y="325119"/>
                </a:lnTo>
                <a:lnTo>
                  <a:pt x="320675" y="323849"/>
                </a:lnTo>
                <a:lnTo>
                  <a:pt x="311403" y="317499"/>
                </a:lnTo>
                <a:lnTo>
                  <a:pt x="305816" y="312419"/>
                </a:lnTo>
                <a:lnTo>
                  <a:pt x="303910" y="302259"/>
                </a:lnTo>
                <a:lnTo>
                  <a:pt x="302005" y="298449"/>
                </a:lnTo>
                <a:lnTo>
                  <a:pt x="300227" y="293369"/>
                </a:lnTo>
                <a:lnTo>
                  <a:pt x="300227" y="288289"/>
                </a:lnTo>
                <a:close/>
              </a:path>
              <a:path w="334009" h="392429">
                <a:moveTo>
                  <a:pt x="252801" y="260349"/>
                </a:moveTo>
                <a:lnTo>
                  <a:pt x="246125" y="261619"/>
                </a:lnTo>
                <a:lnTo>
                  <a:pt x="240537" y="262889"/>
                </a:lnTo>
                <a:lnTo>
                  <a:pt x="236854" y="269239"/>
                </a:lnTo>
                <a:lnTo>
                  <a:pt x="234950" y="274319"/>
                </a:lnTo>
                <a:lnTo>
                  <a:pt x="227456" y="274319"/>
                </a:lnTo>
                <a:lnTo>
                  <a:pt x="223774" y="278129"/>
                </a:lnTo>
                <a:lnTo>
                  <a:pt x="221869" y="284479"/>
                </a:lnTo>
                <a:lnTo>
                  <a:pt x="219963" y="289559"/>
                </a:lnTo>
                <a:lnTo>
                  <a:pt x="219963" y="308609"/>
                </a:lnTo>
                <a:lnTo>
                  <a:pt x="221869" y="316229"/>
                </a:lnTo>
                <a:lnTo>
                  <a:pt x="221869" y="321309"/>
                </a:lnTo>
                <a:lnTo>
                  <a:pt x="223774" y="328929"/>
                </a:lnTo>
                <a:lnTo>
                  <a:pt x="221869" y="336549"/>
                </a:lnTo>
                <a:lnTo>
                  <a:pt x="221869" y="344169"/>
                </a:lnTo>
                <a:lnTo>
                  <a:pt x="219963" y="351789"/>
                </a:lnTo>
                <a:lnTo>
                  <a:pt x="218185" y="359409"/>
                </a:lnTo>
                <a:lnTo>
                  <a:pt x="216280" y="368299"/>
                </a:lnTo>
                <a:lnTo>
                  <a:pt x="228601" y="368299"/>
                </a:lnTo>
                <a:lnTo>
                  <a:pt x="227456" y="364489"/>
                </a:lnTo>
                <a:lnTo>
                  <a:pt x="225551" y="360679"/>
                </a:lnTo>
                <a:lnTo>
                  <a:pt x="225551" y="355599"/>
                </a:lnTo>
                <a:lnTo>
                  <a:pt x="227456" y="349249"/>
                </a:lnTo>
                <a:lnTo>
                  <a:pt x="228498" y="339089"/>
                </a:lnTo>
                <a:lnTo>
                  <a:pt x="228610" y="331469"/>
                </a:lnTo>
                <a:lnTo>
                  <a:pt x="228532" y="327659"/>
                </a:lnTo>
                <a:lnTo>
                  <a:pt x="227724" y="318769"/>
                </a:lnTo>
                <a:lnTo>
                  <a:pt x="225551" y="308609"/>
                </a:lnTo>
                <a:lnTo>
                  <a:pt x="223774" y="300989"/>
                </a:lnTo>
                <a:lnTo>
                  <a:pt x="223774" y="293369"/>
                </a:lnTo>
                <a:lnTo>
                  <a:pt x="225551" y="285749"/>
                </a:lnTo>
                <a:lnTo>
                  <a:pt x="229361" y="278129"/>
                </a:lnTo>
                <a:lnTo>
                  <a:pt x="294640" y="278129"/>
                </a:lnTo>
                <a:lnTo>
                  <a:pt x="294640" y="276859"/>
                </a:lnTo>
                <a:lnTo>
                  <a:pt x="296418" y="276859"/>
                </a:lnTo>
                <a:lnTo>
                  <a:pt x="296418" y="274319"/>
                </a:lnTo>
                <a:lnTo>
                  <a:pt x="298323" y="273049"/>
                </a:lnTo>
                <a:lnTo>
                  <a:pt x="298323" y="270509"/>
                </a:lnTo>
                <a:lnTo>
                  <a:pt x="299156" y="265429"/>
                </a:lnTo>
                <a:lnTo>
                  <a:pt x="272160" y="265429"/>
                </a:lnTo>
                <a:lnTo>
                  <a:pt x="265485" y="262889"/>
                </a:lnTo>
                <a:lnTo>
                  <a:pt x="252801" y="260349"/>
                </a:lnTo>
                <a:close/>
              </a:path>
              <a:path w="334009" h="392429">
                <a:moveTo>
                  <a:pt x="216280" y="325119"/>
                </a:moveTo>
                <a:lnTo>
                  <a:pt x="212598" y="325119"/>
                </a:lnTo>
                <a:lnTo>
                  <a:pt x="210693" y="327659"/>
                </a:lnTo>
                <a:lnTo>
                  <a:pt x="208787" y="331469"/>
                </a:lnTo>
                <a:lnTo>
                  <a:pt x="207009" y="335279"/>
                </a:lnTo>
                <a:lnTo>
                  <a:pt x="203200" y="336549"/>
                </a:lnTo>
                <a:lnTo>
                  <a:pt x="197611" y="344169"/>
                </a:lnTo>
                <a:lnTo>
                  <a:pt x="188341" y="345439"/>
                </a:lnTo>
                <a:lnTo>
                  <a:pt x="180848" y="347979"/>
                </a:lnTo>
                <a:lnTo>
                  <a:pt x="172465" y="350519"/>
                </a:lnTo>
                <a:lnTo>
                  <a:pt x="164083" y="351789"/>
                </a:lnTo>
                <a:lnTo>
                  <a:pt x="214375" y="351789"/>
                </a:lnTo>
                <a:lnTo>
                  <a:pt x="214375" y="349249"/>
                </a:lnTo>
                <a:lnTo>
                  <a:pt x="218185" y="341629"/>
                </a:lnTo>
                <a:lnTo>
                  <a:pt x="218185" y="328929"/>
                </a:lnTo>
                <a:lnTo>
                  <a:pt x="216280" y="327659"/>
                </a:lnTo>
                <a:lnTo>
                  <a:pt x="216280" y="325119"/>
                </a:lnTo>
                <a:close/>
              </a:path>
              <a:path w="334009" h="392429">
                <a:moveTo>
                  <a:pt x="31750" y="304799"/>
                </a:moveTo>
                <a:lnTo>
                  <a:pt x="9271" y="304799"/>
                </a:lnTo>
                <a:lnTo>
                  <a:pt x="16763" y="306069"/>
                </a:lnTo>
                <a:lnTo>
                  <a:pt x="27940" y="306069"/>
                </a:lnTo>
                <a:lnTo>
                  <a:pt x="31750" y="304799"/>
                </a:lnTo>
                <a:close/>
              </a:path>
              <a:path w="334009" h="392429">
                <a:moveTo>
                  <a:pt x="292734" y="278129"/>
                </a:moveTo>
                <a:lnTo>
                  <a:pt x="234950" y="278129"/>
                </a:lnTo>
                <a:lnTo>
                  <a:pt x="236854" y="281939"/>
                </a:lnTo>
                <a:lnTo>
                  <a:pt x="238632" y="284479"/>
                </a:lnTo>
                <a:lnTo>
                  <a:pt x="240537" y="285749"/>
                </a:lnTo>
                <a:lnTo>
                  <a:pt x="242443" y="289559"/>
                </a:lnTo>
                <a:lnTo>
                  <a:pt x="244221" y="293369"/>
                </a:lnTo>
                <a:lnTo>
                  <a:pt x="246125" y="297179"/>
                </a:lnTo>
                <a:lnTo>
                  <a:pt x="248030" y="298449"/>
                </a:lnTo>
                <a:lnTo>
                  <a:pt x="251713" y="300989"/>
                </a:lnTo>
                <a:lnTo>
                  <a:pt x="259206" y="302259"/>
                </a:lnTo>
                <a:lnTo>
                  <a:pt x="266573" y="302259"/>
                </a:lnTo>
                <a:lnTo>
                  <a:pt x="274066" y="297179"/>
                </a:lnTo>
                <a:lnTo>
                  <a:pt x="277875" y="294639"/>
                </a:lnTo>
                <a:lnTo>
                  <a:pt x="281558" y="289559"/>
                </a:lnTo>
                <a:lnTo>
                  <a:pt x="287147" y="284479"/>
                </a:lnTo>
                <a:lnTo>
                  <a:pt x="289051" y="280669"/>
                </a:lnTo>
                <a:lnTo>
                  <a:pt x="292734" y="278129"/>
                </a:lnTo>
                <a:close/>
              </a:path>
              <a:path w="334009" h="392429">
                <a:moveTo>
                  <a:pt x="166850" y="0"/>
                </a:moveTo>
                <a:lnTo>
                  <a:pt x="158496" y="0"/>
                </a:lnTo>
                <a:lnTo>
                  <a:pt x="151002" y="1269"/>
                </a:lnTo>
                <a:lnTo>
                  <a:pt x="143509" y="1269"/>
                </a:lnTo>
                <a:lnTo>
                  <a:pt x="110694" y="38099"/>
                </a:lnTo>
                <a:lnTo>
                  <a:pt x="108329" y="63499"/>
                </a:lnTo>
                <a:lnTo>
                  <a:pt x="108426" y="67309"/>
                </a:lnTo>
                <a:lnTo>
                  <a:pt x="108954" y="74929"/>
                </a:lnTo>
                <a:lnTo>
                  <a:pt x="109981" y="82549"/>
                </a:lnTo>
                <a:lnTo>
                  <a:pt x="109989" y="85089"/>
                </a:lnTo>
                <a:lnTo>
                  <a:pt x="110115" y="97789"/>
                </a:lnTo>
                <a:lnTo>
                  <a:pt x="110220" y="102869"/>
                </a:lnTo>
                <a:lnTo>
                  <a:pt x="110785" y="111759"/>
                </a:lnTo>
                <a:lnTo>
                  <a:pt x="111886" y="121919"/>
                </a:lnTo>
                <a:lnTo>
                  <a:pt x="111886" y="133349"/>
                </a:lnTo>
                <a:lnTo>
                  <a:pt x="108203" y="138429"/>
                </a:lnTo>
                <a:lnTo>
                  <a:pt x="104394" y="144779"/>
                </a:lnTo>
                <a:lnTo>
                  <a:pt x="100710" y="149859"/>
                </a:lnTo>
                <a:lnTo>
                  <a:pt x="96900" y="157479"/>
                </a:lnTo>
                <a:lnTo>
                  <a:pt x="91312" y="163829"/>
                </a:lnTo>
                <a:lnTo>
                  <a:pt x="85725" y="171449"/>
                </a:lnTo>
                <a:lnTo>
                  <a:pt x="65277" y="212089"/>
                </a:lnTo>
                <a:lnTo>
                  <a:pt x="61364" y="220979"/>
                </a:lnTo>
                <a:lnTo>
                  <a:pt x="57785" y="228599"/>
                </a:lnTo>
                <a:lnTo>
                  <a:pt x="54205" y="237489"/>
                </a:lnTo>
                <a:lnTo>
                  <a:pt x="50292" y="243839"/>
                </a:lnTo>
                <a:lnTo>
                  <a:pt x="48513" y="247649"/>
                </a:lnTo>
                <a:lnTo>
                  <a:pt x="48513" y="250189"/>
                </a:lnTo>
                <a:lnTo>
                  <a:pt x="46608" y="251459"/>
                </a:lnTo>
                <a:lnTo>
                  <a:pt x="44703" y="257809"/>
                </a:lnTo>
                <a:lnTo>
                  <a:pt x="44703" y="265429"/>
                </a:lnTo>
                <a:lnTo>
                  <a:pt x="46608" y="270509"/>
                </a:lnTo>
                <a:lnTo>
                  <a:pt x="46608" y="273049"/>
                </a:lnTo>
                <a:lnTo>
                  <a:pt x="50292" y="273049"/>
                </a:lnTo>
                <a:lnTo>
                  <a:pt x="54101" y="269239"/>
                </a:lnTo>
                <a:lnTo>
                  <a:pt x="74549" y="269239"/>
                </a:lnTo>
                <a:lnTo>
                  <a:pt x="70866" y="265429"/>
                </a:lnTo>
                <a:lnTo>
                  <a:pt x="68960" y="259079"/>
                </a:lnTo>
                <a:lnTo>
                  <a:pt x="67182" y="253999"/>
                </a:lnTo>
                <a:lnTo>
                  <a:pt x="65277" y="246379"/>
                </a:lnTo>
                <a:lnTo>
                  <a:pt x="65277" y="238759"/>
                </a:lnTo>
                <a:lnTo>
                  <a:pt x="68960" y="231139"/>
                </a:lnTo>
                <a:lnTo>
                  <a:pt x="68960" y="229869"/>
                </a:lnTo>
                <a:lnTo>
                  <a:pt x="70866" y="227329"/>
                </a:lnTo>
                <a:lnTo>
                  <a:pt x="86953" y="227329"/>
                </a:lnTo>
                <a:lnTo>
                  <a:pt x="87375" y="224789"/>
                </a:lnTo>
                <a:lnTo>
                  <a:pt x="89689" y="218439"/>
                </a:lnTo>
                <a:lnTo>
                  <a:pt x="93218" y="212089"/>
                </a:lnTo>
                <a:lnTo>
                  <a:pt x="96900" y="204469"/>
                </a:lnTo>
                <a:lnTo>
                  <a:pt x="100710" y="196849"/>
                </a:lnTo>
                <a:lnTo>
                  <a:pt x="104394" y="189229"/>
                </a:lnTo>
                <a:lnTo>
                  <a:pt x="108203" y="186689"/>
                </a:lnTo>
                <a:lnTo>
                  <a:pt x="108203" y="180339"/>
                </a:lnTo>
                <a:lnTo>
                  <a:pt x="106299" y="176529"/>
                </a:lnTo>
                <a:lnTo>
                  <a:pt x="106299" y="167639"/>
                </a:lnTo>
                <a:lnTo>
                  <a:pt x="109981" y="161289"/>
                </a:lnTo>
                <a:lnTo>
                  <a:pt x="111886" y="157479"/>
                </a:lnTo>
                <a:lnTo>
                  <a:pt x="113792" y="152399"/>
                </a:lnTo>
                <a:lnTo>
                  <a:pt x="117475" y="148589"/>
                </a:lnTo>
                <a:lnTo>
                  <a:pt x="117475" y="144779"/>
                </a:lnTo>
                <a:lnTo>
                  <a:pt x="119379" y="140969"/>
                </a:lnTo>
                <a:lnTo>
                  <a:pt x="119379" y="137159"/>
                </a:lnTo>
                <a:lnTo>
                  <a:pt x="121157" y="133349"/>
                </a:lnTo>
                <a:lnTo>
                  <a:pt x="121157" y="132079"/>
                </a:lnTo>
                <a:lnTo>
                  <a:pt x="133857" y="132079"/>
                </a:lnTo>
                <a:lnTo>
                  <a:pt x="132333" y="129539"/>
                </a:lnTo>
                <a:lnTo>
                  <a:pt x="155405" y="129539"/>
                </a:lnTo>
                <a:lnTo>
                  <a:pt x="160400" y="128269"/>
                </a:lnTo>
                <a:lnTo>
                  <a:pt x="165236" y="125729"/>
                </a:lnTo>
                <a:lnTo>
                  <a:pt x="137922" y="125729"/>
                </a:lnTo>
                <a:lnTo>
                  <a:pt x="130555" y="124459"/>
                </a:lnTo>
                <a:lnTo>
                  <a:pt x="126746" y="118109"/>
                </a:lnTo>
                <a:lnTo>
                  <a:pt x="124968" y="116839"/>
                </a:lnTo>
                <a:lnTo>
                  <a:pt x="123062" y="114299"/>
                </a:lnTo>
                <a:lnTo>
                  <a:pt x="121157" y="113029"/>
                </a:lnTo>
                <a:lnTo>
                  <a:pt x="119379" y="110489"/>
                </a:lnTo>
                <a:lnTo>
                  <a:pt x="117475" y="109219"/>
                </a:lnTo>
                <a:lnTo>
                  <a:pt x="121157" y="105409"/>
                </a:lnTo>
                <a:lnTo>
                  <a:pt x="121157" y="102869"/>
                </a:lnTo>
                <a:lnTo>
                  <a:pt x="123062" y="101599"/>
                </a:lnTo>
                <a:lnTo>
                  <a:pt x="128650" y="99059"/>
                </a:lnTo>
                <a:lnTo>
                  <a:pt x="129878" y="97789"/>
                </a:lnTo>
                <a:lnTo>
                  <a:pt x="124968" y="97789"/>
                </a:lnTo>
                <a:lnTo>
                  <a:pt x="123062" y="95249"/>
                </a:lnTo>
                <a:lnTo>
                  <a:pt x="123062" y="93979"/>
                </a:lnTo>
                <a:lnTo>
                  <a:pt x="119919" y="86359"/>
                </a:lnTo>
                <a:lnTo>
                  <a:pt x="118872" y="80009"/>
                </a:lnTo>
                <a:lnTo>
                  <a:pt x="119919" y="72389"/>
                </a:lnTo>
                <a:lnTo>
                  <a:pt x="124968" y="62229"/>
                </a:lnTo>
                <a:lnTo>
                  <a:pt x="126746" y="58419"/>
                </a:lnTo>
                <a:lnTo>
                  <a:pt x="169672" y="58419"/>
                </a:lnTo>
                <a:lnTo>
                  <a:pt x="178943" y="55879"/>
                </a:lnTo>
                <a:lnTo>
                  <a:pt x="225989" y="55879"/>
                </a:lnTo>
                <a:lnTo>
                  <a:pt x="206978" y="17779"/>
                </a:lnTo>
                <a:lnTo>
                  <a:pt x="190246" y="7619"/>
                </a:lnTo>
                <a:lnTo>
                  <a:pt x="182891" y="3809"/>
                </a:lnTo>
                <a:lnTo>
                  <a:pt x="175037" y="1269"/>
                </a:lnTo>
                <a:lnTo>
                  <a:pt x="166850" y="0"/>
                </a:lnTo>
                <a:close/>
              </a:path>
              <a:path w="334009" h="392429">
                <a:moveTo>
                  <a:pt x="86953" y="227329"/>
                </a:moveTo>
                <a:lnTo>
                  <a:pt x="70866" y="227329"/>
                </a:lnTo>
                <a:lnTo>
                  <a:pt x="70866" y="234949"/>
                </a:lnTo>
                <a:lnTo>
                  <a:pt x="70269" y="240029"/>
                </a:lnTo>
                <a:lnTo>
                  <a:pt x="78358" y="265429"/>
                </a:lnTo>
                <a:lnTo>
                  <a:pt x="80136" y="265429"/>
                </a:lnTo>
                <a:lnTo>
                  <a:pt x="82042" y="266699"/>
                </a:lnTo>
                <a:lnTo>
                  <a:pt x="83947" y="266699"/>
                </a:lnTo>
                <a:lnTo>
                  <a:pt x="83947" y="261619"/>
                </a:lnTo>
                <a:lnTo>
                  <a:pt x="85725" y="259079"/>
                </a:lnTo>
                <a:lnTo>
                  <a:pt x="85789" y="238759"/>
                </a:lnTo>
                <a:lnTo>
                  <a:pt x="86109" y="232409"/>
                </a:lnTo>
                <a:lnTo>
                  <a:pt x="86953" y="227329"/>
                </a:lnTo>
                <a:close/>
              </a:path>
              <a:path w="334009" h="392429">
                <a:moveTo>
                  <a:pt x="267841" y="172719"/>
                </a:moveTo>
                <a:lnTo>
                  <a:pt x="234950" y="172719"/>
                </a:lnTo>
                <a:lnTo>
                  <a:pt x="247411" y="186689"/>
                </a:lnTo>
                <a:lnTo>
                  <a:pt x="257778" y="207009"/>
                </a:lnTo>
                <a:lnTo>
                  <a:pt x="263239" y="231139"/>
                </a:lnTo>
                <a:lnTo>
                  <a:pt x="260984" y="255269"/>
                </a:lnTo>
                <a:lnTo>
                  <a:pt x="264795" y="259079"/>
                </a:lnTo>
                <a:lnTo>
                  <a:pt x="270382" y="261619"/>
                </a:lnTo>
                <a:lnTo>
                  <a:pt x="272160" y="265429"/>
                </a:lnTo>
                <a:lnTo>
                  <a:pt x="299156" y="265429"/>
                </a:lnTo>
                <a:lnTo>
                  <a:pt x="299364" y="264159"/>
                </a:lnTo>
                <a:lnTo>
                  <a:pt x="299513" y="256539"/>
                </a:lnTo>
                <a:lnTo>
                  <a:pt x="298590" y="250189"/>
                </a:lnTo>
                <a:lnTo>
                  <a:pt x="296418" y="242569"/>
                </a:lnTo>
                <a:lnTo>
                  <a:pt x="291091" y="219709"/>
                </a:lnTo>
                <a:lnTo>
                  <a:pt x="283146" y="198119"/>
                </a:lnTo>
                <a:lnTo>
                  <a:pt x="272057" y="177799"/>
                </a:lnTo>
                <a:lnTo>
                  <a:pt x="267841" y="172719"/>
                </a:lnTo>
                <a:close/>
              </a:path>
              <a:path w="334009" h="392429">
                <a:moveTo>
                  <a:pt x="184530" y="69849"/>
                </a:moveTo>
                <a:lnTo>
                  <a:pt x="177165" y="69849"/>
                </a:lnTo>
                <a:lnTo>
                  <a:pt x="173354" y="71119"/>
                </a:lnTo>
                <a:lnTo>
                  <a:pt x="171576" y="77469"/>
                </a:lnTo>
                <a:lnTo>
                  <a:pt x="169672" y="78739"/>
                </a:lnTo>
                <a:lnTo>
                  <a:pt x="169672" y="91439"/>
                </a:lnTo>
                <a:lnTo>
                  <a:pt x="175259" y="93979"/>
                </a:lnTo>
                <a:lnTo>
                  <a:pt x="180848" y="95249"/>
                </a:lnTo>
                <a:lnTo>
                  <a:pt x="186435" y="99059"/>
                </a:lnTo>
                <a:lnTo>
                  <a:pt x="193928" y="101599"/>
                </a:lnTo>
                <a:lnTo>
                  <a:pt x="197611" y="101599"/>
                </a:lnTo>
                <a:lnTo>
                  <a:pt x="199517" y="105409"/>
                </a:lnTo>
                <a:lnTo>
                  <a:pt x="199517" y="110489"/>
                </a:lnTo>
                <a:lnTo>
                  <a:pt x="197611" y="114299"/>
                </a:lnTo>
                <a:lnTo>
                  <a:pt x="197611" y="120649"/>
                </a:lnTo>
                <a:lnTo>
                  <a:pt x="195833" y="125729"/>
                </a:lnTo>
                <a:lnTo>
                  <a:pt x="197611" y="132079"/>
                </a:lnTo>
                <a:lnTo>
                  <a:pt x="199517" y="137159"/>
                </a:lnTo>
                <a:lnTo>
                  <a:pt x="205809" y="146049"/>
                </a:lnTo>
                <a:lnTo>
                  <a:pt x="210899" y="156209"/>
                </a:lnTo>
                <a:lnTo>
                  <a:pt x="214965" y="166369"/>
                </a:lnTo>
                <a:lnTo>
                  <a:pt x="218185" y="176529"/>
                </a:lnTo>
                <a:lnTo>
                  <a:pt x="218185" y="179069"/>
                </a:lnTo>
                <a:lnTo>
                  <a:pt x="223069" y="184149"/>
                </a:lnTo>
                <a:lnTo>
                  <a:pt x="235442" y="222249"/>
                </a:lnTo>
                <a:lnTo>
                  <a:pt x="236854" y="250189"/>
                </a:lnTo>
                <a:lnTo>
                  <a:pt x="238632" y="253999"/>
                </a:lnTo>
                <a:lnTo>
                  <a:pt x="238632" y="257809"/>
                </a:lnTo>
                <a:lnTo>
                  <a:pt x="242443" y="259079"/>
                </a:lnTo>
                <a:lnTo>
                  <a:pt x="253619" y="259079"/>
                </a:lnTo>
                <a:lnTo>
                  <a:pt x="257301" y="255269"/>
                </a:lnTo>
                <a:lnTo>
                  <a:pt x="259206" y="246379"/>
                </a:lnTo>
                <a:lnTo>
                  <a:pt x="259786" y="237489"/>
                </a:lnTo>
                <a:lnTo>
                  <a:pt x="259782" y="234949"/>
                </a:lnTo>
                <a:lnTo>
                  <a:pt x="246332" y="190499"/>
                </a:lnTo>
                <a:lnTo>
                  <a:pt x="234950" y="172719"/>
                </a:lnTo>
                <a:lnTo>
                  <a:pt x="267841" y="172719"/>
                </a:lnTo>
                <a:lnTo>
                  <a:pt x="237045" y="126999"/>
                </a:lnTo>
                <a:lnTo>
                  <a:pt x="230559" y="97789"/>
                </a:lnTo>
                <a:lnTo>
                  <a:pt x="193928" y="97789"/>
                </a:lnTo>
                <a:lnTo>
                  <a:pt x="190246" y="95249"/>
                </a:lnTo>
                <a:lnTo>
                  <a:pt x="188341" y="93979"/>
                </a:lnTo>
                <a:lnTo>
                  <a:pt x="190246" y="91439"/>
                </a:lnTo>
                <a:lnTo>
                  <a:pt x="190246" y="90169"/>
                </a:lnTo>
                <a:lnTo>
                  <a:pt x="192024" y="85089"/>
                </a:lnTo>
                <a:lnTo>
                  <a:pt x="192024" y="82549"/>
                </a:lnTo>
                <a:lnTo>
                  <a:pt x="186435" y="82549"/>
                </a:lnTo>
                <a:lnTo>
                  <a:pt x="184530" y="78739"/>
                </a:lnTo>
                <a:lnTo>
                  <a:pt x="184530" y="74929"/>
                </a:lnTo>
                <a:lnTo>
                  <a:pt x="180848" y="74929"/>
                </a:lnTo>
                <a:lnTo>
                  <a:pt x="182752" y="73659"/>
                </a:lnTo>
                <a:lnTo>
                  <a:pt x="189611" y="73659"/>
                </a:lnTo>
                <a:lnTo>
                  <a:pt x="188341" y="71119"/>
                </a:lnTo>
                <a:lnTo>
                  <a:pt x="184530" y="69849"/>
                </a:lnTo>
                <a:close/>
              </a:path>
              <a:path w="334009" h="392429">
                <a:moveTo>
                  <a:pt x="133857" y="132079"/>
                </a:moveTo>
                <a:lnTo>
                  <a:pt x="123062" y="132079"/>
                </a:lnTo>
                <a:lnTo>
                  <a:pt x="124968" y="133349"/>
                </a:lnTo>
                <a:lnTo>
                  <a:pt x="124968" y="135889"/>
                </a:lnTo>
                <a:lnTo>
                  <a:pt x="128650" y="138429"/>
                </a:lnTo>
                <a:lnTo>
                  <a:pt x="132333" y="144779"/>
                </a:lnTo>
                <a:lnTo>
                  <a:pt x="136144" y="149859"/>
                </a:lnTo>
                <a:lnTo>
                  <a:pt x="145415" y="156209"/>
                </a:lnTo>
                <a:lnTo>
                  <a:pt x="151002" y="152399"/>
                </a:lnTo>
                <a:lnTo>
                  <a:pt x="154812" y="149859"/>
                </a:lnTo>
                <a:lnTo>
                  <a:pt x="162178" y="146049"/>
                </a:lnTo>
                <a:lnTo>
                  <a:pt x="172688" y="138429"/>
                </a:lnTo>
                <a:lnTo>
                  <a:pt x="143509" y="138429"/>
                </a:lnTo>
                <a:lnTo>
                  <a:pt x="137922" y="137159"/>
                </a:lnTo>
                <a:lnTo>
                  <a:pt x="136144" y="135889"/>
                </a:lnTo>
                <a:lnTo>
                  <a:pt x="133857" y="132079"/>
                </a:lnTo>
                <a:close/>
              </a:path>
              <a:path w="334009" h="392429">
                <a:moveTo>
                  <a:pt x="190246" y="124459"/>
                </a:moveTo>
                <a:lnTo>
                  <a:pt x="184530" y="124459"/>
                </a:lnTo>
                <a:lnTo>
                  <a:pt x="182752" y="125729"/>
                </a:lnTo>
                <a:lnTo>
                  <a:pt x="175259" y="129539"/>
                </a:lnTo>
                <a:lnTo>
                  <a:pt x="169672" y="132079"/>
                </a:lnTo>
                <a:lnTo>
                  <a:pt x="164083" y="135889"/>
                </a:lnTo>
                <a:lnTo>
                  <a:pt x="158496" y="138429"/>
                </a:lnTo>
                <a:lnTo>
                  <a:pt x="172688" y="138429"/>
                </a:lnTo>
                <a:lnTo>
                  <a:pt x="178180" y="134619"/>
                </a:lnTo>
                <a:lnTo>
                  <a:pt x="184530" y="132079"/>
                </a:lnTo>
                <a:lnTo>
                  <a:pt x="186435" y="129539"/>
                </a:lnTo>
                <a:lnTo>
                  <a:pt x="188341" y="129539"/>
                </a:lnTo>
                <a:lnTo>
                  <a:pt x="190246" y="128269"/>
                </a:lnTo>
                <a:lnTo>
                  <a:pt x="190246" y="124459"/>
                </a:lnTo>
                <a:close/>
              </a:path>
              <a:path w="334009" h="392429">
                <a:moveTo>
                  <a:pt x="155405" y="129539"/>
                </a:moveTo>
                <a:lnTo>
                  <a:pt x="137922" y="129539"/>
                </a:lnTo>
                <a:lnTo>
                  <a:pt x="145415" y="132079"/>
                </a:lnTo>
                <a:lnTo>
                  <a:pt x="155405" y="129539"/>
                </a:lnTo>
                <a:close/>
              </a:path>
              <a:path w="334009" h="392429">
                <a:moveTo>
                  <a:pt x="190246" y="109219"/>
                </a:moveTo>
                <a:lnTo>
                  <a:pt x="188341" y="109219"/>
                </a:lnTo>
                <a:lnTo>
                  <a:pt x="188341" y="110489"/>
                </a:lnTo>
                <a:lnTo>
                  <a:pt x="182752" y="116839"/>
                </a:lnTo>
                <a:lnTo>
                  <a:pt x="175259" y="118109"/>
                </a:lnTo>
                <a:lnTo>
                  <a:pt x="169672" y="120649"/>
                </a:lnTo>
                <a:lnTo>
                  <a:pt x="162178" y="121919"/>
                </a:lnTo>
                <a:lnTo>
                  <a:pt x="152907" y="125729"/>
                </a:lnTo>
                <a:lnTo>
                  <a:pt x="165236" y="125729"/>
                </a:lnTo>
                <a:lnTo>
                  <a:pt x="167653" y="124459"/>
                </a:lnTo>
                <a:lnTo>
                  <a:pt x="182921" y="119379"/>
                </a:lnTo>
                <a:lnTo>
                  <a:pt x="190246" y="116839"/>
                </a:lnTo>
                <a:lnTo>
                  <a:pt x="190246" y="114299"/>
                </a:lnTo>
                <a:lnTo>
                  <a:pt x="192024" y="114299"/>
                </a:lnTo>
                <a:lnTo>
                  <a:pt x="192024" y="110489"/>
                </a:lnTo>
                <a:lnTo>
                  <a:pt x="190246" y="109219"/>
                </a:lnTo>
                <a:close/>
              </a:path>
              <a:path w="334009" h="392429">
                <a:moveTo>
                  <a:pt x="136144" y="90169"/>
                </a:moveTo>
                <a:lnTo>
                  <a:pt x="126746" y="90169"/>
                </a:lnTo>
                <a:lnTo>
                  <a:pt x="128650" y="91439"/>
                </a:lnTo>
                <a:lnTo>
                  <a:pt x="128650" y="95249"/>
                </a:lnTo>
                <a:lnTo>
                  <a:pt x="126746" y="95249"/>
                </a:lnTo>
                <a:lnTo>
                  <a:pt x="124968" y="97789"/>
                </a:lnTo>
                <a:lnTo>
                  <a:pt x="129878" y="97789"/>
                </a:lnTo>
                <a:lnTo>
                  <a:pt x="132333" y="95249"/>
                </a:lnTo>
                <a:lnTo>
                  <a:pt x="134238" y="91439"/>
                </a:lnTo>
                <a:lnTo>
                  <a:pt x="136144" y="91439"/>
                </a:lnTo>
                <a:lnTo>
                  <a:pt x="136144" y="90169"/>
                </a:lnTo>
                <a:close/>
              </a:path>
              <a:path w="334009" h="392429">
                <a:moveTo>
                  <a:pt x="225989" y="55879"/>
                </a:moveTo>
                <a:lnTo>
                  <a:pt x="186435" y="55879"/>
                </a:lnTo>
                <a:lnTo>
                  <a:pt x="192024" y="59689"/>
                </a:lnTo>
                <a:lnTo>
                  <a:pt x="195833" y="67309"/>
                </a:lnTo>
                <a:lnTo>
                  <a:pt x="199517" y="74929"/>
                </a:lnTo>
                <a:lnTo>
                  <a:pt x="199517" y="93979"/>
                </a:lnTo>
                <a:lnTo>
                  <a:pt x="193928" y="97789"/>
                </a:lnTo>
                <a:lnTo>
                  <a:pt x="230559" y="97789"/>
                </a:lnTo>
                <a:lnTo>
                  <a:pt x="229361" y="87629"/>
                </a:lnTo>
                <a:lnTo>
                  <a:pt x="227456" y="82549"/>
                </a:lnTo>
                <a:lnTo>
                  <a:pt x="227456" y="69849"/>
                </a:lnTo>
                <a:lnTo>
                  <a:pt x="226794" y="59689"/>
                </a:lnTo>
                <a:lnTo>
                  <a:pt x="225989" y="55879"/>
                </a:lnTo>
                <a:close/>
              </a:path>
              <a:path w="334009" h="392429">
                <a:moveTo>
                  <a:pt x="132333" y="67309"/>
                </a:moveTo>
                <a:lnTo>
                  <a:pt x="124968" y="69849"/>
                </a:lnTo>
                <a:lnTo>
                  <a:pt x="123062" y="74929"/>
                </a:lnTo>
                <a:lnTo>
                  <a:pt x="121157" y="81279"/>
                </a:lnTo>
                <a:lnTo>
                  <a:pt x="123062" y="85089"/>
                </a:lnTo>
                <a:lnTo>
                  <a:pt x="124968" y="90169"/>
                </a:lnTo>
                <a:lnTo>
                  <a:pt x="137922" y="90169"/>
                </a:lnTo>
                <a:lnTo>
                  <a:pt x="139826" y="86359"/>
                </a:lnTo>
                <a:lnTo>
                  <a:pt x="134238" y="86359"/>
                </a:lnTo>
                <a:lnTo>
                  <a:pt x="132333" y="85089"/>
                </a:lnTo>
                <a:lnTo>
                  <a:pt x="132333" y="81279"/>
                </a:lnTo>
                <a:lnTo>
                  <a:pt x="134238" y="78739"/>
                </a:lnTo>
                <a:lnTo>
                  <a:pt x="130555" y="77469"/>
                </a:lnTo>
                <a:lnTo>
                  <a:pt x="130555" y="74929"/>
                </a:lnTo>
                <a:lnTo>
                  <a:pt x="137922" y="74929"/>
                </a:lnTo>
                <a:lnTo>
                  <a:pt x="136144" y="71119"/>
                </a:lnTo>
                <a:lnTo>
                  <a:pt x="132333" y="67309"/>
                </a:lnTo>
                <a:close/>
              </a:path>
              <a:path w="334009" h="392429">
                <a:moveTo>
                  <a:pt x="169672" y="58419"/>
                </a:moveTo>
                <a:lnTo>
                  <a:pt x="136144" y="58419"/>
                </a:lnTo>
                <a:lnTo>
                  <a:pt x="137922" y="62229"/>
                </a:lnTo>
                <a:lnTo>
                  <a:pt x="141731" y="66039"/>
                </a:lnTo>
                <a:lnTo>
                  <a:pt x="141731" y="67309"/>
                </a:lnTo>
                <a:lnTo>
                  <a:pt x="143509" y="73659"/>
                </a:lnTo>
                <a:lnTo>
                  <a:pt x="143509" y="78739"/>
                </a:lnTo>
                <a:lnTo>
                  <a:pt x="145415" y="82549"/>
                </a:lnTo>
                <a:lnTo>
                  <a:pt x="145415" y="86359"/>
                </a:lnTo>
                <a:lnTo>
                  <a:pt x="158496" y="86359"/>
                </a:lnTo>
                <a:lnTo>
                  <a:pt x="162178" y="87629"/>
                </a:lnTo>
                <a:lnTo>
                  <a:pt x="162178" y="71119"/>
                </a:lnTo>
                <a:lnTo>
                  <a:pt x="164083" y="63499"/>
                </a:lnTo>
                <a:lnTo>
                  <a:pt x="169672" y="58419"/>
                </a:lnTo>
                <a:close/>
              </a:path>
              <a:path w="334009" h="392429">
                <a:moveTo>
                  <a:pt x="137922" y="74929"/>
                </a:moveTo>
                <a:lnTo>
                  <a:pt x="134238" y="74929"/>
                </a:lnTo>
                <a:lnTo>
                  <a:pt x="136144" y="78739"/>
                </a:lnTo>
                <a:lnTo>
                  <a:pt x="136144" y="85089"/>
                </a:lnTo>
                <a:lnTo>
                  <a:pt x="134238" y="86359"/>
                </a:lnTo>
                <a:lnTo>
                  <a:pt x="139826" y="86359"/>
                </a:lnTo>
                <a:lnTo>
                  <a:pt x="139826" y="78739"/>
                </a:lnTo>
                <a:lnTo>
                  <a:pt x="137922" y="74929"/>
                </a:lnTo>
                <a:close/>
              </a:path>
              <a:path w="334009" h="392429">
                <a:moveTo>
                  <a:pt x="189611" y="73659"/>
                </a:moveTo>
                <a:lnTo>
                  <a:pt x="182752" y="73659"/>
                </a:lnTo>
                <a:lnTo>
                  <a:pt x="184530" y="74929"/>
                </a:lnTo>
                <a:lnTo>
                  <a:pt x="186435" y="74929"/>
                </a:lnTo>
                <a:lnTo>
                  <a:pt x="188341" y="78739"/>
                </a:lnTo>
                <a:lnTo>
                  <a:pt x="188341" y="81279"/>
                </a:lnTo>
                <a:lnTo>
                  <a:pt x="186435" y="82549"/>
                </a:lnTo>
                <a:lnTo>
                  <a:pt x="192024" y="82549"/>
                </a:lnTo>
                <a:lnTo>
                  <a:pt x="192024" y="81279"/>
                </a:lnTo>
                <a:lnTo>
                  <a:pt x="190246" y="74929"/>
                </a:lnTo>
                <a:lnTo>
                  <a:pt x="189611" y="73659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8941307" y="525932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2" y="0"/>
                </a:moveTo>
                <a:lnTo>
                  <a:pt x="2286" y="0"/>
                </a:lnTo>
                <a:lnTo>
                  <a:pt x="2286" y="1523"/>
                </a:lnTo>
                <a:lnTo>
                  <a:pt x="0" y="1523"/>
                </a:lnTo>
                <a:lnTo>
                  <a:pt x="0" y="3047"/>
                </a:lnTo>
                <a:lnTo>
                  <a:pt x="2286" y="3047"/>
                </a:lnTo>
                <a:lnTo>
                  <a:pt x="4572" y="1523"/>
                </a:lnTo>
                <a:lnTo>
                  <a:pt x="457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8959595" y="5259323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5714" y="0"/>
                </a:moveTo>
                <a:lnTo>
                  <a:pt x="0" y="0"/>
                </a:lnTo>
                <a:lnTo>
                  <a:pt x="1904" y="1523"/>
                </a:lnTo>
                <a:lnTo>
                  <a:pt x="3809" y="1523"/>
                </a:lnTo>
                <a:lnTo>
                  <a:pt x="3809" y="3047"/>
                </a:lnTo>
                <a:lnTo>
                  <a:pt x="7620" y="3047"/>
                </a:lnTo>
                <a:lnTo>
                  <a:pt x="5714" y="1523"/>
                </a:lnTo>
                <a:lnTo>
                  <a:pt x="5714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3090672" y="14020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615" y="7875"/>
                </a:lnTo>
                <a:lnTo>
                  <a:pt x="48609" y="28987"/>
                </a:lnTo>
                <a:lnTo>
                  <a:pt x="24030" y="63777"/>
                </a:lnTo>
                <a:lnTo>
                  <a:pt x="7492" y="112141"/>
                </a:lnTo>
                <a:lnTo>
                  <a:pt x="1650" y="152368"/>
                </a:lnTo>
                <a:lnTo>
                  <a:pt x="0" y="198120"/>
                </a:lnTo>
                <a:lnTo>
                  <a:pt x="384" y="218785"/>
                </a:lnTo>
                <a:lnTo>
                  <a:pt x="3964" y="257305"/>
                </a:lnTo>
                <a:lnTo>
                  <a:pt x="17287" y="305879"/>
                </a:lnTo>
                <a:lnTo>
                  <a:pt x="37556" y="343296"/>
                </a:lnTo>
                <a:lnTo>
                  <a:pt x="67309" y="368300"/>
                </a:lnTo>
                <a:lnTo>
                  <a:pt x="115950" y="379476"/>
                </a:lnTo>
                <a:lnTo>
                  <a:pt x="129895" y="378753"/>
                </a:lnTo>
                <a:lnTo>
                  <a:pt x="168275" y="366395"/>
                </a:lnTo>
                <a:lnTo>
                  <a:pt x="195844" y="343916"/>
                </a:lnTo>
                <a:lnTo>
                  <a:pt x="119633" y="343916"/>
                </a:lnTo>
                <a:lnTo>
                  <a:pt x="86397" y="334787"/>
                </a:lnTo>
                <a:lnTo>
                  <a:pt x="62436" y="307276"/>
                </a:lnTo>
                <a:lnTo>
                  <a:pt x="47928" y="261191"/>
                </a:lnTo>
                <a:lnTo>
                  <a:pt x="43052" y="196342"/>
                </a:lnTo>
                <a:lnTo>
                  <a:pt x="47958" y="126267"/>
                </a:lnTo>
                <a:lnTo>
                  <a:pt x="62674" y="75993"/>
                </a:lnTo>
                <a:lnTo>
                  <a:pt x="87201" y="45698"/>
                </a:lnTo>
                <a:lnTo>
                  <a:pt x="121538" y="35560"/>
                </a:lnTo>
                <a:lnTo>
                  <a:pt x="200458" y="35560"/>
                </a:lnTo>
                <a:lnTo>
                  <a:pt x="197269" y="30374"/>
                </a:lnTo>
                <a:lnTo>
                  <a:pt x="164831" y="7606"/>
                </a:lnTo>
                <a:lnTo>
                  <a:pt x="123316" y="0"/>
                </a:lnTo>
                <a:close/>
              </a:path>
              <a:path w="239395" h="379730">
                <a:moveTo>
                  <a:pt x="200458" y="35560"/>
                </a:moveTo>
                <a:lnTo>
                  <a:pt x="121538" y="35560"/>
                </a:lnTo>
                <a:lnTo>
                  <a:pt x="153673" y="45370"/>
                </a:lnTo>
                <a:lnTo>
                  <a:pt x="177069" y="74803"/>
                </a:lnTo>
                <a:lnTo>
                  <a:pt x="191369" y="123856"/>
                </a:lnTo>
                <a:lnTo>
                  <a:pt x="196214" y="192532"/>
                </a:lnTo>
                <a:lnTo>
                  <a:pt x="191339" y="258780"/>
                </a:lnTo>
                <a:lnTo>
                  <a:pt x="176831" y="306085"/>
                </a:lnTo>
                <a:lnTo>
                  <a:pt x="152870" y="334460"/>
                </a:lnTo>
                <a:lnTo>
                  <a:pt x="119633" y="343916"/>
                </a:lnTo>
                <a:lnTo>
                  <a:pt x="195844" y="343916"/>
                </a:lnTo>
                <a:lnTo>
                  <a:pt x="219836" y="303069"/>
                </a:lnTo>
                <a:lnTo>
                  <a:pt x="233749" y="252142"/>
                </a:lnTo>
                <a:lnTo>
                  <a:pt x="238603" y="210867"/>
                </a:lnTo>
                <a:lnTo>
                  <a:pt x="239267" y="188849"/>
                </a:lnTo>
                <a:lnTo>
                  <a:pt x="234573" y="121074"/>
                </a:lnTo>
                <a:lnTo>
                  <a:pt x="220545" y="68223"/>
                </a:lnTo>
                <a:lnTo>
                  <a:pt x="200458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3393947" y="137160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5" y="58293"/>
                </a:moveTo>
                <a:lnTo>
                  <a:pt x="84709" y="58293"/>
                </a:lnTo>
                <a:lnTo>
                  <a:pt x="84709" y="377952"/>
                </a:lnTo>
                <a:lnTo>
                  <a:pt x="128015" y="377952"/>
                </a:lnTo>
                <a:lnTo>
                  <a:pt x="128015" y="58293"/>
                </a:lnTo>
                <a:close/>
              </a:path>
              <a:path w="128270" h="378459">
                <a:moveTo>
                  <a:pt x="128015" y="0"/>
                </a:moveTo>
                <a:lnTo>
                  <a:pt x="111125" y="0"/>
                </a:lnTo>
                <a:lnTo>
                  <a:pt x="106503" y="4240"/>
                </a:lnTo>
                <a:lnTo>
                  <a:pt x="101203" y="8683"/>
                </a:lnTo>
                <a:lnTo>
                  <a:pt x="88518" y="18796"/>
                </a:lnTo>
                <a:lnTo>
                  <a:pt x="60198" y="35687"/>
                </a:lnTo>
                <a:lnTo>
                  <a:pt x="52851" y="38822"/>
                </a:lnTo>
                <a:lnTo>
                  <a:pt x="37445" y="45759"/>
                </a:lnTo>
                <a:lnTo>
                  <a:pt x="30099" y="48895"/>
                </a:lnTo>
                <a:lnTo>
                  <a:pt x="21949" y="52750"/>
                </a:lnTo>
                <a:lnTo>
                  <a:pt x="14335" y="55927"/>
                </a:lnTo>
                <a:lnTo>
                  <a:pt x="7078" y="58414"/>
                </a:lnTo>
                <a:lnTo>
                  <a:pt x="0" y="60198"/>
                </a:lnTo>
                <a:lnTo>
                  <a:pt x="0" y="103378"/>
                </a:lnTo>
                <a:lnTo>
                  <a:pt x="5919" y="101695"/>
                </a:lnTo>
                <a:lnTo>
                  <a:pt x="12207" y="99441"/>
                </a:lnTo>
                <a:lnTo>
                  <a:pt x="18520" y="96805"/>
                </a:lnTo>
                <a:lnTo>
                  <a:pt x="24511" y="93980"/>
                </a:lnTo>
                <a:lnTo>
                  <a:pt x="31261" y="91195"/>
                </a:lnTo>
                <a:lnTo>
                  <a:pt x="44049" y="85532"/>
                </a:lnTo>
                <a:lnTo>
                  <a:pt x="50800" y="82676"/>
                </a:lnTo>
                <a:lnTo>
                  <a:pt x="58419" y="78994"/>
                </a:lnTo>
                <a:lnTo>
                  <a:pt x="64007" y="75184"/>
                </a:lnTo>
                <a:lnTo>
                  <a:pt x="71500" y="69596"/>
                </a:lnTo>
                <a:lnTo>
                  <a:pt x="82803" y="62103"/>
                </a:lnTo>
                <a:lnTo>
                  <a:pt x="84709" y="58293"/>
                </a:lnTo>
                <a:lnTo>
                  <a:pt x="128015" y="58293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3624071" y="137160"/>
            <a:ext cx="125095" cy="378460"/>
          </a:xfrm>
          <a:custGeom>
            <a:avLst/>
            <a:gdLst/>
            <a:ahLst/>
            <a:cxnLst/>
            <a:rect l="l" t="t" r="r" b="b"/>
            <a:pathLst>
              <a:path w="125095" h="378459">
                <a:moveTo>
                  <a:pt x="124967" y="58293"/>
                </a:moveTo>
                <a:lnTo>
                  <a:pt x="83947" y="58293"/>
                </a:lnTo>
                <a:lnTo>
                  <a:pt x="83947" y="377952"/>
                </a:lnTo>
                <a:lnTo>
                  <a:pt x="124967" y="377952"/>
                </a:lnTo>
                <a:lnTo>
                  <a:pt x="124967" y="58293"/>
                </a:lnTo>
                <a:close/>
              </a:path>
              <a:path w="125095" h="378459">
                <a:moveTo>
                  <a:pt x="124967" y="0"/>
                </a:moveTo>
                <a:lnTo>
                  <a:pt x="110108" y="0"/>
                </a:lnTo>
                <a:lnTo>
                  <a:pt x="104489" y="4240"/>
                </a:lnTo>
                <a:lnTo>
                  <a:pt x="98869" y="8683"/>
                </a:lnTo>
                <a:lnTo>
                  <a:pt x="93249" y="13483"/>
                </a:lnTo>
                <a:lnTo>
                  <a:pt x="87629" y="18796"/>
                </a:lnTo>
                <a:lnTo>
                  <a:pt x="80627" y="23006"/>
                </a:lnTo>
                <a:lnTo>
                  <a:pt x="73421" y="27241"/>
                </a:lnTo>
                <a:lnTo>
                  <a:pt x="65859" y="31476"/>
                </a:lnTo>
                <a:lnTo>
                  <a:pt x="57785" y="35687"/>
                </a:lnTo>
                <a:lnTo>
                  <a:pt x="50782" y="38822"/>
                </a:lnTo>
                <a:lnTo>
                  <a:pt x="43576" y="42291"/>
                </a:lnTo>
                <a:lnTo>
                  <a:pt x="36014" y="45759"/>
                </a:lnTo>
                <a:lnTo>
                  <a:pt x="27939" y="48895"/>
                </a:lnTo>
                <a:lnTo>
                  <a:pt x="20716" y="52750"/>
                </a:lnTo>
                <a:lnTo>
                  <a:pt x="13303" y="55927"/>
                </a:lnTo>
                <a:lnTo>
                  <a:pt x="6223" y="58414"/>
                </a:lnTo>
                <a:lnTo>
                  <a:pt x="0" y="60198"/>
                </a:lnTo>
                <a:lnTo>
                  <a:pt x="0" y="103378"/>
                </a:lnTo>
                <a:lnTo>
                  <a:pt x="37052" y="88376"/>
                </a:lnTo>
                <a:lnTo>
                  <a:pt x="48513" y="82676"/>
                </a:lnTo>
                <a:lnTo>
                  <a:pt x="56006" y="78994"/>
                </a:lnTo>
                <a:lnTo>
                  <a:pt x="63373" y="75184"/>
                </a:lnTo>
                <a:lnTo>
                  <a:pt x="68961" y="69596"/>
                </a:lnTo>
                <a:lnTo>
                  <a:pt x="76453" y="65786"/>
                </a:lnTo>
                <a:lnTo>
                  <a:pt x="80263" y="62103"/>
                </a:lnTo>
                <a:lnTo>
                  <a:pt x="83947" y="58293"/>
                </a:lnTo>
                <a:lnTo>
                  <a:pt x="124967" y="58293"/>
                </a:lnTo>
                <a:lnTo>
                  <a:pt x="124967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3849623" y="140207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30">
                <a:moveTo>
                  <a:pt x="124205" y="0"/>
                </a:moveTo>
                <a:lnTo>
                  <a:pt x="83397" y="7875"/>
                </a:lnTo>
                <a:lnTo>
                  <a:pt x="50323" y="28987"/>
                </a:lnTo>
                <a:lnTo>
                  <a:pt x="25013" y="63777"/>
                </a:lnTo>
                <a:lnTo>
                  <a:pt x="7492" y="112141"/>
                </a:lnTo>
                <a:lnTo>
                  <a:pt x="2365" y="152368"/>
                </a:lnTo>
                <a:lnTo>
                  <a:pt x="0" y="198120"/>
                </a:lnTo>
                <a:lnTo>
                  <a:pt x="652" y="218785"/>
                </a:lnTo>
                <a:lnTo>
                  <a:pt x="4768" y="257305"/>
                </a:lnTo>
                <a:lnTo>
                  <a:pt x="17414" y="305879"/>
                </a:lnTo>
                <a:lnTo>
                  <a:pt x="38633" y="343296"/>
                </a:lnTo>
                <a:lnTo>
                  <a:pt x="67690" y="368300"/>
                </a:lnTo>
                <a:lnTo>
                  <a:pt x="116586" y="379476"/>
                </a:lnTo>
                <a:lnTo>
                  <a:pt x="130643" y="378753"/>
                </a:lnTo>
                <a:lnTo>
                  <a:pt x="169290" y="366395"/>
                </a:lnTo>
                <a:lnTo>
                  <a:pt x="197777" y="343916"/>
                </a:lnTo>
                <a:lnTo>
                  <a:pt x="120396" y="343916"/>
                </a:lnTo>
                <a:lnTo>
                  <a:pt x="86919" y="334787"/>
                </a:lnTo>
                <a:lnTo>
                  <a:pt x="62801" y="307276"/>
                </a:lnTo>
                <a:lnTo>
                  <a:pt x="48208" y="261191"/>
                </a:lnTo>
                <a:lnTo>
                  <a:pt x="43306" y="196342"/>
                </a:lnTo>
                <a:lnTo>
                  <a:pt x="48238" y="126267"/>
                </a:lnTo>
                <a:lnTo>
                  <a:pt x="63039" y="75993"/>
                </a:lnTo>
                <a:lnTo>
                  <a:pt x="87723" y="45698"/>
                </a:lnTo>
                <a:lnTo>
                  <a:pt x="122300" y="35560"/>
                </a:lnTo>
                <a:lnTo>
                  <a:pt x="201753" y="35560"/>
                </a:lnTo>
                <a:lnTo>
                  <a:pt x="198546" y="30374"/>
                </a:lnTo>
                <a:lnTo>
                  <a:pt x="165933" y="7606"/>
                </a:lnTo>
                <a:lnTo>
                  <a:pt x="124205" y="0"/>
                </a:lnTo>
                <a:close/>
              </a:path>
              <a:path w="241300" h="379730">
                <a:moveTo>
                  <a:pt x="201753" y="35560"/>
                </a:moveTo>
                <a:lnTo>
                  <a:pt x="122300" y="35560"/>
                </a:lnTo>
                <a:lnTo>
                  <a:pt x="155479" y="45370"/>
                </a:lnTo>
                <a:lnTo>
                  <a:pt x="178942" y="74803"/>
                </a:lnTo>
                <a:lnTo>
                  <a:pt x="192881" y="123856"/>
                </a:lnTo>
                <a:lnTo>
                  <a:pt x="197485" y="192532"/>
                </a:lnTo>
                <a:lnTo>
                  <a:pt x="192583" y="258780"/>
                </a:lnTo>
                <a:lnTo>
                  <a:pt x="177990" y="306085"/>
                </a:lnTo>
                <a:lnTo>
                  <a:pt x="153872" y="334460"/>
                </a:lnTo>
                <a:lnTo>
                  <a:pt x="120396" y="343916"/>
                </a:lnTo>
                <a:lnTo>
                  <a:pt x="197777" y="343916"/>
                </a:lnTo>
                <a:lnTo>
                  <a:pt x="221472" y="303069"/>
                </a:lnTo>
                <a:lnTo>
                  <a:pt x="235219" y="252142"/>
                </a:lnTo>
                <a:lnTo>
                  <a:pt x="240109" y="210867"/>
                </a:lnTo>
                <a:lnTo>
                  <a:pt x="240791" y="188849"/>
                </a:lnTo>
                <a:lnTo>
                  <a:pt x="236067" y="121074"/>
                </a:lnTo>
                <a:lnTo>
                  <a:pt x="221955" y="68223"/>
                </a:lnTo>
                <a:lnTo>
                  <a:pt x="201753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4152900" y="137160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5" y="58293"/>
                </a:moveTo>
                <a:lnTo>
                  <a:pt x="86613" y="58293"/>
                </a:lnTo>
                <a:lnTo>
                  <a:pt x="86613" y="377952"/>
                </a:lnTo>
                <a:lnTo>
                  <a:pt x="128015" y="377952"/>
                </a:lnTo>
                <a:lnTo>
                  <a:pt x="128015" y="58293"/>
                </a:lnTo>
                <a:close/>
              </a:path>
              <a:path w="128270" h="378459">
                <a:moveTo>
                  <a:pt x="128015" y="0"/>
                </a:moveTo>
                <a:lnTo>
                  <a:pt x="112902" y="0"/>
                </a:lnTo>
                <a:lnTo>
                  <a:pt x="107253" y="4240"/>
                </a:lnTo>
                <a:lnTo>
                  <a:pt x="101425" y="8683"/>
                </a:lnTo>
                <a:lnTo>
                  <a:pt x="95240" y="13483"/>
                </a:lnTo>
                <a:lnTo>
                  <a:pt x="88519" y="18796"/>
                </a:lnTo>
                <a:lnTo>
                  <a:pt x="82468" y="23006"/>
                </a:lnTo>
                <a:lnTo>
                  <a:pt x="75739" y="27241"/>
                </a:lnTo>
                <a:lnTo>
                  <a:pt x="68320" y="31476"/>
                </a:lnTo>
                <a:lnTo>
                  <a:pt x="60198" y="35687"/>
                </a:lnTo>
                <a:lnTo>
                  <a:pt x="52851" y="38822"/>
                </a:lnTo>
                <a:lnTo>
                  <a:pt x="37445" y="45759"/>
                </a:lnTo>
                <a:lnTo>
                  <a:pt x="30099" y="48895"/>
                </a:lnTo>
                <a:lnTo>
                  <a:pt x="21949" y="52750"/>
                </a:lnTo>
                <a:lnTo>
                  <a:pt x="14335" y="55927"/>
                </a:lnTo>
                <a:lnTo>
                  <a:pt x="7078" y="58414"/>
                </a:lnTo>
                <a:lnTo>
                  <a:pt x="0" y="60198"/>
                </a:lnTo>
                <a:lnTo>
                  <a:pt x="0" y="103378"/>
                </a:lnTo>
                <a:lnTo>
                  <a:pt x="6752" y="101695"/>
                </a:lnTo>
                <a:lnTo>
                  <a:pt x="13160" y="99441"/>
                </a:lnTo>
                <a:lnTo>
                  <a:pt x="26415" y="93980"/>
                </a:lnTo>
                <a:lnTo>
                  <a:pt x="32333" y="91195"/>
                </a:lnTo>
                <a:lnTo>
                  <a:pt x="44882" y="85532"/>
                </a:lnTo>
                <a:lnTo>
                  <a:pt x="58420" y="78994"/>
                </a:lnTo>
                <a:lnTo>
                  <a:pt x="65912" y="75184"/>
                </a:lnTo>
                <a:lnTo>
                  <a:pt x="71500" y="69596"/>
                </a:lnTo>
                <a:lnTo>
                  <a:pt x="82803" y="62103"/>
                </a:lnTo>
                <a:lnTo>
                  <a:pt x="86613" y="58293"/>
                </a:lnTo>
                <a:lnTo>
                  <a:pt x="128015" y="58293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4381500" y="14020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615" y="7875"/>
                </a:lnTo>
                <a:lnTo>
                  <a:pt x="48609" y="28987"/>
                </a:lnTo>
                <a:lnTo>
                  <a:pt x="24030" y="63777"/>
                </a:lnTo>
                <a:lnTo>
                  <a:pt x="7492" y="112141"/>
                </a:lnTo>
                <a:lnTo>
                  <a:pt x="1650" y="152368"/>
                </a:lnTo>
                <a:lnTo>
                  <a:pt x="0" y="198120"/>
                </a:lnTo>
                <a:lnTo>
                  <a:pt x="384" y="218785"/>
                </a:lnTo>
                <a:lnTo>
                  <a:pt x="3964" y="257305"/>
                </a:lnTo>
                <a:lnTo>
                  <a:pt x="17287" y="305879"/>
                </a:lnTo>
                <a:lnTo>
                  <a:pt x="37526" y="343296"/>
                </a:lnTo>
                <a:lnTo>
                  <a:pt x="76981" y="373207"/>
                </a:lnTo>
                <a:lnTo>
                  <a:pt x="115950" y="379476"/>
                </a:lnTo>
                <a:lnTo>
                  <a:pt x="129627" y="378753"/>
                </a:lnTo>
                <a:lnTo>
                  <a:pt x="168275" y="366395"/>
                </a:lnTo>
                <a:lnTo>
                  <a:pt x="195844" y="343916"/>
                </a:lnTo>
                <a:lnTo>
                  <a:pt x="119634" y="343916"/>
                </a:lnTo>
                <a:lnTo>
                  <a:pt x="86397" y="334787"/>
                </a:lnTo>
                <a:lnTo>
                  <a:pt x="62436" y="307276"/>
                </a:lnTo>
                <a:lnTo>
                  <a:pt x="47928" y="261191"/>
                </a:lnTo>
                <a:lnTo>
                  <a:pt x="43052" y="196342"/>
                </a:lnTo>
                <a:lnTo>
                  <a:pt x="47958" y="126267"/>
                </a:lnTo>
                <a:lnTo>
                  <a:pt x="62674" y="75993"/>
                </a:lnTo>
                <a:lnTo>
                  <a:pt x="87201" y="45698"/>
                </a:lnTo>
                <a:lnTo>
                  <a:pt x="121538" y="35560"/>
                </a:lnTo>
                <a:lnTo>
                  <a:pt x="200458" y="35560"/>
                </a:lnTo>
                <a:lnTo>
                  <a:pt x="197269" y="30374"/>
                </a:lnTo>
                <a:lnTo>
                  <a:pt x="164831" y="7606"/>
                </a:lnTo>
                <a:lnTo>
                  <a:pt x="123316" y="0"/>
                </a:lnTo>
                <a:close/>
              </a:path>
              <a:path w="239395" h="379730">
                <a:moveTo>
                  <a:pt x="200458" y="35560"/>
                </a:moveTo>
                <a:lnTo>
                  <a:pt x="121538" y="35560"/>
                </a:lnTo>
                <a:lnTo>
                  <a:pt x="153673" y="45370"/>
                </a:lnTo>
                <a:lnTo>
                  <a:pt x="177069" y="74803"/>
                </a:lnTo>
                <a:lnTo>
                  <a:pt x="191369" y="123856"/>
                </a:lnTo>
                <a:lnTo>
                  <a:pt x="196214" y="192532"/>
                </a:lnTo>
                <a:lnTo>
                  <a:pt x="191339" y="258780"/>
                </a:lnTo>
                <a:lnTo>
                  <a:pt x="176831" y="306085"/>
                </a:lnTo>
                <a:lnTo>
                  <a:pt x="152870" y="334460"/>
                </a:lnTo>
                <a:lnTo>
                  <a:pt x="119634" y="343916"/>
                </a:lnTo>
                <a:lnTo>
                  <a:pt x="195844" y="343916"/>
                </a:lnTo>
                <a:lnTo>
                  <a:pt x="219837" y="303069"/>
                </a:lnTo>
                <a:lnTo>
                  <a:pt x="233749" y="252142"/>
                </a:lnTo>
                <a:lnTo>
                  <a:pt x="238603" y="210867"/>
                </a:lnTo>
                <a:lnTo>
                  <a:pt x="239267" y="188849"/>
                </a:lnTo>
                <a:lnTo>
                  <a:pt x="234573" y="121074"/>
                </a:lnTo>
                <a:lnTo>
                  <a:pt x="220545" y="68223"/>
                </a:lnTo>
                <a:lnTo>
                  <a:pt x="200458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4684776" y="137160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59">
                <a:moveTo>
                  <a:pt x="126491" y="58293"/>
                </a:moveTo>
                <a:lnTo>
                  <a:pt x="83693" y="58293"/>
                </a:lnTo>
                <a:lnTo>
                  <a:pt x="83693" y="377952"/>
                </a:lnTo>
                <a:lnTo>
                  <a:pt x="126491" y="377952"/>
                </a:lnTo>
                <a:lnTo>
                  <a:pt x="126491" y="58293"/>
                </a:lnTo>
                <a:close/>
              </a:path>
              <a:path w="127000" h="378459">
                <a:moveTo>
                  <a:pt x="126491" y="0"/>
                </a:moveTo>
                <a:lnTo>
                  <a:pt x="109727" y="0"/>
                </a:lnTo>
                <a:lnTo>
                  <a:pt x="105199" y="4240"/>
                </a:lnTo>
                <a:lnTo>
                  <a:pt x="99980" y="8683"/>
                </a:lnTo>
                <a:lnTo>
                  <a:pt x="94047" y="13483"/>
                </a:lnTo>
                <a:lnTo>
                  <a:pt x="87375" y="18796"/>
                </a:lnTo>
                <a:lnTo>
                  <a:pt x="59562" y="35687"/>
                </a:lnTo>
                <a:lnTo>
                  <a:pt x="52256" y="38822"/>
                </a:lnTo>
                <a:lnTo>
                  <a:pt x="37024" y="45759"/>
                </a:lnTo>
                <a:lnTo>
                  <a:pt x="29718" y="48895"/>
                </a:lnTo>
                <a:lnTo>
                  <a:pt x="21663" y="52750"/>
                </a:lnTo>
                <a:lnTo>
                  <a:pt x="14144" y="55927"/>
                </a:lnTo>
                <a:lnTo>
                  <a:pt x="6983" y="58414"/>
                </a:lnTo>
                <a:lnTo>
                  <a:pt x="0" y="60198"/>
                </a:lnTo>
                <a:lnTo>
                  <a:pt x="0" y="103378"/>
                </a:lnTo>
                <a:lnTo>
                  <a:pt x="5895" y="101695"/>
                </a:lnTo>
                <a:lnTo>
                  <a:pt x="12112" y="99441"/>
                </a:lnTo>
                <a:lnTo>
                  <a:pt x="18305" y="96805"/>
                </a:lnTo>
                <a:lnTo>
                  <a:pt x="24129" y="93980"/>
                </a:lnTo>
                <a:lnTo>
                  <a:pt x="30859" y="91195"/>
                </a:lnTo>
                <a:lnTo>
                  <a:pt x="43507" y="85532"/>
                </a:lnTo>
                <a:lnTo>
                  <a:pt x="50164" y="82676"/>
                </a:lnTo>
                <a:lnTo>
                  <a:pt x="57658" y="78994"/>
                </a:lnTo>
                <a:lnTo>
                  <a:pt x="63246" y="75184"/>
                </a:lnTo>
                <a:lnTo>
                  <a:pt x="70738" y="69596"/>
                </a:lnTo>
                <a:lnTo>
                  <a:pt x="81787" y="62103"/>
                </a:lnTo>
                <a:lnTo>
                  <a:pt x="83693" y="58293"/>
                </a:lnTo>
                <a:lnTo>
                  <a:pt x="126491" y="58293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4916423" y="137160"/>
            <a:ext cx="123825" cy="378460"/>
          </a:xfrm>
          <a:custGeom>
            <a:avLst/>
            <a:gdLst/>
            <a:ahLst/>
            <a:cxnLst/>
            <a:rect l="l" t="t" r="r" b="b"/>
            <a:pathLst>
              <a:path w="123825" h="378459">
                <a:moveTo>
                  <a:pt x="123443" y="58293"/>
                </a:moveTo>
                <a:lnTo>
                  <a:pt x="82930" y="58293"/>
                </a:lnTo>
                <a:lnTo>
                  <a:pt x="82930" y="377952"/>
                </a:lnTo>
                <a:lnTo>
                  <a:pt x="123443" y="377952"/>
                </a:lnTo>
                <a:lnTo>
                  <a:pt x="123443" y="58293"/>
                </a:lnTo>
                <a:close/>
              </a:path>
              <a:path w="123825" h="378459">
                <a:moveTo>
                  <a:pt x="123443" y="0"/>
                </a:moveTo>
                <a:lnTo>
                  <a:pt x="108712" y="0"/>
                </a:lnTo>
                <a:lnTo>
                  <a:pt x="103187" y="4240"/>
                </a:lnTo>
                <a:lnTo>
                  <a:pt x="97662" y="8683"/>
                </a:lnTo>
                <a:lnTo>
                  <a:pt x="92138" y="13483"/>
                </a:lnTo>
                <a:lnTo>
                  <a:pt x="86613" y="18796"/>
                </a:lnTo>
                <a:lnTo>
                  <a:pt x="72548" y="27241"/>
                </a:lnTo>
                <a:lnTo>
                  <a:pt x="65111" y="31476"/>
                </a:lnTo>
                <a:lnTo>
                  <a:pt x="57150" y="35687"/>
                </a:lnTo>
                <a:lnTo>
                  <a:pt x="50188" y="38822"/>
                </a:lnTo>
                <a:lnTo>
                  <a:pt x="43084" y="42291"/>
                </a:lnTo>
                <a:lnTo>
                  <a:pt x="35647" y="45759"/>
                </a:lnTo>
                <a:lnTo>
                  <a:pt x="27686" y="48895"/>
                </a:lnTo>
                <a:lnTo>
                  <a:pt x="20484" y="52750"/>
                </a:lnTo>
                <a:lnTo>
                  <a:pt x="13128" y="55927"/>
                </a:lnTo>
                <a:lnTo>
                  <a:pt x="6129" y="58414"/>
                </a:lnTo>
                <a:lnTo>
                  <a:pt x="0" y="60198"/>
                </a:lnTo>
                <a:lnTo>
                  <a:pt x="0" y="103378"/>
                </a:lnTo>
                <a:lnTo>
                  <a:pt x="36607" y="88376"/>
                </a:lnTo>
                <a:lnTo>
                  <a:pt x="47878" y="82676"/>
                </a:lnTo>
                <a:lnTo>
                  <a:pt x="55245" y="78994"/>
                </a:lnTo>
                <a:lnTo>
                  <a:pt x="62611" y="75184"/>
                </a:lnTo>
                <a:lnTo>
                  <a:pt x="68199" y="69596"/>
                </a:lnTo>
                <a:lnTo>
                  <a:pt x="75564" y="65786"/>
                </a:lnTo>
                <a:lnTo>
                  <a:pt x="79248" y="62103"/>
                </a:lnTo>
                <a:lnTo>
                  <a:pt x="82930" y="58293"/>
                </a:lnTo>
                <a:lnTo>
                  <a:pt x="123443" y="58293"/>
                </a:lnTo>
                <a:lnTo>
                  <a:pt x="123443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5143500" y="137160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59">
                <a:moveTo>
                  <a:pt x="126491" y="58293"/>
                </a:moveTo>
                <a:lnTo>
                  <a:pt x="83692" y="58293"/>
                </a:lnTo>
                <a:lnTo>
                  <a:pt x="83692" y="377952"/>
                </a:lnTo>
                <a:lnTo>
                  <a:pt x="126491" y="377952"/>
                </a:lnTo>
                <a:lnTo>
                  <a:pt x="126491" y="58293"/>
                </a:lnTo>
                <a:close/>
              </a:path>
              <a:path w="127000" h="378459">
                <a:moveTo>
                  <a:pt x="126491" y="0"/>
                </a:moveTo>
                <a:lnTo>
                  <a:pt x="109727" y="0"/>
                </a:lnTo>
                <a:lnTo>
                  <a:pt x="105199" y="4240"/>
                </a:lnTo>
                <a:lnTo>
                  <a:pt x="99980" y="8683"/>
                </a:lnTo>
                <a:lnTo>
                  <a:pt x="94047" y="13483"/>
                </a:lnTo>
                <a:lnTo>
                  <a:pt x="87375" y="18796"/>
                </a:lnTo>
                <a:lnTo>
                  <a:pt x="59562" y="35687"/>
                </a:lnTo>
                <a:lnTo>
                  <a:pt x="52256" y="38822"/>
                </a:lnTo>
                <a:lnTo>
                  <a:pt x="37024" y="45759"/>
                </a:lnTo>
                <a:lnTo>
                  <a:pt x="29717" y="48895"/>
                </a:lnTo>
                <a:lnTo>
                  <a:pt x="21663" y="52750"/>
                </a:lnTo>
                <a:lnTo>
                  <a:pt x="14144" y="55927"/>
                </a:lnTo>
                <a:lnTo>
                  <a:pt x="6983" y="58414"/>
                </a:lnTo>
                <a:lnTo>
                  <a:pt x="0" y="60198"/>
                </a:lnTo>
                <a:lnTo>
                  <a:pt x="0" y="103378"/>
                </a:lnTo>
                <a:lnTo>
                  <a:pt x="37433" y="88376"/>
                </a:lnTo>
                <a:lnTo>
                  <a:pt x="43537" y="85532"/>
                </a:lnTo>
                <a:lnTo>
                  <a:pt x="50164" y="82676"/>
                </a:lnTo>
                <a:lnTo>
                  <a:pt x="57658" y="78994"/>
                </a:lnTo>
                <a:lnTo>
                  <a:pt x="65150" y="75184"/>
                </a:lnTo>
                <a:lnTo>
                  <a:pt x="70738" y="69596"/>
                </a:lnTo>
                <a:lnTo>
                  <a:pt x="81787" y="62103"/>
                </a:lnTo>
                <a:lnTo>
                  <a:pt x="83692" y="58293"/>
                </a:lnTo>
                <a:lnTo>
                  <a:pt x="126491" y="58293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5372100" y="140207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30">
                <a:moveTo>
                  <a:pt x="123571" y="0"/>
                </a:moveTo>
                <a:lnTo>
                  <a:pt x="81940" y="7875"/>
                </a:lnTo>
                <a:lnTo>
                  <a:pt x="48402" y="28987"/>
                </a:lnTo>
                <a:lnTo>
                  <a:pt x="24084" y="63777"/>
                </a:lnTo>
                <a:lnTo>
                  <a:pt x="7492" y="112141"/>
                </a:lnTo>
                <a:lnTo>
                  <a:pt x="1650" y="152368"/>
                </a:lnTo>
                <a:lnTo>
                  <a:pt x="0" y="198120"/>
                </a:lnTo>
                <a:lnTo>
                  <a:pt x="384" y="218785"/>
                </a:lnTo>
                <a:lnTo>
                  <a:pt x="3964" y="257305"/>
                </a:lnTo>
                <a:lnTo>
                  <a:pt x="16589" y="305879"/>
                </a:lnTo>
                <a:lnTo>
                  <a:pt x="37653" y="343296"/>
                </a:lnTo>
                <a:lnTo>
                  <a:pt x="77108" y="373207"/>
                </a:lnTo>
                <a:lnTo>
                  <a:pt x="116077" y="379476"/>
                </a:lnTo>
                <a:lnTo>
                  <a:pt x="129744" y="378753"/>
                </a:lnTo>
                <a:lnTo>
                  <a:pt x="166624" y="366395"/>
                </a:lnTo>
                <a:lnTo>
                  <a:pt x="195314" y="343916"/>
                </a:lnTo>
                <a:lnTo>
                  <a:pt x="119761" y="343916"/>
                </a:lnTo>
                <a:lnTo>
                  <a:pt x="85701" y="334787"/>
                </a:lnTo>
                <a:lnTo>
                  <a:pt x="61785" y="307276"/>
                </a:lnTo>
                <a:lnTo>
                  <a:pt x="47680" y="261191"/>
                </a:lnTo>
                <a:lnTo>
                  <a:pt x="43052" y="196342"/>
                </a:lnTo>
                <a:lnTo>
                  <a:pt x="47960" y="126267"/>
                </a:lnTo>
                <a:lnTo>
                  <a:pt x="62690" y="75993"/>
                </a:lnTo>
                <a:lnTo>
                  <a:pt x="87254" y="45698"/>
                </a:lnTo>
                <a:lnTo>
                  <a:pt x="121665" y="35560"/>
                </a:lnTo>
                <a:lnTo>
                  <a:pt x="200014" y="35560"/>
                </a:lnTo>
                <a:lnTo>
                  <a:pt x="196897" y="30374"/>
                </a:lnTo>
                <a:lnTo>
                  <a:pt x="164900" y="7606"/>
                </a:lnTo>
                <a:lnTo>
                  <a:pt x="123571" y="0"/>
                </a:lnTo>
                <a:close/>
              </a:path>
              <a:path w="238125" h="379730">
                <a:moveTo>
                  <a:pt x="200014" y="35560"/>
                </a:moveTo>
                <a:lnTo>
                  <a:pt x="121665" y="35560"/>
                </a:lnTo>
                <a:lnTo>
                  <a:pt x="153596" y="45370"/>
                </a:lnTo>
                <a:lnTo>
                  <a:pt x="176418" y="74803"/>
                </a:lnTo>
                <a:lnTo>
                  <a:pt x="190120" y="123856"/>
                </a:lnTo>
                <a:lnTo>
                  <a:pt x="194690" y="192532"/>
                </a:lnTo>
                <a:lnTo>
                  <a:pt x="190091" y="258780"/>
                </a:lnTo>
                <a:lnTo>
                  <a:pt x="176180" y="306085"/>
                </a:lnTo>
                <a:lnTo>
                  <a:pt x="152792" y="334460"/>
                </a:lnTo>
                <a:lnTo>
                  <a:pt x="119761" y="343916"/>
                </a:lnTo>
                <a:lnTo>
                  <a:pt x="195314" y="343916"/>
                </a:lnTo>
                <a:lnTo>
                  <a:pt x="220202" y="303069"/>
                </a:lnTo>
                <a:lnTo>
                  <a:pt x="233779" y="252142"/>
                </a:lnTo>
                <a:lnTo>
                  <a:pt x="237359" y="210867"/>
                </a:lnTo>
                <a:lnTo>
                  <a:pt x="237744" y="188849"/>
                </a:lnTo>
                <a:lnTo>
                  <a:pt x="233233" y="121074"/>
                </a:lnTo>
                <a:lnTo>
                  <a:pt x="219647" y="68223"/>
                </a:lnTo>
                <a:lnTo>
                  <a:pt x="200014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5670803" y="140207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30">
                <a:moveTo>
                  <a:pt x="123571" y="0"/>
                </a:moveTo>
                <a:lnTo>
                  <a:pt x="81940" y="7875"/>
                </a:lnTo>
                <a:lnTo>
                  <a:pt x="48402" y="28987"/>
                </a:lnTo>
                <a:lnTo>
                  <a:pt x="24084" y="63777"/>
                </a:lnTo>
                <a:lnTo>
                  <a:pt x="7493" y="112141"/>
                </a:lnTo>
                <a:lnTo>
                  <a:pt x="1650" y="152368"/>
                </a:lnTo>
                <a:lnTo>
                  <a:pt x="0" y="198120"/>
                </a:lnTo>
                <a:lnTo>
                  <a:pt x="384" y="218785"/>
                </a:lnTo>
                <a:lnTo>
                  <a:pt x="3964" y="257305"/>
                </a:lnTo>
                <a:lnTo>
                  <a:pt x="15875" y="305879"/>
                </a:lnTo>
                <a:lnTo>
                  <a:pt x="37653" y="343296"/>
                </a:lnTo>
                <a:lnTo>
                  <a:pt x="77108" y="373207"/>
                </a:lnTo>
                <a:lnTo>
                  <a:pt x="116078" y="379476"/>
                </a:lnTo>
                <a:lnTo>
                  <a:pt x="129744" y="378753"/>
                </a:lnTo>
                <a:lnTo>
                  <a:pt x="166624" y="366395"/>
                </a:lnTo>
                <a:lnTo>
                  <a:pt x="195314" y="343916"/>
                </a:lnTo>
                <a:lnTo>
                  <a:pt x="119761" y="343916"/>
                </a:lnTo>
                <a:lnTo>
                  <a:pt x="85701" y="334787"/>
                </a:lnTo>
                <a:lnTo>
                  <a:pt x="61785" y="307276"/>
                </a:lnTo>
                <a:lnTo>
                  <a:pt x="47680" y="261191"/>
                </a:lnTo>
                <a:lnTo>
                  <a:pt x="43053" y="196342"/>
                </a:lnTo>
                <a:lnTo>
                  <a:pt x="47960" y="126267"/>
                </a:lnTo>
                <a:lnTo>
                  <a:pt x="62690" y="75993"/>
                </a:lnTo>
                <a:lnTo>
                  <a:pt x="87254" y="45698"/>
                </a:lnTo>
                <a:lnTo>
                  <a:pt x="121666" y="35560"/>
                </a:lnTo>
                <a:lnTo>
                  <a:pt x="200014" y="35560"/>
                </a:lnTo>
                <a:lnTo>
                  <a:pt x="196897" y="30374"/>
                </a:lnTo>
                <a:lnTo>
                  <a:pt x="164900" y="7606"/>
                </a:lnTo>
                <a:lnTo>
                  <a:pt x="123571" y="0"/>
                </a:lnTo>
                <a:close/>
              </a:path>
              <a:path w="238125" h="379730">
                <a:moveTo>
                  <a:pt x="200014" y="35560"/>
                </a:moveTo>
                <a:lnTo>
                  <a:pt x="121666" y="35560"/>
                </a:lnTo>
                <a:lnTo>
                  <a:pt x="153596" y="45370"/>
                </a:lnTo>
                <a:lnTo>
                  <a:pt x="176418" y="74803"/>
                </a:lnTo>
                <a:lnTo>
                  <a:pt x="190120" y="123856"/>
                </a:lnTo>
                <a:lnTo>
                  <a:pt x="194691" y="192532"/>
                </a:lnTo>
                <a:lnTo>
                  <a:pt x="190091" y="258780"/>
                </a:lnTo>
                <a:lnTo>
                  <a:pt x="176180" y="306085"/>
                </a:lnTo>
                <a:lnTo>
                  <a:pt x="152792" y="334460"/>
                </a:lnTo>
                <a:lnTo>
                  <a:pt x="119761" y="343916"/>
                </a:lnTo>
                <a:lnTo>
                  <a:pt x="195314" y="343916"/>
                </a:lnTo>
                <a:lnTo>
                  <a:pt x="220202" y="303069"/>
                </a:lnTo>
                <a:lnTo>
                  <a:pt x="233779" y="252142"/>
                </a:lnTo>
                <a:lnTo>
                  <a:pt x="237359" y="210867"/>
                </a:lnTo>
                <a:lnTo>
                  <a:pt x="237744" y="188849"/>
                </a:lnTo>
                <a:lnTo>
                  <a:pt x="233233" y="121074"/>
                </a:lnTo>
                <a:lnTo>
                  <a:pt x="219647" y="68223"/>
                </a:lnTo>
                <a:lnTo>
                  <a:pt x="200014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6586728" y="14020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7" y="0"/>
                </a:moveTo>
                <a:lnTo>
                  <a:pt x="82865" y="7875"/>
                </a:lnTo>
                <a:lnTo>
                  <a:pt x="50038" y="28987"/>
                </a:lnTo>
                <a:lnTo>
                  <a:pt x="24834" y="63777"/>
                </a:lnTo>
                <a:lnTo>
                  <a:pt x="7493" y="112141"/>
                </a:lnTo>
                <a:lnTo>
                  <a:pt x="2317" y="152368"/>
                </a:lnTo>
                <a:lnTo>
                  <a:pt x="0" y="198120"/>
                </a:lnTo>
                <a:lnTo>
                  <a:pt x="634" y="218785"/>
                </a:lnTo>
                <a:lnTo>
                  <a:pt x="4714" y="257305"/>
                </a:lnTo>
                <a:lnTo>
                  <a:pt x="17287" y="305879"/>
                </a:lnTo>
                <a:lnTo>
                  <a:pt x="38359" y="343296"/>
                </a:lnTo>
                <a:lnTo>
                  <a:pt x="67310" y="368300"/>
                </a:lnTo>
                <a:lnTo>
                  <a:pt x="115950" y="379476"/>
                </a:lnTo>
                <a:lnTo>
                  <a:pt x="129895" y="378753"/>
                </a:lnTo>
                <a:lnTo>
                  <a:pt x="168275" y="366395"/>
                </a:lnTo>
                <a:lnTo>
                  <a:pt x="196517" y="343916"/>
                </a:lnTo>
                <a:lnTo>
                  <a:pt x="119633" y="343916"/>
                </a:lnTo>
                <a:lnTo>
                  <a:pt x="86397" y="334787"/>
                </a:lnTo>
                <a:lnTo>
                  <a:pt x="62436" y="307276"/>
                </a:lnTo>
                <a:lnTo>
                  <a:pt x="47928" y="261191"/>
                </a:lnTo>
                <a:lnTo>
                  <a:pt x="43052" y="196342"/>
                </a:lnTo>
                <a:lnTo>
                  <a:pt x="47958" y="126267"/>
                </a:lnTo>
                <a:lnTo>
                  <a:pt x="62674" y="75993"/>
                </a:lnTo>
                <a:lnTo>
                  <a:pt x="87201" y="45698"/>
                </a:lnTo>
                <a:lnTo>
                  <a:pt x="121539" y="35560"/>
                </a:lnTo>
                <a:lnTo>
                  <a:pt x="200458" y="35560"/>
                </a:lnTo>
                <a:lnTo>
                  <a:pt x="197269" y="30374"/>
                </a:lnTo>
                <a:lnTo>
                  <a:pt x="164831" y="7606"/>
                </a:lnTo>
                <a:lnTo>
                  <a:pt x="123317" y="0"/>
                </a:lnTo>
                <a:close/>
              </a:path>
              <a:path w="239395" h="379730">
                <a:moveTo>
                  <a:pt x="200458" y="35560"/>
                </a:moveTo>
                <a:lnTo>
                  <a:pt x="121539" y="35560"/>
                </a:lnTo>
                <a:lnTo>
                  <a:pt x="154477" y="45370"/>
                </a:lnTo>
                <a:lnTo>
                  <a:pt x="177784" y="74803"/>
                </a:lnTo>
                <a:lnTo>
                  <a:pt x="191637" y="123856"/>
                </a:lnTo>
                <a:lnTo>
                  <a:pt x="196215" y="192532"/>
                </a:lnTo>
                <a:lnTo>
                  <a:pt x="191339" y="258780"/>
                </a:lnTo>
                <a:lnTo>
                  <a:pt x="176831" y="306085"/>
                </a:lnTo>
                <a:lnTo>
                  <a:pt x="152870" y="334460"/>
                </a:lnTo>
                <a:lnTo>
                  <a:pt x="119633" y="343916"/>
                </a:lnTo>
                <a:lnTo>
                  <a:pt x="196517" y="343916"/>
                </a:lnTo>
                <a:lnTo>
                  <a:pt x="220075" y="303069"/>
                </a:lnTo>
                <a:lnTo>
                  <a:pt x="233749" y="252142"/>
                </a:lnTo>
                <a:lnTo>
                  <a:pt x="238603" y="210867"/>
                </a:lnTo>
                <a:lnTo>
                  <a:pt x="239268" y="188849"/>
                </a:lnTo>
                <a:lnTo>
                  <a:pt x="234573" y="121074"/>
                </a:lnTo>
                <a:lnTo>
                  <a:pt x="220545" y="68223"/>
                </a:lnTo>
                <a:lnTo>
                  <a:pt x="200458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6888480" y="137160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6" y="58293"/>
                </a:moveTo>
                <a:lnTo>
                  <a:pt x="86614" y="58293"/>
                </a:lnTo>
                <a:lnTo>
                  <a:pt x="86614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59">
                <a:moveTo>
                  <a:pt x="128016" y="0"/>
                </a:moveTo>
                <a:lnTo>
                  <a:pt x="112902" y="0"/>
                </a:lnTo>
                <a:lnTo>
                  <a:pt x="107253" y="4240"/>
                </a:lnTo>
                <a:lnTo>
                  <a:pt x="101425" y="8683"/>
                </a:lnTo>
                <a:lnTo>
                  <a:pt x="95240" y="13483"/>
                </a:lnTo>
                <a:lnTo>
                  <a:pt x="88519" y="18796"/>
                </a:lnTo>
                <a:lnTo>
                  <a:pt x="82468" y="23006"/>
                </a:lnTo>
                <a:lnTo>
                  <a:pt x="75739" y="27241"/>
                </a:lnTo>
                <a:lnTo>
                  <a:pt x="68320" y="31476"/>
                </a:lnTo>
                <a:lnTo>
                  <a:pt x="60198" y="35687"/>
                </a:lnTo>
                <a:lnTo>
                  <a:pt x="52851" y="38822"/>
                </a:lnTo>
                <a:lnTo>
                  <a:pt x="37445" y="45759"/>
                </a:lnTo>
                <a:lnTo>
                  <a:pt x="30099" y="48895"/>
                </a:lnTo>
                <a:lnTo>
                  <a:pt x="21949" y="52750"/>
                </a:lnTo>
                <a:lnTo>
                  <a:pt x="14335" y="55927"/>
                </a:lnTo>
                <a:lnTo>
                  <a:pt x="7078" y="58414"/>
                </a:lnTo>
                <a:lnTo>
                  <a:pt x="0" y="60198"/>
                </a:lnTo>
                <a:lnTo>
                  <a:pt x="0" y="103378"/>
                </a:lnTo>
                <a:lnTo>
                  <a:pt x="6752" y="101695"/>
                </a:lnTo>
                <a:lnTo>
                  <a:pt x="13160" y="99441"/>
                </a:lnTo>
                <a:lnTo>
                  <a:pt x="26416" y="93980"/>
                </a:lnTo>
                <a:lnTo>
                  <a:pt x="32333" y="91195"/>
                </a:lnTo>
                <a:lnTo>
                  <a:pt x="44882" y="85532"/>
                </a:lnTo>
                <a:lnTo>
                  <a:pt x="58420" y="78994"/>
                </a:lnTo>
                <a:lnTo>
                  <a:pt x="65913" y="75184"/>
                </a:lnTo>
                <a:lnTo>
                  <a:pt x="71500" y="69596"/>
                </a:lnTo>
                <a:lnTo>
                  <a:pt x="82803" y="62103"/>
                </a:lnTo>
                <a:lnTo>
                  <a:pt x="86614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7118604" y="137160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6" y="58293"/>
                </a:moveTo>
                <a:lnTo>
                  <a:pt x="84709" y="58293"/>
                </a:lnTo>
                <a:lnTo>
                  <a:pt x="84709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59">
                <a:moveTo>
                  <a:pt x="128016" y="0"/>
                </a:moveTo>
                <a:lnTo>
                  <a:pt x="111125" y="0"/>
                </a:lnTo>
                <a:lnTo>
                  <a:pt x="106503" y="4240"/>
                </a:lnTo>
                <a:lnTo>
                  <a:pt x="101203" y="8683"/>
                </a:lnTo>
                <a:lnTo>
                  <a:pt x="88519" y="18796"/>
                </a:lnTo>
                <a:lnTo>
                  <a:pt x="60198" y="35687"/>
                </a:lnTo>
                <a:lnTo>
                  <a:pt x="52018" y="38822"/>
                </a:lnTo>
                <a:lnTo>
                  <a:pt x="36373" y="45759"/>
                </a:lnTo>
                <a:lnTo>
                  <a:pt x="28194" y="48895"/>
                </a:lnTo>
                <a:lnTo>
                  <a:pt x="21145" y="52750"/>
                </a:lnTo>
                <a:lnTo>
                  <a:pt x="14097" y="55927"/>
                </a:lnTo>
                <a:lnTo>
                  <a:pt x="7048" y="58414"/>
                </a:lnTo>
                <a:lnTo>
                  <a:pt x="0" y="60198"/>
                </a:lnTo>
                <a:lnTo>
                  <a:pt x="0" y="103378"/>
                </a:lnTo>
                <a:lnTo>
                  <a:pt x="5919" y="101695"/>
                </a:lnTo>
                <a:lnTo>
                  <a:pt x="12207" y="99441"/>
                </a:lnTo>
                <a:lnTo>
                  <a:pt x="18520" y="96805"/>
                </a:lnTo>
                <a:lnTo>
                  <a:pt x="24511" y="93980"/>
                </a:lnTo>
                <a:lnTo>
                  <a:pt x="31232" y="91195"/>
                </a:lnTo>
                <a:lnTo>
                  <a:pt x="37417" y="88376"/>
                </a:lnTo>
                <a:lnTo>
                  <a:pt x="43245" y="85532"/>
                </a:lnTo>
                <a:lnTo>
                  <a:pt x="48895" y="82676"/>
                </a:lnTo>
                <a:lnTo>
                  <a:pt x="55391" y="79865"/>
                </a:lnTo>
                <a:lnTo>
                  <a:pt x="60959" y="76850"/>
                </a:lnTo>
                <a:lnTo>
                  <a:pt x="66147" y="73479"/>
                </a:lnTo>
                <a:lnTo>
                  <a:pt x="71500" y="69596"/>
                </a:lnTo>
                <a:lnTo>
                  <a:pt x="77216" y="65786"/>
                </a:lnTo>
                <a:lnTo>
                  <a:pt x="84709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7347204" y="14020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7" y="0"/>
                </a:moveTo>
                <a:lnTo>
                  <a:pt x="82865" y="7875"/>
                </a:lnTo>
                <a:lnTo>
                  <a:pt x="50038" y="28987"/>
                </a:lnTo>
                <a:lnTo>
                  <a:pt x="25132" y="63777"/>
                </a:lnTo>
                <a:lnTo>
                  <a:pt x="9398" y="112141"/>
                </a:lnTo>
                <a:lnTo>
                  <a:pt x="2555" y="152368"/>
                </a:lnTo>
                <a:lnTo>
                  <a:pt x="0" y="198120"/>
                </a:lnTo>
                <a:lnTo>
                  <a:pt x="664" y="218785"/>
                </a:lnTo>
                <a:lnTo>
                  <a:pt x="2555" y="238569"/>
                </a:lnTo>
                <a:lnTo>
                  <a:pt x="5518" y="257305"/>
                </a:lnTo>
                <a:lnTo>
                  <a:pt x="9398" y="274828"/>
                </a:lnTo>
                <a:lnTo>
                  <a:pt x="12872" y="290949"/>
                </a:lnTo>
                <a:lnTo>
                  <a:pt x="31750" y="332740"/>
                </a:lnTo>
                <a:lnTo>
                  <a:pt x="67310" y="368300"/>
                </a:lnTo>
                <a:lnTo>
                  <a:pt x="115950" y="379476"/>
                </a:lnTo>
                <a:lnTo>
                  <a:pt x="130645" y="378753"/>
                </a:lnTo>
                <a:lnTo>
                  <a:pt x="168275" y="366395"/>
                </a:lnTo>
                <a:lnTo>
                  <a:pt x="196517" y="343916"/>
                </a:lnTo>
                <a:lnTo>
                  <a:pt x="121539" y="343916"/>
                </a:lnTo>
                <a:lnTo>
                  <a:pt x="87201" y="334787"/>
                </a:lnTo>
                <a:lnTo>
                  <a:pt x="62674" y="307276"/>
                </a:lnTo>
                <a:lnTo>
                  <a:pt x="47958" y="261191"/>
                </a:lnTo>
                <a:lnTo>
                  <a:pt x="43052" y="196342"/>
                </a:lnTo>
                <a:lnTo>
                  <a:pt x="47958" y="126267"/>
                </a:lnTo>
                <a:lnTo>
                  <a:pt x="62674" y="75993"/>
                </a:lnTo>
                <a:lnTo>
                  <a:pt x="87201" y="45698"/>
                </a:lnTo>
                <a:lnTo>
                  <a:pt x="121539" y="35560"/>
                </a:lnTo>
                <a:lnTo>
                  <a:pt x="201243" y="35560"/>
                </a:lnTo>
                <a:lnTo>
                  <a:pt x="198092" y="30374"/>
                </a:lnTo>
                <a:lnTo>
                  <a:pt x="165563" y="7606"/>
                </a:lnTo>
                <a:lnTo>
                  <a:pt x="123317" y="0"/>
                </a:lnTo>
                <a:close/>
              </a:path>
              <a:path w="239395" h="379730">
                <a:moveTo>
                  <a:pt x="201243" y="35560"/>
                </a:moveTo>
                <a:lnTo>
                  <a:pt x="121539" y="35560"/>
                </a:lnTo>
                <a:lnTo>
                  <a:pt x="154477" y="45370"/>
                </a:lnTo>
                <a:lnTo>
                  <a:pt x="177784" y="74803"/>
                </a:lnTo>
                <a:lnTo>
                  <a:pt x="191637" y="123856"/>
                </a:lnTo>
                <a:lnTo>
                  <a:pt x="196215" y="192532"/>
                </a:lnTo>
                <a:lnTo>
                  <a:pt x="191637" y="258780"/>
                </a:lnTo>
                <a:lnTo>
                  <a:pt x="177784" y="306085"/>
                </a:lnTo>
                <a:lnTo>
                  <a:pt x="154477" y="334460"/>
                </a:lnTo>
                <a:lnTo>
                  <a:pt x="121539" y="343916"/>
                </a:lnTo>
                <a:lnTo>
                  <a:pt x="196517" y="343916"/>
                </a:lnTo>
                <a:lnTo>
                  <a:pt x="221027" y="303069"/>
                </a:lnTo>
                <a:lnTo>
                  <a:pt x="235303" y="252142"/>
                </a:lnTo>
                <a:lnTo>
                  <a:pt x="238883" y="210867"/>
                </a:lnTo>
                <a:lnTo>
                  <a:pt x="239268" y="188849"/>
                </a:lnTo>
                <a:lnTo>
                  <a:pt x="234755" y="121074"/>
                </a:lnTo>
                <a:lnTo>
                  <a:pt x="221093" y="68223"/>
                </a:lnTo>
                <a:lnTo>
                  <a:pt x="201243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7648956" y="137160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6" y="58293"/>
                </a:moveTo>
                <a:lnTo>
                  <a:pt x="86614" y="58293"/>
                </a:lnTo>
                <a:lnTo>
                  <a:pt x="86614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59">
                <a:moveTo>
                  <a:pt x="128016" y="0"/>
                </a:moveTo>
                <a:lnTo>
                  <a:pt x="112902" y="0"/>
                </a:lnTo>
                <a:lnTo>
                  <a:pt x="107283" y="4240"/>
                </a:lnTo>
                <a:lnTo>
                  <a:pt x="101663" y="8683"/>
                </a:lnTo>
                <a:lnTo>
                  <a:pt x="96043" y="13483"/>
                </a:lnTo>
                <a:lnTo>
                  <a:pt x="90424" y="18796"/>
                </a:lnTo>
                <a:lnTo>
                  <a:pt x="75977" y="27241"/>
                </a:lnTo>
                <a:lnTo>
                  <a:pt x="68349" y="31476"/>
                </a:lnTo>
                <a:lnTo>
                  <a:pt x="60198" y="35687"/>
                </a:lnTo>
                <a:lnTo>
                  <a:pt x="53119" y="38822"/>
                </a:lnTo>
                <a:lnTo>
                  <a:pt x="45862" y="42291"/>
                </a:lnTo>
                <a:lnTo>
                  <a:pt x="38248" y="45759"/>
                </a:lnTo>
                <a:lnTo>
                  <a:pt x="30099" y="48895"/>
                </a:lnTo>
                <a:lnTo>
                  <a:pt x="22752" y="52750"/>
                </a:lnTo>
                <a:lnTo>
                  <a:pt x="15049" y="55927"/>
                </a:lnTo>
                <a:lnTo>
                  <a:pt x="7346" y="58414"/>
                </a:lnTo>
                <a:lnTo>
                  <a:pt x="0" y="60198"/>
                </a:lnTo>
                <a:lnTo>
                  <a:pt x="0" y="103378"/>
                </a:lnTo>
                <a:lnTo>
                  <a:pt x="39322" y="88376"/>
                </a:lnTo>
                <a:lnTo>
                  <a:pt x="50800" y="82676"/>
                </a:lnTo>
                <a:lnTo>
                  <a:pt x="58420" y="78994"/>
                </a:lnTo>
                <a:lnTo>
                  <a:pt x="65913" y="75184"/>
                </a:lnTo>
                <a:lnTo>
                  <a:pt x="71500" y="69596"/>
                </a:lnTo>
                <a:lnTo>
                  <a:pt x="79121" y="65786"/>
                </a:lnTo>
                <a:lnTo>
                  <a:pt x="86614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7879080" y="137160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6" y="58293"/>
                </a:moveTo>
                <a:lnTo>
                  <a:pt x="84709" y="58293"/>
                </a:lnTo>
                <a:lnTo>
                  <a:pt x="84709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59">
                <a:moveTo>
                  <a:pt x="128016" y="0"/>
                </a:moveTo>
                <a:lnTo>
                  <a:pt x="111125" y="0"/>
                </a:lnTo>
                <a:lnTo>
                  <a:pt x="106503" y="4240"/>
                </a:lnTo>
                <a:lnTo>
                  <a:pt x="101203" y="8683"/>
                </a:lnTo>
                <a:lnTo>
                  <a:pt x="88519" y="18796"/>
                </a:lnTo>
                <a:lnTo>
                  <a:pt x="60198" y="35687"/>
                </a:lnTo>
                <a:lnTo>
                  <a:pt x="52851" y="38822"/>
                </a:lnTo>
                <a:lnTo>
                  <a:pt x="37445" y="45759"/>
                </a:lnTo>
                <a:lnTo>
                  <a:pt x="30099" y="48895"/>
                </a:lnTo>
                <a:lnTo>
                  <a:pt x="21949" y="52750"/>
                </a:lnTo>
                <a:lnTo>
                  <a:pt x="14335" y="55927"/>
                </a:lnTo>
                <a:lnTo>
                  <a:pt x="7078" y="58414"/>
                </a:lnTo>
                <a:lnTo>
                  <a:pt x="0" y="60198"/>
                </a:lnTo>
                <a:lnTo>
                  <a:pt x="0" y="103378"/>
                </a:lnTo>
                <a:lnTo>
                  <a:pt x="37893" y="88376"/>
                </a:lnTo>
                <a:lnTo>
                  <a:pt x="44078" y="85532"/>
                </a:lnTo>
                <a:lnTo>
                  <a:pt x="50800" y="82676"/>
                </a:lnTo>
                <a:lnTo>
                  <a:pt x="58420" y="78994"/>
                </a:lnTo>
                <a:lnTo>
                  <a:pt x="65913" y="75184"/>
                </a:lnTo>
                <a:lnTo>
                  <a:pt x="71500" y="69596"/>
                </a:lnTo>
                <a:lnTo>
                  <a:pt x="82803" y="62103"/>
                </a:lnTo>
                <a:lnTo>
                  <a:pt x="84709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8107680" y="140207"/>
            <a:ext cx="236220" cy="379730"/>
          </a:xfrm>
          <a:custGeom>
            <a:avLst/>
            <a:gdLst/>
            <a:ahLst/>
            <a:cxnLst/>
            <a:rect l="l" t="t" r="r" b="b"/>
            <a:pathLst>
              <a:path w="236220" h="379730">
                <a:moveTo>
                  <a:pt x="122809" y="0"/>
                </a:moveTo>
                <a:lnTo>
                  <a:pt x="81464" y="7875"/>
                </a:lnTo>
                <a:lnTo>
                  <a:pt x="48133" y="28987"/>
                </a:lnTo>
                <a:lnTo>
                  <a:pt x="23923" y="63777"/>
                </a:lnTo>
                <a:lnTo>
                  <a:pt x="7493" y="112141"/>
                </a:lnTo>
                <a:lnTo>
                  <a:pt x="1650" y="152368"/>
                </a:lnTo>
                <a:lnTo>
                  <a:pt x="0" y="198120"/>
                </a:lnTo>
                <a:lnTo>
                  <a:pt x="384" y="218785"/>
                </a:lnTo>
                <a:lnTo>
                  <a:pt x="3964" y="257305"/>
                </a:lnTo>
                <a:lnTo>
                  <a:pt x="15795" y="305879"/>
                </a:lnTo>
                <a:lnTo>
                  <a:pt x="37379" y="343296"/>
                </a:lnTo>
                <a:lnTo>
                  <a:pt x="76650" y="373207"/>
                </a:lnTo>
                <a:lnTo>
                  <a:pt x="115316" y="379476"/>
                </a:lnTo>
                <a:lnTo>
                  <a:pt x="128887" y="378753"/>
                </a:lnTo>
                <a:lnTo>
                  <a:pt x="165480" y="366395"/>
                </a:lnTo>
                <a:lnTo>
                  <a:pt x="194049" y="343916"/>
                </a:lnTo>
                <a:lnTo>
                  <a:pt x="118999" y="343916"/>
                </a:lnTo>
                <a:lnTo>
                  <a:pt x="85125" y="334787"/>
                </a:lnTo>
                <a:lnTo>
                  <a:pt x="61372" y="307276"/>
                </a:lnTo>
                <a:lnTo>
                  <a:pt x="47382" y="261191"/>
                </a:lnTo>
                <a:lnTo>
                  <a:pt x="42799" y="196342"/>
                </a:lnTo>
                <a:lnTo>
                  <a:pt x="47680" y="126267"/>
                </a:lnTo>
                <a:lnTo>
                  <a:pt x="62325" y="75993"/>
                </a:lnTo>
                <a:lnTo>
                  <a:pt x="86733" y="45698"/>
                </a:lnTo>
                <a:lnTo>
                  <a:pt x="120903" y="35560"/>
                </a:lnTo>
                <a:lnTo>
                  <a:pt x="198744" y="35560"/>
                </a:lnTo>
                <a:lnTo>
                  <a:pt x="195648" y="30374"/>
                </a:lnTo>
                <a:lnTo>
                  <a:pt x="163864" y="7606"/>
                </a:lnTo>
                <a:lnTo>
                  <a:pt x="122809" y="0"/>
                </a:lnTo>
                <a:close/>
              </a:path>
              <a:path w="236220" h="379730">
                <a:moveTo>
                  <a:pt x="198744" y="35560"/>
                </a:moveTo>
                <a:lnTo>
                  <a:pt x="120903" y="35560"/>
                </a:lnTo>
                <a:lnTo>
                  <a:pt x="152648" y="45370"/>
                </a:lnTo>
                <a:lnTo>
                  <a:pt x="175307" y="74803"/>
                </a:lnTo>
                <a:lnTo>
                  <a:pt x="188894" y="123856"/>
                </a:lnTo>
                <a:lnTo>
                  <a:pt x="193421" y="192532"/>
                </a:lnTo>
                <a:lnTo>
                  <a:pt x="188864" y="258780"/>
                </a:lnTo>
                <a:lnTo>
                  <a:pt x="175069" y="306085"/>
                </a:lnTo>
                <a:lnTo>
                  <a:pt x="151844" y="334460"/>
                </a:lnTo>
                <a:lnTo>
                  <a:pt x="118999" y="343916"/>
                </a:lnTo>
                <a:lnTo>
                  <a:pt x="194049" y="343916"/>
                </a:lnTo>
                <a:lnTo>
                  <a:pt x="218757" y="303069"/>
                </a:lnTo>
                <a:lnTo>
                  <a:pt x="232255" y="252142"/>
                </a:lnTo>
                <a:lnTo>
                  <a:pt x="235835" y="210867"/>
                </a:lnTo>
                <a:lnTo>
                  <a:pt x="236220" y="188849"/>
                </a:lnTo>
                <a:lnTo>
                  <a:pt x="231740" y="121074"/>
                </a:lnTo>
                <a:lnTo>
                  <a:pt x="218244" y="68223"/>
                </a:lnTo>
                <a:lnTo>
                  <a:pt x="198744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8407907" y="140207"/>
            <a:ext cx="236220" cy="379730"/>
          </a:xfrm>
          <a:custGeom>
            <a:avLst/>
            <a:gdLst/>
            <a:ahLst/>
            <a:cxnLst/>
            <a:rect l="l" t="t" r="r" b="b"/>
            <a:pathLst>
              <a:path w="236220" h="379730">
                <a:moveTo>
                  <a:pt x="122809" y="0"/>
                </a:moveTo>
                <a:lnTo>
                  <a:pt x="81464" y="7875"/>
                </a:lnTo>
                <a:lnTo>
                  <a:pt x="48133" y="28987"/>
                </a:lnTo>
                <a:lnTo>
                  <a:pt x="23923" y="63777"/>
                </a:lnTo>
                <a:lnTo>
                  <a:pt x="7493" y="112141"/>
                </a:lnTo>
                <a:lnTo>
                  <a:pt x="1651" y="152368"/>
                </a:lnTo>
                <a:lnTo>
                  <a:pt x="0" y="198120"/>
                </a:lnTo>
                <a:lnTo>
                  <a:pt x="384" y="218785"/>
                </a:lnTo>
                <a:lnTo>
                  <a:pt x="3964" y="257305"/>
                </a:lnTo>
                <a:lnTo>
                  <a:pt x="15795" y="305879"/>
                </a:lnTo>
                <a:lnTo>
                  <a:pt x="37379" y="343296"/>
                </a:lnTo>
                <a:lnTo>
                  <a:pt x="76650" y="373207"/>
                </a:lnTo>
                <a:lnTo>
                  <a:pt x="115316" y="379476"/>
                </a:lnTo>
                <a:lnTo>
                  <a:pt x="128887" y="378753"/>
                </a:lnTo>
                <a:lnTo>
                  <a:pt x="165481" y="366395"/>
                </a:lnTo>
                <a:lnTo>
                  <a:pt x="194049" y="343916"/>
                </a:lnTo>
                <a:lnTo>
                  <a:pt x="118999" y="343916"/>
                </a:lnTo>
                <a:lnTo>
                  <a:pt x="85125" y="334787"/>
                </a:lnTo>
                <a:lnTo>
                  <a:pt x="61372" y="307276"/>
                </a:lnTo>
                <a:lnTo>
                  <a:pt x="47382" y="261191"/>
                </a:lnTo>
                <a:lnTo>
                  <a:pt x="42799" y="196342"/>
                </a:lnTo>
                <a:lnTo>
                  <a:pt x="47680" y="126267"/>
                </a:lnTo>
                <a:lnTo>
                  <a:pt x="62325" y="75993"/>
                </a:lnTo>
                <a:lnTo>
                  <a:pt x="86733" y="45698"/>
                </a:lnTo>
                <a:lnTo>
                  <a:pt x="120903" y="35560"/>
                </a:lnTo>
                <a:lnTo>
                  <a:pt x="198744" y="35560"/>
                </a:lnTo>
                <a:lnTo>
                  <a:pt x="195648" y="30374"/>
                </a:lnTo>
                <a:lnTo>
                  <a:pt x="163864" y="7606"/>
                </a:lnTo>
                <a:lnTo>
                  <a:pt x="122809" y="0"/>
                </a:lnTo>
                <a:close/>
              </a:path>
              <a:path w="236220" h="379730">
                <a:moveTo>
                  <a:pt x="198744" y="35560"/>
                </a:moveTo>
                <a:lnTo>
                  <a:pt x="120903" y="35560"/>
                </a:lnTo>
                <a:lnTo>
                  <a:pt x="152648" y="45370"/>
                </a:lnTo>
                <a:lnTo>
                  <a:pt x="175307" y="74803"/>
                </a:lnTo>
                <a:lnTo>
                  <a:pt x="188894" y="123856"/>
                </a:lnTo>
                <a:lnTo>
                  <a:pt x="193421" y="192532"/>
                </a:lnTo>
                <a:lnTo>
                  <a:pt x="188864" y="258780"/>
                </a:lnTo>
                <a:lnTo>
                  <a:pt x="175069" y="306085"/>
                </a:lnTo>
                <a:lnTo>
                  <a:pt x="151844" y="334460"/>
                </a:lnTo>
                <a:lnTo>
                  <a:pt x="118999" y="343916"/>
                </a:lnTo>
                <a:lnTo>
                  <a:pt x="194049" y="343916"/>
                </a:lnTo>
                <a:lnTo>
                  <a:pt x="218757" y="303069"/>
                </a:lnTo>
                <a:lnTo>
                  <a:pt x="232255" y="252142"/>
                </a:lnTo>
                <a:lnTo>
                  <a:pt x="235835" y="210867"/>
                </a:lnTo>
                <a:lnTo>
                  <a:pt x="236220" y="188849"/>
                </a:lnTo>
                <a:lnTo>
                  <a:pt x="231740" y="121074"/>
                </a:lnTo>
                <a:lnTo>
                  <a:pt x="218244" y="68223"/>
                </a:lnTo>
                <a:lnTo>
                  <a:pt x="198744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8706611" y="140207"/>
            <a:ext cx="236220" cy="379730"/>
          </a:xfrm>
          <a:custGeom>
            <a:avLst/>
            <a:gdLst/>
            <a:ahLst/>
            <a:cxnLst/>
            <a:rect l="l" t="t" r="r" b="b"/>
            <a:pathLst>
              <a:path w="236220" h="379730">
                <a:moveTo>
                  <a:pt x="122809" y="0"/>
                </a:moveTo>
                <a:lnTo>
                  <a:pt x="81464" y="7875"/>
                </a:lnTo>
                <a:lnTo>
                  <a:pt x="48133" y="28987"/>
                </a:lnTo>
                <a:lnTo>
                  <a:pt x="23923" y="63777"/>
                </a:lnTo>
                <a:lnTo>
                  <a:pt x="7493" y="112141"/>
                </a:lnTo>
                <a:lnTo>
                  <a:pt x="1651" y="152368"/>
                </a:lnTo>
                <a:lnTo>
                  <a:pt x="0" y="198120"/>
                </a:lnTo>
                <a:lnTo>
                  <a:pt x="384" y="218785"/>
                </a:lnTo>
                <a:lnTo>
                  <a:pt x="3964" y="257305"/>
                </a:lnTo>
                <a:lnTo>
                  <a:pt x="15795" y="305879"/>
                </a:lnTo>
                <a:lnTo>
                  <a:pt x="37379" y="343296"/>
                </a:lnTo>
                <a:lnTo>
                  <a:pt x="76650" y="373207"/>
                </a:lnTo>
                <a:lnTo>
                  <a:pt x="115316" y="379476"/>
                </a:lnTo>
                <a:lnTo>
                  <a:pt x="128887" y="378753"/>
                </a:lnTo>
                <a:lnTo>
                  <a:pt x="165481" y="366395"/>
                </a:lnTo>
                <a:lnTo>
                  <a:pt x="194049" y="343916"/>
                </a:lnTo>
                <a:lnTo>
                  <a:pt x="118999" y="343916"/>
                </a:lnTo>
                <a:lnTo>
                  <a:pt x="85125" y="334787"/>
                </a:lnTo>
                <a:lnTo>
                  <a:pt x="61372" y="307276"/>
                </a:lnTo>
                <a:lnTo>
                  <a:pt x="47382" y="261191"/>
                </a:lnTo>
                <a:lnTo>
                  <a:pt x="42799" y="196342"/>
                </a:lnTo>
                <a:lnTo>
                  <a:pt x="47680" y="126267"/>
                </a:lnTo>
                <a:lnTo>
                  <a:pt x="62325" y="75993"/>
                </a:lnTo>
                <a:lnTo>
                  <a:pt x="86733" y="45698"/>
                </a:lnTo>
                <a:lnTo>
                  <a:pt x="120904" y="35560"/>
                </a:lnTo>
                <a:lnTo>
                  <a:pt x="198744" y="35560"/>
                </a:lnTo>
                <a:lnTo>
                  <a:pt x="195648" y="30374"/>
                </a:lnTo>
                <a:lnTo>
                  <a:pt x="163864" y="7606"/>
                </a:lnTo>
                <a:lnTo>
                  <a:pt x="122809" y="0"/>
                </a:lnTo>
                <a:close/>
              </a:path>
              <a:path w="236220" h="379730">
                <a:moveTo>
                  <a:pt x="198744" y="35560"/>
                </a:moveTo>
                <a:lnTo>
                  <a:pt x="120904" y="35560"/>
                </a:lnTo>
                <a:lnTo>
                  <a:pt x="152648" y="45370"/>
                </a:lnTo>
                <a:lnTo>
                  <a:pt x="175307" y="74803"/>
                </a:lnTo>
                <a:lnTo>
                  <a:pt x="188894" y="123856"/>
                </a:lnTo>
                <a:lnTo>
                  <a:pt x="193421" y="192532"/>
                </a:lnTo>
                <a:lnTo>
                  <a:pt x="188864" y="258780"/>
                </a:lnTo>
                <a:lnTo>
                  <a:pt x="175069" y="306085"/>
                </a:lnTo>
                <a:lnTo>
                  <a:pt x="151844" y="334460"/>
                </a:lnTo>
                <a:lnTo>
                  <a:pt x="118999" y="343916"/>
                </a:lnTo>
                <a:lnTo>
                  <a:pt x="194049" y="343916"/>
                </a:lnTo>
                <a:lnTo>
                  <a:pt x="218757" y="303069"/>
                </a:lnTo>
                <a:lnTo>
                  <a:pt x="232255" y="252142"/>
                </a:lnTo>
                <a:lnTo>
                  <a:pt x="235835" y="210867"/>
                </a:lnTo>
                <a:lnTo>
                  <a:pt x="236220" y="188849"/>
                </a:lnTo>
                <a:lnTo>
                  <a:pt x="231740" y="121074"/>
                </a:lnTo>
                <a:lnTo>
                  <a:pt x="218244" y="68223"/>
                </a:lnTo>
                <a:lnTo>
                  <a:pt x="198744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9009888" y="137160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59">
                <a:moveTo>
                  <a:pt x="126491" y="58293"/>
                </a:moveTo>
                <a:lnTo>
                  <a:pt x="83692" y="58293"/>
                </a:lnTo>
                <a:lnTo>
                  <a:pt x="83692" y="377952"/>
                </a:lnTo>
                <a:lnTo>
                  <a:pt x="126491" y="377952"/>
                </a:lnTo>
                <a:lnTo>
                  <a:pt x="126491" y="58293"/>
                </a:lnTo>
                <a:close/>
              </a:path>
              <a:path w="127000" h="378459">
                <a:moveTo>
                  <a:pt x="126491" y="0"/>
                </a:moveTo>
                <a:lnTo>
                  <a:pt x="109727" y="0"/>
                </a:lnTo>
                <a:lnTo>
                  <a:pt x="104931" y="4240"/>
                </a:lnTo>
                <a:lnTo>
                  <a:pt x="99266" y="8683"/>
                </a:lnTo>
                <a:lnTo>
                  <a:pt x="93243" y="13483"/>
                </a:lnTo>
                <a:lnTo>
                  <a:pt x="87375" y="18796"/>
                </a:lnTo>
                <a:lnTo>
                  <a:pt x="59562" y="35687"/>
                </a:lnTo>
                <a:lnTo>
                  <a:pt x="51478" y="38822"/>
                </a:lnTo>
                <a:lnTo>
                  <a:pt x="36024" y="45759"/>
                </a:lnTo>
                <a:lnTo>
                  <a:pt x="27939" y="48895"/>
                </a:lnTo>
                <a:lnTo>
                  <a:pt x="20913" y="52750"/>
                </a:lnTo>
                <a:lnTo>
                  <a:pt x="13922" y="55927"/>
                </a:lnTo>
                <a:lnTo>
                  <a:pt x="6955" y="58414"/>
                </a:lnTo>
                <a:lnTo>
                  <a:pt x="0" y="60198"/>
                </a:lnTo>
                <a:lnTo>
                  <a:pt x="0" y="103378"/>
                </a:lnTo>
                <a:lnTo>
                  <a:pt x="5895" y="101695"/>
                </a:lnTo>
                <a:lnTo>
                  <a:pt x="12112" y="99441"/>
                </a:lnTo>
                <a:lnTo>
                  <a:pt x="18305" y="96805"/>
                </a:lnTo>
                <a:lnTo>
                  <a:pt x="24129" y="93980"/>
                </a:lnTo>
                <a:lnTo>
                  <a:pt x="30831" y="91195"/>
                </a:lnTo>
                <a:lnTo>
                  <a:pt x="65121" y="73479"/>
                </a:lnTo>
                <a:lnTo>
                  <a:pt x="83692" y="58293"/>
                </a:lnTo>
                <a:lnTo>
                  <a:pt x="126491" y="58293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9220200" y="146304"/>
            <a:ext cx="288290" cy="337185"/>
          </a:xfrm>
          <a:custGeom>
            <a:avLst/>
            <a:gdLst/>
            <a:ahLst/>
            <a:cxnLst/>
            <a:rect l="l" t="t" r="r" b="b"/>
            <a:pathLst>
              <a:path w="288290" h="337184">
                <a:moveTo>
                  <a:pt x="98044" y="235331"/>
                </a:moveTo>
                <a:lnTo>
                  <a:pt x="65913" y="235331"/>
                </a:lnTo>
                <a:lnTo>
                  <a:pt x="44450" y="336804"/>
                </a:lnTo>
                <a:lnTo>
                  <a:pt x="75056" y="336804"/>
                </a:lnTo>
                <a:lnTo>
                  <a:pt x="98044" y="235331"/>
                </a:lnTo>
                <a:close/>
              </a:path>
              <a:path w="288290" h="337184">
                <a:moveTo>
                  <a:pt x="193040" y="235331"/>
                </a:moveTo>
                <a:lnTo>
                  <a:pt x="162432" y="235331"/>
                </a:lnTo>
                <a:lnTo>
                  <a:pt x="139446" y="336804"/>
                </a:lnTo>
                <a:lnTo>
                  <a:pt x="171576" y="336804"/>
                </a:lnTo>
                <a:lnTo>
                  <a:pt x="193040" y="235331"/>
                </a:lnTo>
                <a:close/>
              </a:path>
              <a:path w="288290" h="337184">
                <a:moveTo>
                  <a:pt x="271145" y="207645"/>
                </a:moveTo>
                <a:lnTo>
                  <a:pt x="4572" y="207645"/>
                </a:lnTo>
                <a:lnTo>
                  <a:pt x="0" y="235331"/>
                </a:lnTo>
                <a:lnTo>
                  <a:pt x="265049" y="235331"/>
                </a:lnTo>
                <a:lnTo>
                  <a:pt x="271145" y="207645"/>
                </a:lnTo>
                <a:close/>
              </a:path>
              <a:path w="288290" h="337184">
                <a:moveTo>
                  <a:pt x="119506" y="130682"/>
                </a:moveTo>
                <a:lnTo>
                  <a:pt x="87375" y="130682"/>
                </a:lnTo>
                <a:lnTo>
                  <a:pt x="72008" y="207645"/>
                </a:lnTo>
                <a:lnTo>
                  <a:pt x="102616" y="207645"/>
                </a:lnTo>
                <a:lnTo>
                  <a:pt x="119506" y="130682"/>
                </a:lnTo>
                <a:close/>
              </a:path>
              <a:path w="288290" h="337184">
                <a:moveTo>
                  <a:pt x="216026" y="130682"/>
                </a:moveTo>
                <a:lnTo>
                  <a:pt x="183896" y="130682"/>
                </a:lnTo>
                <a:lnTo>
                  <a:pt x="167004" y="207645"/>
                </a:lnTo>
                <a:lnTo>
                  <a:pt x="199135" y="207645"/>
                </a:lnTo>
                <a:lnTo>
                  <a:pt x="216026" y="130682"/>
                </a:lnTo>
                <a:close/>
              </a:path>
              <a:path w="288290" h="337184">
                <a:moveTo>
                  <a:pt x="288035" y="104521"/>
                </a:moveTo>
                <a:lnTo>
                  <a:pt x="21463" y="104521"/>
                </a:lnTo>
                <a:lnTo>
                  <a:pt x="15367" y="130682"/>
                </a:lnTo>
                <a:lnTo>
                  <a:pt x="283464" y="130682"/>
                </a:lnTo>
                <a:lnTo>
                  <a:pt x="288035" y="104521"/>
                </a:lnTo>
                <a:close/>
              </a:path>
              <a:path w="288290" h="337184">
                <a:moveTo>
                  <a:pt x="147066" y="0"/>
                </a:moveTo>
                <a:lnTo>
                  <a:pt x="113410" y="0"/>
                </a:lnTo>
                <a:lnTo>
                  <a:pt x="91948" y="104521"/>
                </a:lnTo>
                <a:lnTo>
                  <a:pt x="124078" y="104521"/>
                </a:lnTo>
                <a:lnTo>
                  <a:pt x="147066" y="0"/>
                </a:lnTo>
                <a:close/>
              </a:path>
              <a:path w="288290" h="337184">
                <a:moveTo>
                  <a:pt x="242061" y="0"/>
                </a:moveTo>
                <a:lnTo>
                  <a:pt x="209930" y="0"/>
                </a:lnTo>
                <a:lnTo>
                  <a:pt x="189992" y="104521"/>
                </a:lnTo>
                <a:lnTo>
                  <a:pt x="222123" y="104521"/>
                </a:lnTo>
                <a:lnTo>
                  <a:pt x="24206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9550907" y="14020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7" y="0"/>
                </a:moveTo>
                <a:lnTo>
                  <a:pt x="82615" y="7875"/>
                </a:lnTo>
                <a:lnTo>
                  <a:pt x="49323" y="28987"/>
                </a:lnTo>
                <a:lnTo>
                  <a:pt x="24030" y="63777"/>
                </a:lnTo>
                <a:lnTo>
                  <a:pt x="7493" y="112141"/>
                </a:lnTo>
                <a:lnTo>
                  <a:pt x="1651" y="152368"/>
                </a:lnTo>
                <a:lnTo>
                  <a:pt x="0" y="198120"/>
                </a:lnTo>
                <a:lnTo>
                  <a:pt x="384" y="218785"/>
                </a:lnTo>
                <a:lnTo>
                  <a:pt x="3964" y="257305"/>
                </a:lnTo>
                <a:lnTo>
                  <a:pt x="17287" y="305879"/>
                </a:lnTo>
                <a:lnTo>
                  <a:pt x="37556" y="343296"/>
                </a:lnTo>
                <a:lnTo>
                  <a:pt x="67310" y="368300"/>
                </a:lnTo>
                <a:lnTo>
                  <a:pt x="115950" y="379476"/>
                </a:lnTo>
                <a:lnTo>
                  <a:pt x="129895" y="378753"/>
                </a:lnTo>
                <a:lnTo>
                  <a:pt x="168275" y="366395"/>
                </a:lnTo>
                <a:lnTo>
                  <a:pt x="195844" y="343916"/>
                </a:lnTo>
                <a:lnTo>
                  <a:pt x="119634" y="343916"/>
                </a:lnTo>
                <a:lnTo>
                  <a:pt x="86397" y="334787"/>
                </a:lnTo>
                <a:lnTo>
                  <a:pt x="62436" y="307276"/>
                </a:lnTo>
                <a:lnTo>
                  <a:pt x="47928" y="261191"/>
                </a:lnTo>
                <a:lnTo>
                  <a:pt x="43052" y="196342"/>
                </a:lnTo>
                <a:lnTo>
                  <a:pt x="47958" y="126267"/>
                </a:lnTo>
                <a:lnTo>
                  <a:pt x="62674" y="75993"/>
                </a:lnTo>
                <a:lnTo>
                  <a:pt x="87201" y="45698"/>
                </a:lnTo>
                <a:lnTo>
                  <a:pt x="121539" y="35560"/>
                </a:lnTo>
                <a:lnTo>
                  <a:pt x="200458" y="35560"/>
                </a:lnTo>
                <a:lnTo>
                  <a:pt x="197269" y="30374"/>
                </a:lnTo>
                <a:lnTo>
                  <a:pt x="164831" y="7606"/>
                </a:lnTo>
                <a:lnTo>
                  <a:pt x="123317" y="0"/>
                </a:lnTo>
                <a:close/>
              </a:path>
              <a:path w="239395" h="379730">
                <a:moveTo>
                  <a:pt x="200458" y="35560"/>
                </a:moveTo>
                <a:lnTo>
                  <a:pt x="121539" y="35560"/>
                </a:lnTo>
                <a:lnTo>
                  <a:pt x="154477" y="45370"/>
                </a:lnTo>
                <a:lnTo>
                  <a:pt x="177784" y="74803"/>
                </a:lnTo>
                <a:lnTo>
                  <a:pt x="191637" y="123856"/>
                </a:lnTo>
                <a:lnTo>
                  <a:pt x="196215" y="192532"/>
                </a:lnTo>
                <a:lnTo>
                  <a:pt x="191339" y="258780"/>
                </a:lnTo>
                <a:lnTo>
                  <a:pt x="176831" y="306085"/>
                </a:lnTo>
                <a:lnTo>
                  <a:pt x="152870" y="334460"/>
                </a:lnTo>
                <a:lnTo>
                  <a:pt x="119634" y="343916"/>
                </a:lnTo>
                <a:lnTo>
                  <a:pt x="195844" y="343916"/>
                </a:lnTo>
                <a:lnTo>
                  <a:pt x="219837" y="303069"/>
                </a:lnTo>
                <a:lnTo>
                  <a:pt x="233749" y="252142"/>
                </a:lnTo>
                <a:lnTo>
                  <a:pt x="238603" y="210867"/>
                </a:lnTo>
                <a:lnTo>
                  <a:pt x="239268" y="188849"/>
                </a:lnTo>
                <a:lnTo>
                  <a:pt x="234573" y="121074"/>
                </a:lnTo>
                <a:lnTo>
                  <a:pt x="220545" y="68223"/>
                </a:lnTo>
                <a:lnTo>
                  <a:pt x="200458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9855707" y="137160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59">
                <a:moveTo>
                  <a:pt x="126492" y="58293"/>
                </a:moveTo>
                <a:lnTo>
                  <a:pt x="85598" y="58293"/>
                </a:lnTo>
                <a:lnTo>
                  <a:pt x="85598" y="377952"/>
                </a:lnTo>
                <a:lnTo>
                  <a:pt x="126492" y="377952"/>
                </a:lnTo>
                <a:lnTo>
                  <a:pt x="126492" y="58293"/>
                </a:lnTo>
                <a:close/>
              </a:path>
              <a:path w="127000" h="378459">
                <a:moveTo>
                  <a:pt x="126492" y="0"/>
                </a:moveTo>
                <a:lnTo>
                  <a:pt x="109727" y="0"/>
                </a:lnTo>
                <a:lnTo>
                  <a:pt x="105199" y="4240"/>
                </a:lnTo>
                <a:lnTo>
                  <a:pt x="99980" y="8683"/>
                </a:lnTo>
                <a:lnTo>
                  <a:pt x="94047" y="13483"/>
                </a:lnTo>
                <a:lnTo>
                  <a:pt x="87375" y="18796"/>
                </a:lnTo>
                <a:lnTo>
                  <a:pt x="59563" y="35687"/>
                </a:lnTo>
                <a:lnTo>
                  <a:pt x="52256" y="38822"/>
                </a:lnTo>
                <a:lnTo>
                  <a:pt x="37024" y="45759"/>
                </a:lnTo>
                <a:lnTo>
                  <a:pt x="29718" y="48895"/>
                </a:lnTo>
                <a:lnTo>
                  <a:pt x="21663" y="52750"/>
                </a:lnTo>
                <a:lnTo>
                  <a:pt x="14144" y="55927"/>
                </a:lnTo>
                <a:lnTo>
                  <a:pt x="6983" y="58414"/>
                </a:lnTo>
                <a:lnTo>
                  <a:pt x="0" y="60198"/>
                </a:lnTo>
                <a:lnTo>
                  <a:pt x="0" y="103378"/>
                </a:lnTo>
                <a:lnTo>
                  <a:pt x="6675" y="101695"/>
                </a:lnTo>
                <a:lnTo>
                  <a:pt x="13017" y="99441"/>
                </a:lnTo>
                <a:lnTo>
                  <a:pt x="26035" y="93980"/>
                </a:lnTo>
                <a:lnTo>
                  <a:pt x="31930" y="91195"/>
                </a:lnTo>
                <a:lnTo>
                  <a:pt x="44340" y="85532"/>
                </a:lnTo>
                <a:lnTo>
                  <a:pt x="57658" y="78994"/>
                </a:lnTo>
                <a:lnTo>
                  <a:pt x="65150" y="75184"/>
                </a:lnTo>
                <a:lnTo>
                  <a:pt x="70739" y="69596"/>
                </a:lnTo>
                <a:lnTo>
                  <a:pt x="81788" y="62103"/>
                </a:lnTo>
                <a:lnTo>
                  <a:pt x="85598" y="58293"/>
                </a:lnTo>
                <a:lnTo>
                  <a:pt x="126492" y="58293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5971032" y="127000"/>
            <a:ext cx="580643" cy="392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10084307" y="140207"/>
            <a:ext cx="236220" cy="379730"/>
          </a:xfrm>
          <a:custGeom>
            <a:avLst/>
            <a:gdLst/>
            <a:ahLst/>
            <a:cxnLst/>
            <a:rect l="l" t="t" r="r" b="b"/>
            <a:pathLst>
              <a:path w="236220" h="379730">
                <a:moveTo>
                  <a:pt x="122809" y="0"/>
                </a:moveTo>
                <a:lnTo>
                  <a:pt x="81464" y="7875"/>
                </a:lnTo>
                <a:lnTo>
                  <a:pt x="48133" y="28987"/>
                </a:lnTo>
                <a:lnTo>
                  <a:pt x="23923" y="63777"/>
                </a:lnTo>
                <a:lnTo>
                  <a:pt x="7493" y="112141"/>
                </a:lnTo>
                <a:lnTo>
                  <a:pt x="1651" y="152368"/>
                </a:lnTo>
                <a:lnTo>
                  <a:pt x="0" y="198120"/>
                </a:lnTo>
                <a:lnTo>
                  <a:pt x="384" y="218785"/>
                </a:lnTo>
                <a:lnTo>
                  <a:pt x="3964" y="257305"/>
                </a:lnTo>
                <a:lnTo>
                  <a:pt x="17224" y="305879"/>
                </a:lnTo>
                <a:lnTo>
                  <a:pt x="37379" y="343296"/>
                </a:lnTo>
                <a:lnTo>
                  <a:pt x="76650" y="373207"/>
                </a:lnTo>
                <a:lnTo>
                  <a:pt x="115316" y="379476"/>
                </a:lnTo>
                <a:lnTo>
                  <a:pt x="128916" y="378753"/>
                </a:lnTo>
                <a:lnTo>
                  <a:pt x="167386" y="366395"/>
                </a:lnTo>
                <a:lnTo>
                  <a:pt x="194910" y="343916"/>
                </a:lnTo>
                <a:lnTo>
                  <a:pt x="118999" y="343916"/>
                </a:lnTo>
                <a:lnTo>
                  <a:pt x="85125" y="334787"/>
                </a:lnTo>
                <a:lnTo>
                  <a:pt x="61372" y="307276"/>
                </a:lnTo>
                <a:lnTo>
                  <a:pt x="47382" y="261191"/>
                </a:lnTo>
                <a:lnTo>
                  <a:pt x="42799" y="196342"/>
                </a:lnTo>
                <a:lnTo>
                  <a:pt x="47680" y="126267"/>
                </a:lnTo>
                <a:lnTo>
                  <a:pt x="62325" y="75993"/>
                </a:lnTo>
                <a:lnTo>
                  <a:pt x="86733" y="45698"/>
                </a:lnTo>
                <a:lnTo>
                  <a:pt x="120903" y="35560"/>
                </a:lnTo>
                <a:lnTo>
                  <a:pt x="198744" y="35560"/>
                </a:lnTo>
                <a:lnTo>
                  <a:pt x="195648" y="30374"/>
                </a:lnTo>
                <a:lnTo>
                  <a:pt x="163864" y="7606"/>
                </a:lnTo>
                <a:lnTo>
                  <a:pt x="122809" y="0"/>
                </a:lnTo>
                <a:close/>
              </a:path>
              <a:path w="236220" h="379730">
                <a:moveTo>
                  <a:pt x="198744" y="35560"/>
                </a:moveTo>
                <a:lnTo>
                  <a:pt x="120903" y="35560"/>
                </a:lnTo>
                <a:lnTo>
                  <a:pt x="152648" y="45370"/>
                </a:lnTo>
                <a:lnTo>
                  <a:pt x="175307" y="74803"/>
                </a:lnTo>
                <a:lnTo>
                  <a:pt x="188894" y="123856"/>
                </a:lnTo>
                <a:lnTo>
                  <a:pt x="193421" y="192532"/>
                </a:lnTo>
                <a:lnTo>
                  <a:pt x="188864" y="258780"/>
                </a:lnTo>
                <a:lnTo>
                  <a:pt x="175069" y="306085"/>
                </a:lnTo>
                <a:lnTo>
                  <a:pt x="151844" y="334460"/>
                </a:lnTo>
                <a:lnTo>
                  <a:pt x="118999" y="343916"/>
                </a:lnTo>
                <a:lnTo>
                  <a:pt x="194910" y="343916"/>
                </a:lnTo>
                <a:lnTo>
                  <a:pt x="218757" y="303069"/>
                </a:lnTo>
                <a:lnTo>
                  <a:pt x="232255" y="252142"/>
                </a:lnTo>
                <a:lnTo>
                  <a:pt x="235835" y="210867"/>
                </a:lnTo>
                <a:lnTo>
                  <a:pt x="236220" y="188849"/>
                </a:lnTo>
                <a:lnTo>
                  <a:pt x="231740" y="121074"/>
                </a:lnTo>
                <a:lnTo>
                  <a:pt x="218244" y="68223"/>
                </a:lnTo>
                <a:lnTo>
                  <a:pt x="198744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10383011" y="140207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30">
                <a:moveTo>
                  <a:pt x="123571" y="0"/>
                </a:moveTo>
                <a:lnTo>
                  <a:pt x="81940" y="7875"/>
                </a:lnTo>
                <a:lnTo>
                  <a:pt x="48402" y="28987"/>
                </a:lnTo>
                <a:lnTo>
                  <a:pt x="24084" y="63777"/>
                </a:lnTo>
                <a:lnTo>
                  <a:pt x="7493" y="112141"/>
                </a:lnTo>
                <a:lnTo>
                  <a:pt x="1651" y="152368"/>
                </a:lnTo>
                <a:lnTo>
                  <a:pt x="0" y="198120"/>
                </a:lnTo>
                <a:lnTo>
                  <a:pt x="384" y="218785"/>
                </a:lnTo>
                <a:lnTo>
                  <a:pt x="3964" y="257305"/>
                </a:lnTo>
                <a:lnTo>
                  <a:pt x="17303" y="305879"/>
                </a:lnTo>
                <a:lnTo>
                  <a:pt x="37653" y="343296"/>
                </a:lnTo>
                <a:lnTo>
                  <a:pt x="77108" y="373207"/>
                </a:lnTo>
                <a:lnTo>
                  <a:pt x="116078" y="379476"/>
                </a:lnTo>
                <a:lnTo>
                  <a:pt x="129744" y="378753"/>
                </a:lnTo>
                <a:lnTo>
                  <a:pt x="166624" y="366395"/>
                </a:lnTo>
                <a:lnTo>
                  <a:pt x="196097" y="343916"/>
                </a:lnTo>
                <a:lnTo>
                  <a:pt x="119761" y="343916"/>
                </a:lnTo>
                <a:lnTo>
                  <a:pt x="85701" y="334787"/>
                </a:lnTo>
                <a:lnTo>
                  <a:pt x="61785" y="307276"/>
                </a:lnTo>
                <a:lnTo>
                  <a:pt x="47680" y="261191"/>
                </a:lnTo>
                <a:lnTo>
                  <a:pt x="43053" y="196342"/>
                </a:lnTo>
                <a:lnTo>
                  <a:pt x="47960" y="126267"/>
                </a:lnTo>
                <a:lnTo>
                  <a:pt x="62690" y="75993"/>
                </a:lnTo>
                <a:lnTo>
                  <a:pt x="87254" y="45698"/>
                </a:lnTo>
                <a:lnTo>
                  <a:pt x="121666" y="35560"/>
                </a:lnTo>
                <a:lnTo>
                  <a:pt x="200014" y="35560"/>
                </a:lnTo>
                <a:lnTo>
                  <a:pt x="196897" y="30374"/>
                </a:lnTo>
                <a:lnTo>
                  <a:pt x="164900" y="7606"/>
                </a:lnTo>
                <a:lnTo>
                  <a:pt x="123571" y="0"/>
                </a:lnTo>
                <a:close/>
              </a:path>
              <a:path w="238125" h="379730">
                <a:moveTo>
                  <a:pt x="200014" y="35560"/>
                </a:moveTo>
                <a:lnTo>
                  <a:pt x="121666" y="35560"/>
                </a:lnTo>
                <a:lnTo>
                  <a:pt x="153596" y="45370"/>
                </a:lnTo>
                <a:lnTo>
                  <a:pt x="176418" y="74803"/>
                </a:lnTo>
                <a:lnTo>
                  <a:pt x="190120" y="123856"/>
                </a:lnTo>
                <a:lnTo>
                  <a:pt x="194691" y="192532"/>
                </a:lnTo>
                <a:lnTo>
                  <a:pt x="190091" y="258780"/>
                </a:lnTo>
                <a:lnTo>
                  <a:pt x="176180" y="306085"/>
                </a:lnTo>
                <a:lnTo>
                  <a:pt x="152792" y="334460"/>
                </a:lnTo>
                <a:lnTo>
                  <a:pt x="119761" y="343916"/>
                </a:lnTo>
                <a:lnTo>
                  <a:pt x="196097" y="343916"/>
                </a:lnTo>
                <a:lnTo>
                  <a:pt x="220202" y="303069"/>
                </a:lnTo>
                <a:lnTo>
                  <a:pt x="233779" y="252142"/>
                </a:lnTo>
                <a:lnTo>
                  <a:pt x="237359" y="210867"/>
                </a:lnTo>
                <a:lnTo>
                  <a:pt x="237744" y="188849"/>
                </a:lnTo>
                <a:lnTo>
                  <a:pt x="233233" y="121074"/>
                </a:lnTo>
                <a:lnTo>
                  <a:pt x="219647" y="68223"/>
                </a:lnTo>
                <a:lnTo>
                  <a:pt x="200014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10686288" y="137160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59">
                <a:moveTo>
                  <a:pt x="126491" y="58293"/>
                </a:moveTo>
                <a:lnTo>
                  <a:pt x="83692" y="58293"/>
                </a:lnTo>
                <a:lnTo>
                  <a:pt x="83692" y="377952"/>
                </a:lnTo>
                <a:lnTo>
                  <a:pt x="126491" y="377952"/>
                </a:lnTo>
                <a:lnTo>
                  <a:pt x="126491" y="58293"/>
                </a:lnTo>
                <a:close/>
              </a:path>
              <a:path w="127000" h="378459">
                <a:moveTo>
                  <a:pt x="126491" y="0"/>
                </a:moveTo>
                <a:lnTo>
                  <a:pt x="109727" y="0"/>
                </a:lnTo>
                <a:lnTo>
                  <a:pt x="105199" y="4240"/>
                </a:lnTo>
                <a:lnTo>
                  <a:pt x="99980" y="8683"/>
                </a:lnTo>
                <a:lnTo>
                  <a:pt x="94047" y="13483"/>
                </a:lnTo>
                <a:lnTo>
                  <a:pt x="87375" y="18796"/>
                </a:lnTo>
                <a:lnTo>
                  <a:pt x="59562" y="35687"/>
                </a:lnTo>
                <a:lnTo>
                  <a:pt x="51478" y="38822"/>
                </a:lnTo>
                <a:lnTo>
                  <a:pt x="36024" y="45759"/>
                </a:lnTo>
                <a:lnTo>
                  <a:pt x="27939" y="48895"/>
                </a:lnTo>
                <a:lnTo>
                  <a:pt x="20913" y="52750"/>
                </a:lnTo>
                <a:lnTo>
                  <a:pt x="13922" y="55927"/>
                </a:lnTo>
                <a:lnTo>
                  <a:pt x="6955" y="58414"/>
                </a:lnTo>
                <a:lnTo>
                  <a:pt x="0" y="60198"/>
                </a:lnTo>
                <a:lnTo>
                  <a:pt x="0" y="103378"/>
                </a:lnTo>
                <a:lnTo>
                  <a:pt x="5895" y="101695"/>
                </a:lnTo>
                <a:lnTo>
                  <a:pt x="12112" y="99441"/>
                </a:lnTo>
                <a:lnTo>
                  <a:pt x="18305" y="96805"/>
                </a:lnTo>
                <a:lnTo>
                  <a:pt x="24129" y="93980"/>
                </a:lnTo>
                <a:lnTo>
                  <a:pt x="30831" y="91195"/>
                </a:lnTo>
                <a:lnTo>
                  <a:pt x="36972" y="88376"/>
                </a:lnTo>
                <a:lnTo>
                  <a:pt x="42757" y="85532"/>
                </a:lnTo>
                <a:lnTo>
                  <a:pt x="48386" y="82676"/>
                </a:lnTo>
                <a:lnTo>
                  <a:pt x="54736" y="79865"/>
                </a:lnTo>
                <a:lnTo>
                  <a:pt x="60229" y="76850"/>
                </a:lnTo>
                <a:lnTo>
                  <a:pt x="65389" y="73479"/>
                </a:lnTo>
                <a:lnTo>
                  <a:pt x="70738" y="69596"/>
                </a:lnTo>
                <a:lnTo>
                  <a:pt x="76326" y="65786"/>
                </a:lnTo>
                <a:lnTo>
                  <a:pt x="80009" y="62103"/>
                </a:lnTo>
                <a:lnTo>
                  <a:pt x="83692" y="58293"/>
                </a:lnTo>
                <a:lnTo>
                  <a:pt x="126491" y="58293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10911840" y="14020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865" y="7875"/>
                </a:lnTo>
                <a:lnTo>
                  <a:pt x="50038" y="28987"/>
                </a:lnTo>
                <a:lnTo>
                  <a:pt x="25132" y="63777"/>
                </a:lnTo>
                <a:lnTo>
                  <a:pt x="9398" y="112141"/>
                </a:lnTo>
                <a:lnTo>
                  <a:pt x="2555" y="152368"/>
                </a:lnTo>
                <a:lnTo>
                  <a:pt x="0" y="198120"/>
                </a:lnTo>
                <a:lnTo>
                  <a:pt x="664" y="218785"/>
                </a:lnTo>
                <a:lnTo>
                  <a:pt x="2555" y="238569"/>
                </a:lnTo>
                <a:lnTo>
                  <a:pt x="5518" y="257305"/>
                </a:lnTo>
                <a:lnTo>
                  <a:pt x="9398" y="274828"/>
                </a:lnTo>
                <a:lnTo>
                  <a:pt x="12872" y="290949"/>
                </a:lnTo>
                <a:lnTo>
                  <a:pt x="31750" y="332740"/>
                </a:lnTo>
                <a:lnTo>
                  <a:pt x="67309" y="368300"/>
                </a:lnTo>
                <a:lnTo>
                  <a:pt x="115950" y="379476"/>
                </a:lnTo>
                <a:lnTo>
                  <a:pt x="130645" y="378753"/>
                </a:lnTo>
                <a:lnTo>
                  <a:pt x="168275" y="366395"/>
                </a:lnTo>
                <a:lnTo>
                  <a:pt x="196517" y="343916"/>
                </a:lnTo>
                <a:lnTo>
                  <a:pt x="121538" y="343916"/>
                </a:lnTo>
                <a:lnTo>
                  <a:pt x="87201" y="334787"/>
                </a:lnTo>
                <a:lnTo>
                  <a:pt x="62674" y="307276"/>
                </a:lnTo>
                <a:lnTo>
                  <a:pt x="47958" y="261191"/>
                </a:lnTo>
                <a:lnTo>
                  <a:pt x="43052" y="196342"/>
                </a:lnTo>
                <a:lnTo>
                  <a:pt x="47958" y="126267"/>
                </a:lnTo>
                <a:lnTo>
                  <a:pt x="62674" y="75993"/>
                </a:lnTo>
                <a:lnTo>
                  <a:pt x="87201" y="45698"/>
                </a:lnTo>
                <a:lnTo>
                  <a:pt x="121538" y="35560"/>
                </a:lnTo>
                <a:lnTo>
                  <a:pt x="201243" y="35560"/>
                </a:lnTo>
                <a:lnTo>
                  <a:pt x="198092" y="30374"/>
                </a:lnTo>
                <a:lnTo>
                  <a:pt x="165563" y="7606"/>
                </a:lnTo>
                <a:lnTo>
                  <a:pt x="123316" y="0"/>
                </a:lnTo>
                <a:close/>
              </a:path>
              <a:path w="239395" h="379730">
                <a:moveTo>
                  <a:pt x="201243" y="35560"/>
                </a:moveTo>
                <a:lnTo>
                  <a:pt x="121538" y="35560"/>
                </a:lnTo>
                <a:lnTo>
                  <a:pt x="154477" y="45370"/>
                </a:lnTo>
                <a:lnTo>
                  <a:pt x="177784" y="74803"/>
                </a:lnTo>
                <a:lnTo>
                  <a:pt x="191637" y="123856"/>
                </a:lnTo>
                <a:lnTo>
                  <a:pt x="196214" y="192532"/>
                </a:lnTo>
                <a:lnTo>
                  <a:pt x="191637" y="258780"/>
                </a:lnTo>
                <a:lnTo>
                  <a:pt x="177784" y="306085"/>
                </a:lnTo>
                <a:lnTo>
                  <a:pt x="154477" y="334460"/>
                </a:lnTo>
                <a:lnTo>
                  <a:pt x="121538" y="343916"/>
                </a:lnTo>
                <a:lnTo>
                  <a:pt x="196517" y="343916"/>
                </a:lnTo>
                <a:lnTo>
                  <a:pt x="221027" y="303069"/>
                </a:lnTo>
                <a:lnTo>
                  <a:pt x="235303" y="252142"/>
                </a:lnTo>
                <a:lnTo>
                  <a:pt x="238883" y="210867"/>
                </a:lnTo>
                <a:lnTo>
                  <a:pt x="239267" y="188849"/>
                </a:lnTo>
                <a:lnTo>
                  <a:pt x="234755" y="121074"/>
                </a:lnTo>
                <a:lnTo>
                  <a:pt x="221093" y="68223"/>
                </a:lnTo>
                <a:lnTo>
                  <a:pt x="201243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11216640" y="137160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59">
                <a:moveTo>
                  <a:pt x="126491" y="58293"/>
                </a:moveTo>
                <a:lnTo>
                  <a:pt x="84962" y="58293"/>
                </a:lnTo>
                <a:lnTo>
                  <a:pt x="84962" y="377952"/>
                </a:lnTo>
                <a:lnTo>
                  <a:pt x="126491" y="377952"/>
                </a:lnTo>
                <a:lnTo>
                  <a:pt x="126491" y="58293"/>
                </a:lnTo>
                <a:close/>
              </a:path>
              <a:path w="127000" h="378459">
                <a:moveTo>
                  <a:pt x="126491" y="0"/>
                </a:moveTo>
                <a:lnTo>
                  <a:pt x="111378" y="0"/>
                </a:lnTo>
                <a:lnTo>
                  <a:pt x="105739" y="4240"/>
                </a:lnTo>
                <a:lnTo>
                  <a:pt x="100075" y="8683"/>
                </a:lnTo>
                <a:lnTo>
                  <a:pt x="94412" y="13483"/>
                </a:lnTo>
                <a:lnTo>
                  <a:pt x="88773" y="18796"/>
                </a:lnTo>
                <a:lnTo>
                  <a:pt x="74326" y="27241"/>
                </a:lnTo>
                <a:lnTo>
                  <a:pt x="66698" y="31476"/>
                </a:lnTo>
                <a:lnTo>
                  <a:pt x="58546" y="35687"/>
                </a:lnTo>
                <a:lnTo>
                  <a:pt x="51448" y="38822"/>
                </a:lnTo>
                <a:lnTo>
                  <a:pt x="44148" y="42291"/>
                </a:lnTo>
                <a:lnTo>
                  <a:pt x="36490" y="45759"/>
                </a:lnTo>
                <a:lnTo>
                  <a:pt x="28320" y="48895"/>
                </a:lnTo>
                <a:lnTo>
                  <a:pt x="20984" y="52750"/>
                </a:lnTo>
                <a:lnTo>
                  <a:pt x="13446" y="55927"/>
                </a:lnTo>
                <a:lnTo>
                  <a:pt x="6264" y="58414"/>
                </a:lnTo>
                <a:lnTo>
                  <a:pt x="0" y="60198"/>
                </a:lnTo>
                <a:lnTo>
                  <a:pt x="0" y="103378"/>
                </a:lnTo>
                <a:lnTo>
                  <a:pt x="5669" y="101695"/>
                </a:lnTo>
                <a:lnTo>
                  <a:pt x="11541" y="99441"/>
                </a:lnTo>
                <a:lnTo>
                  <a:pt x="24510" y="93980"/>
                </a:lnTo>
                <a:lnTo>
                  <a:pt x="31307" y="91195"/>
                </a:lnTo>
                <a:lnTo>
                  <a:pt x="69850" y="69596"/>
                </a:lnTo>
                <a:lnTo>
                  <a:pt x="77342" y="65786"/>
                </a:lnTo>
                <a:lnTo>
                  <a:pt x="81152" y="62103"/>
                </a:lnTo>
                <a:lnTo>
                  <a:pt x="84962" y="58293"/>
                </a:lnTo>
                <a:lnTo>
                  <a:pt x="126491" y="58293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11445240" y="140207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865" y="7875"/>
                </a:lnTo>
                <a:lnTo>
                  <a:pt x="50038" y="28987"/>
                </a:lnTo>
                <a:lnTo>
                  <a:pt x="24834" y="63777"/>
                </a:lnTo>
                <a:lnTo>
                  <a:pt x="7492" y="112141"/>
                </a:lnTo>
                <a:lnTo>
                  <a:pt x="2317" y="152368"/>
                </a:lnTo>
                <a:lnTo>
                  <a:pt x="0" y="198120"/>
                </a:lnTo>
                <a:lnTo>
                  <a:pt x="634" y="218785"/>
                </a:lnTo>
                <a:lnTo>
                  <a:pt x="4714" y="257305"/>
                </a:lnTo>
                <a:lnTo>
                  <a:pt x="17287" y="305879"/>
                </a:lnTo>
                <a:lnTo>
                  <a:pt x="38359" y="343296"/>
                </a:lnTo>
                <a:lnTo>
                  <a:pt x="67309" y="368300"/>
                </a:lnTo>
                <a:lnTo>
                  <a:pt x="115950" y="379476"/>
                </a:lnTo>
                <a:lnTo>
                  <a:pt x="129895" y="378753"/>
                </a:lnTo>
                <a:lnTo>
                  <a:pt x="168275" y="366395"/>
                </a:lnTo>
                <a:lnTo>
                  <a:pt x="196517" y="343916"/>
                </a:lnTo>
                <a:lnTo>
                  <a:pt x="119633" y="343916"/>
                </a:lnTo>
                <a:lnTo>
                  <a:pt x="86397" y="334787"/>
                </a:lnTo>
                <a:lnTo>
                  <a:pt x="62436" y="307276"/>
                </a:lnTo>
                <a:lnTo>
                  <a:pt x="47928" y="261191"/>
                </a:lnTo>
                <a:lnTo>
                  <a:pt x="43052" y="196342"/>
                </a:lnTo>
                <a:lnTo>
                  <a:pt x="47958" y="126267"/>
                </a:lnTo>
                <a:lnTo>
                  <a:pt x="62674" y="75993"/>
                </a:lnTo>
                <a:lnTo>
                  <a:pt x="87201" y="45698"/>
                </a:lnTo>
                <a:lnTo>
                  <a:pt x="121538" y="35560"/>
                </a:lnTo>
                <a:lnTo>
                  <a:pt x="200458" y="35560"/>
                </a:lnTo>
                <a:lnTo>
                  <a:pt x="197269" y="30374"/>
                </a:lnTo>
                <a:lnTo>
                  <a:pt x="164831" y="7606"/>
                </a:lnTo>
                <a:lnTo>
                  <a:pt x="123316" y="0"/>
                </a:lnTo>
                <a:close/>
              </a:path>
              <a:path w="239395" h="379730">
                <a:moveTo>
                  <a:pt x="200458" y="35560"/>
                </a:moveTo>
                <a:lnTo>
                  <a:pt x="121538" y="35560"/>
                </a:lnTo>
                <a:lnTo>
                  <a:pt x="154477" y="45370"/>
                </a:lnTo>
                <a:lnTo>
                  <a:pt x="177784" y="74803"/>
                </a:lnTo>
                <a:lnTo>
                  <a:pt x="191637" y="123856"/>
                </a:lnTo>
                <a:lnTo>
                  <a:pt x="196214" y="192532"/>
                </a:lnTo>
                <a:lnTo>
                  <a:pt x="191339" y="258780"/>
                </a:lnTo>
                <a:lnTo>
                  <a:pt x="176831" y="306085"/>
                </a:lnTo>
                <a:lnTo>
                  <a:pt x="152870" y="334460"/>
                </a:lnTo>
                <a:lnTo>
                  <a:pt x="119633" y="343916"/>
                </a:lnTo>
                <a:lnTo>
                  <a:pt x="196517" y="343916"/>
                </a:lnTo>
                <a:lnTo>
                  <a:pt x="220075" y="303069"/>
                </a:lnTo>
                <a:lnTo>
                  <a:pt x="233749" y="252142"/>
                </a:lnTo>
                <a:lnTo>
                  <a:pt x="238603" y="210867"/>
                </a:lnTo>
                <a:lnTo>
                  <a:pt x="239267" y="188849"/>
                </a:lnTo>
                <a:lnTo>
                  <a:pt x="234573" y="121074"/>
                </a:lnTo>
                <a:lnTo>
                  <a:pt x="220545" y="68223"/>
                </a:lnTo>
                <a:lnTo>
                  <a:pt x="200458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11746992" y="137160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5" y="58293"/>
                </a:moveTo>
                <a:lnTo>
                  <a:pt x="86613" y="58293"/>
                </a:lnTo>
                <a:lnTo>
                  <a:pt x="86613" y="377952"/>
                </a:lnTo>
                <a:lnTo>
                  <a:pt x="128015" y="377952"/>
                </a:lnTo>
                <a:lnTo>
                  <a:pt x="128015" y="58293"/>
                </a:lnTo>
                <a:close/>
              </a:path>
              <a:path w="128270" h="378459">
                <a:moveTo>
                  <a:pt x="128015" y="0"/>
                </a:moveTo>
                <a:lnTo>
                  <a:pt x="112902" y="0"/>
                </a:lnTo>
                <a:lnTo>
                  <a:pt x="107253" y="4240"/>
                </a:lnTo>
                <a:lnTo>
                  <a:pt x="101425" y="8683"/>
                </a:lnTo>
                <a:lnTo>
                  <a:pt x="95240" y="13483"/>
                </a:lnTo>
                <a:lnTo>
                  <a:pt x="88518" y="18796"/>
                </a:lnTo>
                <a:lnTo>
                  <a:pt x="82200" y="23006"/>
                </a:lnTo>
                <a:lnTo>
                  <a:pt x="75025" y="27241"/>
                </a:lnTo>
                <a:lnTo>
                  <a:pt x="67516" y="31476"/>
                </a:lnTo>
                <a:lnTo>
                  <a:pt x="60198" y="35687"/>
                </a:lnTo>
                <a:lnTo>
                  <a:pt x="52851" y="38822"/>
                </a:lnTo>
                <a:lnTo>
                  <a:pt x="37445" y="45759"/>
                </a:lnTo>
                <a:lnTo>
                  <a:pt x="30099" y="48895"/>
                </a:lnTo>
                <a:lnTo>
                  <a:pt x="21949" y="52750"/>
                </a:lnTo>
                <a:lnTo>
                  <a:pt x="14335" y="55927"/>
                </a:lnTo>
                <a:lnTo>
                  <a:pt x="7078" y="58414"/>
                </a:lnTo>
                <a:lnTo>
                  <a:pt x="0" y="60198"/>
                </a:lnTo>
                <a:lnTo>
                  <a:pt x="0" y="103378"/>
                </a:lnTo>
                <a:lnTo>
                  <a:pt x="6752" y="101695"/>
                </a:lnTo>
                <a:lnTo>
                  <a:pt x="13160" y="99441"/>
                </a:lnTo>
                <a:lnTo>
                  <a:pt x="26415" y="93980"/>
                </a:lnTo>
                <a:lnTo>
                  <a:pt x="32333" y="91195"/>
                </a:lnTo>
                <a:lnTo>
                  <a:pt x="44882" y="85532"/>
                </a:lnTo>
                <a:lnTo>
                  <a:pt x="58419" y="78994"/>
                </a:lnTo>
                <a:lnTo>
                  <a:pt x="65912" y="75184"/>
                </a:lnTo>
                <a:lnTo>
                  <a:pt x="71500" y="69596"/>
                </a:lnTo>
                <a:lnTo>
                  <a:pt x="82803" y="62103"/>
                </a:lnTo>
                <a:lnTo>
                  <a:pt x="86613" y="58293"/>
                </a:lnTo>
                <a:lnTo>
                  <a:pt x="128015" y="58293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11977116" y="137160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5" y="58293"/>
                </a:moveTo>
                <a:lnTo>
                  <a:pt x="84708" y="58293"/>
                </a:lnTo>
                <a:lnTo>
                  <a:pt x="84708" y="377952"/>
                </a:lnTo>
                <a:lnTo>
                  <a:pt x="128015" y="377952"/>
                </a:lnTo>
                <a:lnTo>
                  <a:pt x="128015" y="58293"/>
                </a:lnTo>
                <a:close/>
              </a:path>
              <a:path w="128270" h="378459">
                <a:moveTo>
                  <a:pt x="128015" y="0"/>
                </a:moveTo>
                <a:lnTo>
                  <a:pt x="111125" y="0"/>
                </a:lnTo>
                <a:lnTo>
                  <a:pt x="106503" y="4240"/>
                </a:lnTo>
                <a:lnTo>
                  <a:pt x="101203" y="8683"/>
                </a:lnTo>
                <a:lnTo>
                  <a:pt x="88518" y="18796"/>
                </a:lnTo>
                <a:lnTo>
                  <a:pt x="60198" y="35687"/>
                </a:lnTo>
                <a:lnTo>
                  <a:pt x="52018" y="38822"/>
                </a:lnTo>
                <a:lnTo>
                  <a:pt x="36373" y="45759"/>
                </a:lnTo>
                <a:lnTo>
                  <a:pt x="28193" y="48895"/>
                </a:lnTo>
                <a:lnTo>
                  <a:pt x="21145" y="52750"/>
                </a:lnTo>
                <a:lnTo>
                  <a:pt x="14096" y="55927"/>
                </a:lnTo>
                <a:lnTo>
                  <a:pt x="7048" y="58414"/>
                </a:lnTo>
                <a:lnTo>
                  <a:pt x="0" y="60198"/>
                </a:lnTo>
                <a:lnTo>
                  <a:pt x="0" y="103378"/>
                </a:lnTo>
                <a:lnTo>
                  <a:pt x="5919" y="101695"/>
                </a:lnTo>
                <a:lnTo>
                  <a:pt x="12207" y="99441"/>
                </a:lnTo>
                <a:lnTo>
                  <a:pt x="18520" y="96805"/>
                </a:lnTo>
                <a:lnTo>
                  <a:pt x="24510" y="93980"/>
                </a:lnTo>
                <a:lnTo>
                  <a:pt x="31232" y="91195"/>
                </a:lnTo>
                <a:lnTo>
                  <a:pt x="37417" y="88376"/>
                </a:lnTo>
                <a:lnTo>
                  <a:pt x="43245" y="85532"/>
                </a:lnTo>
                <a:lnTo>
                  <a:pt x="48894" y="82676"/>
                </a:lnTo>
                <a:lnTo>
                  <a:pt x="55391" y="79865"/>
                </a:lnTo>
                <a:lnTo>
                  <a:pt x="60959" y="76850"/>
                </a:lnTo>
                <a:lnTo>
                  <a:pt x="66147" y="73479"/>
                </a:lnTo>
                <a:lnTo>
                  <a:pt x="71500" y="69596"/>
                </a:lnTo>
                <a:lnTo>
                  <a:pt x="77215" y="65786"/>
                </a:lnTo>
                <a:lnTo>
                  <a:pt x="84708" y="58293"/>
                </a:lnTo>
                <a:lnTo>
                  <a:pt x="128015" y="58293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3215639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34" y="64053"/>
                </a:lnTo>
                <a:lnTo>
                  <a:pt x="7493" y="112649"/>
                </a:lnTo>
                <a:lnTo>
                  <a:pt x="2317" y="152019"/>
                </a:lnTo>
                <a:lnTo>
                  <a:pt x="0" y="197103"/>
                </a:lnTo>
                <a:lnTo>
                  <a:pt x="635" y="218890"/>
                </a:lnTo>
                <a:lnTo>
                  <a:pt x="4714" y="258272"/>
                </a:lnTo>
                <a:lnTo>
                  <a:pt x="17287" y="306895"/>
                </a:lnTo>
                <a:lnTo>
                  <a:pt x="38359" y="343862"/>
                </a:lnTo>
                <a:lnTo>
                  <a:pt x="77785" y="373874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8"/>
                </a:lnTo>
                <a:lnTo>
                  <a:pt x="195549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549" y="345313"/>
                </a:lnTo>
                <a:lnTo>
                  <a:pt x="220075" y="303101"/>
                </a:lnTo>
                <a:lnTo>
                  <a:pt x="233749" y="251583"/>
                </a:lnTo>
                <a:lnTo>
                  <a:pt x="238603" y="211427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3515867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34" y="64053"/>
                </a:lnTo>
                <a:lnTo>
                  <a:pt x="7493" y="112649"/>
                </a:lnTo>
                <a:lnTo>
                  <a:pt x="2317" y="152019"/>
                </a:lnTo>
                <a:lnTo>
                  <a:pt x="0" y="197103"/>
                </a:lnTo>
                <a:lnTo>
                  <a:pt x="635" y="218890"/>
                </a:lnTo>
                <a:lnTo>
                  <a:pt x="4714" y="258272"/>
                </a:lnTo>
                <a:lnTo>
                  <a:pt x="17287" y="306895"/>
                </a:lnTo>
                <a:lnTo>
                  <a:pt x="38359" y="343862"/>
                </a:lnTo>
                <a:lnTo>
                  <a:pt x="77785" y="373874"/>
                </a:lnTo>
                <a:lnTo>
                  <a:pt x="115951" y="381000"/>
                </a:lnTo>
                <a:lnTo>
                  <a:pt x="129895" y="380259"/>
                </a:lnTo>
                <a:lnTo>
                  <a:pt x="168275" y="367918"/>
                </a:lnTo>
                <a:lnTo>
                  <a:pt x="195549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3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9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9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5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549" y="345313"/>
                </a:lnTo>
                <a:lnTo>
                  <a:pt x="220075" y="303101"/>
                </a:lnTo>
                <a:lnTo>
                  <a:pt x="233749" y="251583"/>
                </a:lnTo>
                <a:lnTo>
                  <a:pt x="238603" y="211427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3814571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125"/>
                </a:lnTo>
                <a:lnTo>
                  <a:pt x="50037" y="28400"/>
                </a:lnTo>
                <a:lnTo>
                  <a:pt x="24834" y="64053"/>
                </a:lnTo>
                <a:lnTo>
                  <a:pt x="7492" y="112649"/>
                </a:lnTo>
                <a:lnTo>
                  <a:pt x="2317" y="152019"/>
                </a:lnTo>
                <a:lnTo>
                  <a:pt x="0" y="197103"/>
                </a:lnTo>
                <a:lnTo>
                  <a:pt x="635" y="218890"/>
                </a:lnTo>
                <a:lnTo>
                  <a:pt x="4714" y="258272"/>
                </a:lnTo>
                <a:lnTo>
                  <a:pt x="17303" y="306895"/>
                </a:lnTo>
                <a:lnTo>
                  <a:pt x="38413" y="343862"/>
                </a:lnTo>
                <a:lnTo>
                  <a:pt x="77785" y="373874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8"/>
                </a:lnTo>
                <a:lnTo>
                  <a:pt x="195549" y="345313"/>
                </a:lnTo>
                <a:lnTo>
                  <a:pt x="119633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5549" y="345313"/>
                </a:lnTo>
                <a:lnTo>
                  <a:pt x="220075" y="303101"/>
                </a:lnTo>
                <a:lnTo>
                  <a:pt x="233749" y="251583"/>
                </a:lnTo>
                <a:lnTo>
                  <a:pt x="238603" y="211427"/>
                </a:lnTo>
                <a:lnTo>
                  <a:pt x="239267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4117847" y="1260347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1" y="58165"/>
                </a:moveTo>
                <a:lnTo>
                  <a:pt x="85598" y="58165"/>
                </a:lnTo>
                <a:lnTo>
                  <a:pt x="85598" y="374903"/>
                </a:lnTo>
                <a:lnTo>
                  <a:pt x="126491" y="374903"/>
                </a:lnTo>
                <a:lnTo>
                  <a:pt x="126491" y="58165"/>
                </a:lnTo>
                <a:close/>
              </a:path>
              <a:path w="127000" h="375285">
                <a:moveTo>
                  <a:pt x="126491" y="0"/>
                </a:moveTo>
                <a:lnTo>
                  <a:pt x="111632" y="0"/>
                </a:lnTo>
                <a:lnTo>
                  <a:pt x="106003" y="4210"/>
                </a:lnTo>
                <a:lnTo>
                  <a:pt x="100218" y="8445"/>
                </a:lnTo>
                <a:lnTo>
                  <a:pt x="94077" y="12680"/>
                </a:lnTo>
                <a:lnTo>
                  <a:pt x="87375" y="16890"/>
                </a:lnTo>
                <a:lnTo>
                  <a:pt x="81226" y="21083"/>
                </a:lnTo>
                <a:lnTo>
                  <a:pt x="74183" y="25288"/>
                </a:lnTo>
                <a:lnTo>
                  <a:pt x="66784" y="29517"/>
                </a:lnTo>
                <a:lnTo>
                  <a:pt x="59562" y="33781"/>
                </a:lnTo>
                <a:lnTo>
                  <a:pt x="21663" y="51550"/>
                </a:lnTo>
                <a:lnTo>
                  <a:pt x="14144" y="54355"/>
                </a:lnTo>
                <a:lnTo>
                  <a:pt x="0" y="59943"/>
                </a:lnTo>
                <a:lnTo>
                  <a:pt x="0" y="101218"/>
                </a:lnTo>
                <a:lnTo>
                  <a:pt x="31930" y="90888"/>
                </a:lnTo>
                <a:lnTo>
                  <a:pt x="44340" y="85260"/>
                </a:lnTo>
                <a:lnTo>
                  <a:pt x="50164" y="82423"/>
                </a:lnTo>
                <a:lnTo>
                  <a:pt x="57657" y="76835"/>
                </a:lnTo>
                <a:lnTo>
                  <a:pt x="65150" y="73151"/>
                </a:lnTo>
                <a:lnTo>
                  <a:pt x="70738" y="69341"/>
                </a:lnTo>
                <a:lnTo>
                  <a:pt x="76326" y="65659"/>
                </a:lnTo>
                <a:lnTo>
                  <a:pt x="81787" y="61849"/>
                </a:lnTo>
                <a:lnTo>
                  <a:pt x="85598" y="58165"/>
                </a:lnTo>
                <a:lnTo>
                  <a:pt x="126491" y="58165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4347971" y="1260347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1" y="58165"/>
                </a:moveTo>
                <a:lnTo>
                  <a:pt x="83692" y="58165"/>
                </a:lnTo>
                <a:lnTo>
                  <a:pt x="83692" y="374903"/>
                </a:lnTo>
                <a:lnTo>
                  <a:pt x="126491" y="374903"/>
                </a:lnTo>
                <a:lnTo>
                  <a:pt x="126491" y="58165"/>
                </a:lnTo>
                <a:close/>
              </a:path>
              <a:path w="127000" h="375285">
                <a:moveTo>
                  <a:pt x="126491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2" y="33781"/>
                </a:lnTo>
                <a:lnTo>
                  <a:pt x="0" y="59943"/>
                </a:lnTo>
                <a:lnTo>
                  <a:pt x="0" y="101218"/>
                </a:lnTo>
                <a:lnTo>
                  <a:pt x="7492" y="99313"/>
                </a:lnTo>
                <a:lnTo>
                  <a:pt x="16763" y="97536"/>
                </a:lnTo>
                <a:lnTo>
                  <a:pt x="24129" y="93725"/>
                </a:lnTo>
                <a:lnTo>
                  <a:pt x="60229" y="75215"/>
                </a:lnTo>
                <a:lnTo>
                  <a:pt x="65389" y="72207"/>
                </a:lnTo>
                <a:lnTo>
                  <a:pt x="70738" y="69341"/>
                </a:lnTo>
                <a:lnTo>
                  <a:pt x="76326" y="65659"/>
                </a:lnTo>
                <a:lnTo>
                  <a:pt x="80010" y="61849"/>
                </a:lnTo>
                <a:lnTo>
                  <a:pt x="83692" y="58165"/>
                </a:lnTo>
                <a:lnTo>
                  <a:pt x="126491" y="58165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4575047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125"/>
                </a:lnTo>
                <a:lnTo>
                  <a:pt x="50037" y="28400"/>
                </a:lnTo>
                <a:lnTo>
                  <a:pt x="25132" y="64053"/>
                </a:lnTo>
                <a:lnTo>
                  <a:pt x="9398" y="112649"/>
                </a:lnTo>
                <a:lnTo>
                  <a:pt x="2555" y="152019"/>
                </a:lnTo>
                <a:lnTo>
                  <a:pt x="0" y="197103"/>
                </a:lnTo>
                <a:lnTo>
                  <a:pt x="635" y="218890"/>
                </a:lnTo>
                <a:lnTo>
                  <a:pt x="4714" y="258272"/>
                </a:lnTo>
                <a:lnTo>
                  <a:pt x="17525" y="306895"/>
                </a:lnTo>
                <a:lnTo>
                  <a:pt x="31750" y="332231"/>
                </a:lnTo>
                <a:lnTo>
                  <a:pt x="39163" y="343862"/>
                </a:lnTo>
                <a:lnTo>
                  <a:pt x="78589" y="373874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8"/>
                </a:lnTo>
                <a:lnTo>
                  <a:pt x="195549" y="345313"/>
                </a:lnTo>
                <a:lnTo>
                  <a:pt x="121538" y="345313"/>
                </a:lnTo>
                <a:lnTo>
                  <a:pt x="87201" y="335841"/>
                </a:lnTo>
                <a:lnTo>
                  <a:pt x="62674" y="307546"/>
                </a:lnTo>
                <a:lnTo>
                  <a:pt x="4795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7"/>
                </a:lnTo>
                <a:lnTo>
                  <a:pt x="201234" y="35687"/>
                </a:lnTo>
                <a:lnTo>
                  <a:pt x="198092" y="30496"/>
                </a:lnTo>
                <a:lnTo>
                  <a:pt x="165563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1234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637" y="259802"/>
                </a:lnTo>
                <a:lnTo>
                  <a:pt x="177784" y="307308"/>
                </a:lnTo>
                <a:lnTo>
                  <a:pt x="154477" y="335811"/>
                </a:lnTo>
                <a:lnTo>
                  <a:pt x="121538" y="345313"/>
                </a:lnTo>
                <a:lnTo>
                  <a:pt x="195549" y="345313"/>
                </a:lnTo>
                <a:lnTo>
                  <a:pt x="221027" y="303101"/>
                </a:lnTo>
                <a:lnTo>
                  <a:pt x="235303" y="251583"/>
                </a:lnTo>
                <a:lnTo>
                  <a:pt x="238883" y="211427"/>
                </a:lnTo>
                <a:lnTo>
                  <a:pt x="239267" y="189611"/>
                </a:lnTo>
                <a:lnTo>
                  <a:pt x="234755" y="121562"/>
                </a:lnTo>
                <a:lnTo>
                  <a:pt x="221093" y="68497"/>
                </a:lnTo>
                <a:lnTo>
                  <a:pt x="2012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4876800" y="1260347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5" y="58165"/>
                </a:moveTo>
                <a:lnTo>
                  <a:pt x="86613" y="58165"/>
                </a:lnTo>
                <a:lnTo>
                  <a:pt x="86613" y="374903"/>
                </a:lnTo>
                <a:lnTo>
                  <a:pt x="128015" y="374903"/>
                </a:lnTo>
                <a:lnTo>
                  <a:pt x="128015" y="58165"/>
                </a:lnTo>
                <a:close/>
              </a:path>
              <a:path w="128270" h="375285">
                <a:moveTo>
                  <a:pt x="128015" y="0"/>
                </a:moveTo>
                <a:lnTo>
                  <a:pt x="112902" y="0"/>
                </a:lnTo>
                <a:lnTo>
                  <a:pt x="90424" y="16890"/>
                </a:lnTo>
                <a:lnTo>
                  <a:pt x="75977" y="25288"/>
                </a:lnTo>
                <a:lnTo>
                  <a:pt x="68349" y="29517"/>
                </a:lnTo>
                <a:lnTo>
                  <a:pt x="60198" y="33781"/>
                </a:lnTo>
                <a:lnTo>
                  <a:pt x="53119" y="37945"/>
                </a:lnTo>
                <a:lnTo>
                  <a:pt x="45862" y="41941"/>
                </a:lnTo>
                <a:lnTo>
                  <a:pt x="38248" y="45604"/>
                </a:lnTo>
                <a:lnTo>
                  <a:pt x="22752" y="51550"/>
                </a:lnTo>
                <a:lnTo>
                  <a:pt x="7346" y="57161"/>
                </a:lnTo>
                <a:lnTo>
                  <a:pt x="0" y="59943"/>
                </a:lnTo>
                <a:lnTo>
                  <a:pt x="0" y="101218"/>
                </a:lnTo>
                <a:lnTo>
                  <a:pt x="6752" y="99780"/>
                </a:lnTo>
                <a:lnTo>
                  <a:pt x="45150" y="85260"/>
                </a:lnTo>
                <a:lnTo>
                  <a:pt x="58420" y="76835"/>
                </a:lnTo>
                <a:lnTo>
                  <a:pt x="65912" y="73151"/>
                </a:lnTo>
                <a:lnTo>
                  <a:pt x="71500" y="69341"/>
                </a:lnTo>
                <a:lnTo>
                  <a:pt x="79121" y="65659"/>
                </a:lnTo>
                <a:lnTo>
                  <a:pt x="82803" y="61849"/>
                </a:lnTo>
                <a:lnTo>
                  <a:pt x="86613" y="58165"/>
                </a:lnTo>
                <a:lnTo>
                  <a:pt x="128015" y="58165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5106923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125"/>
                </a:lnTo>
                <a:lnTo>
                  <a:pt x="50037" y="28400"/>
                </a:lnTo>
                <a:lnTo>
                  <a:pt x="24030" y="64053"/>
                </a:lnTo>
                <a:lnTo>
                  <a:pt x="7492" y="112649"/>
                </a:lnTo>
                <a:lnTo>
                  <a:pt x="2317" y="152019"/>
                </a:lnTo>
                <a:lnTo>
                  <a:pt x="0" y="197103"/>
                </a:lnTo>
                <a:lnTo>
                  <a:pt x="384" y="218890"/>
                </a:lnTo>
                <a:lnTo>
                  <a:pt x="3964" y="258272"/>
                </a:lnTo>
                <a:lnTo>
                  <a:pt x="17287" y="306895"/>
                </a:lnTo>
                <a:lnTo>
                  <a:pt x="38359" y="343862"/>
                </a:lnTo>
                <a:lnTo>
                  <a:pt x="77785" y="373874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8"/>
                </a:lnTo>
                <a:lnTo>
                  <a:pt x="194934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4934" y="345313"/>
                </a:lnTo>
                <a:lnTo>
                  <a:pt x="219837" y="303101"/>
                </a:lnTo>
                <a:lnTo>
                  <a:pt x="233749" y="251583"/>
                </a:lnTo>
                <a:lnTo>
                  <a:pt x="238603" y="211427"/>
                </a:lnTo>
                <a:lnTo>
                  <a:pt x="239267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5405628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615" y="7125"/>
                </a:lnTo>
                <a:lnTo>
                  <a:pt x="49323" y="28400"/>
                </a:lnTo>
                <a:lnTo>
                  <a:pt x="24030" y="64053"/>
                </a:lnTo>
                <a:lnTo>
                  <a:pt x="7493" y="112649"/>
                </a:lnTo>
                <a:lnTo>
                  <a:pt x="2317" y="152019"/>
                </a:lnTo>
                <a:lnTo>
                  <a:pt x="0" y="197103"/>
                </a:lnTo>
                <a:lnTo>
                  <a:pt x="384" y="218890"/>
                </a:lnTo>
                <a:lnTo>
                  <a:pt x="3964" y="258272"/>
                </a:lnTo>
                <a:lnTo>
                  <a:pt x="17303" y="306895"/>
                </a:lnTo>
                <a:lnTo>
                  <a:pt x="37609" y="343862"/>
                </a:lnTo>
                <a:lnTo>
                  <a:pt x="67310" y="367918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8"/>
                </a:lnTo>
                <a:lnTo>
                  <a:pt x="194934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4934" y="345313"/>
                </a:lnTo>
                <a:lnTo>
                  <a:pt x="219837" y="303101"/>
                </a:lnTo>
                <a:lnTo>
                  <a:pt x="233749" y="251583"/>
                </a:lnTo>
                <a:lnTo>
                  <a:pt x="238603" y="211427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5707379" y="1260347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6" y="58165"/>
                </a:moveTo>
                <a:lnTo>
                  <a:pt x="86614" y="58165"/>
                </a:lnTo>
                <a:lnTo>
                  <a:pt x="86614" y="374903"/>
                </a:lnTo>
                <a:lnTo>
                  <a:pt x="128016" y="374903"/>
                </a:lnTo>
                <a:lnTo>
                  <a:pt x="128016" y="58165"/>
                </a:lnTo>
                <a:close/>
              </a:path>
              <a:path w="128270" h="375285">
                <a:moveTo>
                  <a:pt x="128016" y="0"/>
                </a:moveTo>
                <a:lnTo>
                  <a:pt x="111125" y="0"/>
                </a:lnTo>
                <a:lnTo>
                  <a:pt x="106503" y="4210"/>
                </a:lnTo>
                <a:lnTo>
                  <a:pt x="101203" y="8445"/>
                </a:lnTo>
                <a:lnTo>
                  <a:pt x="60198" y="33781"/>
                </a:lnTo>
                <a:lnTo>
                  <a:pt x="21949" y="51550"/>
                </a:lnTo>
                <a:lnTo>
                  <a:pt x="14335" y="54355"/>
                </a:lnTo>
                <a:lnTo>
                  <a:pt x="0" y="59943"/>
                </a:lnTo>
                <a:lnTo>
                  <a:pt x="0" y="101218"/>
                </a:lnTo>
                <a:lnTo>
                  <a:pt x="32333" y="90888"/>
                </a:lnTo>
                <a:lnTo>
                  <a:pt x="44882" y="85260"/>
                </a:lnTo>
                <a:lnTo>
                  <a:pt x="50800" y="82423"/>
                </a:lnTo>
                <a:lnTo>
                  <a:pt x="58420" y="76835"/>
                </a:lnTo>
                <a:lnTo>
                  <a:pt x="65912" y="73151"/>
                </a:lnTo>
                <a:lnTo>
                  <a:pt x="71500" y="69341"/>
                </a:lnTo>
                <a:lnTo>
                  <a:pt x="77216" y="65659"/>
                </a:lnTo>
                <a:lnTo>
                  <a:pt x="82804" y="61849"/>
                </a:lnTo>
                <a:lnTo>
                  <a:pt x="86614" y="58165"/>
                </a:lnTo>
                <a:lnTo>
                  <a:pt x="128016" y="58165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5937503" y="1261872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940" y="7125"/>
                </a:lnTo>
                <a:lnTo>
                  <a:pt x="48402" y="28400"/>
                </a:lnTo>
                <a:lnTo>
                  <a:pt x="24084" y="64053"/>
                </a:lnTo>
                <a:lnTo>
                  <a:pt x="7493" y="112649"/>
                </a:lnTo>
                <a:lnTo>
                  <a:pt x="1650" y="152019"/>
                </a:lnTo>
                <a:lnTo>
                  <a:pt x="0" y="197103"/>
                </a:lnTo>
                <a:lnTo>
                  <a:pt x="384" y="218890"/>
                </a:lnTo>
                <a:lnTo>
                  <a:pt x="3964" y="258272"/>
                </a:lnTo>
                <a:lnTo>
                  <a:pt x="17303" y="306895"/>
                </a:lnTo>
                <a:lnTo>
                  <a:pt x="37653" y="343862"/>
                </a:lnTo>
                <a:lnTo>
                  <a:pt x="77108" y="373874"/>
                </a:lnTo>
                <a:lnTo>
                  <a:pt x="116078" y="381000"/>
                </a:lnTo>
                <a:lnTo>
                  <a:pt x="129774" y="380259"/>
                </a:lnTo>
                <a:lnTo>
                  <a:pt x="168529" y="367918"/>
                </a:lnTo>
                <a:lnTo>
                  <a:pt x="195267" y="345313"/>
                </a:lnTo>
                <a:lnTo>
                  <a:pt x="119761" y="345313"/>
                </a:lnTo>
                <a:lnTo>
                  <a:pt x="85701" y="335841"/>
                </a:lnTo>
                <a:lnTo>
                  <a:pt x="61785" y="307546"/>
                </a:lnTo>
                <a:lnTo>
                  <a:pt x="47680" y="260605"/>
                </a:lnTo>
                <a:lnTo>
                  <a:pt x="43053" y="195199"/>
                </a:lnTo>
                <a:lnTo>
                  <a:pt x="47960" y="125162"/>
                </a:lnTo>
                <a:lnTo>
                  <a:pt x="62690" y="75342"/>
                </a:lnTo>
                <a:lnTo>
                  <a:pt x="87254" y="45573"/>
                </a:lnTo>
                <a:lnTo>
                  <a:pt x="121666" y="35687"/>
                </a:lnTo>
                <a:lnTo>
                  <a:pt x="200005" y="35687"/>
                </a:lnTo>
                <a:lnTo>
                  <a:pt x="196897" y="30496"/>
                </a:lnTo>
                <a:lnTo>
                  <a:pt x="164900" y="7637"/>
                </a:lnTo>
                <a:lnTo>
                  <a:pt x="123571" y="0"/>
                </a:lnTo>
                <a:close/>
              </a:path>
              <a:path w="238125" h="381000">
                <a:moveTo>
                  <a:pt x="200005" y="35687"/>
                </a:moveTo>
                <a:lnTo>
                  <a:pt x="121666" y="35687"/>
                </a:lnTo>
                <a:lnTo>
                  <a:pt x="153596" y="45543"/>
                </a:lnTo>
                <a:lnTo>
                  <a:pt x="176418" y="75104"/>
                </a:lnTo>
                <a:lnTo>
                  <a:pt x="190120" y="124358"/>
                </a:lnTo>
                <a:lnTo>
                  <a:pt x="194691" y="193293"/>
                </a:lnTo>
                <a:lnTo>
                  <a:pt x="190091" y="259802"/>
                </a:lnTo>
                <a:lnTo>
                  <a:pt x="176180" y="307308"/>
                </a:lnTo>
                <a:lnTo>
                  <a:pt x="152792" y="335811"/>
                </a:lnTo>
                <a:lnTo>
                  <a:pt x="119761" y="345313"/>
                </a:lnTo>
                <a:lnTo>
                  <a:pt x="195267" y="345313"/>
                </a:lnTo>
                <a:lnTo>
                  <a:pt x="220202" y="303101"/>
                </a:lnTo>
                <a:lnTo>
                  <a:pt x="233779" y="251583"/>
                </a:lnTo>
                <a:lnTo>
                  <a:pt x="237359" y="211427"/>
                </a:lnTo>
                <a:lnTo>
                  <a:pt x="237744" y="189611"/>
                </a:lnTo>
                <a:lnTo>
                  <a:pt x="233233" y="121562"/>
                </a:lnTo>
                <a:lnTo>
                  <a:pt x="219647" y="68497"/>
                </a:lnTo>
                <a:lnTo>
                  <a:pt x="200005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6219444" y="1267967"/>
            <a:ext cx="289560" cy="337185"/>
          </a:xfrm>
          <a:custGeom>
            <a:avLst/>
            <a:gdLst/>
            <a:ahLst/>
            <a:cxnLst/>
            <a:rect l="l" t="t" r="r" b="b"/>
            <a:pathLst>
              <a:path w="289559" h="337184">
                <a:moveTo>
                  <a:pt x="99567" y="233807"/>
                </a:moveTo>
                <a:lnTo>
                  <a:pt x="67436" y="233807"/>
                </a:lnTo>
                <a:lnTo>
                  <a:pt x="45973" y="336804"/>
                </a:lnTo>
                <a:lnTo>
                  <a:pt x="78104" y="336804"/>
                </a:lnTo>
                <a:lnTo>
                  <a:pt x="99567" y="233807"/>
                </a:lnTo>
                <a:close/>
              </a:path>
              <a:path w="289559" h="337184">
                <a:moveTo>
                  <a:pt x="196087" y="233807"/>
                </a:moveTo>
                <a:lnTo>
                  <a:pt x="162432" y="233807"/>
                </a:lnTo>
                <a:lnTo>
                  <a:pt x="142493" y="336804"/>
                </a:lnTo>
                <a:lnTo>
                  <a:pt x="173100" y="336804"/>
                </a:lnTo>
                <a:lnTo>
                  <a:pt x="196087" y="233807"/>
                </a:lnTo>
                <a:close/>
              </a:path>
              <a:path w="289559" h="337184">
                <a:moveTo>
                  <a:pt x="272668" y="207645"/>
                </a:moveTo>
                <a:lnTo>
                  <a:pt x="6095" y="207645"/>
                </a:lnTo>
                <a:lnTo>
                  <a:pt x="0" y="233807"/>
                </a:lnTo>
                <a:lnTo>
                  <a:pt x="265048" y="233807"/>
                </a:lnTo>
                <a:lnTo>
                  <a:pt x="272668" y="207645"/>
                </a:lnTo>
                <a:close/>
              </a:path>
              <a:path w="289559" h="337184">
                <a:moveTo>
                  <a:pt x="121030" y="130683"/>
                </a:moveTo>
                <a:lnTo>
                  <a:pt x="88900" y="130683"/>
                </a:lnTo>
                <a:lnTo>
                  <a:pt x="72008" y="207645"/>
                </a:lnTo>
                <a:lnTo>
                  <a:pt x="104139" y="207645"/>
                </a:lnTo>
                <a:lnTo>
                  <a:pt x="121030" y="130683"/>
                </a:lnTo>
                <a:close/>
              </a:path>
              <a:path w="289559" h="337184">
                <a:moveTo>
                  <a:pt x="216026" y="130683"/>
                </a:moveTo>
                <a:lnTo>
                  <a:pt x="185419" y="130683"/>
                </a:lnTo>
                <a:lnTo>
                  <a:pt x="170052" y="207645"/>
                </a:lnTo>
                <a:lnTo>
                  <a:pt x="202183" y="207645"/>
                </a:lnTo>
                <a:lnTo>
                  <a:pt x="216026" y="130683"/>
                </a:lnTo>
                <a:close/>
              </a:path>
              <a:path w="289559" h="337184">
                <a:moveTo>
                  <a:pt x="289559" y="102997"/>
                </a:moveTo>
                <a:lnTo>
                  <a:pt x="24510" y="102997"/>
                </a:lnTo>
                <a:lnTo>
                  <a:pt x="18414" y="130683"/>
                </a:lnTo>
                <a:lnTo>
                  <a:pt x="283463" y="130683"/>
                </a:lnTo>
                <a:lnTo>
                  <a:pt x="289559" y="102997"/>
                </a:lnTo>
                <a:close/>
              </a:path>
              <a:path w="289559" h="337184">
                <a:moveTo>
                  <a:pt x="147065" y="0"/>
                </a:moveTo>
                <a:lnTo>
                  <a:pt x="114934" y="0"/>
                </a:lnTo>
                <a:lnTo>
                  <a:pt x="93471" y="102997"/>
                </a:lnTo>
                <a:lnTo>
                  <a:pt x="127126" y="102997"/>
                </a:lnTo>
                <a:lnTo>
                  <a:pt x="147065" y="0"/>
                </a:lnTo>
                <a:close/>
              </a:path>
              <a:path w="289559" h="337184">
                <a:moveTo>
                  <a:pt x="245109" y="0"/>
                </a:moveTo>
                <a:lnTo>
                  <a:pt x="212978" y="0"/>
                </a:lnTo>
                <a:lnTo>
                  <a:pt x="189991" y="102997"/>
                </a:lnTo>
                <a:lnTo>
                  <a:pt x="222122" y="102997"/>
                </a:lnTo>
                <a:lnTo>
                  <a:pt x="245109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6554723" y="1261872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137" y="7125"/>
                </a:lnTo>
                <a:lnTo>
                  <a:pt x="48402" y="28400"/>
                </a:lnTo>
                <a:lnTo>
                  <a:pt x="24084" y="64053"/>
                </a:lnTo>
                <a:lnTo>
                  <a:pt x="7493" y="112649"/>
                </a:lnTo>
                <a:lnTo>
                  <a:pt x="1650" y="152019"/>
                </a:lnTo>
                <a:lnTo>
                  <a:pt x="0" y="197103"/>
                </a:lnTo>
                <a:lnTo>
                  <a:pt x="384" y="218890"/>
                </a:lnTo>
                <a:lnTo>
                  <a:pt x="3964" y="258272"/>
                </a:lnTo>
                <a:lnTo>
                  <a:pt x="15875" y="306895"/>
                </a:lnTo>
                <a:lnTo>
                  <a:pt x="29972" y="332231"/>
                </a:lnTo>
                <a:lnTo>
                  <a:pt x="37385" y="343862"/>
                </a:lnTo>
                <a:lnTo>
                  <a:pt x="77108" y="373874"/>
                </a:lnTo>
                <a:lnTo>
                  <a:pt x="116077" y="381000"/>
                </a:lnTo>
                <a:lnTo>
                  <a:pt x="129744" y="380259"/>
                </a:lnTo>
                <a:lnTo>
                  <a:pt x="166624" y="367918"/>
                </a:lnTo>
                <a:lnTo>
                  <a:pt x="193977" y="345313"/>
                </a:lnTo>
                <a:lnTo>
                  <a:pt x="119760" y="345313"/>
                </a:lnTo>
                <a:lnTo>
                  <a:pt x="85701" y="335841"/>
                </a:lnTo>
                <a:lnTo>
                  <a:pt x="61785" y="307546"/>
                </a:lnTo>
                <a:lnTo>
                  <a:pt x="47680" y="260605"/>
                </a:lnTo>
                <a:lnTo>
                  <a:pt x="43052" y="195199"/>
                </a:lnTo>
                <a:lnTo>
                  <a:pt x="47960" y="125162"/>
                </a:lnTo>
                <a:lnTo>
                  <a:pt x="62690" y="75342"/>
                </a:lnTo>
                <a:lnTo>
                  <a:pt x="87254" y="45573"/>
                </a:lnTo>
                <a:lnTo>
                  <a:pt x="121666" y="35687"/>
                </a:lnTo>
                <a:lnTo>
                  <a:pt x="200005" y="35687"/>
                </a:lnTo>
                <a:lnTo>
                  <a:pt x="196897" y="30496"/>
                </a:lnTo>
                <a:lnTo>
                  <a:pt x="164900" y="7637"/>
                </a:lnTo>
                <a:lnTo>
                  <a:pt x="123571" y="0"/>
                </a:lnTo>
                <a:close/>
              </a:path>
              <a:path w="238125" h="381000">
                <a:moveTo>
                  <a:pt x="200005" y="35687"/>
                </a:moveTo>
                <a:lnTo>
                  <a:pt x="121666" y="35687"/>
                </a:lnTo>
                <a:lnTo>
                  <a:pt x="153596" y="45543"/>
                </a:lnTo>
                <a:lnTo>
                  <a:pt x="176418" y="75104"/>
                </a:lnTo>
                <a:lnTo>
                  <a:pt x="190120" y="124358"/>
                </a:lnTo>
                <a:lnTo>
                  <a:pt x="194691" y="193293"/>
                </a:lnTo>
                <a:lnTo>
                  <a:pt x="190091" y="259802"/>
                </a:lnTo>
                <a:lnTo>
                  <a:pt x="176180" y="307308"/>
                </a:lnTo>
                <a:lnTo>
                  <a:pt x="152792" y="335811"/>
                </a:lnTo>
                <a:lnTo>
                  <a:pt x="119760" y="345313"/>
                </a:lnTo>
                <a:lnTo>
                  <a:pt x="193977" y="345313"/>
                </a:lnTo>
                <a:lnTo>
                  <a:pt x="220202" y="303101"/>
                </a:lnTo>
                <a:lnTo>
                  <a:pt x="233779" y="251583"/>
                </a:lnTo>
                <a:lnTo>
                  <a:pt x="237359" y="211427"/>
                </a:lnTo>
                <a:lnTo>
                  <a:pt x="237744" y="189611"/>
                </a:lnTo>
                <a:lnTo>
                  <a:pt x="233233" y="121562"/>
                </a:lnTo>
                <a:lnTo>
                  <a:pt x="219647" y="68497"/>
                </a:lnTo>
                <a:lnTo>
                  <a:pt x="200005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6853428" y="1261872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137" y="7125"/>
                </a:lnTo>
                <a:lnTo>
                  <a:pt x="48402" y="28400"/>
                </a:lnTo>
                <a:lnTo>
                  <a:pt x="24084" y="64053"/>
                </a:lnTo>
                <a:lnTo>
                  <a:pt x="7493" y="112649"/>
                </a:lnTo>
                <a:lnTo>
                  <a:pt x="1650" y="152019"/>
                </a:lnTo>
                <a:lnTo>
                  <a:pt x="0" y="197103"/>
                </a:lnTo>
                <a:lnTo>
                  <a:pt x="384" y="218890"/>
                </a:lnTo>
                <a:lnTo>
                  <a:pt x="3964" y="258272"/>
                </a:lnTo>
                <a:lnTo>
                  <a:pt x="15875" y="306895"/>
                </a:lnTo>
                <a:lnTo>
                  <a:pt x="29972" y="332231"/>
                </a:lnTo>
                <a:lnTo>
                  <a:pt x="37385" y="343862"/>
                </a:lnTo>
                <a:lnTo>
                  <a:pt x="77079" y="373874"/>
                </a:lnTo>
                <a:lnTo>
                  <a:pt x="114173" y="381000"/>
                </a:lnTo>
                <a:lnTo>
                  <a:pt x="128940" y="380259"/>
                </a:lnTo>
                <a:lnTo>
                  <a:pt x="166624" y="367918"/>
                </a:lnTo>
                <a:lnTo>
                  <a:pt x="193977" y="345313"/>
                </a:lnTo>
                <a:lnTo>
                  <a:pt x="119761" y="345313"/>
                </a:lnTo>
                <a:lnTo>
                  <a:pt x="85701" y="335841"/>
                </a:lnTo>
                <a:lnTo>
                  <a:pt x="61785" y="307546"/>
                </a:lnTo>
                <a:lnTo>
                  <a:pt x="47680" y="260605"/>
                </a:lnTo>
                <a:lnTo>
                  <a:pt x="43052" y="195199"/>
                </a:lnTo>
                <a:lnTo>
                  <a:pt x="47960" y="125162"/>
                </a:lnTo>
                <a:lnTo>
                  <a:pt x="62690" y="75342"/>
                </a:lnTo>
                <a:lnTo>
                  <a:pt x="87254" y="45573"/>
                </a:lnTo>
                <a:lnTo>
                  <a:pt x="121666" y="35687"/>
                </a:lnTo>
                <a:lnTo>
                  <a:pt x="200005" y="35687"/>
                </a:lnTo>
                <a:lnTo>
                  <a:pt x="196897" y="30496"/>
                </a:lnTo>
                <a:lnTo>
                  <a:pt x="164900" y="7637"/>
                </a:lnTo>
                <a:lnTo>
                  <a:pt x="123571" y="0"/>
                </a:lnTo>
                <a:close/>
              </a:path>
              <a:path w="238125" h="381000">
                <a:moveTo>
                  <a:pt x="200005" y="35687"/>
                </a:moveTo>
                <a:lnTo>
                  <a:pt x="121666" y="35687"/>
                </a:lnTo>
                <a:lnTo>
                  <a:pt x="153596" y="45543"/>
                </a:lnTo>
                <a:lnTo>
                  <a:pt x="176418" y="75104"/>
                </a:lnTo>
                <a:lnTo>
                  <a:pt x="190120" y="124358"/>
                </a:lnTo>
                <a:lnTo>
                  <a:pt x="194691" y="193293"/>
                </a:lnTo>
                <a:lnTo>
                  <a:pt x="190091" y="259802"/>
                </a:lnTo>
                <a:lnTo>
                  <a:pt x="176180" y="307308"/>
                </a:lnTo>
                <a:lnTo>
                  <a:pt x="152792" y="335811"/>
                </a:lnTo>
                <a:lnTo>
                  <a:pt x="119761" y="345313"/>
                </a:lnTo>
                <a:lnTo>
                  <a:pt x="193977" y="345313"/>
                </a:lnTo>
                <a:lnTo>
                  <a:pt x="220202" y="303101"/>
                </a:lnTo>
                <a:lnTo>
                  <a:pt x="233779" y="251583"/>
                </a:lnTo>
                <a:lnTo>
                  <a:pt x="237359" y="211427"/>
                </a:lnTo>
                <a:lnTo>
                  <a:pt x="237744" y="189611"/>
                </a:lnTo>
                <a:lnTo>
                  <a:pt x="233233" y="121562"/>
                </a:lnTo>
                <a:lnTo>
                  <a:pt x="219647" y="68497"/>
                </a:lnTo>
                <a:lnTo>
                  <a:pt x="200005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7158228" y="1260347"/>
            <a:ext cx="123825" cy="375285"/>
          </a:xfrm>
          <a:custGeom>
            <a:avLst/>
            <a:gdLst/>
            <a:ahLst/>
            <a:cxnLst/>
            <a:rect l="l" t="t" r="r" b="b"/>
            <a:pathLst>
              <a:path w="123825" h="375285">
                <a:moveTo>
                  <a:pt x="123444" y="58165"/>
                </a:moveTo>
                <a:lnTo>
                  <a:pt x="82930" y="58165"/>
                </a:lnTo>
                <a:lnTo>
                  <a:pt x="82930" y="374903"/>
                </a:lnTo>
                <a:lnTo>
                  <a:pt x="123444" y="374903"/>
                </a:lnTo>
                <a:lnTo>
                  <a:pt x="123444" y="58165"/>
                </a:lnTo>
                <a:close/>
              </a:path>
              <a:path w="123825" h="375285">
                <a:moveTo>
                  <a:pt x="123444" y="0"/>
                </a:moveTo>
                <a:lnTo>
                  <a:pt x="108712" y="0"/>
                </a:lnTo>
                <a:lnTo>
                  <a:pt x="103937" y="4210"/>
                </a:lnTo>
                <a:lnTo>
                  <a:pt x="98329" y="8445"/>
                </a:lnTo>
                <a:lnTo>
                  <a:pt x="92388" y="12680"/>
                </a:lnTo>
                <a:lnTo>
                  <a:pt x="86614" y="16890"/>
                </a:lnTo>
                <a:lnTo>
                  <a:pt x="58927" y="33781"/>
                </a:lnTo>
                <a:lnTo>
                  <a:pt x="43307" y="41941"/>
                </a:lnTo>
                <a:lnTo>
                  <a:pt x="35675" y="45604"/>
                </a:lnTo>
                <a:lnTo>
                  <a:pt x="0" y="59943"/>
                </a:lnTo>
                <a:lnTo>
                  <a:pt x="0" y="101218"/>
                </a:lnTo>
                <a:lnTo>
                  <a:pt x="7366" y="99313"/>
                </a:lnTo>
                <a:lnTo>
                  <a:pt x="16637" y="97536"/>
                </a:lnTo>
                <a:lnTo>
                  <a:pt x="24002" y="93725"/>
                </a:lnTo>
                <a:lnTo>
                  <a:pt x="55245" y="76835"/>
                </a:lnTo>
                <a:lnTo>
                  <a:pt x="62611" y="73151"/>
                </a:lnTo>
                <a:lnTo>
                  <a:pt x="68199" y="69341"/>
                </a:lnTo>
                <a:lnTo>
                  <a:pt x="75565" y="65659"/>
                </a:lnTo>
                <a:lnTo>
                  <a:pt x="79248" y="61849"/>
                </a:lnTo>
                <a:lnTo>
                  <a:pt x="82930" y="58165"/>
                </a:lnTo>
                <a:lnTo>
                  <a:pt x="123444" y="58165"/>
                </a:lnTo>
                <a:lnTo>
                  <a:pt x="123444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7383780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64" y="64053"/>
                </a:lnTo>
                <a:lnTo>
                  <a:pt x="9398" y="112649"/>
                </a:lnTo>
                <a:lnTo>
                  <a:pt x="2555" y="152019"/>
                </a:lnTo>
                <a:lnTo>
                  <a:pt x="0" y="197103"/>
                </a:lnTo>
                <a:lnTo>
                  <a:pt x="634" y="218890"/>
                </a:lnTo>
                <a:lnTo>
                  <a:pt x="4714" y="258272"/>
                </a:lnTo>
                <a:lnTo>
                  <a:pt x="17287" y="306895"/>
                </a:lnTo>
                <a:lnTo>
                  <a:pt x="38359" y="343862"/>
                </a:lnTo>
                <a:lnTo>
                  <a:pt x="78589" y="373874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8"/>
                </a:lnTo>
                <a:lnTo>
                  <a:pt x="195549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9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9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5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549" y="345313"/>
                </a:lnTo>
                <a:lnTo>
                  <a:pt x="221027" y="303101"/>
                </a:lnTo>
                <a:lnTo>
                  <a:pt x="234553" y="251583"/>
                </a:lnTo>
                <a:lnTo>
                  <a:pt x="238633" y="211427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7682483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64" y="64053"/>
                </a:lnTo>
                <a:lnTo>
                  <a:pt x="9398" y="112649"/>
                </a:lnTo>
                <a:lnTo>
                  <a:pt x="2555" y="152019"/>
                </a:lnTo>
                <a:lnTo>
                  <a:pt x="0" y="197103"/>
                </a:lnTo>
                <a:lnTo>
                  <a:pt x="634" y="218890"/>
                </a:lnTo>
                <a:lnTo>
                  <a:pt x="4714" y="258272"/>
                </a:lnTo>
                <a:lnTo>
                  <a:pt x="17287" y="306895"/>
                </a:lnTo>
                <a:lnTo>
                  <a:pt x="38359" y="343862"/>
                </a:lnTo>
                <a:lnTo>
                  <a:pt x="78589" y="373874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8"/>
                </a:lnTo>
                <a:lnTo>
                  <a:pt x="195549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9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9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5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549" y="345313"/>
                </a:lnTo>
                <a:lnTo>
                  <a:pt x="220789" y="303101"/>
                </a:lnTo>
                <a:lnTo>
                  <a:pt x="233749" y="251583"/>
                </a:lnTo>
                <a:lnTo>
                  <a:pt x="238603" y="211427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7982711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64" y="64053"/>
                </a:lnTo>
                <a:lnTo>
                  <a:pt x="9398" y="112649"/>
                </a:lnTo>
                <a:lnTo>
                  <a:pt x="2555" y="152019"/>
                </a:lnTo>
                <a:lnTo>
                  <a:pt x="0" y="197103"/>
                </a:lnTo>
                <a:lnTo>
                  <a:pt x="634" y="218890"/>
                </a:lnTo>
                <a:lnTo>
                  <a:pt x="4714" y="258272"/>
                </a:lnTo>
                <a:lnTo>
                  <a:pt x="17287" y="306895"/>
                </a:lnTo>
                <a:lnTo>
                  <a:pt x="38359" y="343862"/>
                </a:lnTo>
                <a:lnTo>
                  <a:pt x="78589" y="373874"/>
                </a:lnTo>
                <a:lnTo>
                  <a:pt x="115951" y="381000"/>
                </a:lnTo>
                <a:lnTo>
                  <a:pt x="130645" y="380259"/>
                </a:lnTo>
                <a:lnTo>
                  <a:pt x="168275" y="367918"/>
                </a:lnTo>
                <a:lnTo>
                  <a:pt x="195549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3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9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9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5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549" y="345313"/>
                </a:lnTo>
                <a:lnTo>
                  <a:pt x="220789" y="303101"/>
                </a:lnTo>
                <a:lnTo>
                  <a:pt x="233749" y="251583"/>
                </a:lnTo>
                <a:lnTo>
                  <a:pt x="238603" y="211427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8284464" y="1260347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5" y="58165"/>
                </a:moveTo>
                <a:lnTo>
                  <a:pt x="86613" y="58165"/>
                </a:lnTo>
                <a:lnTo>
                  <a:pt x="86613" y="374903"/>
                </a:lnTo>
                <a:lnTo>
                  <a:pt x="128015" y="374903"/>
                </a:lnTo>
                <a:lnTo>
                  <a:pt x="128015" y="58165"/>
                </a:lnTo>
                <a:close/>
              </a:path>
              <a:path w="128270" h="375285">
                <a:moveTo>
                  <a:pt x="128015" y="0"/>
                </a:moveTo>
                <a:lnTo>
                  <a:pt x="112902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8" y="16890"/>
                </a:lnTo>
                <a:lnTo>
                  <a:pt x="82468" y="21083"/>
                </a:lnTo>
                <a:lnTo>
                  <a:pt x="75739" y="25288"/>
                </a:lnTo>
                <a:lnTo>
                  <a:pt x="68320" y="29517"/>
                </a:lnTo>
                <a:lnTo>
                  <a:pt x="60197" y="33781"/>
                </a:lnTo>
                <a:lnTo>
                  <a:pt x="52851" y="37945"/>
                </a:lnTo>
                <a:lnTo>
                  <a:pt x="45148" y="41941"/>
                </a:lnTo>
                <a:lnTo>
                  <a:pt x="37445" y="45604"/>
                </a:lnTo>
                <a:lnTo>
                  <a:pt x="30099" y="48767"/>
                </a:lnTo>
                <a:lnTo>
                  <a:pt x="21949" y="51550"/>
                </a:lnTo>
                <a:lnTo>
                  <a:pt x="14335" y="54355"/>
                </a:lnTo>
                <a:lnTo>
                  <a:pt x="0" y="59943"/>
                </a:lnTo>
                <a:lnTo>
                  <a:pt x="0" y="101218"/>
                </a:lnTo>
                <a:lnTo>
                  <a:pt x="32333" y="90888"/>
                </a:lnTo>
                <a:lnTo>
                  <a:pt x="44882" y="85260"/>
                </a:lnTo>
                <a:lnTo>
                  <a:pt x="50800" y="82423"/>
                </a:lnTo>
                <a:lnTo>
                  <a:pt x="58419" y="76835"/>
                </a:lnTo>
                <a:lnTo>
                  <a:pt x="65912" y="73151"/>
                </a:lnTo>
                <a:lnTo>
                  <a:pt x="71500" y="69341"/>
                </a:lnTo>
                <a:lnTo>
                  <a:pt x="77215" y="65659"/>
                </a:lnTo>
                <a:lnTo>
                  <a:pt x="82803" y="61849"/>
                </a:lnTo>
                <a:lnTo>
                  <a:pt x="86613" y="58165"/>
                </a:lnTo>
                <a:lnTo>
                  <a:pt x="128015" y="58165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8513064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125"/>
                </a:lnTo>
                <a:lnTo>
                  <a:pt x="48609" y="28400"/>
                </a:lnTo>
                <a:lnTo>
                  <a:pt x="24030" y="64053"/>
                </a:lnTo>
                <a:lnTo>
                  <a:pt x="7492" y="112649"/>
                </a:lnTo>
                <a:lnTo>
                  <a:pt x="1650" y="152019"/>
                </a:lnTo>
                <a:lnTo>
                  <a:pt x="0" y="197103"/>
                </a:lnTo>
                <a:lnTo>
                  <a:pt x="384" y="218890"/>
                </a:lnTo>
                <a:lnTo>
                  <a:pt x="3964" y="258272"/>
                </a:lnTo>
                <a:lnTo>
                  <a:pt x="17287" y="306895"/>
                </a:lnTo>
                <a:lnTo>
                  <a:pt x="37556" y="343862"/>
                </a:lnTo>
                <a:lnTo>
                  <a:pt x="67309" y="367918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8"/>
                </a:lnTo>
                <a:lnTo>
                  <a:pt x="194934" y="345313"/>
                </a:lnTo>
                <a:lnTo>
                  <a:pt x="119633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3673" y="45543"/>
                </a:lnTo>
                <a:lnTo>
                  <a:pt x="177069" y="75104"/>
                </a:lnTo>
                <a:lnTo>
                  <a:pt x="191369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4934" y="345313"/>
                </a:lnTo>
                <a:lnTo>
                  <a:pt x="219836" y="303101"/>
                </a:lnTo>
                <a:lnTo>
                  <a:pt x="233749" y="251583"/>
                </a:lnTo>
                <a:lnTo>
                  <a:pt x="238603" y="211427"/>
                </a:lnTo>
                <a:lnTo>
                  <a:pt x="239267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8816340" y="1260347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1" y="58165"/>
                </a:moveTo>
                <a:lnTo>
                  <a:pt x="83692" y="58165"/>
                </a:lnTo>
                <a:lnTo>
                  <a:pt x="83692" y="374903"/>
                </a:lnTo>
                <a:lnTo>
                  <a:pt x="126491" y="374903"/>
                </a:lnTo>
                <a:lnTo>
                  <a:pt x="126491" y="58165"/>
                </a:lnTo>
                <a:close/>
              </a:path>
              <a:path w="127000" h="375285">
                <a:moveTo>
                  <a:pt x="126491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2" y="33781"/>
                </a:lnTo>
                <a:lnTo>
                  <a:pt x="21663" y="51550"/>
                </a:lnTo>
                <a:lnTo>
                  <a:pt x="14144" y="54355"/>
                </a:lnTo>
                <a:lnTo>
                  <a:pt x="0" y="59943"/>
                </a:lnTo>
                <a:lnTo>
                  <a:pt x="0" y="101218"/>
                </a:lnTo>
                <a:lnTo>
                  <a:pt x="7492" y="99313"/>
                </a:lnTo>
                <a:lnTo>
                  <a:pt x="16763" y="97536"/>
                </a:lnTo>
                <a:lnTo>
                  <a:pt x="24129" y="93725"/>
                </a:lnTo>
                <a:lnTo>
                  <a:pt x="30859" y="90888"/>
                </a:lnTo>
                <a:lnTo>
                  <a:pt x="43507" y="85260"/>
                </a:lnTo>
                <a:lnTo>
                  <a:pt x="50164" y="82423"/>
                </a:lnTo>
                <a:lnTo>
                  <a:pt x="57657" y="76835"/>
                </a:lnTo>
                <a:lnTo>
                  <a:pt x="63245" y="73151"/>
                </a:lnTo>
                <a:lnTo>
                  <a:pt x="70738" y="69341"/>
                </a:lnTo>
                <a:lnTo>
                  <a:pt x="76326" y="65659"/>
                </a:lnTo>
                <a:lnTo>
                  <a:pt x="81787" y="61849"/>
                </a:lnTo>
                <a:lnTo>
                  <a:pt x="83692" y="58165"/>
                </a:lnTo>
                <a:lnTo>
                  <a:pt x="126491" y="58165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9046464" y="1260347"/>
            <a:ext cx="125095" cy="375285"/>
          </a:xfrm>
          <a:custGeom>
            <a:avLst/>
            <a:gdLst/>
            <a:ahLst/>
            <a:cxnLst/>
            <a:rect l="l" t="t" r="r" b="b"/>
            <a:pathLst>
              <a:path w="125095" h="375285">
                <a:moveTo>
                  <a:pt x="124967" y="58165"/>
                </a:moveTo>
                <a:lnTo>
                  <a:pt x="83946" y="58165"/>
                </a:lnTo>
                <a:lnTo>
                  <a:pt x="83946" y="374903"/>
                </a:lnTo>
                <a:lnTo>
                  <a:pt x="124967" y="374903"/>
                </a:lnTo>
                <a:lnTo>
                  <a:pt x="124967" y="58165"/>
                </a:lnTo>
                <a:close/>
              </a:path>
              <a:path w="125095" h="375285">
                <a:moveTo>
                  <a:pt x="124967" y="0"/>
                </a:moveTo>
                <a:lnTo>
                  <a:pt x="110108" y="0"/>
                </a:lnTo>
                <a:lnTo>
                  <a:pt x="87629" y="16890"/>
                </a:lnTo>
                <a:lnTo>
                  <a:pt x="80627" y="21083"/>
                </a:lnTo>
                <a:lnTo>
                  <a:pt x="73421" y="25288"/>
                </a:lnTo>
                <a:lnTo>
                  <a:pt x="65859" y="29517"/>
                </a:lnTo>
                <a:lnTo>
                  <a:pt x="57784" y="33781"/>
                </a:lnTo>
                <a:lnTo>
                  <a:pt x="50782" y="37945"/>
                </a:lnTo>
                <a:lnTo>
                  <a:pt x="43576" y="41941"/>
                </a:lnTo>
                <a:lnTo>
                  <a:pt x="36014" y="45604"/>
                </a:lnTo>
                <a:lnTo>
                  <a:pt x="13303" y="54355"/>
                </a:lnTo>
                <a:lnTo>
                  <a:pt x="6222" y="57161"/>
                </a:lnTo>
                <a:lnTo>
                  <a:pt x="0" y="59943"/>
                </a:lnTo>
                <a:lnTo>
                  <a:pt x="0" y="101218"/>
                </a:lnTo>
                <a:lnTo>
                  <a:pt x="7492" y="99313"/>
                </a:lnTo>
                <a:lnTo>
                  <a:pt x="14858" y="97536"/>
                </a:lnTo>
                <a:lnTo>
                  <a:pt x="56006" y="76835"/>
                </a:lnTo>
                <a:lnTo>
                  <a:pt x="63372" y="73151"/>
                </a:lnTo>
                <a:lnTo>
                  <a:pt x="68960" y="69341"/>
                </a:lnTo>
                <a:lnTo>
                  <a:pt x="76453" y="65659"/>
                </a:lnTo>
                <a:lnTo>
                  <a:pt x="83946" y="58165"/>
                </a:lnTo>
                <a:lnTo>
                  <a:pt x="124967" y="58165"/>
                </a:lnTo>
                <a:lnTo>
                  <a:pt x="124967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9273540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4834" y="64053"/>
                </a:lnTo>
                <a:lnTo>
                  <a:pt x="7492" y="112649"/>
                </a:lnTo>
                <a:lnTo>
                  <a:pt x="2317" y="152019"/>
                </a:lnTo>
                <a:lnTo>
                  <a:pt x="0" y="197103"/>
                </a:lnTo>
                <a:lnTo>
                  <a:pt x="634" y="218890"/>
                </a:lnTo>
                <a:lnTo>
                  <a:pt x="4714" y="258272"/>
                </a:lnTo>
                <a:lnTo>
                  <a:pt x="17287" y="306895"/>
                </a:lnTo>
                <a:lnTo>
                  <a:pt x="38359" y="343862"/>
                </a:lnTo>
                <a:lnTo>
                  <a:pt x="77785" y="373874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8"/>
                </a:lnTo>
                <a:lnTo>
                  <a:pt x="195549" y="345313"/>
                </a:lnTo>
                <a:lnTo>
                  <a:pt x="119633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5549" y="345313"/>
                </a:lnTo>
                <a:lnTo>
                  <a:pt x="220075" y="303101"/>
                </a:lnTo>
                <a:lnTo>
                  <a:pt x="233749" y="251583"/>
                </a:lnTo>
                <a:lnTo>
                  <a:pt x="238603" y="211427"/>
                </a:lnTo>
                <a:lnTo>
                  <a:pt x="239267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9575292" y="1260347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5" y="58165"/>
                </a:moveTo>
                <a:lnTo>
                  <a:pt x="86613" y="58165"/>
                </a:lnTo>
                <a:lnTo>
                  <a:pt x="86613" y="374903"/>
                </a:lnTo>
                <a:lnTo>
                  <a:pt x="128015" y="374903"/>
                </a:lnTo>
                <a:lnTo>
                  <a:pt x="128015" y="58165"/>
                </a:lnTo>
                <a:close/>
              </a:path>
              <a:path w="128270" h="375285">
                <a:moveTo>
                  <a:pt x="128015" y="0"/>
                </a:moveTo>
                <a:lnTo>
                  <a:pt x="112902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8" y="16890"/>
                </a:lnTo>
                <a:lnTo>
                  <a:pt x="82468" y="21083"/>
                </a:lnTo>
                <a:lnTo>
                  <a:pt x="75739" y="25288"/>
                </a:lnTo>
                <a:lnTo>
                  <a:pt x="68320" y="29517"/>
                </a:lnTo>
                <a:lnTo>
                  <a:pt x="60198" y="33781"/>
                </a:lnTo>
                <a:lnTo>
                  <a:pt x="52851" y="37945"/>
                </a:lnTo>
                <a:lnTo>
                  <a:pt x="45148" y="41941"/>
                </a:lnTo>
                <a:lnTo>
                  <a:pt x="37445" y="45604"/>
                </a:lnTo>
                <a:lnTo>
                  <a:pt x="30099" y="48767"/>
                </a:lnTo>
                <a:lnTo>
                  <a:pt x="21949" y="51550"/>
                </a:lnTo>
                <a:lnTo>
                  <a:pt x="14335" y="54355"/>
                </a:lnTo>
                <a:lnTo>
                  <a:pt x="0" y="59943"/>
                </a:lnTo>
                <a:lnTo>
                  <a:pt x="0" y="101218"/>
                </a:lnTo>
                <a:lnTo>
                  <a:pt x="32333" y="90888"/>
                </a:lnTo>
                <a:lnTo>
                  <a:pt x="44882" y="85260"/>
                </a:lnTo>
                <a:lnTo>
                  <a:pt x="50800" y="82423"/>
                </a:lnTo>
                <a:lnTo>
                  <a:pt x="58419" y="76835"/>
                </a:lnTo>
                <a:lnTo>
                  <a:pt x="65912" y="73151"/>
                </a:lnTo>
                <a:lnTo>
                  <a:pt x="71500" y="69341"/>
                </a:lnTo>
                <a:lnTo>
                  <a:pt x="77215" y="65659"/>
                </a:lnTo>
                <a:lnTo>
                  <a:pt x="82803" y="61849"/>
                </a:lnTo>
                <a:lnTo>
                  <a:pt x="86613" y="58165"/>
                </a:lnTo>
                <a:lnTo>
                  <a:pt x="128015" y="58165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9805416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125"/>
                </a:lnTo>
                <a:lnTo>
                  <a:pt x="48609" y="28400"/>
                </a:lnTo>
                <a:lnTo>
                  <a:pt x="24030" y="64053"/>
                </a:lnTo>
                <a:lnTo>
                  <a:pt x="7492" y="112649"/>
                </a:lnTo>
                <a:lnTo>
                  <a:pt x="1650" y="152019"/>
                </a:lnTo>
                <a:lnTo>
                  <a:pt x="0" y="197103"/>
                </a:lnTo>
                <a:lnTo>
                  <a:pt x="384" y="218890"/>
                </a:lnTo>
                <a:lnTo>
                  <a:pt x="3964" y="258272"/>
                </a:lnTo>
                <a:lnTo>
                  <a:pt x="17287" y="306895"/>
                </a:lnTo>
                <a:lnTo>
                  <a:pt x="37526" y="343862"/>
                </a:lnTo>
                <a:lnTo>
                  <a:pt x="76981" y="373874"/>
                </a:lnTo>
                <a:lnTo>
                  <a:pt x="115950" y="381000"/>
                </a:lnTo>
                <a:lnTo>
                  <a:pt x="129627" y="380259"/>
                </a:lnTo>
                <a:lnTo>
                  <a:pt x="168275" y="367918"/>
                </a:lnTo>
                <a:lnTo>
                  <a:pt x="194934" y="345313"/>
                </a:lnTo>
                <a:lnTo>
                  <a:pt x="119633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3673" y="45543"/>
                </a:lnTo>
                <a:lnTo>
                  <a:pt x="177069" y="75104"/>
                </a:lnTo>
                <a:lnTo>
                  <a:pt x="191369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4934" y="345313"/>
                </a:lnTo>
                <a:lnTo>
                  <a:pt x="219836" y="303101"/>
                </a:lnTo>
                <a:lnTo>
                  <a:pt x="233749" y="251583"/>
                </a:lnTo>
                <a:lnTo>
                  <a:pt x="238603" y="211427"/>
                </a:lnTo>
                <a:lnTo>
                  <a:pt x="239267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10104119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125"/>
                </a:lnTo>
                <a:lnTo>
                  <a:pt x="48609" y="28400"/>
                </a:lnTo>
                <a:lnTo>
                  <a:pt x="24030" y="64053"/>
                </a:lnTo>
                <a:lnTo>
                  <a:pt x="7493" y="112649"/>
                </a:lnTo>
                <a:lnTo>
                  <a:pt x="1650" y="152019"/>
                </a:lnTo>
                <a:lnTo>
                  <a:pt x="0" y="197103"/>
                </a:lnTo>
                <a:lnTo>
                  <a:pt x="384" y="218890"/>
                </a:lnTo>
                <a:lnTo>
                  <a:pt x="3964" y="258272"/>
                </a:lnTo>
                <a:lnTo>
                  <a:pt x="17287" y="306895"/>
                </a:lnTo>
                <a:lnTo>
                  <a:pt x="37526" y="343862"/>
                </a:lnTo>
                <a:lnTo>
                  <a:pt x="76981" y="373874"/>
                </a:lnTo>
                <a:lnTo>
                  <a:pt x="115950" y="381000"/>
                </a:lnTo>
                <a:lnTo>
                  <a:pt x="129627" y="380259"/>
                </a:lnTo>
                <a:lnTo>
                  <a:pt x="168275" y="367918"/>
                </a:lnTo>
                <a:lnTo>
                  <a:pt x="194934" y="345313"/>
                </a:lnTo>
                <a:lnTo>
                  <a:pt x="119633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3673" y="45543"/>
                </a:lnTo>
                <a:lnTo>
                  <a:pt x="177069" y="75104"/>
                </a:lnTo>
                <a:lnTo>
                  <a:pt x="191369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4934" y="345313"/>
                </a:lnTo>
                <a:lnTo>
                  <a:pt x="219836" y="303101"/>
                </a:lnTo>
                <a:lnTo>
                  <a:pt x="233749" y="251583"/>
                </a:lnTo>
                <a:lnTo>
                  <a:pt x="238603" y="211427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10756392" y="1260347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5" y="58165"/>
                </a:moveTo>
                <a:lnTo>
                  <a:pt x="84708" y="58165"/>
                </a:lnTo>
                <a:lnTo>
                  <a:pt x="84708" y="374903"/>
                </a:lnTo>
                <a:lnTo>
                  <a:pt x="128015" y="374903"/>
                </a:lnTo>
                <a:lnTo>
                  <a:pt x="128015" y="58165"/>
                </a:lnTo>
                <a:close/>
              </a:path>
              <a:path w="128270" h="375285">
                <a:moveTo>
                  <a:pt x="128015" y="0"/>
                </a:moveTo>
                <a:lnTo>
                  <a:pt x="111125" y="0"/>
                </a:lnTo>
                <a:lnTo>
                  <a:pt x="106503" y="4210"/>
                </a:lnTo>
                <a:lnTo>
                  <a:pt x="101203" y="8445"/>
                </a:lnTo>
                <a:lnTo>
                  <a:pt x="60198" y="33781"/>
                </a:lnTo>
                <a:lnTo>
                  <a:pt x="0" y="59943"/>
                </a:lnTo>
                <a:lnTo>
                  <a:pt x="0" y="101218"/>
                </a:lnTo>
                <a:lnTo>
                  <a:pt x="37417" y="88074"/>
                </a:lnTo>
                <a:lnTo>
                  <a:pt x="60959" y="75215"/>
                </a:lnTo>
                <a:lnTo>
                  <a:pt x="66147" y="72207"/>
                </a:lnTo>
                <a:lnTo>
                  <a:pt x="71500" y="69341"/>
                </a:lnTo>
                <a:lnTo>
                  <a:pt x="77215" y="65659"/>
                </a:lnTo>
                <a:lnTo>
                  <a:pt x="80899" y="61849"/>
                </a:lnTo>
                <a:lnTo>
                  <a:pt x="84708" y="58165"/>
                </a:lnTo>
                <a:lnTo>
                  <a:pt x="128015" y="58165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10983468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5132" y="64053"/>
                </a:lnTo>
                <a:lnTo>
                  <a:pt x="9398" y="112649"/>
                </a:lnTo>
                <a:lnTo>
                  <a:pt x="2555" y="152019"/>
                </a:lnTo>
                <a:lnTo>
                  <a:pt x="0" y="197103"/>
                </a:lnTo>
                <a:lnTo>
                  <a:pt x="664" y="218890"/>
                </a:lnTo>
                <a:lnTo>
                  <a:pt x="2555" y="239283"/>
                </a:lnTo>
                <a:lnTo>
                  <a:pt x="5518" y="258272"/>
                </a:lnTo>
                <a:lnTo>
                  <a:pt x="9398" y="275843"/>
                </a:lnTo>
                <a:lnTo>
                  <a:pt x="12872" y="292084"/>
                </a:lnTo>
                <a:lnTo>
                  <a:pt x="17764" y="306895"/>
                </a:lnTo>
                <a:lnTo>
                  <a:pt x="24060" y="320278"/>
                </a:lnTo>
                <a:lnTo>
                  <a:pt x="31750" y="332231"/>
                </a:lnTo>
                <a:lnTo>
                  <a:pt x="39163" y="343862"/>
                </a:lnTo>
                <a:lnTo>
                  <a:pt x="78857" y="373874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8"/>
                </a:lnTo>
                <a:lnTo>
                  <a:pt x="195549" y="345313"/>
                </a:lnTo>
                <a:lnTo>
                  <a:pt x="121538" y="345313"/>
                </a:lnTo>
                <a:lnTo>
                  <a:pt x="87201" y="335841"/>
                </a:lnTo>
                <a:lnTo>
                  <a:pt x="62674" y="307546"/>
                </a:lnTo>
                <a:lnTo>
                  <a:pt x="4795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7"/>
                </a:lnTo>
                <a:lnTo>
                  <a:pt x="201234" y="35687"/>
                </a:lnTo>
                <a:lnTo>
                  <a:pt x="198092" y="30496"/>
                </a:lnTo>
                <a:lnTo>
                  <a:pt x="165563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1234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637" y="259802"/>
                </a:lnTo>
                <a:lnTo>
                  <a:pt x="177784" y="307308"/>
                </a:lnTo>
                <a:lnTo>
                  <a:pt x="154477" y="335811"/>
                </a:lnTo>
                <a:lnTo>
                  <a:pt x="121538" y="345313"/>
                </a:lnTo>
                <a:lnTo>
                  <a:pt x="195549" y="345313"/>
                </a:lnTo>
                <a:lnTo>
                  <a:pt x="221027" y="303101"/>
                </a:lnTo>
                <a:lnTo>
                  <a:pt x="235303" y="251583"/>
                </a:lnTo>
                <a:lnTo>
                  <a:pt x="238883" y="211427"/>
                </a:lnTo>
                <a:lnTo>
                  <a:pt x="239267" y="189611"/>
                </a:lnTo>
                <a:lnTo>
                  <a:pt x="234755" y="121562"/>
                </a:lnTo>
                <a:lnTo>
                  <a:pt x="221093" y="68497"/>
                </a:lnTo>
                <a:lnTo>
                  <a:pt x="2012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11283695" y="1261872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8400"/>
                </a:lnTo>
                <a:lnTo>
                  <a:pt x="25132" y="64053"/>
                </a:lnTo>
                <a:lnTo>
                  <a:pt x="9398" y="112649"/>
                </a:lnTo>
                <a:lnTo>
                  <a:pt x="2555" y="152019"/>
                </a:lnTo>
                <a:lnTo>
                  <a:pt x="0" y="197103"/>
                </a:lnTo>
                <a:lnTo>
                  <a:pt x="664" y="218890"/>
                </a:lnTo>
                <a:lnTo>
                  <a:pt x="2555" y="239283"/>
                </a:lnTo>
                <a:lnTo>
                  <a:pt x="5518" y="258272"/>
                </a:lnTo>
                <a:lnTo>
                  <a:pt x="9398" y="275843"/>
                </a:lnTo>
                <a:lnTo>
                  <a:pt x="12872" y="292084"/>
                </a:lnTo>
                <a:lnTo>
                  <a:pt x="17764" y="306895"/>
                </a:lnTo>
                <a:lnTo>
                  <a:pt x="24060" y="320278"/>
                </a:lnTo>
                <a:lnTo>
                  <a:pt x="31750" y="332231"/>
                </a:lnTo>
                <a:lnTo>
                  <a:pt x="39163" y="343862"/>
                </a:lnTo>
                <a:lnTo>
                  <a:pt x="78589" y="373874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8"/>
                </a:lnTo>
                <a:lnTo>
                  <a:pt x="195549" y="345313"/>
                </a:lnTo>
                <a:lnTo>
                  <a:pt x="121538" y="345313"/>
                </a:lnTo>
                <a:lnTo>
                  <a:pt x="87201" y="335841"/>
                </a:lnTo>
                <a:lnTo>
                  <a:pt x="62674" y="307546"/>
                </a:lnTo>
                <a:lnTo>
                  <a:pt x="47958" y="260605"/>
                </a:lnTo>
                <a:lnTo>
                  <a:pt x="43052" y="195199"/>
                </a:lnTo>
                <a:lnTo>
                  <a:pt x="47958" y="125162"/>
                </a:lnTo>
                <a:lnTo>
                  <a:pt x="62674" y="75342"/>
                </a:lnTo>
                <a:lnTo>
                  <a:pt x="87201" y="45573"/>
                </a:lnTo>
                <a:lnTo>
                  <a:pt x="121538" y="35687"/>
                </a:lnTo>
                <a:lnTo>
                  <a:pt x="201234" y="35687"/>
                </a:lnTo>
                <a:lnTo>
                  <a:pt x="198092" y="30496"/>
                </a:lnTo>
                <a:lnTo>
                  <a:pt x="165563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1234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637" y="259802"/>
                </a:lnTo>
                <a:lnTo>
                  <a:pt x="177784" y="307308"/>
                </a:lnTo>
                <a:lnTo>
                  <a:pt x="154477" y="335811"/>
                </a:lnTo>
                <a:lnTo>
                  <a:pt x="121538" y="345313"/>
                </a:lnTo>
                <a:lnTo>
                  <a:pt x="195549" y="345313"/>
                </a:lnTo>
                <a:lnTo>
                  <a:pt x="221027" y="303101"/>
                </a:lnTo>
                <a:lnTo>
                  <a:pt x="235303" y="251583"/>
                </a:lnTo>
                <a:lnTo>
                  <a:pt x="238883" y="211427"/>
                </a:lnTo>
                <a:lnTo>
                  <a:pt x="239268" y="189611"/>
                </a:lnTo>
                <a:lnTo>
                  <a:pt x="234755" y="121562"/>
                </a:lnTo>
                <a:lnTo>
                  <a:pt x="221093" y="68497"/>
                </a:lnTo>
                <a:lnTo>
                  <a:pt x="2012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11585447" y="1260347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6" y="58165"/>
                </a:moveTo>
                <a:lnTo>
                  <a:pt x="86613" y="58165"/>
                </a:lnTo>
                <a:lnTo>
                  <a:pt x="86613" y="374903"/>
                </a:lnTo>
                <a:lnTo>
                  <a:pt x="128016" y="374903"/>
                </a:lnTo>
                <a:lnTo>
                  <a:pt x="128016" y="58165"/>
                </a:lnTo>
                <a:close/>
              </a:path>
              <a:path w="128270" h="375285">
                <a:moveTo>
                  <a:pt x="128016" y="0"/>
                </a:moveTo>
                <a:lnTo>
                  <a:pt x="112902" y="0"/>
                </a:lnTo>
                <a:lnTo>
                  <a:pt x="90424" y="16890"/>
                </a:lnTo>
                <a:lnTo>
                  <a:pt x="75977" y="25288"/>
                </a:lnTo>
                <a:lnTo>
                  <a:pt x="68349" y="29517"/>
                </a:lnTo>
                <a:lnTo>
                  <a:pt x="60198" y="33781"/>
                </a:lnTo>
                <a:lnTo>
                  <a:pt x="53119" y="37945"/>
                </a:lnTo>
                <a:lnTo>
                  <a:pt x="45862" y="41941"/>
                </a:lnTo>
                <a:lnTo>
                  <a:pt x="38248" y="45604"/>
                </a:lnTo>
                <a:lnTo>
                  <a:pt x="22752" y="51550"/>
                </a:lnTo>
                <a:lnTo>
                  <a:pt x="7346" y="57161"/>
                </a:lnTo>
                <a:lnTo>
                  <a:pt x="0" y="59943"/>
                </a:lnTo>
                <a:lnTo>
                  <a:pt x="0" y="101218"/>
                </a:lnTo>
                <a:lnTo>
                  <a:pt x="6752" y="99780"/>
                </a:lnTo>
                <a:lnTo>
                  <a:pt x="45150" y="85260"/>
                </a:lnTo>
                <a:lnTo>
                  <a:pt x="58420" y="76835"/>
                </a:lnTo>
                <a:lnTo>
                  <a:pt x="65912" y="73151"/>
                </a:lnTo>
                <a:lnTo>
                  <a:pt x="71500" y="69341"/>
                </a:lnTo>
                <a:lnTo>
                  <a:pt x="79121" y="65659"/>
                </a:lnTo>
                <a:lnTo>
                  <a:pt x="82803" y="61849"/>
                </a:lnTo>
                <a:lnTo>
                  <a:pt x="86613" y="58165"/>
                </a:lnTo>
                <a:lnTo>
                  <a:pt x="128016" y="58165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11814047" y="1261872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5" y="0"/>
                </a:moveTo>
                <a:lnTo>
                  <a:pt x="83147" y="7125"/>
                </a:lnTo>
                <a:lnTo>
                  <a:pt x="50323" y="28400"/>
                </a:lnTo>
                <a:lnTo>
                  <a:pt x="24209" y="64053"/>
                </a:lnTo>
                <a:lnTo>
                  <a:pt x="7493" y="112649"/>
                </a:lnTo>
                <a:lnTo>
                  <a:pt x="2365" y="152019"/>
                </a:lnTo>
                <a:lnTo>
                  <a:pt x="0" y="197103"/>
                </a:lnTo>
                <a:lnTo>
                  <a:pt x="384" y="218890"/>
                </a:lnTo>
                <a:lnTo>
                  <a:pt x="3964" y="258272"/>
                </a:lnTo>
                <a:lnTo>
                  <a:pt x="17414" y="306895"/>
                </a:lnTo>
                <a:lnTo>
                  <a:pt x="38633" y="343862"/>
                </a:lnTo>
                <a:lnTo>
                  <a:pt x="78259" y="373874"/>
                </a:lnTo>
                <a:lnTo>
                  <a:pt x="116585" y="381000"/>
                </a:lnTo>
                <a:lnTo>
                  <a:pt x="130643" y="380259"/>
                </a:lnTo>
                <a:lnTo>
                  <a:pt x="169291" y="367918"/>
                </a:lnTo>
                <a:lnTo>
                  <a:pt x="196806" y="345313"/>
                </a:lnTo>
                <a:lnTo>
                  <a:pt x="120396" y="345313"/>
                </a:lnTo>
                <a:lnTo>
                  <a:pt x="86919" y="335841"/>
                </a:lnTo>
                <a:lnTo>
                  <a:pt x="62801" y="307546"/>
                </a:lnTo>
                <a:lnTo>
                  <a:pt x="48208" y="260605"/>
                </a:lnTo>
                <a:lnTo>
                  <a:pt x="43306" y="195199"/>
                </a:lnTo>
                <a:lnTo>
                  <a:pt x="48238" y="125162"/>
                </a:lnTo>
                <a:lnTo>
                  <a:pt x="63039" y="75342"/>
                </a:lnTo>
                <a:lnTo>
                  <a:pt x="87723" y="45573"/>
                </a:lnTo>
                <a:lnTo>
                  <a:pt x="122300" y="35687"/>
                </a:lnTo>
                <a:lnTo>
                  <a:pt x="201744" y="35687"/>
                </a:lnTo>
                <a:lnTo>
                  <a:pt x="198546" y="30496"/>
                </a:lnTo>
                <a:lnTo>
                  <a:pt x="165933" y="7637"/>
                </a:lnTo>
                <a:lnTo>
                  <a:pt x="124205" y="0"/>
                </a:lnTo>
                <a:close/>
              </a:path>
              <a:path w="241300" h="381000">
                <a:moveTo>
                  <a:pt x="201744" y="35687"/>
                </a:moveTo>
                <a:lnTo>
                  <a:pt x="122300" y="35687"/>
                </a:lnTo>
                <a:lnTo>
                  <a:pt x="155479" y="45543"/>
                </a:lnTo>
                <a:lnTo>
                  <a:pt x="178943" y="75104"/>
                </a:lnTo>
                <a:lnTo>
                  <a:pt x="192881" y="124358"/>
                </a:lnTo>
                <a:lnTo>
                  <a:pt x="197484" y="193293"/>
                </a:lnTo>
                <a:lnTo>
                  <a:pt x="192583" y="259802"/>
                </a:lnTo>
                <a:lnTo>
                  <a:pt x="177990" y="307308"/>
                </a:lnTo>
                <a:lnTo>
                  <a:pt x="153872" y="335811"/>
                </a:lnTo>
                <a:lnTo>
                  <a:pt x="120396" y="345313"/>
                </a:lnTo>
                <a:lnTo>
                  <a:pt x="196806" y="345313"/>
                </a:lnTo>
                <a:lnTo>
                  <a:pt x="221472" y="303101"/>
                </a:lnTo>
                <a:lnTo>
                  <a:pt x="235219" y="251583"/>
                </a:lnTo>
                <a:lnTo>
                  <a:pt x="240109" y="211427"/>
                </a:lnTo>
                <a:lnTo>
                  <a:pt x="240792" y="189611"/>
                </a:lnTo>
                <a:lnTo>
                  <a:pt x="236067" y="121562"/>
                </a:lnTo>
                <a:lnTo>
                  <a:pt x="221955" y="68497"/>
                </a:lnTo>
                <a:lnTo>
                  <a:pt x="20174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10399776" y="1248917"/>
            <a:ext cx="335280" cy="392430"/>
          </a:xfrm>
          <a:custGeom>
            <a:avLst/>
            <a:gdLst/>
            <a:ahLst/>
            <a:cxnLst/>
            <a:rect l="l" t="t" r="r" b="b"/>
            <a:pathLst>
              <a:path w="335279" h="392430">
                <a:moveTo>
                  <a:pt x="231131" y="372109"/>
                </a:moveTo>
                <a:lnTo>
                  <a:pt x="213487" y="372109"/>
                </a:lnTo>
                <a:lnTo>
                  <a:pt x="217297" y="374650"/>
                </a:lnTo>
                <a:lnTo>
                  <a:pt x="220979" y="382269"/>
                </a:lnTo>
                <a:lnTo>
                  <a:pt x="228473" y="388619"/>
                </a:lnTo>
                <a:lnTo>
                  <a:pt x="234188" y="391159"/>
                </a:lnTo>
                <a:lnTo>
                  <a:pt x="239775" y="392429"/>
                </a:lnTo>
                <a:lnTo>
                  <a:pt x="245364" y="392429"/>
                </a:lnTo>
                <a:lnTo>
                  <a:pt x="252856" y="391159"/>
                </a:lnTo>
                <a:lnTo>
                  <a:pt x="260350" y="391159"/>
                </a:lnTo>
                <a:lnTo>
                  <a:pt x="264159" y="387350"/>
                </a:lnTo>
                <a:lnTo>
                  <a:pt x="270598" y="382269"/>
                </a:lnTo>
                <a:lnTo>
                  <a:pt x="246207" y="382269"/>
                </a:lnTo>
                <a:lnTo>
                  <a:pt x="237664" y="379729"/>
                </a:lnTo>
                <a:lnTo>
                  <a:pt x="231574" y="373379"/>
                </a:lnTo>
                <a:lnTo>
                  <a:pt x="231131" y="372109"/>
                </a:lnTo>
                <a:close/>
              </a:path>
              <a:path w="335279" h="392430">
                <a:moveTo>
                  <a:pt x="44957" y="280669"/>
                </a:moveTo>
                <a:lnTo>
                  <a:pt x="43052" y="280669"/>
                </a:lnTo>
                <a:lnTo>
                  <a:pt x="43052" y="290829"/>
                </a:lnTo>
                <a:lnTo>
                  <a:pt x="35559" y="297179"/>
                </a:lnTo>
                <a:lnTo>
                  <a:pt x="26162" y="298450"/>
                </a:lnTo>
                <a:lnTo>
                  <a:pt x="18669" y="298450"/>
                </a:lnTo>
                <a:lnTo>
                  <a:pt x="14985" y="300989"/>
                </a:lnTo>
                <a:lnTo>
                  <a:pt x="5588" y="300989"/>
                </a:lnTo>
                <a:lnTo>
                  <a:pt x="3682" y="304800"/>
                </a:lnTo>
                <a:lnTo>
                  <a:pt x="3682" y="312419"/>
                </a:lnTo>
                <a:lnTo>
                  <a:pt x="5588" y="316229"/>
                </a:lnTo>
                <a:lnTo>
                  <a:pt x="5588" y="320039"/>
                </a:lnTo>
                <a:lnTo>
                  <a:pt x="7493" y="323850"/>
                </a:lnTo>
                <a:lnTo>
                  <a:pt x="9398" y="331469"/>
                </a:lnTo>
                <a:lnTo>
                  <a:pt x="9398" y="337819"/>
                </a:lnTo>
                <a:lnTo>
                  <a:pt x="5588" y="346709"/>
                </a:lnTo>
                <a:lnTo>
                  <a:pt x="3682" y="347979"/>
                </a:lnTo>
                <a:lnTo>
                  <a:pt x="3682" y="349250"/>
                </a:lnTo>
                <a:lnTo>
                  <a:pt x="1904" y="353059"/>
                </a:lnTo>
                <a:lnTo>
                  <a:pt x="0" y="359409"/>
                </a:lnTo>
                <a:lnTo>
                  <a:pt x="3682" y="364489"/>
                </a:lnTo>
                <a:lnTo>
                  <a:pt x="9398" y="367029"/>
                </a:lnTo>
                <a:lnTo>
                  <a:pt x="13080" y="368300"/>
                </a:lnTo>
                <a:lnTo>
                  <a:pt x="16891" y="370839"/>
                </a:lnTo>
                <a:lnTo>
                  <a:pt x="20574" y="370839"/>
                </a:lnTo>
                <a:lnTo>
                  <a:pt x="31488" y="373379"/>
                </a:lnTo>
                <a:lnTo>
                  <a:pt x="41878" y="374650"/>
                </a:lnTo>
                <a:lnTo>
                  <a:pt x="51935" y="377189"/>
                </a:lnTo>
                <a:lnTo>
                  <a:pt x="68853" y="381000"/>
                </a:lnTo>
                <a:lnTo>
                  <a:pt x="76073" y="383539"/>
                </a:lnTo>
                <a:lnTo>
                  <a:pt x="83673" y="386079"/>
                </a:lnTo>
                <a:lnTo>
                  <a:pt x="91821" y="388619"/>
                </a:lnTo>
                <a:lnTo>
                  <a:pt x="98766" y="391159"/>
                </a:lnTo>
                <a:lnTo>
                  <a:pt x="105568" y="391159"/>
                </a:lnTo>
                <a:lnTo>
                  <a:pt x="112037" y="388619"/>
                </a:lnTo>
                <a:lnTo>
                  <a:pt x="117982" y="386079"/>
                </a:lnTo>
                <a:lnTo>
                  <a:pt x="121793" y="383539"/>
                </a:lnTo>
                <a:lnTo>
                  <a:pt x="97408" y="383539"/>
                </a:lnTo>
                <a:lnTo>
                  <a:pt x="91821" y="382269"/>
                </a:lnTo>
                <a:lnTo>
                  <a:pt x="86105" y="379729"/>
                </a:lnTo>
                <a:lnTo>
                  <a:pt x="26162" y="364489"/>
                </a:lnTo>
                <a:lnTo>
                  <a:pt x="20574" y="364489"/>
                </a:lnTo>
                <a:lnTo>
                  <a:pt x="16891" y="363219"/>
                </a:lnTo>
                <a:lnTo>
                  <a:pt x="13080" y="360679"/>
                </a:lnTo>
                <a:lnTo>
                  <a:pt x="9398" y="359409"/>
                </a:lnTo>
                <a:lnTo>
                  <a:pt x="7493" y="356869"/>
                </a:lnTo>
                <a:lnTo>
                  <a:pt x="9398" y="353059"/>
                </a:lnTo>
                <a:lnTo>
                  <a:pt x="9398" y="349250"/>
                </a:lnTo>
                <a:lnTo>
                  <a:pt x="11175" y="347979"/>
                </a:lnTo>
                <a:lnTo>
                  <a:pt x="16891" y="336550"/>
                </a:lnTo>
                <a:lnTo>
                  <a:pt x="16891" y="331469"/>
                </a:lnTo>
                <a:lnTo>
                  <a:pt x="13080" y="323850"/>
                </a:lnTo>
                <a:lnTo>
                  <a:pt x="11175" y="321309"/>
                </a:lnTo>
                <a:lnTo>
                  <a:pt x="9398" y="317500"/>
                </a:lnTo>
                <a:lnTo>
                  <a:pt x="9398" y="313689"/>
                </a:lnTo>
                <a:lnTo>
                  <a:pt x="7493" y="308609"/>
                </a:lnTo>
                <a:lnTo>
                  <a:pt x="9398" y="304800"/>
                </a:lnTo>
                <a:lnTo>
                  <a:pt x="28067" y="304800"/>
                </a:lnTo>
                <a:lnTo>
                  <a:pt x="33654" y="302259"/>
                </a:lnTo>
                <a:lnTo>
                  <a:pt x="40457" y="298450"/>
                </a:lnTo>
                <a:lnTo>
                  <a:pt x="44259" y="293369"/>
                </a:lnTo>
                <a:lnTo>
                  <a:pt x="45585" y="285750"/>
                </a:lnTo>
                <a:lnTo>
                  <a:pt x="44957" y="280669"/>
                </a:lnTo>
                <a:close/>
              </a:path>
              <a:path w="335279" h="392430">
                <a:moveTo>
                  <a:pt x="75161" y="266700"/>
                </a:moveTo>
                <a:lnTo>
                  <a:pt x="56133" y="266700"/>
                </a:lnTo>
                <a:lnTo>
                  <a:pt x="61849" y="269239"/>
                </a:lnTo>
                <a:lnTo>
                  <a:pt x="65531" y="273050"/>
                </a:lnTo>
                <a:lnTo>
                  <a:pt x="71120" y="276859"/>
                </a:lnTo>
                <a:lnTo>
                  <a:pt x="74929" y="280669"/>
                </a:lnTo>
                <a:lnTo>
                  <a:pt x="80518" y="285750"/>
                </a:lnTo>
                <a:lnTo>
                  <a:pt x="88975" y="297179"/>
                </a:lnTo>
                <a:lnTo>
                  <a:pt x="105842" y="322579"/>
                </a:lnTo>
                <a:lnTo>
                  <a:pt x="114300" y="336550"/>
                </a:lnTo>
                <a:lnTo>
                  <a:pt x="117982" y="341629"/>
                </a:lnTo>
                <a:lnTo>
                  <a:pt x="121793" y="356869"/>
                </a:lnTo>
                <a:lnTo>
                  <a:pt x="121743" y="367029"/>
                </a:lnTo>
                <a:lnTo>
                  <a:pt x="118919" y="373379"/>
                </a:lnTo>
                <a:lnTo>
                  <a:pt x="113309" y="378459"/>
                </a:lnTo>
                <a:lnTo>
                  <a:pt x="104901" y="382269"/>
                </a:lnTo>
                <a:lnTo>
                  <a:pt x="97408" y="383539"/>
                </a:lnTo>
                <a:lnTo>
                  <a:pt x="121793" y="383539"/>
                </a:lnTo>
                <a:lnTo>
                  <a:pt x="123571" y="379729"/>
                </a:lnTo>
                <a:lnTo>
                  <a:pt x="127380" y="378459"/>
                </a:lnTo>
                <a:lnTo>
                  <a:pt x="134874" y="374650"/>
                </a:lnTo>
                <a:lnTo>
                  <a:pt x="142367" y="372109"/>
                </a:lnTo>
                <a:lnTo>
                  <a:pt x="231131" y="372109"/>
                </a:lnTo>
                <a:lnTo>
                  <a:pt x="230688" y="370839"/>
                </a:lnTo>
                <a:lnTo>
                  <a:pt x="131064" y="370839"/>
                </a:lnTo>
                <a:lnTo>
                  <a:pt x="131064" y="360679"/>
                </a:lnTo>
                <a:lnTo>
                  <a:pt x="129285" y="353059"/>
                </a:lnTo>
                <a:lnTo>
                  <a:pt x="127380" y="349250"/>
                </a:lnTo>
                <a:lnTo>
                  <a:pt x="123571" y="344169"/>
                </a:lnTo>
                <a:lnTo>
                  <a:pt x="121793" y="340359"/>
                </a:lnTo>
                <a:lnTo>
                  <a:pt x="117982" y="335279"/>
                </a:lnTo>
                <a:lnTo>
                  <a:pt x="117982" y="332739"/>
                </a:lnTo>
                <a:lnTo>
                  <a:pt x="121793" y="332739"/>
                </a:lnTo>
                <a:lnTo>
                  <a:pt x="125475" y="331469"/>
                </a:lnTo>
                <a:lnTo>
                  <a:pt x="129285" y="328929"/>
                </a:lnTo>
                <a:lnTo>
                  <a:pt x="129285" y="323850"/>
                </a:lnTo>
                <a:lnTo>
                  <a:pt x="131064" y="317500"/>
                </a:lnTo>
                <a:lnTo>
                  <a:pt x="129285" y="313689"/>
                </a:lnTo>
                <a:lnTo>
                  <a:pt x="125475" y="309879"/>
                </a:lnTo>
                <a:lnTo>
                  <a:pt x="97408" y="287019"/>
                </a:lnTo>
                <a:lnTo>
                  <a:pt x="80549" y="271779"/>
                </a:lnTo>
                <a:lnTo>
                  <a:pt x="75161" y="266700"/>
                </a:lnTo>
                <a:close/>
              </a:path>
              <a:path w="335279" h="392430">
                <a:moveTo>
                  <a:pt x="301625" y="285750"/>
                </a:moveTo>
                <a:lnTo>
                  <a:pt x="301625" y="287019"/>
                </a:lnTo>
                <a:lnTo>
                  <a:pt x="299720" y="289559"/>
                </a:lnTo>
                <a:lnTo>
                  <a:pt x="299720" y="306069"/>
                </a:lnTo>
                <a:lnTo>
                  <a:pt x="301625" y="313689"/>
                </a:lnTo>
                <a:lnTo>
                  <a:pt x="307213" y="321309"/>
                </a:lnTo>
                <a:lnTo>
                  <a:pt x="314705" y="323850"/>
                </a:lnTo>
                <a:lnTo>
                  <a:pt x="316610" y="325119"/>
                </a:lnTo>
                <a:lnTo>
                  <a:pt x="318389" y="325119"/>
                </a:lnTo>
                <a:lnTo>
                  <a:pt x="320294" y="327659"/>
                </a:lnTo>
                <a:lnTo>
                  <a:pt x="324103" y="327659"/>
                </a:lnTo>
                <a:lnTo>
                  <a:pt x="325881" y="328929"/>
                </a:lnTo>
                <a:lnTo>
                  <a:pt x="327787" y="332739"/>
                </a:lnTo>
                <a:lnTo>
                  <a:pt x="331470" y="335279"/>
                </a:lnTo>
                <a:lnTo>
                  <a:pt x="329692" y="336550"/>
                </a:lnTo>
                <a:lnTo>
                  <a:pt x="327787" y="340359"/>
                </a:lnTo>
                <a:lnTo>
                  <a:pt x="325881" y="341629"/>
                </a:lnTo>
                <a:lnTo>
                  <a:pt x="324103" y="341629"/>
                </a:lnTo>
                <a:lnTo>
                  <a:pt x="320294" y="346709"/>
                </a:lnTo>
                <a:lnTo>
                  <a:pt x="314705" y="347979"/>
                </a:lnTo>
                <a:lnTo>
                  <a:pt x="310896" y="349250"/>
                </a:lnTo>
                <a:lnTo>
                  <a:pt x="300013" y="354329"/>
                </a:lnTo>
                <a:lnTo>
                  <a:pt x="289845" y="358139"/>
                </a:lnTo>
                <a:lnTo>
                  <a:pt x="280392" y="364489"/>
                </a:lnTo>
                <a:lnTo>
                  <a:pt x="271652" y="370839"/>
                </a:lnTo>
                <a:lnTo>
                  <a:pt x="265938" y="374650"/>
                </a:lnTo>
                <a:lnTo>
                  <a:pt x="262254" y="378459"/>
                </a:lnTo>
                <a:lnTo>
                  <a:pt x="256667" y="379729"/>
                </a:lnTo>
                <a:lnTo>
                  <a:pt x="246207" y="382269"/>
                </a:lnTo>
                <a:lnTo>
                  <a:pt x="270598" y="382269"/>
                </a:lnTo>
                <a:lnTo>
                  <a:pt x="275427" y="378459"/>
                </a:lnTo>
                <a:lnTo>
                  <a:pt x="286861" y="369569"/>
                </a:lnTo>
                <a:lnTo>
                  <a:pt x="298628" y="361950"/>
                </a:lnTo>
                <a:lnTo>
                  <a:pt x="318389" y="351789"/>
                </a:lnTo>
                <a:lnTo>
                  <a:pt x="324103" y="347979"/>
                </a:lnTo>
                <a:lnTo>
                  <a:pt x="329692" y="344169"/>
                </a:lnTo>
                <a:lnTo>
                  <a:pt x="335279" y="337819"/>
                </a:lnTo>
                <a:lnTo>
                  <a:pt x="335279" y="331469"/>
                </a:lnTo>
                <a:lnTo>
                  <a:pt x="329692" y="327659"/>
                </a:lnTo>
                <a:lnTo>
                  <a:pt x="325881" y="323850"/>
                </a:lnTo>
                <a:lnTo>
                  <a:pt x="324103" y="321309"/>
                </a:lnTo>
                <a:lnTo>
                  <a:pt x="320294" y="320039"/>
                </a:lnTo>
                <a:lnTo>
                  <a:pt x="312800" y="316229"/>
                </a:lnTo>
                <a:lnTo>
                  <a:pt x="307213" y="309879"/>
                </a:lnTo>
                <a:lnTo>
                  <a:pt x="305307" y="302259"/>
                </a:lnTo>
                <a:lnTo>
                  <a:pt x="303402" y="297179"/>
                </a:lnTo>
                <a:lnTo>
                  <a:pt x="303402" y="290829"/>
                </a:lnTo>
                <a:lnTo>
                  <a:pt x="301625" y="285750"/>
                </a:lnTo>
                <a:close/>
              </a:path>
              <a:path w="335279" h="392430">
                <a:moveTo>
                  <a:pt x="132969" y="340359"/>
                </a:moveTo>
                <a:lnTo>
                  <a:pt x="129285" y="340359"/>
                </a:lnTo>
                <a:lnTo>
                  <a:pt x="129285" y="341629"/>
                </a:lnTo>
                <a:lnTo>
                  <a:pt x="127380" y="344169"/>
                </a:lnTo>
                <a:lnTo>
                  <a:pt x="129285" y="344169"/>
                </a:lnTo>
                <a:lnTo>
                  <a:pt x="129285" y="346709"/>
                </a:lnTo>
                <a:lnTo>
                  <a:pt x="132969" y="349250"/>
                </a:lnTo>
                <a:lnTo>
                  <a:pt x="134874" y="353059"/>
                </a:lnTo>
                <a:lnTo>
                  <a:pt x="136778" y="359409"/>
                </a:lnTo>
                <a:lnTo>
                  <a:pt x="136778" y="367029"/>
                </a:lnTo>
                <a:lnTo>
                  <a:pt x="132969" y="370839"/>
                </a:lnTo>
                <a:lnTo>
                  <a:pt x="230688" y="370839"/>
                </a:lnTo>
                <a:lnTo>
                  <a:pt x="229359" y="367029"/>
                </a:lnTo>
                <a:lnTo>
                  <a:pt x="213487" y="367029"/>
                </a:lnTo>
                <a:lnTo>
                  <a:pt x="213487" y="356869"/>
                </a:lnTo>
                <a:lnTo>
                  <a:pt x="216662" y="350519"/>
                </a:lnTo>
                <a:lnTo>
                  <a:pt x="156412" y="350519"/>
                </a:lnTo>
                <a:lnTo>
                  <a:pt x="147954" y="349250"/>
                </a:lnTo>
                <a:lnTo>
                  <a:pt x="144272" y="347979"/>
                </a:lnTo>
                <a:lnTo>
                  <a:pt x="138556" y="346709"/>
                </a:lnTo>
                <a:lnTo>
                  <a:pt x="134874" y="341629"/>
                </a:lnTo>
                <a:lnTo>
                  <a:pt x="132969" y="340359"/>
                </a:lnTo>
                <a:close/>
              </a:path>
              <a:path w="335279" h="392430">
                <a:moveTo>
                  <a:pt x="261302" y="260350"/>
                </a:moveTo>
                <a:lnTo>
                  <a:pt x="255071" y="260350"/>
                </a:lnTo>
                <a:lnTo>
                  <a:pt x="249174" y="261619"/>
                </a:lnTo>
                <a:lnTo>
                  <a:pt x="241680" y="262889"/>
                </a:lnTo>
                <a:lnTo>
                  <a:pt x="237871" y="266700"/>
                </a:lnTo>
                <a:lnTo>
                  <a:pt x="237871" y="274319"/>
                </a:lnTo>
                <a:lnTo>
                  <a:pt x="230377" y="274319"/>
                </a:lnTo>
                <a:lnTo>
                  <a:pt x="226695" y="276859"/>
                </a:lnTo>
                <a:lnTo>
                  <a:pt x="224790" y="281939"/>
                </a:lnTo>
                <a:lnTo>
                  <a:pt x="220979" y="287019"/>
                </a:lnTo>
                <a:lnTo>
                  <a:pt x="220979" y="298450"/>
                </a:lnTo>
                <a:lnTo>
                  <a:pt x="222884" y="306069"/>
                </a:lnTo>
                <a:lnTo>
                  <a:pt x="222884" y="313689"/>
                </a:lnTo>
                <a:lnTo>
                  <a:pt x="224790" y="321309"/>
                </a:lnTo>
                <a:lnTo>
                  <a:pt x="224790" y="335279"/>
                </a:lnTo>
                <a:lnTo>
                  <a:pt x="220979" y="349250"/>
                </a:lnTo>
                <a:lnTo>
                  <a:pt x="219201" y="359409"/>
                </a:lnTo>
                <a:lnTo>
                  <a:pt x="219201" y="367029"/>
                </a:lnTo>
                <a:lnTo>
                  <a:pt x="229359" y="367029"/>
                </a:lnTo>
                <a:lnTo>
                  <a:pt x="228473" y="364489"/>
                </a:lnTo>
                <a:lnTo>
                  <a:pt x="228473" y="349250"/>
                </a:lnTo>
                <a:lnTo>
                  <a:pt x="229784" y="339089"/>
                </a:lnTo>
                <a:lnTo>
                  <a:pt x="230393" y="327659"/>
                </a:lnTo>
                <a:lnTo>
                  <a:pt x="229598" y="317500"/>
                </a:lnTo>
                <a:lnTo>
                  <a:pt x="226695" y="306069"/>
                </a:lnTo>
                <a:lnTo>
                  <a:pt x="224790" y="298450"/>
                </a:lnTo>
                <a:lnTo>
                  <a:pt x="224790" y="290829"/>
                </a:lnTo>
                <a:lnTo>
                  <a:pt x="228473" y="284479"/>
                </a:lnTo>
                <a:lnTo>
                  <a:pt x="228473" y="281939"/>
                </a:lnTo>
                <a:lnTo>
                  <a:pt x="230377" y="278129"/>
                </a:lnTo>
                <a:lnTo>
                  <a:pt x="295909" y="278129"/>
                </a:lnTo>
                <a:lnTo>
                  <a:pt x="297815" y="276859"/>
                </a:lnTo>
                <a:lnTo>
                  <a:pt x="297815" y="274319"/>
                </a:lnTo>
                <a:lnTo>
                  <a:pt x="299720" y="273050"/>
                </a:lnTo>
                <a:lnTo>
                  <a:pt x="299720" y="269239"/>
                </a:lnTo>
                <a:lnTo>
                  <a:pt x="300255" y="265429"/>
                </a:lnTo>
                <a:lnTo>
                  <a:pt x="273430" y="265429"/>
                </a:lnTo>
                <a:lnTo>
                  <a:pt x="267533" y="261619"/>
                </a:lnTo>
                <a:lnTo>
                  <a:pt x="261302" y="260350"/>
                </a:lnTo>
                <a:close/>
              </a:path>
              <a:path w="335279" h="392430">
                <a:moveTo>
                  <a:pt x="217297" y="323850"/>
                </a:moveTo>
                <a:lnTo>
                  <a:pt x="215392" y="323850"/>
                </a:lnTo>
                <a:lnTo>
                  <a:pt x="209803" y="328929"/>
                </a:lnTo>
                <a:lnTo>
                  <a:pt x="207899" y="332739"/>
                </a:lnTo>
                <a:lnTo>
                  <a:pt x="204216" y="336550"/>
                </a:lnTo>
                <a:lnTo>
                  <a:pt x="198500" y="341629"/>
                </a:lnTo>
                <a:lnTo>
                  <a:pt x="191007" y="346709"/>
                </a:lnTo>
                <a:lnTo>
                  <a:pt x="181737" y="347979"/>
                </a:lnTo>
                <a:lnTo>
                  <a:pt x="164846" y="350519"/>
                </a:lnTo>
                <a:lnTo>
                  <a:pt x="216662" y="350519"/>
                </a:lnTo>
                <a:lnTo>
                  <a:pt x="217297" y="349250"/>
                </a:lnTo>
                <a:lnTo>
                  <a:pt x="219201" y="341629"/>
                </a:lnTo>
                <a:lnTo>
                  <a:pt x="220979" y="335279"/>
                </a:lnTo>
                <a:lnTo>
                  <a:pt x="219201" y="327659"/>
                </a:lnTo>
                <a:lnTo>
                  <a:pt x="217297" y="325119"/>
                </a:lnTo>
                <a:lnTo>
                  <a:pt x="217297" y="323850"/>
                </a:lnTo>
                <a:close/>
              </a:path>
              <a:path w="335279" h="392430">
                <a:moveTo>
                  <a:pt x="290322" y="278129"/>
                </a:moveTo>
                <a:lnTo>
                  <a:pt x="237871" y="278129"/>
                </a:lnTo>
                <a:lnTo>
                  <a:pt x="239775" y="280669"/>
                </a:lnTo>
                <a:lnTo>
                  <a:pt x="239775" y="281939"/>
                </a:lnTo>
                <a:lnTo>
                  <a:pt x="241680" y="285750"/>
                </a:lnTo>
                <a:lnTo>
                  <a:pt x="243458" y="289559"/>
                </a:lnTo>
                <a:lnTo>
                  <a:pt x="245364" y="290829"/>
                </a:lnTo>
                <a:lnTo>
                  <a:pt x="247269" y="295909"/>
                </a:lnTo>
                <a:lnTo>
                  <a:pt x="250951" y="298450"/>
                </a:lnTo>
                <a:lnTo>
                  <a:pt x="254762" y="298450"/>
                </a:lnTo>
                <a:lnTo>
                  <a:pt x="262254" y="300989"/>
                </a:lnTo>
                <a:lnTo>
                  <a:pt x="269748" y="300989"/>
                </a:lnTo>
                <a:lnTo>
                  <a:pt x="280924" y="293369"/>
                </a:lnTo>
                <a:lnTo>
                  <a:pt x="282828" y="289559"/>
                </a:lnTo>
                <a:lnTo>
                  <a:pt x="286639" y="285750"/>
                </a:lnTo>
                <a:lnTo>
                  <a:pt x="288417" y="281939"/>
                </a:lnTo>
                <a:lnTo>
                  <a:pt x="290322" y="278129"/>
                </a:lnTo>
                <a:close/>
              </a:path>
              <a:path w="335279" h="392430">
                <a:moveTo>
                  <a:pt x="167659" y="0"/>
                </a:moveTo>
                <a:lnTo>
                  <a:pt x="151765" y="0"/>
                </a:lnTo>
                <a:lnTo>
                  <a:pt x="144272" y="1269"/>
                </a:lnTo>
                <a:lnTo>
                  <a:pt x="112222" y="36829"/>
                </a:lnTo>
                <a:lnTo>
                  <a:pt x="110601" y="86359"/>
                </a:lnTo>
                <a:lnTo>
                  <a:pt x="110787" y="92709"/>
                </a:lnTo>
                <a:lnTo>
                  <a:pt x="112097" y="111759"/>
                </a:lnTo>
                <a:lnTo>
                  <a:pt x="112395" y="121919"/>
                </a:lnTo>
                <a:lnTo>
                  <a:pt x="114300" y="128269"/>
                </a:lnTo>
                <a:lnTo>
                  <a:pt x="112395" y="132079"/>
                </a:lnTo>
                <a:lnTo>
                  <a:pt x="108584" y="137159"/>
                </a:lnTo>
                <a:lnTo>
                  <a:pt x="104901" y="143509"/>
                </a:lnTo>
                <a:lnTo>
                  <a:pt x="101092" y="149859"/>
                </a:lnTo>
                <a:lnTo>
                  <a:pt x="97408" y="156209"/>
                </a:lnTo>
                <a:lnTo>
                  <a:pt x="93227" y="161289"/>
                </a:lnTo>
                <a:lnTo>
                  <a:pt x="89201" y="166369"/>
                </a:lnTo>
                <a:lnTo>
                  <a:pt x="85532" y="171450"/>
                </a:lnTo>
                <a:lnTo>
                  <a:pt x="82423" y="176529"/>
                </a:lnTo>
                <a:lnTo>
                  <a:pt x="77158" y="184150"/>
                </a:lnTo>
                <a:lnTo>
                  <a:pt x="72596" y="193039"/>
                </a:lnTo>
                <a:lnTo>
                  <a:pt x="68724" y="201929"/>
                </a:lnTo>
                <a:lnTo>
                  <a:pt x="65531" y="210819"/>
                </a:lnTo>
                <a:lnTo>
                  <a:pt x="62690" y="218439"/>
                </a:lnTo>
                <a:lnTo>
                  <a:pt x="59467" y="227329"/>
                </a:lnTo>
                <a:lnTo>
                  <a:pt x="55530" y="236219"/>
                </a:lnTo>
                <a:lnTo>
                  <a:pt x="50546" y="245109"/>
                </a:lnTo>
                <a:lnTo>
                  <a:pt x="50546" y="246379"/>
                </a:lnTo>
                <a:lnTo>
                  <a:pt x="48641" y="247650"/>
                </a:lnTo>
                <a:lnTo>
                  <a:pt x="48641" y="250189"/>
                </a:lnTo>
                <a:lnTo>
                  <a:pt x="46863" y="257809"/>
                </a:lnTo>
                <a:lnTo>
                  <a:pt x="46863" y="269239"/>
                </a:lnTo>
                <a:lnTo>
                  <a:pt x="48641" y="273050"/>
                </a:lnTo>
                <a:lnTo>
                  <a:pt x="50546" y="270509"/>
                </a:lnTo>
                <a:lnTo>
                  <a:pt x="56133" y="266700"/>
                </a:lnTo>
                <a:lnTo>
                  <a:pt x="75161" y="266700"/>
                </a:lnTo>
                <a:lnTo>
                  <a:pt x="71120" y="262889"/>
                </a:lnTo>
                <a:lnTo>
                  <a:pt x="71120" y="259079"/>
                </a:lnTo>
                <a:lnTo>
                  <a:pt x="69342" y="254000"/>
                </a:lnTo>
                <a:lnTo>
                  <a:pt x="67437" y="246379"/>
                </a:lnTo>
                <a:lnTo>
                  <a:pt x="67437" y="238759"/>
                </a:lnTo>
                <a:lnTo>
                  <a:pt x="69342" y="231139"/>
                </a:lnTo>
                <a:lnTo>
                  <a:pt x="69342" y="229869"/>
                </a:lnTo>
                <a:lnTo>
                  <a:pt x="71120" y="227329"/>
                </a:lnTo>
                <a:lnTo>
                  <a:pt x="87786" y="227329"/>
                </a:lnTo>
                <a:lnTo>
                  <a:pt x="88471" y="224789"/>
                </a:lnTo>
                <a:lnTo>
                  <a:pt x="90874" y="217169"/>
                </a:lnTo>
                <a:lnTo>
                  <a:pt x="93599" y="210819"/>
                </a:lnTo>
                <a:lnTo>
                  <a:pt x="97408" y="203200"/>
                </a:lnTo>
                <a:lnTo>
                  <a:pt x="101092" y="195579"/>
                </a:lnTo>
                <a:lnTo>
                  <a:pt x="104901" y="187959"/>
                </a:lnTo>
                <a:lnTo>
                  <a:pt x="106806" y="186689"/>
                </a:lnTo>
                <a:lnTo>
                  <a:pt x="108584" y="186689"/>
                </a:lnTo>
                <a:lnTo>
                  <a:pt x="110490" y="184150"/>
                </a:lnTo>
                <a:lnTo>
                  <a:pt x="108584" y="180339"/>
                </a:lnTo>
                <a:lnTo>
                  <a:pt x="108584" y="167639"/>
                </a:lnTo>
                <a:lnTo>
                  <a:pt x="110490" y="161289"/>
                </a:lnTo>
                <a:lnTo>
                  <a:pt x="114300" y="156209"/>
                </a:lnTo>
                <a:lnTo>
                  <a:pt x="116077" y="152400"/>
                </a:lnTo>
                <a:lnTo>
                  <a:pt x="121793" y="140969"/>
                </a:lnTo>
                <a:lnTo>
                  <a:pt x="121793" y="132079"/>
                </a:lnTo>
                <a:lnTo>
                  <a:pt x="123571" y="129539"/>
                </a:lnTo>
                <a:lnTo>
                  <a:pt x="132969" y="129539"/>
                </a:lnTo>
                <a:lnTo>
                  <a:pt x="132969" y="128269"/>
                </a:lnTo>
                <a:lnTo>
                  <a:pt x="157945" y="128269"/>
                </a:lnTo>
                <a:lnTo>
                  <a:pt x="162941" y="125729"/>
                </a:lnTo>
                <a:lnTo>
                  <a:pt x="166464" y="124459"/>
                </a:lnTo>
                <a:lnTo>
                  <a:pt x="132969" y="124459"/>
                </a:lnTo>
                <a:lnTo>
                  <a:pt x="127380" y="116839"/>
                </a:lnTo>
                <a:lnTo>
                  <a:pt x="127380" y="114300"/>
                </a:lnTo>
                <a:lnTo>
                  <a:pt x="123571" y="113029"/>
                </a:lnTo>
                <a:lnTo>
                  <a:pt x="121793" y="113029"/>
                </a:lnTo>
                <a:lnTo>
                  <a:pt x="119888" y="110489"/>
                </a:lnTo>
                <a:lnTo>
                  <a:pt x="119888" y="105409"/>
                </a:lnTo>
                <a:lnTo>
                  <a:pt x="121793" y="102869"/>
                </a:lnTo>
                <a:lnTo>
                  <a:pt x="123571" y="101600"/>
                </a:lnTo>
                <a:lnTo>
                  <a:pt x="125475" y="101600"/>
                </a:lnTo>
                <a:lnTo>
                  <a:pt x="129285" y="97789"/>
                </a:lnTo>
                <a:lnTo>
                  <a:pt x="132969" y="95250"/>
                </a:lnTo>
                <a:lnTo>
                  <a:pt x="127380" y="95250"/>
                </a:lnTo>
                <a:lnTo>
                  <a:pt x="125475" y="93979"/>
                </a:lnTo>
                <a:lnTo>
                  <a:pt x="123571" y="93979"/>
                </a:lnTo>
                <a:lnTo>
                  <a:pt x="121231" y="86359"/>
                </a:lnTo>
                <a:lnTo>
                  <a:pt x="120094" y="78739"/>
                </a:lnTo>
                <a:lnTo>
                  <a:pt x="120695" y="71119"/>
                </a:lnTo>
                <a:lnTo>
                  <a:pt x="123571" y="63500"/>
                </a:lnTo>
                <a:lnTo>
                  <a:pt x="125475" y="59689"/>
                </a:lnTo>
                <a:lnTo>
                  <a:pt x="127380" y="58419"/>
                </a:lnTo>
                <a:lnTo>
                  <a:pt x="169341" y="58419"/>
                </a:lnTo>
                <a:lnTo>
                  <a:pt x="172339" y="55879"/>
                </a:lnTo>
                <a:lnTo>
                  <a:pt x="179831" y="55879"/>
                </a:lnTo>
                <a:lnTo>
                  <a:pt x="187325" y="54609"/>
                </a:lnTo>
                <a:lnTo>
                  <a:pt x="228902" y="54609"/>
                </a:lnTo>
                <a:lnTo>
                  <a:pt x="227822" y="49529"/>
                </a:lnTo>
                <a:lnTo>
                  <a:pt x="224859" y="40639"/>
                </a:lnTo>
                <a:lnTo>
                  <a:pt x="220979" y="34289"/>
                </a:lnTo>
                <a:lnTo>
                  <a:pt x="215272" y="24129"/>
                </a:lnTo>
                <a:lnTo>
                  <a:pt x="209042" y="16509"/>
                </a:lnTo>
                <a:lnTo>
                  <a:pt x="201763" y="10159"/>
                </a:lnTo>
                <a:lnTo>
                  <a:pt x="192913" y="5079"/>
                </a:lnTo>
                <a:lnTo>
                  <a:pt x="184511" y="2539"/>
                </a:lnTo>
                <a:lnTo>
                  <a:pt x="167659" y="0"/>
                </a:lnTo>
                <a:close/>
              </a:path>
              <a:path w="335279" h="392430">
                <a:moveTo>
                  <a:pt x="87786" y="227329"/>
                </a:moveTo>
                <a:lnTo>
                  <a:pt x="71120" y="227329"/>
                </a:lnTo>
                <a:lnTo>
                  <a:pt x="71120" y="234950"/>
                </a:lnTo>
                <a:lnTo>
                  <a:pt x="70567" y="240029"/>
                </a:lnTo>
                <a:lnTo>
                  <a:pt x="78613" y="262889"/>
                </a:lnTo>
                <a:lnTo>
                  <a:pt x="80518" y="265429"/>
                </a:lnTo>
                <a:lnTo>
                  <a:pt x="82423" y="266700"/>
                </a:lnTo>
                <a:lnTo>
                  <a:pt x="84327" y="265429"/>
                </a:lnTo>
                <a:lnTo>
                  <a:pt x="84327" y="262889"/>
                </a:lnTo>
                <a:lnTo>
                  <a:pt x="86105" y="261619"/>
                </a:lnTo>
                <a:lnTo>
                  <a:pt x="86105" y="238759"/>
                </a:lnTo>
                <a:lnTo>
                  <a:pt x="86758" y="231139"/>
                </a:lnTo>
                <a:lnTo>
                  <a:pt x="87786" y="227329"/>
                </a:lnTo>
                <a:close/>
              </a:path>
              <a:path w="335279" h="392430">
                <a:moveTo>
                  <a:pt x="270191" y="172719"/>
                </a:moveTo>
                <a:lnTo>
                  <a:pt x="237871" y="172719"/>
                </a:lnTo>
                <a:lnTo>
                  <a:pt x="250378" y="185419"/>
                </a:lnTo>
                <a:lnTo>
                  <a:pt x="260588" y="205739"/>
                </a:lnTo>
                <a:lnTo>
                  <a:pt x="265535" y="231139"/>
                </a:lnTo>
                <a:lnTo>
                  <a:pt x="262254" y="255269"/>
                </a:lnTo>
                <a:lnTo>
                  <a:pt x="265938" y="257809"/>
                </a:lnTo>
                <a:lnTo>
                  <a:pt x="271652" y="259079"/>
                </a:lnTo>
                <a:lnTo>
                  <a:pt x="273430" y="265429"/>
                </a:lnTo>
                <a:lnTo>
                  <a:pt x="300255" y="265429"/>
                </a:lnTo>
                <a:lnTo>
                  <a:pt x="300791" y="261619"/>
                </a:lnTo>
                <a:lnTo>
                  <a:pt x="301005" y="257809"/>
                </a:lnTo>
                <a:lnTo>
                  <a:pt x="300910" y="250189"/>
                </a:lnTo>
                <a:lnTo>
                  <a:pt x="284940" y="196850"/>
                </a:lnTo>
                <a:lnTo>
                  <a:pt x="274127" y="177800"/>
                </a:lnTo>
                <a:lnTo>
                  <a:pt x="270191" y="172719"/>
                </a:lnTo>
                <a:close/>
              </a:path>
              <a:path w="335279" h="392430">
                <a:moveTo>
                  <a:pt x="177926" y="67309"/>
                </a:moveTo>
                <a:lnTo>
                  <a:pt x="174244" y="69850"/>
                </a:lnTo>
                <a:lnTo>
                  <a:pt x="172339" y="74929"/>
                </a:lnTo>
                <a:lnTo>
                  <a:pt x="172339" y="77469"/>
                </a:lnTo>
                <a:lnTo>
                  <a:pt x="170433" y="81279"/>
                </a:lnTo>
                <a:lnTo>
                  <a:pt x="170433" y="87629"/>
                </a:lnTo>
                <a:lnTo>
                  <a:pt x="172339" y="90169"/>
                </a:lnTo>
                <a:lnTo>
                  <a:pt x="176022" y="92709"/>
                </a:lnTo>
                <a:lnTo>
                  <a:pt x="183515" y="95250"/>
                </a:lnTo>
                <a:lnTo>
                  <a:pt x="189229" y="97789"/>
                </a:lnTo>
                <a:lnTo>
                  <a:pt x="200405" y="101600"/>
                </a:lnTo>
                <a:lnTo>
                  <a:pt x="202310" y="105409"/>
                </a:lnTo>
                <a:lnTo>
                  <a:pt x="200405" y="109219"/>
                </a:lnTo>
                <a:lnTo>
                  <a:pt x="200405" y="113029"/>
                </a:lnTo>
                <a:lnTo>
                  <a:pt x="198613" y="116615"/>
                </a:lnTo>
                <a:lnTo>
                  <a:pt x="198500" y="120650"/>
                </a:lnTo>
                <a:lnTo>
                  <a:pt x="196723" y="125729"/>
                </a:lnTo>
                <a:lnTo>
                  <a:pt x="198500" y="132079"/>
                </a:lnTo>
                <a:lnTo>
                  <a:pt x="202310" y="135889"/>
                </a:lnTo>
                <a:lnTo>
                  <a:pt x="208379" y="144779"/>
                </a:lnTo>
                <a:lnTo>
                  <a:pt x="212851" y="154939"/>
                </a:lnTo>
                <a:lnTo>
                  <a:pt x="216277" y="165100"/>
                </a:lnTo>
                <a:lnTo>
                  <a:pt x="219201" y="176529"/>
                </a:lnTo>
                <a:lnTo>
                  <a:pt x="219201" y="179069"/>
                </a:lnTo>
                <a:lnTo>
                  <a:pt x="220979" y="179069"/>
                </a:lnTo>
                <a:lnTo>
                  <a:pt x="226695" y="184150"/>
                </a:lnTo>
                <a:lnTo>
                  <a:pt x="230377" y="194309"/>
                </a:lnTo>
                <a:lnTo>
                  <a:pt x="232282" y="200659"/>
                </a:lnTo>
                <a:lnTo>
                  <a:pt x="235811" y="210819"/>
                </a:lnTo>
                <a:lnTo>
                  <a:pt x="238125" y="220979"/>
                </a:lnTo>
                <a:lnTo>
                  <a:pt x="239391" y="231139"/>
                </a:lnTo>
                <a:lnTo>
                  <a:pt x="239690" y="240029"/>
                </a:lnTo>
                <a:lnTo>
                  <a:pt x="239775" y="251459"/>
                </a:lnTo>
                <a:lnTo>
                  <a:pt x="241680" y="257809"/>
                </a:lnTo>
                <a:lnTo>
                  <a:pt x="243458" y="259079"/>
                </a:lnTo>
                <a:lnTo>
                  <a:pt x="254762" y="259079"/>
                </a:lnTo>
                <a:lnTo>
                  <a:pt x="258445" y="254000"/>
                </a:lnTo>
                <a:lnTo>
                  <a:pt x="260350" y="246379"/>
                </a:lnTo>
                <a:lnTo>
                  <a:pt x="260909" y="238759"/>
                </a:lnTo>
                <a:lnTo>
                  <a:pt x="261034" y="234950"/>
                </a:lnTo>
                <a:lnTo>
                  <a:pt x="260604" y="226059"/>
                </a:lnTo>
                <a:lnTo>
                  <a:pt x="247935" y="187959"/>
                </a:lnTo>
                <a:lnTo>
                  <a:pt x="237871" y="172719"/>
                </a:lnTo>
                <a:lnTo>
                  <a:pt x="270191" y="172719"/>
                </a:lnTo>
                <a:lnTo>
                  <a:pt x="239791" y="125729"/>
                </a:lnTo>
                <a:lnTo>
                  <a:pt x="231752" y="95250"/>
                </a:lnTo>
                <a:lnTo>
                  <a:pt x="194818" y="95250"/>
                </a:lnTo>
                <a:lnTo>
                  <a:pt x="191007" y="92709"/>
                </a:lnTo>
                <a:lnTo>
                  <a:pt x="191007" y="90169"/>
                </a:lnTo>
                <a:lnTo>
                  <a:pt x="194818" y="85089"/>
                </a:lnTo>
                <a:lnTo>
                  <a:pt x="194056" y="82550"/>
                </a:lnTo>
                <a:lnTo>
                  <a:pt x="187325" y="82550"/>
                </a:lnTo>
                <a:lnTo>
                  <a:pt x="187325" y="78739"/>
                </a:lnTo>
                <a:lnTo>
                  <a:pt x="185420" y="74929"/>
                </a:lnTo>
                <a:lnTo>
                  <a:pt x="181737" y="73659"/>
                </a:lnTo>
                <a:lnTo>
                  <a:pt x="183515" y="71119"/>
                </a:lnTo>
                <a:lnTo>
                  <a:pt x="189229" y="71119"/>
                </a:lnTo>
                <a:lnTo>
                  <a:pt x="187325" y="69850"/>
                </a:lnTo>
                <a:lnTo>
                  <a:pt x="183515" y="69850"/>
                </a:lnTo>
                <a:lnTo>
                  <a:pt x="177926" y="67309"/>
                </a:lnTo>
                <a:close/>
              </a:path>
              <a:path w="335279" h="392430">
                <a:moveTo>
                  <a:pt x="132969" y="129539"/>
                </a:moveTo>
                <a:lnTo>
                  <a:pt x="123571" y="129539"/>
                </a:lnTo>
                <a:lnTo>
                  <a:pt x="123571" y="132079"/>
                </a:lnTo>
                <a:lnTo>
                  <a:pt x="125475" y="133350"/>
                </a:lnTo>
                <a:lnTo>
                  <a:pt x="127380" y="133350"/>
                </a:lnTo>
                <a:lnTo>
                  <a:pt x="131064" y="138429"/>
                </a:lnTo>
                <a:lnTo>
                  <a:pt x="132969" y="144779"/>
                </a:lnTo>
                <a:lnTo>
                  <a:pt x="138556" y="148589"/>
                </a:lnTo>
                <a:lnTo>
                  <a:pt x="142367" y="153669"/>
                </a:lnTo>
                <a:lnTo>
                  <a:pt x="146050" y="153669"/>
                </a:lnTo>
                <a:lnTo>
                  <a:pt x="151765" y="149859"/>
                </a:lnTo>
                <a:lnTo>
                  <a:pt x="155448" y="149859"/>
                </a:lnTo>
                <a:lnTo>
                  <a:pt x="159257" y="146050"/>
                </a:lnTo>
                <a:lnTo>
                  <a:pt x="162941" y="144779"/>
                </a:lnTo>
                <a:lnTo>
                  <a:pt x="168560" y="140969"/>
                </a:lnTo>
                <a:lnTo>
                  <a:pt x="171370" y="138429"/>
                </a:lnTo>
                <a:lnTo>
                  <a:pt x="153543" y="138429"/>
                </a:lnTo>
                <a:lnTo>
                  <a:pt x="146050" y="137159"/>
                </a:lnTo>
                <a:lnTo>
                  <a:pt x="140462" y="137159"/>
                </a:lnTo>
                <a:lnTo>
                  <a:pt x="132969" y="129539"/>
                </a:lnTo>
                <a:close/>
              </a:path>
              <a:path w="335279" h="392430">
                <a:moveTo>
                  <a:pt x="191007" y="121919"/>
                </a:moveTo>
                <a:lnTo>
                  <a:pt x="189229" y="121919"/>
                </a:lnTo>
                <a:lnTo>
                  <a:pt x="187325" y="124459"/>
                </a:lnTo>
                <a:lnTo>
                  <a:pt x="183515" y="124459"/>
                </a:lnTo>
                <a:lnTo>
                  <a:pt x="172339" y="132079"/>
                </a:lnTo>
                <a:lnTo>
                  <a:pt x="166750" y="133350"/>
                </a:lnTo>
                <a:lnTo>
                  <a:pt x="159257" y="137159"/>
                </a:lnTo>
                <a:lnTo>
                  <a:pt x="153543" y="138429"/>
                </a:lnTo>
                <a:lnTo>
                  <a:pt x="171370" y="138429"/>
                </a:lnTo>
                <a:lnTo>
                  <a:pt x="174180" y="135889"/>
                </a:lnTo>
                <a:lnTo>
                  <a:pt x="179800" y="133350"/>
                </a:lnTo>
                <a:lnTo>
                  <a:pt x="185420" y="129539"/>
                </a:lnTo>
                <a:lnTo>
                  <a:pt x="187325" y="129539"/>
                </a:lnTo>
                <a:lnTo>
                  <a:pt x="189229" y="128269"/>
                </a:lnTo>
                <a:lnTo>
                  <a:pt x="191007" y="128269"/>
                </a:lnTo>
                <a:lnTo>
                  <a:pt x="191007" y="125729"/>
                </a:lnTo>
                <a:lnTo>
                  <a:pt x="192913" y="125729"/>
                </a:lnTo>
                <a:lnTo>
                  <a:pt x="191007" y="124459"/>
                </a:lnTo>
                <a:lnTo>
                  <a:pt x="191007" y="121919"/>
                </a:lnTo>
                <a:close/>
              </a:path>
              <a:path w="335279" h="392430">
                <a:moveTo>
                  <a:pt x="157945" y="128269"/>
                </a:moveTo>
                <a:lnTo>
                  <a:pt x="132969" y="128269"/>
                </a:lnTo>
                <a:lnTo>
                  <a:pt x="134874" y="129539"/>
                </a:lnTo>
                <a:lnTo>
                  <a:pt x="155448" y="129539"/>
                </a:lnTo>
                <a:lnTo>
                  <a:pt x="157945" y="128269"/>
                </a:lnTo>
                <a:close/>
              </a:path>
              <a:path w="335279" h="392430">
                <a:moveTo>
                  <a:pt x="185002" y="116839"/>
                </a:moveTo>
                <a:lnTo>
                  <a:pt x="177926" y="116839"/>
                </a:lnTo>
                <a:lnTo>
                  <a:pt x="170433" y="118109"/>
                </a:lnTo>
                <a:lnTo>
                  <a:pt x="162941" y="121919"/>
                </a:lnTo>
                <a:lnTo>
                  <a:pt x="155448" y="124459"/>
                </a:lnTo>
                <a:lnTo>
                  <a:pt x="166464" y="124459"/>
                </a:lnTo>
                <a:lnTo>
                  <a:pt x="169987" y="123189"/>
                </a:lnTo>
                <a:lnTo>
                  <a:pt x="185002" y="116839"/>
                </a:lnTo>
                <a:close/>
              </a:path>
              <a:path w="335279" h="392430">
                <a:moveTo>
                  <a:pt x="185532" y="116615"/>
                </a:moveTo>
                <a:lnTo>
                  <a:pt x="185002" y="116839"/>
                </a:lnTo>
                <a:lnTo>
                  <a:pt x="185420" y="116839"/>
                </a:lnTo>
                <a:lnTo>
                  <a:pt x="185532" y="116615"/>
                </a:lnTo>
                <a:close/>
              </a:path>
              <a:path w="335279" h="392430">
                <a:moveTo>
                  <a:pt x="194818" y="109219"/>
                </a:moveTo>
                <a:lnTo>
                  <a:pt x="189229" y="109219"/>
                </a:lnTo>
                <a:lnTo>
                  <a:pt x="185532" y="116615"/>
                </a:lnTo>
                <a:lnTo>
                  <a:pt x="191007" y="114300"/>
                </a:lnTo>
                <a:lnTo>
                  <a:pt x="192913" y="114300"/>
                </a:lnTo>
                <a:lnTo>
                  <a:pt x="192913" y="113029"/>
                </a:lnTo>
                <a:lnTo>
                  <a:pt x="194818" y="110489"/>
                </a:lnTo>
                <a:lnTo>
                  <a:pt x="194818" y="109219"/>
                </a:lnTo>
                <a:close/>
              </a:path>
              <a:path w="335279" h="392430">
                <a:moveTo>
                  <a:pt x="132969" y="67309"/>
                </a:moveTo>
                <a:lnTo>
                  <a:pt x="127380" y="69850"/>
                </a:lnTo>
                <a:lnTo>
                  <a:pt x="125475" y="74929"/>
                </a:lnTo>
                <a:lnTo>
                  <a:pt x="123571" y="78739"/>
                </a:lnTo>
                <a:lnTo>
                  <a:pt x="123571" y="85089"/>
                </a:lnTo>
                <a:lnTo>
                  <a:pt x="127380" y="90169"/>
                </a:lnTo>
                <a:lnTo>
                  <a:pt x="129285" y="90169"/>
                </a:lnTo>
                <a:lnTo>
                  <a:pt x="131064" y="92709"/>
                </a:lnTo>
                <a:lnTo>
                  <a:pt x="131064" y="93979"/>
                </a:lnTo>
                <a:lnTo>
                  <a:pt x="129285" y="95250"/>
                </a:lnTo>
                <a:lnTo>
                  <a:pt x="132969" y="95250"/>
                </a:lnTo>
                <a:lnTo>
                  <a:pt x="136778" y="92709"/>
                </a:lnTo>
                <a:lnTo>
                  <a:pt x="136778" y="90169"/>
                </a:lnTo>
                <a:lnTo>
                  <a:pt x="140462" y="87629"/>
                </a:lnTo>
                <a:lnTo>
                  <a:pt x="142367" y="86359"/>
                </a:lnTo>
                <a:lnTo>
                  <a:pt x="141732" y="85089"/>
                </a:lnTo>
                <a:lnTo>
                  <a:pt x="134874" y="85089"/>
                </a:lnTo>
                <a:lnTo>
                  <a:pt x="134874" y="77469"/>
                </a:lnTo>
                <a:lnTo>
                  <a:pt x="132969" y="77469"/>
                </a:lnTo>
                <a:lnTo>
                  <a:pt x="132969" y="74929"/>
                </a:lnTo>
                <a:lnTo>
                  <a:pt x="140462" y="74929"/>
                </a:lnTo>
                <a:lnTo>
                  <a:pt x="140462" y="73659"/>
                </a:lnTo>
                <a:lnTo>
                  <a:pt x="136778" y="71119"/>
                </a:lnTo>
                <a:lnTo>
                  <a:pt x="132969" y="67309"/>
                </a:lnTo>
                <a:close/>
              </a:path>
              <a:path w="335279" h="392430">
                <a:moveTo>
                  <a:pt x="228902" y="54609"/>
                </a:moveTo>
                <a:lnTo>
                  <a:pt x="187325" y="54609"/>
                </a:lnTo>
                <a:lnTo>
                  <a:pt x="194818" y="58419"/>
                </a:lnTo>
                <a:lnTo>
                  <a:pt x="198500" y="66039"/>
                </a:lnTo>
                <a:lnTo>
                  <a:pt x="202310" y="73659"/>
                </a:lnTo>
                <a:lnTo>
                  <a:pt x="202310" y="82550"/>
                </a:lnTo>
                <a:lnTo>
                  <a:pt x="200405" y="90169"/>
                </a:lnTo>
                <a:lnTo>
                  <a:pt x="200405" y="93979"/>
                </a:lnTo>
                <a:lnTo>
                  <a:pt x="194818" y="95250"/>
                </a:lnTo>
                <a:lnTo>
                  <a:pt x="231752" y="95250"/>
                </a:lnTo>
                <a:lnTo>
                  <a:pt x="230377" y="87629"/>
                </a:lnTo>
                <a:lnTo>
                  <a:pt x="230283" y="66039"/>
                </a:lnTo>
                <a:lnTo>
                  <a:pt x="229713" y="58419"/>
                </a:lnTo>
                <a:lnTo>
                  <a:pt x="228902" y="54609"/>
                </a:lnTo>
                <a:close/>
              </a:path>
              <a:path w="335279" h="392430">
                <a:moveTo>
                  <a:pt x="162941" y="85089"/>
                </a:moveTo>
                <a:lnTo>
                  <a:pt x="159257" y="85089"/>
                </a:lnTo>
                <a:lnTo>
                  <a:pt x="162941" y="87629"/>
                </a:lnTo>
                <a:lnTo>
                  <a:pt x="162941" y="85089"/>
                </a:lnTo>
                <a:close/>
              </a:path>
              <a:path w="335279" h="392430">
                <a:moveTo>
                  <a:pt x="169341" y="58419"/>
                </a:moveTo>
                <a:lnTo>
                  <a:pt x="136778" y="58419"/>
                </a:lnTo>
                <a:lnTo>
                  <a:pt x="140462" y="59689"/>
                </a:lnTo>
                <a:lnTo>
                  <a:pt x="142367" y="63500"/>
                </a:lnTo>
                <a:lnTo>
                  <a:pt x="142367" y="66039"/>
                </a:lnTo>
                <a:lnTo>
                  <a:pt x="144272" y="66039"/>
                </a:lnTo>
                <a:lnTo>
                  <a:pt x="144272" y="71119"/>
                </a:lnTo>
                <a:lnTo>
                  <a:pt x="146050" y="77469"/>
                </a:lnTo>
                <a:lnTo>
                  <a:pt x="146050" y="85089"/>
                </a:lnTo>
                <a:lnTo>
                  <a:pt x="147954" y="86359"/>
                </a:lnTo>
                <a:lnTo>
                  <a:pt x="155448" y="86359"/>
                </a:lnTo>
                <a:lnTo>
                  <a:pt x="159257" y="85089"/>
                </a:lnTo>
                <a:lnTo>
                  <a:pt x="162941" y="85089"/>
                </a:lnTo>
                <a:lnTo>
                  <a:pt x="162941" y="71119"/>
                </a:lnTo>
                <a:lnTo>
                  <a:pt x="164846" y="62229"/>
                </a:lnTo>
                <a:lnTo>
                  <a:pt x="169341" y="58419"/>
                </a:lnTo>
                <a:close/>
              </a:path>
              <a:path w="335279" h="392430">
                <a:moveTo>
                  <a:pt x="140462" y="74929"/>
                </a:moveTo>
                <a:lnTo>
                  <a:pt x="134874" y="74929"/>
                </a:lnTo>
                <a:lnTo>
                  <a:pt x="136778" y="77469"/>
                </a:lnTo>
                <a:lnTo>
                  <a:pt x="136778" y="85089"/>
                </a:lnTo>
                <a:lnTo>
                  <a:pt x="141732" y="85089"/>
                </a:lnTo>
                <a:lnTo>
                  <a:pt x="140462" y="82550"/>
                </a:lnTo>
                <a:lnTo>
                  <a:pt x="140462" y="74929"/>
                </a:lnTo>
                <a:close/>
              </a:path>
              <a:path w="335279" h="392430">
                <a:moveTo>
                  <a:pt x="189229" y="71119"/>
                </a:moveTo>
                <a:lnTo>
                  <a:pt x="183515" y="71119"/>
                </a:lnTo>
                <a:lnTo>
                  <a:pt x="185420" y="73659"/>
                </a:lnTo>
                <a:lnTo>
                  <a:pt x="187325" y="73659"/>
                </a:lnTo>
                <a:lnTo>
                  <a:pt x="189229" y="74929"/>
                </a:lnTo>
                <a:lnTo>
                  <a:pt x="189229" y="81279"/>
                </a:lnTo>
                <a:lnTo>
                  <a:pt x="187325" y="82550"/>
                </a:lnTo>
                <a:lnTo>
                  <a:pt x="194056" y="82550"/>
                </a:lnTo>
                <a:lnTo>
                  <a:pt x="192913" y="78739"/>
                </a:lnTo>
                <a:lnTo>
                  <a:pt x="191007" y="74929"/>
                </a:lnTo>
                <a:lnTo>
                  <a:pt x="189229" y="71119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10538459" y="133807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lnTo>
                  <a:pt x="0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10560304" y="1338072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5">
                <a:moveTo>
                  <a:pt x="4064" y="0"/>
                </a:moveTo>
                <a:lnTo>
                  <a:pt x="0" y="0"/>
                </a:lnTo>
                <a:lnTo>
                  <a:pt x="0" y="1524"/>
                </a:lnTo>
                <a:lnTo>
                  <a:pt x="4064" y="1524"/>
                </a:lnTo>
                <a:lnTo>
                  <a:pt x="4064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3214116" y="2382011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5221" y="0"/>
                </a:moveTo>
                <a:lnTo>
                  <a:pt x="82895" y="6375"/>
                </a:lnTo>
                <a:lnTo>
                  <a:pt x="50038" y="27955"/>
                </a:lnTo>
                <a:lnTo>
                  <a:pt x="25132" y="62257"/>
                </a:lnTo>
                <a:lnTo>
                  <a:pt x="9397" y="110871"/>
                </a:lnTo>
                <a:lnTo>
                  <a:pt x="2555" y="151955"/>
                </a:lnTo>
                <a:lnTo>
                  <a:pt x="0" y="197230"/>
                </a:lnTo>
                <a:lnTo>
                  <a:pt x="664" y="217991"/>
                </a:lnTo>
                <a:lnTo>
                  <a:pt x="2555" y="237870"/>
                </a:lnTo>
                <a:lnTo>
                  <a:pt x="5518" y="256702"/>
                </a:lnTo>
                <a:lnTo>
                  <a:pt x="9397" y="274320"/>
                </a:lnTo>
                <a:lnTo>
                  <a:pt x="12872" y="290784"/>
                </a:lnTo>
                <a:lnTo>
                  <a:pt x="31750" y="332486"/>
                </a:lnTo>
                <a:lnTo>
                  <a:pt x="56753" y="361561"/>
                </a:lnTo>
                <a:lnTo>
                  <a:pt x="103332" y="378763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4" y="368173"/>
                </a:lnTo>
                <a:lnTo>
                  <a:pt x="196548" y="343788"/>
                </a:lnTo>
                <a:lnTo>
                  <a:pt x="121538" y="343788"/>
                </a:lnTo>
                <a:lnTo>
                  <a:pt x="87201" y="334593"/>
                </a:lnTo>
                <a:lnTo>
                  <a:pt x="62674" y="306895"/>
                </a:lnTo>
                <a:lnTo>
                  <a:pt x="47958" y="260528"/>
                </a:lnTo>
                <a:lnTo>
                  <a:pt x="43053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2029" y="35687"/>
                </a:lnTo>
                <a:lnTo>
                  <a:pt x="198504" y="29870"/>
                </a:lnTo>
                <a:lnTo>
                  <a:pt x="166538" y="7452"/>
                </a:lnTo>
                <a:lnTo>
                  <a:pt x="125221" y="0"/>
                </a:lnTo>
                <a:close/>
              </a:path>
              <a:path w="239395" h="379730">
                <a:moveTo>
                  <a:pt x="202029" y="35687"/>
                </a:moveTo>
                <a:lnTo>
                  <a:pt x="121538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4" y="191642"/>
                </a:lnTo>
                <a:lnTo>
                  <a:pt x="191637" y="258224"/>
                </a:lnTo>
                <a:lnTo>
                  <a:pt x="177784" y="305768"/>
                </a:lnTo>
                <a:lnTo>
                  <a:pt x="154477" y="334285"/>
                </a:lnTo>
                <a:lnTo>
                  <a:pt x="121538" y="343788"/>
                </a:lnTo>
                <a:lnTo>
                  <a:pt x="196548" y="343788"/>
                </a:lnTo>
                <a:lnTo>
                  <a:pt x="221027" y="302688"/>
                </a:lnTo>
                <a:lnTo>
                  <a:pt x="235303" y="251537"/>
                </a:lnTo>
                <a:lnTo>
                  <a:pt x="238883" y="210020"/>
                </a:lnTo>
                <a:lnTo>
                  <a:pt x="239268" y="187833"/>
                </a:lnTo>
                <a:lnTo>
                  <a:pt x="234771" y="119969"/>
                </a:lnTo>
                <a:lnTo>
                  <a:pt x="221215" y="67345"/>
                </a:lnTo>
                <a:lnTo>
                  <a:pt x="202029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3514344" y="2382011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865" y="6375"/>
                </a:lnTo>
                <a:lnTo>
                  <a:pt x="50037" y="27955"/>
                </a:lnTo>
                <a:lnTo>
                  <a:pt x="25132" y="62257"/>
                </a:lnTo>
                <a:lnTo>
                  <a:pt x="9397" y="110871"/>
                </a:lnTo>
                <a:lnTo>
                  <a:pt x="2555" y="151955"/>
                </a:lnTo>
                <a:lnTo>
                  <a:pt x="0" y="197230"/>
                </a:lnTo>
                <a:lnTo>
                  <a:pt x="664" y="217991"/>
                </a:lnTo>
                <a:lnTo>
                  <a:pt x="2555" y="237870"/>
                </a:lnTo>
                <a:lnTo>
                  <a:pt x="5518" y="256702"/>
                </a:lnTo>
                <a:lnTo>
                  <a:pt x="9397" y="274320"/>
                </a:lnTo>
                <a:lnTo>
                  <a:pt x="12872" y="290784"/>
                </a:lnTo>
                <a:lnTo>
                  <a:pt x="31750" y="332486"/>
                </a:lnTo>
                <a:lnTo>
                  <a:pt x="56753" y="361561"/>
                </a:lnTo>
                <a:lnTo>
                  <a:pt x="103332" y="378763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5" y="368173"/>
                </a:lnTo>
                <a:lnTo>
                  <a:pt x="196548" y="343788"/>
                </a:lnTo>
                <a:lnTo>
                  <a:pt x="121538" y="343788"/>
                </a:lnTo>
                <a:lnTo>
                  <a:pt x="87201" y="334593"/>
                </a:lnTo>
                <a:lnTo>
                  <a:pt x="62674" y="306895"/>
                </a:lnTo>
                <a:lnTo>
                  <a:pt x="4795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1662" y="35687"/>
                </a:lnTo>
                <a:lnTo>
                  <a:pt x="198092" y="29870"/>
                </a:lnTo>
                <a:lnTo>
                  <a:pt x="165563" y="7452"/>
                </a:lnTo>
                <a:lnTo>
                  <a:pt x="123316" y="0"/>
                </a:lnTo>
                <a:close/>
              </a:path>
              <a:path w="239395" h="379730">
                <a:moveTo>
                  <a:pt x="201662" y="35687"/>
                </a:moveTo>
                <a:lnTo>
                  <a:pt x="121538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4" y="191642"/>
                </a:lnTo>
                <a:lnTo>
                  <a:pt x="191637" y="258224"/>
                </a:lnTo>
                <a:lnTo>
                  <a:pt x="177784" y="305768"/>
                </a:lnTo>
                <a:lnTo>
                  <a:pt x="154477" y="334285"/>
                </a:lnTo>
                <a:lnTo>
                  <a:pt x="121538" y="343788"/>
                </a:lnTo>
                <a:lnTo>
                  <a:pt x="196548" y="343788"/>
                </a:lnTo>
                <a:lnTo>
                  <a:pt x="221027" y="302688"/>
                </a:lnTo>
                <a:lnTo>
                  <a:pt x="235303" y="251537"/>
                </a:lnTo>
                <a:lnTo>
                  <a:pt x="238883" y="210020"/>
                </a:lnTo>
                <a:lnTo>
                  <a:pt x="239267" y="187833"/>
                </a:lnTo>
                <a:lnTo>
                  <a:pt x="234755" y="119969"/>
                </a:lnTo>
                <a:lnTo>
                  <a:pt x="221093" y="67345"/>
                </a:lnTo>
                <a:lnTo>
                  <a:pt x="20166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3817620" y="2380488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1" y="58165"/>
                </a:moveTo>
                <a:lnTo>
                  <a:pt x="84962" y="58165"/>
                </a:lnTo>
                <a:lnTo>
                  <a:pt x="84962" y="374903"/>
                </a:lnTo>
                <a:lnTo>
                  <a:pt x="126491" y="374903"/>
                </a:lnTo>
                <a:lnTo>
                  <a:pt x="126491" y="58165"/>
                </a:lnTo>
                <a:close/>
              </a:path>
              <a:path w="127000" h="375285">
                <a:moveTo>
                  <a:pt x="126491" y="0"/>
                </a:moveTo>
                <a:lnTo>
                  <a:pt x="111378" y="0"/>
                </a:lnTo>
                <a:lnTo>
                  <a:pt x="88772" y="16890"/>
                </a:lnTo>
                <a:lnTo>
                  <a:pt x="74326" y="25288"/>
                </a:lnTo>
                <a:lnTo>
                  <a:pt x="66698" y="29517"/>
                </a:lnTo>
                <a:lnTo>
                  <a:pt x="58546" y="33782"/>
                </a:lnTo>
                <a:lnTo>
                  <a:pt x="51448" y="37677"/>
                </a:lnTo>
                <a:lnTo>
                  <a:pt x="44148" y="41227"/>
                </a:lnTo>
                <a:lnTo>
                  <a:pt x="36490" y="44801"/>
                </a:lnTo>
                <a:lnTo>
                  <a:pt x="28320" y="48767"/>
                </a:lnTo>
                <a:lnTo>
                  <a:pt x="20984" y="51522"/>
                </a:lnTo>
                <a:lnTo>
                  <a:pt x="13446" y="54133"/>
                </a:lnTo>
                <a:lnTo>
                  <a:pt x="6264" y="56411"/>
                </a:lnTo>
                <a:lnTo>
                  <a:pt x="0" y="58165"/>
                </a:lnTo>
                <a:lnTo>
                  <a:pt x="0" y="101219"/>
                </a:lnTo>
                <a:lnTo>
                  <a:pt x="37544" y="86233"/>
                </a:lnTo>
                <a:lnTo>
                  <a:pt x="56641" y="76835"/>
                </a:lnTo>
                <a:lnTo>
                  <a:pt x="64134" y="73151"/>
                </a:lnTo>
                <a:lnTo>
                  <a:pt x="69850" y="67437"/>
                </a:lnTo>
                <a:lnTo>
                  <a:pt x="77342" y="63753"/>
                </a:lnTo>
                <a:lnTo>
                  <a:pt x="81152" y="59944"/>
                </a:lnTo>
                <a:lnTo>
                  <a:pt x="84962" y="58165"/>
                </a:lnTo>
                <a:lnTo>
                  <a:pt x="126491" y="58165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4044696" y="2382011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30">
                <a:moveTo>
                  <a:pt x="124205" y="0"/>
                </a:moveTo>
                <a:lnTo>
                  <a:pt x="83397" y="6375"/>
                </a:lnTo>
                <a:lnTo>
                  <a:pt x="50323" y="27955"/>
                </a:lnTo>
                <a:lnTo>
                  <a:pt x="25013" y="62257"/>
                </a:lnTo>
                <a:lnTo>
                  <a:pt x="7492" y="110871"/>
                </a:lnTo>
                <a:lnTo>
                  <a:pt x="2365" y="151955"/>
                </a:lnTo>
                <a:lnTo>
                  <a:pt x="0" y="197230"/>
                </a:lnTo>
                <a:lnTo>
                  <a:pt x="652" y="217991"/>
                </a:lnTo>
                <a:lnTo>
                  <a:pt x="4768" y="256702"/>
                </a:lnTo>
                <a:lnTo>
                  <a:pt x="17414" y="306212"/>
                </a:lnTo>
                <a:lnTo>
                  <a:pt x="38633" y="343384"/>
                </a:lnTo>
                <a:lnTo>
                  <a:pt x="67690" y="368173"/>
                </a:lnTo>
                <a:lnTo>
                  <a:pt x="116586" y="379475"/>
                </a:lnTo>
                <a:lnTo>
                  <a:pt x="130643" y="378763"/>
                </a:lnTo>
                <a:lnTo>
                  <a:pt x="169290" y="368173"/>
                </a:lnTo>
                <a:lnTo>
                  <a:pt x="197808" y="343788"/>
                </a:lnTo>
                <a:lnTo>
                  <a:pt x="120395" y="343788"/>
                </a:lnTo>
                <a:lnTo>
                  <a:pt x="86919" y="334593"/>
                </a:lnTo>
                <a:lnTo>
                  <a:pt x="62801" y="306895"/>
                </a:lnTo>
                <a:lnTo>
                  <a:pt x="48208" y="260528"/>
                </a:lnTo>
                <a:lnTo>
                  <a:pt x="43306" y="195325"/>
                </a:lnTo>
                <a:lnTo>
                  <a:pt x="48238" y="125216"/>
                </a:lnTo>
                <a:lnTo>
                  <a:pt x="63039" y="75358"/>
                </a:lnTo>
                <a:lnTo>
                  <a:pt x="87723" y="45575"/>
                </a:lnTo>
                <a:lnTo>
                  <a:pt x="122300" y="35687"/>
                </a:lnTo>
                <a:lnTo>
                  <a:pt x="202180" y="35687"/>
                </a:lnTo>
                <a:lnTo>
                  <a:pt x="198546" y="29870"/>
                </a:lnTo>
                <a:lnTo>
                  <a:pt x="165933" y="7452"/>
                </a:lnTo>
                <a:lnTo>
                  <a:pt x="124205" y="0"/>
                </a:lnTo>
                <a:close/>
              </a:path>
              <a:path w="241300" h="379730">
                <a:moveTo>
                  <a:pt x="202180" y="35687"/>
                </a:moveTo>
                <a:lnTo>
                  <a:pt x="122300" y="35687"/>
                </a:lnTo>
                <a:lnTo>
                  <a:pt x="155479" y="45249"/>
                </a:lnTo>
                <a:lnTo>
                  <a:pt x="178942" y="74183"/>
                </a:lnTo>
                <a:lnTo>
                  <a:pt x="192881" y="122858"/>
                </a:lnTo>
                <a:lnTo>
                  <a:pt x="197484" y="191642"/>
                </a:lnTo>
                <a:lnTo>
                  <a:pt x="192583" y="258224"/>
                </a:lnTo>
                <a:lnTo>
                  <a:pt x="177990" y="305768"/>
                </a:lnTo>
                <a:lnTo>
                  <a:pt x="153872" y="334285"/>
                </a:lnTo>
                <a:lnTo>
                  <a:pt x="120395" y="343788"/>
                </a:lnTo>
                <a:lnTo>
                  <a:pt x="197808" y="343788"/>
                </a:lnTo>
                <a:lnTo>
                  <a:pt x="221472" y="302688"/>
                </a:lnTo>
                <a:lnTo>
                  <a:pt x="235219" y="251537"/>
                </a:lnTo>
                <a:lnTo>
                  <a:pt x="240109" y="210020"/>
                </a:lnTo>
                <a:lnTo>
                  <a:pt x="240791" y="187833"/>
                </a:lnTo>
                <a:lnTo>
                  <a:pt x="236067" y="119969"/>
                </a:lnTo>
                <a:lnTo>
                  <a:pt x="221955" y="67345"/>
                </a:lnTo>
                <a:lnTo>
                  <a:pt x="202180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4344923" y="2382011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865" y="6375"/>
                </a:lnTo>
                <a:lnTo>
                  <a:pt x="50037" y="27955"/>
                </a:lnTo>
                <a:lnTo>
                  <a:pt x="24834" y="62257"/>
                </a:lnTo>
                <a:lnTo>
                  <a:pt x="7492" y="110871"/>
                </a:lnTo>
                <a:lnTo>
                  <a:pt x="2317" y="151955"/>
                </a:lnTo>
                <a:lnTo>
                  <a:pt x="0" y="197230"/>
                </a:lnTo>
                <a:lnTo>
                  <a:pt x="635" y="217991"/>
                </a:lnTo>
                <a:lnTo>
                  <a:pt x="4714" y="256702"/>
                </a:lnTo>
                <a:lnTo>
                  <a:pt x="17287" y="306212"/>
                </a:lnTo>
                <a:lnTo>
                  <a:pt x="38359" y="343384"/>
                </a:lnTo>
                <a:lnTo>
                  <a:pt x="67310" y="368173"/>
                </a:lnTo>
                <a:lnTo>
                  <a:pt x="115950" y="379475"/>
                </a:lnTo>
                <a:lnTo>
                  <a:pt x="129895" y="378763"/>
                </a:lnTo>
                <a:lnTo>
                  <a:pt x="168275" y="368173"/>
                </a:lnTo>
                <a:lnTo>
                  <a:pt x="196548" y="343788"/>
                </a:lnTo>
                <a:lnTo>
                  <a:pt x="119634" y="343788"/>
                </a:lnTo>
                <a:lnTo>
                  <a:pt x="86397" y="334593"/>
                </a:lnTo>
                <a:lnTo>
                  <a:pt x="62436" y="306895"/>
                </a:lnTo>
                <a:lnTo>
                  <a:pt x="4792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0882" y="35687"/>
                </a:lnTo>
                <a:lnTo>
                  <a:pt x="197269" y="29870"/>
                </a:lnTo>
                <a:lnTo>
                  <a:pt x="164831" y="7452"/>
                </a:lnTo>
                <a:lnTo>
                  <a:pt x="123316" y="0"/>
                </a:lnTo>
                <a:close/>
              </a:path>
              <a:path w="239395" h="379730">
                <a:moveTo>
                  <a:pt x="200882" y="35687"/>
                </a:moveTo>
                <a:lnTo>
                  <a:pt x="121538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4" y="191642"/>
                </a:lnTo>
                <a:lnTo>
                  <a:pt x="191339" y="258224"/>
                </a:lnTo>
                <a:lnTo>
                  <a:pt x="176831" y="305768"/>
                </a:lnTo>
                <a:lnTo>
                  <a:pt x="152870" y="334285"/>
                </a:lnTo>
                <a:lnTo>
                  <a:pt x="119634" y="343788"/>
                </a:lnTo>
                <a:lnTo>
                  <a:pt x="196548" y="343788"/>
                </a:lnTo>
                <a:lnTo>
                  <a:pt x="220075" y="302688"/>
                </a:lnTo>
                <a:lnTo>
                  <a:pt x="233749" y="251537"/>
                </a:lnTo>
                <a:lnTo>
                  <a:pt x="238603" y="210020"/>
                </a:lnTo>
                <a:lnTo>
                  <a:pt x="239267" y="187833"/>
                </a:lnTo>
                <a:lnTo>
                  <a:pt x="234573" y="119969"/>
                </a:lnTo>
                <a:lnTo>
                  <a:pt x="220545" y="67345"/>
                </a:lnTo>
                <a:lnTo>
                  <a:pt x="20088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4646676" y="2380488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5" y="58165"/>
                </a:moveTo>
                <a:lnTo>
                  <a:pt x="86613" y="58165"/>
                </a:lnTo>
                <a:lnTo>
                  <a:pt x="86613" y="374903"/>
                </a:lnTo>
                <a:lnTo>
                  <a:pt x="128015" y="374903"/>
                </a:lnTo>
                <a:lnTo>
                  <a:pt x="128015" y="58165"/>
                </a:lnTo>
                <a:close/>
              </a:path>
              <a:path w="128270" h="375285">
                <a:moveTo>
                  <a:pt x="128015" y="0"/>
                </a:moveTo>
                <a:lnTo>
                  <a:pt x="112902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9" y="16890"/>
                </a:lnTo>
                <a:lnTo>
                  <a:pt x="82200" y="21083"/>
                </a:lnTo>
                <a:lnTo>
                  <a:pt x="75025" y="25288"/>
                </a:lnTo>
                <a:lnTo>
                  <a:pt x="67516" y="29517"/>
                </a:lnTo>
                <a:lnTo>
                  <a:pt x="60198" y="33782"/>
                </a:lnTo>
                <a:lnTo>
                  <a:pt x="52851" y="37677"/>
                </a:lnTo>
                <a:lnTo>
                  <a:pt x="37445" y="44801"/>
                </a:lnTo>
                <a:lnTo>
                  <a:pt x="30099" y="48767"/>
                </a:lnTo>
                <a:lnTo>
                  <a:pt x="14335" y="54133"/>
                </a:lnTo>
                <a:lnTo>
                  <a:pt x="7078" y="56411"/>
                </a:lnTo>
                <a:lnTo>
                  <a:pt x="0" y="58165"/>
                </a:lnTo>
                <a:lnTo>
                  <a:pt x="0" y="101219"/>
                </a:lnTo>
                <a:lnTo>
                  <a:pt x="6752" y="99482"/>
                </a:lnTo>
                <a:lnTo>
                  <a:pt x="13160" y="97234"/>
                </a:lnTo>
                <a:lnTo>
                  <a:pt x="26415" y="91821"/>
                </a:lnTo>
                <a:lnTo>
                  <a:pt x="32333" y="89038"/>
                </a:lnTo>
                <a:lnTo>
                  <a:pt x="44882" y="83427"/>
                </a:lnTo>
                <a:lnTo>
                  <a:pt x="50800" y="80645"/>
                </a:lnTo>
                <a:lnTo>
                  <a:pt x="65912" y="73151"/>
                </a:lnTo>
                <a:lnTo>
                  <a:pt x="71500" y="67437"/>
                </a:lnTo>
                <a:lnTo>
                  <a:pt x="77215" y="63753"/>
                </a:lnTo>
                <a:lnTo>
                  <a:pt x="82803" y="59944"/>
                </a:lnTo>
                <a:lnTo>
                  <a:pt x="86613" y="58165"/>
                </a:lnTo>
                <a:lnTo>
                  <a:pt x="128015" y="58165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4875276" y="2382011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30">
                <a:moveTo>
                  <a:pt x="124206" y="0"/>
                </a:moveTo>
                <a:lnTo>
                  <a:pt x="83147" y="6375"/>
                </a:lnTo>
                <a:lnTo>
                  <a:pt x="48942" y="27955"/>
                </a:lnTo>
                <a:lnTo>
                  <a:pt x="24209" y="62257"/>
                </a:lnTo>
                <a:lnTo>
                  <a:pt x="7493" y="110871"/>
                </a:lnTo>
                <a:lnTo>
                  <a:pt x="1650" y="151955"/>
                </a:lnTo>
                <a:lnTo>
                  <a:pt x="0" y="197230"/>
                </a:lnTo>
                <a:lnTo>
                  <a:pt x="384" y="217991"/>
                </a:lnTo>
                <a:lnTo>
                  <a:pt x="3964" y="256702"/>
                </a:lnTo>
                <a:lnTo>
                  <a:pt x="17414" y="306212"/>
                </a:lnTo>
                <a:lnTo>
                  <a:pt x="37800" y="343384"/>
                </a:lnTo>
                <a:lnTo>
                  <a:pt x="77456" y="373100"/>
                </a:lnTo>
                <a:lnTo>
                  <a:pt x="116586" y="379475"/>
                </a:lnTo>
                <a:lnTo>
                  <a:pt x="130375" y="378763"/>
                </a:lnTo>
                <a:lnTo>
                  <a:pt x="169290" y="368173"/>
                </a:lnTo>
                <a:lnTo>
                  <a:pt x="197133" y="343788"/>
                </a:lnTo>
                <a:lnTo>
                  <a:pt x="120396" y="343788"/>
                </a:lnTo>
                <a:lnTo>
                  <a:pt x="86919" y="334593"/>
                </a:lnTo>
                <a:lnTo>
                  <a:pt x="62801" y="306895"/>
                </a:lnTo>
                <a:lnTo>
                  <a:pt x="48208" y="260528"/>
                </a:lnTo>
                <a:lnTo>
                  <a:pt x="43307" y="195325"/>
                </a:lnTo>
                <a:lnTo>
                  <a:pt x="48238" y="125216"/>
                </a:lnTo>
                <a:lnTo>
                  <a:pt x="63039" y="75358"/>
                </a:lnTo>
                <a:lnTo>
                  <a:pt x="87723" y="45575"/>
                </a:lnTo>
                <a:lnTo>
                  <a:pt x="122300" y="35687"/>
                </a:lnTo>
                <a:lnTo>
                  <a:pt x="202180" y="35687"/>
                </a:lnTo>
                <a:lnTo>
                  <a:pt x="198546" y="29870"/>
                </a:lnTo>
                <a:lnTo>
                  <a:pt x="165933" y="7452"/>
                </a:lnTo>
                <a:lnTo>
                  <a:pt x="124206" y="0"/>
                </a:lnTo>
                <a:close/>
              </a:path>
              <a:path w="241300" h="379730">
                <a:moveTo>
                  <a:pt x="202180" y="35687"/>
                </a:moveTo>
                <a:lnTo>
                  <a:pt x="122300" y="35687"/>
                </a:lnTo>
                <a:lnTo>
                  <a:pt x="154676" y="45249"/>
                </a:lnTo>
                <a:lnTo>
                  <a:pt x="178228" y="74183"/>
                </a:lnTo>
                <a:lnTo>
                  <a:pt x="192613" y="122858"/>
                </a:lnTo>
                <a:lnTo>
                  <a:pt x="197485" y="191642"/>
                </a:lnTo>
                <a:lnTo>
                  <a:pt x="192583" y="258224"/>
                </a:lnTo>
                <a:lnTo>
                  <a:pt x="177990" y="305768"/>
                </a:lnTo>
                <a:lnTo>
                  <a:pt x="153872" y="334285"/>
                </a:lnTo>
                <a:lnTo>
                  <a:pt x="120396" y="343788"/>
                </a:lnTo>
                <a:lnTo>
                  <a:pt x="197133" y="343788"/>
                </a:lnTo>
                <a:lnTo>
                  <a:pt x="221233" y="302688"/>
                </a:lnTo>
                <a:lnTo>
                  <a:pt x="235219" y="251537"/>
                </a:lnTo>
                <a:lnTo>
                  <a:pt x="240109" y="210020"/>
                </a:lnTo>
                <a:lnTo>
                  <a:pt x="240791" y="187833"/>
                </a:lnTo>
                <a:lnTo>
                  <a:pt x="236067" y="119969"/>
                </a:lnTo>
                <a:lnTo>
                  <a:pt x="221955" y="67345"/>
                </a:lnTo>
                <a:lnTo>
                  <a:pt x="202180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5178552" y="2380488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5" y="58165"/>
                </a:moveTo>
                <a:lnTo>
                  <a:pt x="84709" y="58165"/>
                </a:lnTo>
                <a:lnTo>
                  <a:pt x="84709" y="374903"/>
                </a:lnTo>
                <a:lnTo>
                  <a:pt x="128015" y="374903"/>
                </a:lnTo>
                <a:lnTo>
                  <a:pt x="128015" y="58165"/>
                </a:lnTo>
                <a:close/>
              </a:path>
              <a:path w="128270" h="375285">
                <a:moveTo>
                  <a:pt x="128015" y="0"/>
                </a:moveTo>
                <a:lnTo>
                  <a:pt x="111125" y="0"/>
                </a:lnTo>
                <a:lnTo>
                  <a:pt x="106503" y="4210"/>
                </a:lnTo>
                <a:lnTo>
                  <a:pt x="101203" y="8445"/>
                </a:lnTo>
                <a:lnTo>
                  <a:pt x="60198" y="33782"/>
                </a:lnTo>
                <a:lnTo>
                  <a:pt x="37445" y="44801"/>
                </a:lnTo>
                <a:lnTo>
                  <a:pt x="30099" y="48767"/>
                </a:lnTo>
                <a:lnTo>
                  <a:pt x="14335" y="54133"/>
                </a:lnTo>
                <a:lnTo>
                  <a:pt x="7078" y="56411"/>
                </a:lnTo>
                <a:lnTo>
                  <a:pt x="0" y="58165"/>
                </a:lnTo>
                <a:lnTo>
                  <a:pt x="0" y="101219"/>
                </a:lnTo>
                <a:lnTo>
                  <a:pt x="5919" y="99482"/>
                </a:lnTo>
                <a:lnTo>
                  <a:pt x="12207" y="97234"/>
                </a:lnTo>
                <a:lnTo>
                  <a:pt x="18520" y="94628"/>
                </a:lnTo>
                <a:lnTo>
                  <a:pt x="24511" y="91821"/>
                </a:lnTo>
                <a:lnTo>
                  <a:pt x="31261" y="89038"/>
                </a:lnTo>
                <a:lnTo>
                  <a:pt x="44049" y="83427"/>
                </a:lnTo>
                <a:lnTo>
                  <a:pt x="50800" y="80645"/>
                </a:lnTo>
                <a:lnTo>
                  <a:pt x="58420" y="76835"/>
                </a:lnTo>
                <a:lnTo>
                  <a:pt x="64008" y="73151"/>
                </a:lnTo>
                <a:lnTo>
                  <a:pt x="71500" y="67437"/>
                </a:lnTo>
                <a:lnTo>
                  <a:pt x="77215" y="63753"/>
                </a:lnTo>
                <a:lnTo>
                  <a:pt x="82803" y="59944"/>
                </a:lnTo>
                <a:lnTo>
                  <a:pt x="84709" y="58165"/>
                </a:lnTo>
                <a:lnTo>
                  <a:pt x="128015" y="58165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5407152" y="2380488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5" y="58165"/>
                </a:moveTo>
                <a:lnTo>
                  <a:pt x="86613" y="58165"/>
                </a:lnTo>
                <a:lnTo>
                  <a:pt x="86613" y="374903"/>
                </a:lnTo>
                <a:lnTo>
                  <a:pt x="128015" y="374903"/>
                </a:lnTo>
                <a:lnTo>
                  <a:pt x="128015" y="58165"/>
                </a:lnTo>
                <a:close/>
              </a:path>
              <a:path w="128270" h="375285">
                <a:moveTo>
                  <a:pt x="128015" y="0"/>
                </a:moveTo>
                <a:lnTo>
                  <a:pt x="112902" y="0"/>
                </a:lnTo>
                <a:lnTo>
                  <a:pt x="90424" y="16890"/>
                </a:lnTo>
                <a:lnTo>
                  <a:pt x="75977" y="25288"/>
                </a:lnTo>
                <a:lnTo>
                  <a:pt x="68349" y="29517"/>
                </a:lnTo>
                <a:lnTo>
                  <a:pt x="60198" y="33782"/>
                </a:lnTo>
                <a:lnTo>
                  <a:pt x="53119" y="37677"/>
                </a:lnTo>
                <a:lnTo>
                  <a:pt x="45862" y="41227"/>
                </a:lnTo>
                <a:lnTo>
                  <a:pt x="38248" y="44801"/>
                </a:lnTo>
                <a:lnTo>
                  <a:pt x="30099" y="48767"/>
                </a:lnTo>
                <a:lnTo>
                  <a:pt x="22752" y="51522"/>
                </a:lnTo>
                <a:lnTo>
                  <a:pt x="15049" y="54133"/>
                </a:lnTo>
                <a:lnTo>
                  <a:pt x="7346" y="56411"/>
                </a:lnTo>
                <a:lnTo>
                  <a:pt x="0" y="58165"/>
                </a:lnTo>
                <a:lnTo>
                  <a:pt x="0" y="101219"/>
                </a:lnTo>
                <a:lnTo>
                  <a:pt x="39322" y="86233"/>
                </a:lnTo>
                <a:lnTo>
                  <a:pt x="71500" y="67437"/>
                </a:lnTo>
                <a:lnTo>
                  <a:pt x="79121" y="63753"/>
                </a:lnTo>
                <a:lnTo>
                  <a:pt x="82803" y="59944"/>
                </a:lnTo>
                <a:lnTo>
                  <a:pt x="86613" y="58165"/>
                </a:lnTo>
                <a:lnTo>
                  <a:pt x="128015" y="58165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5635752" y="2382011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7" y="0"/>
                </a:moveTo>
                <a:lnTo>
                  <a:pt x="82615" y="6375"/>
                </a:lnTo>
                <a:lnTo>
                  <a:pt x="50038" y="27955"/>
                </a:lnTo>
                <a:lnTo>
                  <a:pt x="24030" y="62257"/>
                </a:lnTo>
                <a:lnTo>
                  <a:pt x="7493" y="110871"/>
                </a:lnTo>
                <a:lnTo>
                  <a:pt x="2317" y="151955"/>
                </a:lnTo>
                <a:lnTo>
                  <a:pt x="0" y="197230"/>
                </a:lnTo>
                <a:lnTo>
                  <a:pt x="384" y="217991"/>
                </a:lnTo>
                <a:lnTo>
                  <a:pt x="3964" y="256702"/>
                </a:lnTo>
                <a:lnTo>
                  <a:pt x="17287" y="306212"/>
                </a:lnTo>
                <a:lnTo>
                  <a:pt x="38359" y="343384"/>
                </a:lnTo>
                <a:lnTo>
                  <a:pt x="67310" y="368173"/>
                </a:lnTo>
                <a:lnTo>
                  <a:pt x="115950" y="379475"/>
                </a:lnTo>
                <a:lnTo>
                  <a:pt x="129895" y="378763"/>
                </a:lnTo>
                <a:lnTo>
                  <a:pt x="168275" y="368173"/>
                </a:lnTo>
                <a:lnTo>
                  <a:pt x="195874" y="343788"/>
                </a:lnTo>
                <a:lnTo>
                  <a:pt x="119634" y="343788"/>
                </a:lnTo>
                <a:lnTo>
                  <a:pt x="86397" y="334593"/>
                </a:lnTo>
                <a:lnTo>
                  <a:pt x="62436" y="306895"/>
                </a:lnTo>
                <a:lnTo>
                  <a:pt x="4792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0882" y="35687"/>
                </a:lnTo>
                <a:lnTo>
                  <a:pt x="197269" y="29870"/>
                </a:lnTo>
                <a:lnTo>
                  <a:pt x="164831" y="7452"/>
                </a:lnTo>
                <a:lnTo>
                  <a:pt x="123317" y="0"/>
                </a:lnTo>
                <a:close/>
              </a:path>
              <a:path w="239395" h="379730">
                <a:moveTo>
                  <a:pt x="200882" y="35687"/>
                </a:moveTo>
                <a:lnTo>
                  <a:pt x="121538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4" y="191642"/>
                </a:lnTo>
                <a:lnTo>
                  <a:pt x="191339" y="258224"/>
                </a:lnTo>
                <a:lnTo>
                  <a:pt x="176831" y="305768"/>
                </a:lnTo>
                <a:lnTo>
                  <a:pt x="152870" y="334285"/>
                </a:lnTo>
                <a:lnTo>
                  <a:pt x="119634" y="343788"/>
                </a:lnTo>
                <a:lnTo>
                  <a:pt x="195874" y="343788"/>
                </a:lnTo>
                <a:lnTo>
                  <a:pt x="219837" y="302688"/>
                </a:lnTo>
                <a:lnTo>
                  <a:pt x="233749" y="251537"/>
                </a:lnTo>
                <a:lnTo>
                  <a:pt x="238603" y="210020"/>
                </a:lnTo>
                <a:lnTo>
                  <a:pt x="239268" y="187833"/>
                </a:lnTo>
                <a:lnTo>
                  <a:pt x="234573" y="119969"/>
                </a:lnTo>
                <a:lnTo>
                  <a:pt x="220545" y="67345"/>
                </a:lnTo>
                <a:lnTo>
                  <a:pt x="20088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6912864" y="2382011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30">
                <a:moveTo>
                  <a:pt x="124205" y="0"/>
                </a:moveTo>
                <a:lnTo>
                  <a:pt x="83397" y="6375"/>
                </a:lnTo>
                <a:lnTo>
                  <a:pt x="50323" y="27955"/>
                </a:lnTo>
                <a:lnTo>
                  <a:pt x="25042" y="62257"/>
                </a:lnTo>
                <a:lnTo>
                  <a:pt x="9397" y="110871"/>
                </a:lnTo>
                <a:lnTo>
                  <a:pt x="2603" y="151955"/>
                </a:lnTo>
                <a:lnTo>
                  <a:pt x="0" y="197230"/>
                </a:lnTo>
                <a:lnTo>
                  <a:pt x="652" y="217991"/>
                </a:lnTo>
                <a:lnTo>
                  <a:pt x="4768" y="256702"/>
                </a:lnTo>
                <a:lnTo>
                  <a:pt x="17414" y="306212"/>
                </a:lnTo>
                <a:lnTo>
                  <a:pt x="38633" y="343384"/>
                </a:lnTo>
                <a:lnTo>
                  <a:pt x="67690" y="368173"/>
                </a:lnTo>
                <a:lnTo>
                  <a:pt x="116585" y="379475"/>
                </a:lnTo>
                <a:lnTo>
                  <a:pt x="131446" y="378763"/>
                </a:lnTo>
                <a:lnTo>
                  <a:pt x="169290" y="368173"/>
                </a:lnTo>
                <a:lnTo>
                  <a:pt x="197808" y="343788"/>
                </a:lnTo>
                <a:lnTo>
                  <a:pt x="120395" y="343788"/>
                </a:lnTo>
                <a:lnTo>
                  <a:pt x="86919" y="334593"/>
                </a:lnTo>
                <a:lnTo>
                  <a:pt x="62801" y="306895"/>
                </a:lnTo>
                <a:lnTo>
                  <a:pt x="48208" y="260528"/>
                </a:lnTo>
                <a:lnTo>
                  <a:pt x="43306" y="195325"/>
                </a:lnTo>
                <a:lnTo>
                  <a:pt x="48238" y="125216"/>
                </a:lnTo>
                <a:lnTo>
                  <a:pt x="63039" y="75358"/>
                </a:lnTo>
                <a:lnTo>
                  <a:pt x="87723" y="45575"/>
                </a:lnTo>
                <a:lnTo>
                  <a:pt x="122300" y="35687"/>
                </a:lnTo>
                <a:lnTo>
                  <a:pt x="202180" y="35687"/>
                </a:lnTo>
                <a:lnTo>
                  <a:pt x="198546" y="29870"/>
                </a:lnTo>
                <a:lnTo>
                  <a:pt x="165933" y="7452"/>
                </a:lnTo>
                <a:lnTo>
                  <a:pt x="124205" y="0"/>
                </a:lnTo>
                <a:close/>
              </a:path>
              <a:path w="241300" h="379730">
                <a:moveTo>
                  <a:pt x="202180" y="35687"/>
                </a:moveTo>
                <a:lnTo>
                  <a:pt x="122300" y="35687"/>
                </a:lnTo>
                <a:lnTo>
                  <a:pt x="155479" y="45249"/>
                </a:lnTo>
                <a:lnTo>
                  <a:pt x="178943" y="74183"/>
                </a:lnTo>
                <a:lnTo>
                  <a:pt x="192881" y="122858"/>
                </a:lnTo>
                <a:lnTo>
                  <a:pt x="197484" y="191642"/>
                </a:lnTo>
                <a:lnTo>
                  <a:pt x="192583" y="258224"/>
                </a:lnTo>
                <a:lnTo>
                  <a:pt x="177990" y="305768"/>
                </a:lnTo>
                <a:lnTo>
                  <a:pt x="153872" y="334285"/>
                </a:lnTo>
                <a:lnTo>
                  <a:pt x="120395" y="343788"/>
                </a:lnTo>
                <a:lnTo>
                  <a:pt x="197808" y="343788"/>
                </a:lnTo>
                <a:lnTo>
                  <a:pt x="222186" y="302688"/>
                </a:lnTo>
                <a:lnTo>
                  <a:pt x="235219" y="251537"/>
                </a:lnTo>
                <a:lnTo>
                  <a:pt x="240109" y="210020"/>
                </a:lnTo>
                <a:lnTo>
                  <a:pt x="240791" y="187833"/>
                </a:lnTo>
                <a:lnTo>
                  <a:pt x="236067" y="119969"/>
                </a:lnTo>
                <a:lnTo>
                  <a:pt x="221955" y="67345"/>
                </a:lnTo>
                <a:lnTo>
                  <a:pt x="202180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7213092" y="2382011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865" y="6375"/>
                </a:lnTo>
                <a:lnTo>
                  <a:pt x="50038" y="27955"/>
                </a:lnTo>
                <a:lnTo>
                  <a:pt x="24864" y="62257"/>
                </a:lnTo>
                <a:lnTo>
                  <a:pt x="9398" y="110871"/>
                </a:lnTo>
                <a:lnTo>
                  <a:pt x="2555" y="151955"/>
                </a:lnTo>
                <a:lnTo>
                  <a:pt x="0" y="197230"/>
                </a:lnTo>
                <a:lnTo>
                  <a:pt x="634" y="217991"/>
                </a:lnTo>
                <a:lnTo>
                  <a:pt x="4714" y="256702"/>
                </a:lnTo>
                <a:lnTo>
                  <a:pt x="17287" y="306212"/>
                </a:lnTo>
                <a:lnTo>
                  <a:pt x="38359" y="343384"/>
                </a:lnTo>
                <a:lnTo>
                  <a:pt x="67309" y="368173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5" y="368173"/>
                </a:lnTo>
                <a:lnTo>
                  <a:pt x="196548" y="343788"/>
                </a:lnTo>
                <a:lnTo>
                  <a:pt x="119633" y="343788"/>
                </a:lnTo>
                <a:lnTo>
                  <a:pt x="86397" y="334593"/>
                </a:lnTo>
                <a:lnTo>
                  <a:pt x="62436" y="306895"/>
                </a:lnTo>
                <a:lnTo>
                  <a:pt x="4792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0882" y="35687"/>
                </a:lnTo>
                <a:lnTo>
                  <a:pt x="197269" y="29870"/>
                </a:lnTo>
                <a:lnTo>
                  <a:pt x="164831" y="7452"/>
                </a:lnTo>
                <a:lnTo>
                  <a:pt x="123316" y="0"/>
                </a:lnTo>
                <a:close/>
              </a:path>
              <a:path w="239395" h="379730">
                <a:moveTo>
                  <a:pt x="200882" y="35687"/>
                </a:moveTo>
                <a:lnTo>
                  <a:pt x="121538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4" y="191642"/>
                </a:lnTo>
                <a:lnTo>
                  <a:pt x="191339" y="258224"/>
                </a:lnTo>
                <a:lnTo>
                  <a:pt x="176831" y="305768"/>
                </a:lnTo>
                <a:lnTo>
                  <a:pt x="152870" y="334285"/>
                </a:lnTo>
                <a:lnTo>
                  <a:pt x="119633" y="343788"/>
                </a:lnTo>
                <a:lnTo>
                  <a:pt x="196548" y="343788"/>
                </a:lnTo>
                <a:lnTo>
                  <a:pt x="220789" y="302688"/>
                </a:lnTo>
                <a:lnTo>
                  <a:pt x="233749" y="251537"/>
                </a:lnTo>
                <a:lnTo>
                  <a:pt x="238603" y="210020"/>
                </a:lnTo>
                <a:lnTo>
                  <a:pt x="239267" y="187833"/>
                </a:lnTo>
                <a:lnTo>
                  <a:pt x="234573" y="119969"/>
                </a:lnTo>
                <a:lnTo>
                  <a:pt x="220545" y="67345"/>
                </a:lnTo>
                <a:lnTo>
                  <a:pt x="20088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7514843" y="2380488"/>
            <a:ext cx="128270" cy="375285"/>
          </a:xfrm>
          <a:custGeom>
            <a:avLst/>
            <a:gdLst/>
            <a:ahLst/>
            <a:cxnLst/>
            <a:rect l="l" t="t" r="r" b="b"/>
            <a:pathLst>
              <a:path w="128270" h="375285">
                <a:moveTo>
                  <a:pt x="128015" y="58165"/>
                </a:moveTo>
                <a:lnTo>
                  <a:pt x="86613" y="58165"/>
                </a:lnTo>
                <a:lnTo>
                  <a:pt x="86613" y="374903"/>
                </a:lnTo>
                <a:lnTo>
                  <a:pt x="128015" y="374903"/>
                </a:lnTo>
                <a:lnTo>
                  <a:pt x="128015" y="58165"/>
                </a:lnTo>
                <a:close/>
              </a:path>
              <a:path w="128270" h="375285">
                <a:moveTo>
                  <a:pt x="128015" y="0"/>
                </a:moveTo>
                <a:lnTo>
                  <a:pt x="112902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9" y="16890"/>
                </a:lnTo>
                <a:lnTo>
                  <a:pt x="82468" y="21083"/>
                </a:lnTo>
                <a:lnTo>
                  <a:pt x="75739" y="25288"/>
                </a:lnTo>
                <a:lnTo>
                  <a:pt x="68320" y="29517"/>
                </a:lnTo>
                <a:lnTo>
                  <a:pt x="52851" y="37677"/>
                </a:lnTo>
                <a:lnTo>
                  <a:pt x="37445" y="44801"/>
                </a:lnTo>
                <a:lnTo>
                  <a:pt x="30099" y="48767"/>
                </a:lnTo>
                <a:lnTo>
                  <a:pt x="14335" y="54133"/>
                </a:lnTo>
                <a:lnTo>
                  <a:pt x="7078" y="56411"/>
                </a:lnTo>
                <a:lnTo>
                  <a:pt x="0" y="58165"/>
                </a:lnTo>
                <a:lnTo>
                  <a:pt x="0" y="101219"/>
                </a:lnTo>
                <a:lnTo>
                  <a:pt x="6752" y="99482"/>
                </a:lnTo>
                <a:lnTo>
                  <a:pt x="13160" y="97234"/>
                </a:lnTo>
                <a:lnTo>
                  <a:pt x="26415" y="91821"/>
                </a:lnTo>
                <a:lnTo>
                  <a:pt x="32333" y="89038"/>
                </a:lnTo>
                <a:lnTo>
                  <a:pt x="44882" y="83427"/>
                </a:lnTo>
                <a:lnTo>
                  <a:pt x="50800" y="80645"/>
                </a:lnTo>
                <a:lnTo>
                  <a:pt x="65912" y="73151"/>
                </a:lnTo>
                <a:lnTo>
                  <a:pt x="71500" y="67437"/>
                </a:lnTo>
                <a:lnTo>
                  <a:pt x="77215" y="63753"/>
                </a:lnTo>
                <a:lnTo>
                  <a:pt x="82803" y="59944"/>
                </a:lnTo>
                <a:lnTo>
                  <a:pt x="86613" y="58165"/>
                </a:lnTo>
                <a:lnTo>
                  <a:pt x="128015" y="58165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7743443" y="2382011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30">
                <a:moveTo>
                  <a:pt x="124205" y="0"/>
                </a:moveTo>
                <a:lnTo>
                  <a:pt x="83147" y="6375"/>
                </a:lnTo>
                <a:lnTo>
                  <a:pt x="48942" y="27955"/>
                </a:lnTo>
                <a:lnTo>
                  <a:pt x="24209" y="62257"/>
                </a:lnTo>
                <a:lnTo>
                  <a:pt x="7492" y="110871"/>
                </a:lnTo>
                <a:lnTo>
                  <a:pt x="1650" y="151955"/>
                </a:lnTo>
                <a:lnTo>
                  <a:pt x="0" y="197230"/>
                </a:lnTo>
                <a:lnTo>
                  <a:pt x="384" y="217991"/>
                </a:lnTo>
                <a:lnTo>
                  <a:pt x="3964" y="256702"/>
                </a:lnTo>
                <a:lnTo>
                  <a:pt x="17414" y="306212"/>
                </a:lnTo>
                <a:lnTo>
                  <a:pt x="37830" y="343384"/>
                </a:lnTo>
                <a:lnTo>
                  <a:pt x="67690" y="368173"/>
                </a:lnTo>
                <a:lnTo>
                  <a:pt x="116585" y="379475"/>
                </a:lnTo>
                <a:lnTo>
                  <a:pt x="130643" y="378763"/>
                </a:lnTo>
                <a:lnTo>
                  <a:pt x="169290" y="368173"/>
                </a:lnTo>
                <a:lnTo>
                  <a:pt x="197133" y="343788"/>
                </a:lnTo>
                <a:lnTo>
                  <a:pt x="120396" y="343788"/>
                </a:lnTo>
                <a:lnTo>
                  <a:pt x="86919" y="334593"/>
                </a:lnTo>
                <a:lnTo>
                  <a:pt x="62801" y="306895"/>
                </a:lnTo>
                <a:lnTo>
                  <a:pt x="48208" y="260528"/>
                </a:lnTo>
                <a:lnTo>
                  <a:pt x="43306" y="195325"/>
                </a:lnTo>
                <a:lnTo>
                  <a:pt x="48238" y="125216"/>
                </a:lnTo>
                <a:lnTo>
                  <a:pt x="63039" y="75358"/>
                </a:lnTo>
                <a:lnTo>
                  <a:pt x="87723" y="45575"/>
                </a:lnTo>
                <a:lnTo>
                  <a:pt x="122300" y="35687"/>
                </a:lnTo>
                <a:lnTo>
                  <a:pt x="202180" y="35687"/>
                </a:lnTo>
                <a:lnTo>
                  <a:pt x="198546" y="29870"/>
                </a:lnTo>
                <a:lnTo>
                  <a:pt x="165933" y="7452"/>
                </a:lnTo>
                <a:lnTo>
                  <a:pt x="124205" y="0"/>
                </a:lnTo>
                <a:close/>
              </a:path>
              <a:path w="241300" h="379730">
                <a:moveTo>
                  <a:pt x="202180" y="35687"/>
                </a:moveTo>
                <a:lnTo>
                  <a:pt x="122300" y="35687"/>
                </a:lnTo>
                <a:lnTo>
                  <a:pt x="154676" y="45249"/>
                </a:lnTo>
                <a:lnTo>
                  <a:pt x="178228" y="74183"/>
                </a:lnTo>
                <a:lnTo>
                  <a:pt x="192613" y="122858"/>
                </a:lnTo>
                <a:lnTo>
                  <a:pt x="197484" y="191642"/>
                </a:lnTo>
                <a:lnTo>
                  <a:pt x="192583" y="258224"/>
                </a:lnTo>
                <a:lnTo>
                  <a:pt x="177990" y="305768"/>
                </a:lnTo>
                <a:lnTo>
                  <a:pt x="153872" y="334285"/>
                </a:lnTo>
                <a:lnTo>
                  <a:pt x="120396" y="343788"/>
                </a:lnTo>
                <a:lnTo>
                  <a:pt x="197133" y="343788"/>
                </a:lnTo>
                <a:lnTo>
                  <a:pt x="221281" y="302688"/>
                </a:lnTo>
                <a:lnTo>
                  <a:pt x="235219" y="251537"/>
                </a:lnTo>
                <a:lnTo>
                  <a:pt x="240109" y="210020"/>
                </a:lnTo>
                <a:lnTo>
                  <a:pt x="240791" y="187833"/>
                </a:lnTo>
                <a:lnTo>
                  <a:pt x="236067" y="119969"/>
                </a:lnTo>
                <a:lnTo>
                  <a:pt x="221955" y="67345"/>
                </a:lnTo>
                <a:lnTo>
                  <a:pt x="202180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8048243" y="2380488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1" y="58165"/>
                </a:moveTo>
                <a:lnTo>
                  <a:pt x="83692" y="58165"/>
                </a:lnTo>
                <a:lnTo>
                  <a:pt x="83692" y="374903"/>
                </a:lnTo>
                <a:lnTo>
                  <a:pt x="126491" y="374903"/>
                </a:lnTo>
                <a:lnTo>
                  <a:pt x="126491" y="58165"/>
                </a:lnTo>
                <a:close/>
              </a:path>
              <a:path w="127000" h="375285">
                <a:moveTo>
                  <a:pt x="126491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2" y="33782"/>
                </a:lnTo>
                <a:lnTo>
                  <a:pt x="37024" y="44801"/>
                </a:lnTo>
                <a:lnTo>
                  <a:pt x="29717" y="48767"/>
                </a:lnTo>
                <a:lnTo>
                  <a:pt x="14144" y="54133"/>
                </a:lnTo>
                <a:lnTo>
                  <a:pt x="6983" y="56411"/>
                </a:lnTo>
                <a:lnTo>
                  <a:pt x="0" y="58165"/>
                </a:lnTo>
                <a:lnTo>
                  <a:pt x="0" y="101219"/>
                </a:lnTo>
                <a:lnTo>
                  <a:pt x="5895" y="99482"/>
                </a:lnTo>
                <a:lnTo>
                  <a:pt x="12112" y="97234"/>
                </a:lnTo>
                <a:lnTo>
                  <a:pt x="18305" y="94628"/>
                </a:lnTo>
                <a:lnTo>
                  <a:pt x="24129" y="91821"/>
                </a:lnTo>
                <a:lnTo>
                  <a:pt x="30859" y="89038"/>
                </a:lnTo>
                <a:lnTo>
                  <a:pt x="43507" y="83427"/>
                </a:lnTo>
                <a:lnTo>
                  <a:pt x="50164" y="80645"/>
                </a:lnTo>
                <a:lnTo>
                  <a:pt x="57657" y="76835"/>
                </a:lnTo>
                <a:lnTo>
                  <a:pt x="63246" y="73151"/>
                </a:lnTo>
                <a:lnTo>
                  <a:pt x="70738" y="67437"/>
                </a:lnTo>
                <a:lnTo>
                  <a:pt x="76326" y="63753"/>
                </a:lnTo>
                <a:lnTo>
                  <a:pt x="81787" y="59944"/>
                </a:lnTo>
                <a:lnTo>
                  <a:pt x="83692" y="58165"/>
                </a:lnTo>
                <a:lnTo>
                  <a:pt x="126491" y="58165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8278368" y="2380488"/>
            <a:ext cx="125095" cy="375285"/>
          </a:xfrm>
          <a:custGeom>
            <a:avLst/>
            <a:gdLst/>
            <a:ahLst/>
            <a:cxnLst/>
            <a:rect l="l" t="t" r="r" b="b"/>
            <a:pathLst>
              <a:path w="125095" h="375285">
                <a:moveTo>
                  <a:pt x="124967" y="58165"/>
                </a:moveTo>
                <a:lnTo>
                  <a:pt x="83947" y="58165"/>
                </a:lnTo>
                <a:lnTo>
                  <a:pt x="83947" y="374903"/>
                </a:lnTo>
                <a:lnTo>
                  <a:pt x="124967" y="374903"/>
                </a:lnTo>
                <a:lnTo>
                  <a:pt x="124967" y="58165"/>
                </a:lnTo>
                <a:close/>
              </a:path>
              <a:path w="125095" h="375285">
                <a:moveTo>
                  <a:pt x="124967" y="0"/>
                </a:moveTo>
                <a:lnTo>
                  <a:pt x="110108" y="0"/>
                </a:lnTo>
                <a:lnTo>
                  <a:pt x="87629" y="16890"/>
                </a:lnTo>
                <a:lnTo>
                  <a:pt x="80627" y="21083"/>
                </a:lnTo>
                <a:lnTo>
                  <a:pt x="73421" y="25288"/>
                </a:lnTo>
                <a:lnTo>
                  <a:pt x="65859" y="29517"/>
                </a:lnTo>
                <a:lnTo>
                  <a:pt x="57784" y="33782"/>
                </a:lnTo>
                <a:lnTo>
                  <a:pt x="50782" y="37677"/>
                </a:lnTo>
                <a:lnTo>
                  <a:pt x="43576" y="41227"/>
                </a:lnTo>
                <a:lnTo>
                  <a:pt x="36014" y="44801"/>
                </a:lnTo>
                <a:lnTo>
                  <a:pt x="27939" y="48767"/>
                </a:lnTo>
                <a:lnTo>
                  <a:pt x="20716" y="51522"/>
                </a:lnTo>
                <a:lnTo>
                  <a:pt x="13303" y="54133"/>
                </a:lnTo>
                <a:lnTo>
                  <a:pt x="6222" y="56411"/>
                </a:lnTo>
                <a:lnTo>
                  <a:pt x="0" y="58165"/>
                </a:lnTo>
                <a:lnTo>
                  <a:pt x="0" y="101219"/>
                </a:lnTo>
                <a:lnTo>
                  <a:pt x="37052" y="86233"/>
                </a:lnTo>
                <a:lnTo>
                  <a:pt x="68960" y="67437"/>
                </a:lnTo>
                <a:lnTo>
                  <a:pt x="76453" y="63753"/>
                </a:lnTo>
                <a:lnTo>
                  <a:pt x="80263" y="59944"/>
                </a:lnTo>
                <a:lnTo>
                  <a:pt x="83947" y="58165"/>
                </a:lnTo>
                <a:lnTo>
                  <a:pt x="124967" y="58165"/>
                </a:lnTo>
                <a:lnTo>
                  <a:pt x="124967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8503919" y="2382011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865" y="6375"/>
                </a:lnTo>
                <a:lnTo>
                  <a:pt x="50038" y="27955"/>
                </a:lnTo>
                <a:lnTo>
                  <a:pt x="24834" y="62257"/>
                </a:lnTo>
                <a:lnTo>
                  <a:pt x="7493" y="110871"/>
                </a:lnTo>
                <a:lnTo>
                  <a:pt x="2317" y="151955"/>
                </a:lnTo>
                <a:lnTo>
                  <a:pt x="0" y="197230"/>
                </a:lnTo>
                <a:lnTo>
                  <a:pt x="634" y="217991"/>
                </a:lnTo>
                <a:lnTo>
                  <a:pt x="4714" y="256702"/>
                </a:lnTo>
                <a:lnTo>
                  <a:pt x="17287" y="306212"/>
                </a:lnTo>
                <a:lnTo>
                  <a:pt x="38359" y="343384"/>
                </a:lnTo>
                <a:lnTo>
                  <a:pt x="67309" y="368173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5" y="368173"/>
                </a:lnTo>
                <a:lnTo>
                  <a:pt x="196548" y="343788"/>
                </a:lnTo>
                <a:lnTo>
                  <a:pt x="119633" y="343788"/>
                </a:lnTo>
                <a:lnTo>
                  <a:pt x="86397" y="334593"/>
                </a:lnTo>
                <a:lnTo>
                  <a:pt x="62436" y="306895"/>
                </a:lnTo>
                <a:lnTo>
                  <a:pt x="4792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0882" y="35687"/>
                </a:lnTo>
                <a:lnTo>
                  <a:pt x="197269" y="29870"/>
                </a:lnTo>
                <a:lnTo>
                  <a:pt x="164831" y="7452"/>
                </a:lnTo>
                <a:lnTo>
                  <a:pt x="123316" y="0"/>
                </a:lnTo>
                <a:close/>
              </a:path>
              <a:path w="239395" h="379730">
                <a:moveTo>
                  <a:pt x="200882" y="35687"/>
                </a:moveTo>
                <a:lnTo>
                  <a:pt x="121538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4" y="191642"/>
                </a:lnTo>
                <a:lnTo>
                  <a:pt x="191339" y="258224"/>
                </a:lnTo>
                <a:lnTo>
                  <a:pt x="176831" y="305768"/>
                </a:lnTo>
                <a:lnTo>
                  <a:pt x="152870" y="334285"/>
                </a:lnTo>
                <a:lnTo>
                  <a:pt x="119633" y="343788"/>
                </a:lnTo>
                <a:lnTo>
                  <a:pt x="196548" y="343788"/>
                </a:lnTo>
                <a:lnTo>
                  <a:pt x="220075" y="302688"/>
                </a:lnTo>
                <a:lnTo>
                  <a:pt x="233749" y="251537"/>
                </a:lnTo>
                <a:lnTo>
                  <a:pt x="238603" y="210020"/>
                </a:lnTo>
                <a:lnTo>
                  <a:pt x="239268" y="187833"/>
                </a:lnTo>
                <a:lnTo>
                  <a:pt x="234573" y="119969"/>
                </a:lnTo>
                <a:lnTo>
                  <a:pt x="220545" y="67345"/>
                </a:lnTo>
                <a:lnTo>
                  <a:pt x="20088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5920740" y="2370073"/>
            <a:ext cx="940308" cy="470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8807195" y="2380488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2" y="58165"/>
                </a:moveTo>
                <a:lnTo>
                  <a:pt x="85598" y="58165"/>
                </a:lnTo>
                <a:lnTo>
                  <a:pt x="85598" y="374903"/>
                </a:lnTo>
                <a:lnTo>
                  <a:pt x="126492" y="374903"/>
                </a:lnTo>
                <a:lnTo>
                  <a:pt x="126492" y="58165"/>
                </a:lnTo>
                <a:close/>
              </a:path>
              <a:path w="127000" h="375285">
                <a:moveTo>
                  <a:pt x="126492" y="0"/>
                </a:moveTo>
                <a:lnTo>
                  <a:pt x="111632" y="0"/>
                </a:lnTo>
                <a:lnTo>
                  <a:pt x="106003" y="4210"/>
                </a:lnTo>
                <a:lnTo>
                  <a:pt x="100218" y="8445"/>
                </a:lnTo>
                <a:lnTo>
                  <a:pt x="94077" y="12680"/>
                </a:lnTo>
                <a:lnTo>
                  <a:pt x="87375" y="16890"/>
                </a:lnTo>
                <a:lnTo>
                  <a:pt x="81494" y="21083"/>
                </a:lnTo>
                <a:lnTo>
                  <a:pt x="74898" y="25288"/>
                </a:lnTo>
                <a:lnTo>
                  <a:pt x="67587" y="29517"/>
                </a:lnTo>
                <a:lnTo>
                  <a:pt x="52256" y="37677"/>
                </a:lnTo>
                <a:lnTo>
                  <a:pt x="37024" y="44801"/>
                </a:lnTo>
                <a:lnTo>
                  <a:pt x="29718" y="48767"/>
                </a:lnTo>
                <a:lnTo>
                  <a:pt x="14144" y="54133"/>
                </a:lnTo>
                <a:lnTo>
                  <a:pt x="6983" y="56411"/>
                </a:lnTo>
                <a:lnTo>
                  <a:pt x="0" y="58165"/>
                </a:lnTo>
                <a:lnTo>
                  <a:pt x="0" y="101219"/>
                </a:lnTo>
                <a:lnTo>
                  <a:pt x="6675" y="99482"/>
                </a:lnTo>
                <a:lnTo>
                  <a:pt x="13017" y="97234"/>
                </a:lnTo>
                <a:lnTo>
                  <a:pt x="26034" y="91821"/>
                </a:lnTo>
                <a:lnTo>
                  <a:pt x="31930" y="89038"/>
                </a:lnTo>
                <a:lnTo>
                  <a:pt x="44340" y="83427"/>
                </a:lnTo>
                <a:lnTo>
                  <a:pt x="50164" y="80645"/>
                </a:lnTo>
                <a:lnTo>
                  <a:pt x="57657" y="76835"/>
                </a:lnTo>
                <a:lnTo>
                  <a:pt x="65150" y="73151"/>
                </a:lnTo>
                <a:lnTo>
                  <a:pt x="70738" y="67437"/>
                </a:lnTo>
                <a:lnTo>
                  <a:pt x="76326" y="63753"/>
                </a:lnTo>
                <a:lnTo>
                  <a:pt x="81787" y="59944"/>
                </a:lnTo>
                <a:lnTo>
                  <a:pt x="85598" y="58165"/>
                </a:lnTo>
                <a:lnTo>
                  <a:pt x="126492" y="58165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9037319" y="2380488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1" y="58165"/>
                </a:moveTo>
                <a:lnTo>
                  <a:pt x="83693" y="58165"/>
                </a:lnTo>
                <a:lnTo>
                  <a:pt x="83693" y="374903"/>
                </a:lnTo>
                <a:lnTo>
                  <a:pt x="126491" y="374903"/>
                </a:lnTo>
                <a:lnTo>
                  <a:pt x="126491" y="58165"/>
                </a:lnTo>
                <a:close/>
              </a:path>
              <a:path w="127000" h="375285">
                <a:moveTo>
                  <a:pt x="126491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59562" y="33782"/>
                </a:lnTo>
                <a:lnTo>
                  <a:pt x="36024" y="44801"/>
                </a:lnTo>
                <a:lnTo>
                  <a:pt x="27939" y="48767"/>
                </a:lnTo>
                <a:lnTo>
                  <a:pt x="20913" y="51522"/>
                </a:lnTo>
                <a:lnTo>
                  <a:pt x="13922" y="54133"/>
                </a:lnTo>
                <a:lnTo>
                  <a:pt x="6955" y="56411"/>
                </a:lnTo>
                <a:lnTo>
                  <a:pt x="0" y="58165"/>
                </a:lnTo>
                <a:lnTo>
                  <a:pt x="0" y="101219"/>
                </a:lnTo>
                <a:lnTo>
                  <a:pt x="5895" y="99482"/>
                </a:lnTo>
                <a:lnTo>
                  <a:pt x="12112" y="97234"/>
                </a:lnTo>
                <a:lnTo>
                  <a:pt x="18305" y="94628"/>
                </a:lnTo>
                <a:lnTo>
                  <a:pt x="24129" y="91821"/>
                </a:lnTo>
                <a:lnTo>
                  <a:pt x="30831" y="89038"/>
                </a:lnTo>
                <a:lnTo>
                  <a:pt x="36972" y="86233"/>
                </a:lnTo>
                <a:lnTo>
                  <a:pt x="48386" y="80645"/>
                </a:lnTo>
                <a:lnTo>
                  <a:pt x="54736" y="77777"/>
                </a:lnTo>
                <a:lnTo>
                  <a:pt x="60229" y="74755"/>
                </a:lnTo>
                <a:lnTo>
                  <a:pt x="65389" y="71375"/>
                </a:lnTo>
                <a:lnTo>
                  <a:pt x="70738" y="67437"/>
                </a:lnTo>
                <a:lnTo>
                  <a:pt x="76326" y="63753"/>
                </a:lnTo>
                <a:lnTo>
                  <a:pt x="80009" y="59944"/>
                </a:lnTo>
                <a:lnTo>
                  <a:pt x="83693" y="58165"/>
                </a:lnTo>
                <a:lnTo>
                  <a:pt x="126491" y="58165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9264395" y="2382011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7" y="0"/>
                </a:moveTo>
                <a:lnTo>
                  <a:pt x="82865" y="6375"/>
                </a:lnTo>
                <a:lnTo>
                  <a:pt x="50038" y="27955"/>
                </a:lnTo>
                <a:lnTo>
                  <a:pt x="25132" y="62257"/>
                </a:lnTo>
                <a:lnTo>
                  <a:pt x="9398" y="110871"/>
                </a:lnTo>
                <a:lnTo>
                  <a:pt x="2555" y="151955"/>
                </a:lnTo>
                <a:lnTo>
                  <a:pt x="0" y="197230"/>
                </a:lnTo>
                <a:lnTo>
                  <a:pt x="664" y="217991"/>
                </a:lnTo>
                <a:lnTo>
                  <a:pt x="2555" y="237870"/>
                </a:lnTo>
                <a:lnTo>
                  <a:pt x="5518" y="256702"/>
                </a:lnTo>
                <a:lnTo>
                  <a:pt x="9398" y="274320"/>
                </a:lnTo>
                <a:lnTo>
                  <a:pt x="12872" y="290784"/>
                </a:lnTo>
                <a:lnTo>
                  <a:pt x="31750" y="332486"/>
                </a:lnTo>
                <a:lnTo>
                  <a:pt x="56753" y="361561"/>
                </a:lnTo>
                <a:lnTo>
                  <a:pt x="103332" y="378763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5" y="368173"/>
                </a:lnTo>
                <a:lnTo>
                  <a:pt x="196548" y="343788"/>
                </a:lnTo>
                <a:lnTo>
                  <a:pt x="121538" y="343788"/>
                </a:lnTo>
                <a:lnTo>
                  <a:pt x="87201" y="334593"/>
                </a:lnTo>
                <a:lnTo>
                  <a:pt x="62674" y="306895"/>
                </a:lnTo>
                <a:lnTo>
                  <a:pt x="4795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8" y="35687"/>
                </a:lnTo>
                <a:lnTo>
                  <a:pt x="201662" y="35687"/>
                </a:lnTo>
                <a:lnTo>
                  <a:pt x="198092" y="29870"/>
                </a:lnTo>
                <a:lnTo>
                  <a:pt x="165563" y="7452"/>
                </a:lnTo>
                <a:lnTo>
                  <a:pt x="123317" y="0"/>
                </a:lnTo>
                <a:close/>
              </a:path>
              <a:path w="239395" h="379730">
                <a:moveTo>
                  <a:pt x="201662" y="35687"/>
                </a:moveTo>
                <a:lnTo>
                  <a:pt x="121538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4" y="191642"/>
                </a:lnTo>
                <a:lnTo>
                  <a:pt x="191637" y="258224"/>
                </a:lnTo>
                <a:lnTo>
                  <a:pt x="177784" y="305768"/>
                </a:lnTo>
                <a:lnTo>
                  <a:pt x="154477" y="334285"/>
                </a:lnTo>
                <a:lnTo>
                  <a:pt x="121538" y="343788"/>
                </a:lnTo>
                <a:lnTo>
                  <a:pt x="196548" y="343788"/>
                </a:lnTo>
                <a:lnTo>
                  <a:pt x="221027" y="302688"/>
                </a:lnTo>
                <a:lnTo>
                  <a:pt x="235303" y="251537"/>
                </a:lnTo>
                <a:lnTo>
                  <a:pt x="238883" y="210020"/>
                </a:lnTo>
                <a:lnTo>
                  <a:pt x="239268" y="187833"/>
                </a:lnTo>
                <a:lnTo>
                  <a:pt x="234755" y="119969"/>
                </a:lnTo>
                <a:lnTo>
                  <a:pt x="221093" y="67345"/>
                </a:lnTo>
                <a:lnTo>
                  <a:pt x="20166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9563100" y="2382011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30">
                <a:moveTo>
                  <a:pt x="124205" y="0"/>
                </a:moveTo>
                <a:lnTo>
                  <a:pt x="83397" y="6375"/>
                </a:lnTo>
                <a:lnTo>
                  <a:pt x="50323" y="27955"/>
                </a:lnTo>
                <a:lnTo>
                  <a:pt x="25292" y="62257"/>
                </a:lnTo>
                <a:lnTo>
                  <a:pt x="9398" y="110871"/>
                </a:lnTo>
                <a:lnTo>
                  <a:pt x="2603" y="151955"/>
                </a:lnTo>
                <a:lnTo>
                  <a:pt x="0" y="197230"/>
                </a:lnTo>
                <a:lnTo>
                  <a:pt x="682" y="217991"/>
                </a:lnTo>
                <a:lnTo>
                  <a:pt x="2603" y="237870"/>
                </a:lnTo>
                <a:lnTo>
                  <a:pt x="5572" y="256702"/>
                </a:lnTo>
                <a:lnTo>
                  <a:pt x="9398" y="274320"/>
                </a:lnTo>
                <a:lnTo>
                  <a:pt x="12948" y="290784"/>
                </a:lnTo>
                <a:lnTo>
                  <a:pt x="32003" y="332486"/>
                </a:lnTo>
                <a:lnTo>
                  <a:pt x="57114" y="361561"/>
                </a:lnTo>
                <a:lnTo>
                  <a:pt x="103141" y="378763"/>
                </a:lnTo>
                <a:lnTo>
                  <a:pt x="116585" y="379475"/>
                </a:lnTo>
                <a:lnTo>
                  <a:pt x="131446" y="378763"/>
                </a:lnTo>
                <a:lnTo>
                  <a:pt x="169291" y="368173"/>
                </a:lnTo>
                <a:lnTo>
                  <a:pt x="197808" y="343788"/>
                </a:lnTo>
                <a:lnTo>
                  <a:pt x="122300" y="343788"/>
                </a:lnTo>
                <a:lnTo>
                  <a:pt x="87723" y="334593"/>
                </a:lnTo>
                <a:lnTo>
                  <a:pt x="63039" y="306895"/>
                </a:lnTo>
                <a:lnTo>
                  <a:pt x="48238" y="260528"/>
                </a:lnTo>
                <a:lnTo>
                  <a:pt x="43306" y="195325"/>
                </a:lnTo>
                <a:lnTo>
                  <a:pt x="48238" y="125216"/>
                </a:lnTo>
                <a:lnTo>
                  <a:pt x="63039" y="75358"/>
                </a:lnTo>
                <a:lnTo>
                  <a:pt x="87723" y="45575"/>
                </a:lnTo>
                <a:lnTo>
                  <a:pt x="122300" y="35687"/>
                </a:lnTo>
                <a:lnTo>
                  <a:pt x="202960" y="35687"/>
                </a:lnTo>
                <a:lnTo>
                  <a:pt x="199369" y="29870"/>
                </a:lnTo>
                <a:lnTo>
                  <a:pt x="166664" y="7452"/>
                </a:lnTo>
                <a:lnTo>
                  <a:pt x="124205" y="0"/>
                </a:lnTo>
                <a:close/>
              </a:path>
              <a:path w="241300" h="379730">
                <a:moveTo>
                  <a:pt x="202960" y="35687"/>
                </a:moveTo>
                <a:lnTo>
                  <a:pt x="122300" y="35687"/>
                </a:lnTo>
                <a:lnTo>
                  <a:pt x="155479" y="45249"/>
                </a:lnTo>
                <a:lnTo>
                  <a:pt x="178943" y="74183"/>
                </a:lnTo>
                <a:lnTo>
                  <a:pt x="192881" y="122858"/>
                </a:lnTo>
                <a:lnTo>
                  <a:pt x="197484" y="191642"/>
                </a:lnTo>
                <a:lnTo>
                  <a:pt x="192881" y="258224"/>
                </a:lnTo>
                <a:lnTo>
                  <a:pt x="178942" y="305768"/>
                </a:lnTo>
                <a:lnTo>
                  <a:pt x="155479" y="334285"/>
                </a:lnTo>
                <a:lnTo>
                  <a:pt x="122300" y="343788"/>
                </a:lnTo>
                <a:lnTo>
                  <a:pt x="197808" y="343788"/>
                </a:lnTo>
                <a:lnTo>
                  <a:pt x="222424" y="302688"/>
                </a:lnTo>
                <a:lnTo>
                  <a:pt x="236827" y="251537"/>
                </a:lnTo>
                <a:lnTo>
                  <a:pt x="240407" y="210020"/>
                </a:lnTo>
                <a:lnTo>
                  <a:pt x="240792" y="187833"/>
                </a:lnTo>
                <a:lnTo>
                  <a:pt x="236250" y="119969"/>
                </a:lnTo>
                <a:lnTo>
                  <a:pt x="222503" y="67345"/>
                </a:lnTo>
                <a:lnTo>
                  <a:pt x="202960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9863328" y="2382011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7" y="0"/>
                </a:moveTo>
                <a:lnTo>
                  <a:pt x="82865" y="6375"/>
                </a:lnTo>
                <a:lnTo>
                  <a:pt x="50038" y="27955"/>
                </a:lnTo>
                <a:lnTo>
                  <a:pt x="25132" y="62257"/>
                </a:lnTo>
                <a:lnTo>
                  <a:pt x="9398" y="110871"/>
                </a:lnTo>
                <a:lnTo>
                  <a:pt x="2555" y="151955"/>
                </a:lnTo>
                <a:lnTo>
                  <a:pt x="0" y="197230"/>
                </a:lnTo>
                <a:lnTo>
                  <a:pt x="634" y="217991"/>
                </a:lnTo>
                <a:lnTo>
                  <a:pt x="4714" y="256702"/>
                </a:lnTo>
                <a:lnTo>
                  <a:pt x="17525" y="306212"/>
                </a:lnTo>
                <a:lnTo>
                  <a:pt x="39163" y="343384"/>
                </a:lnTo>
                <a:lnTo>
                  <a:pt x="78589" y="373100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5" y="368173"/>
                </a:lnTo>
                <a:lnTo>
                  <a:pt x="196548" y="343788"/>
                </a:lnTo>
                <a:lnTo>
                  <a:pt x="121539" y="343788"/>
                </a:lnTo>
                <a:lnTo>
                  <a:pt x="87201" y="334593"/>
                </a:lnTo>
                <a:lnTo>
                  <a:pt x="62674" y="306895"/>
                </a:lnTo>
                <a:lnTo>
                  <a:pt x="4795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9" y="35687"/>
                </a:lnTo>
                <a:lnTo>
                  <a:pt x="201662" y="35687"/>
                </a:lnTo>
                <a:lnTo>
                  <a:pt x="198092" y="29870"/>
                </a:lnTo>
                <a:lnTo>
                  <a:pt x="165563" y="7452"/>
                </a:lnTo>
                <a:lnTo>
                  <a:pt x="123317" y="0"/>
                </a:lnTo>
                <a:close/>
              </a:path>
              <a:path w="239395" h="379730">
                <a:moveTo>
                  <a:pt x="201662" y="35687"/>
                </a:moveTo>
                <a:lnTo>
                  <a:pt x="121539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5" y="191642"/>
                </a:lnTo>
                <a:lnTo>
                  <a:pt x="191637" y="258224"/>
                </a:lnTo>
                <a:lnTo>
                  <a:pt x="177784" y="305768"/>
                </a:lnTo>
                <a:lnTo>
                  <a:pt x="154477" y="334285"/>
                </a:lnTo>
                <a:lnTo>
                  <a:pt x="121539" y="343788"/>
                </a:lnTo>
                <a:lnTo>
                  <a:pt x="196548" y="343788"/>
                </a:lnTo>
                <a:lnTo>
                  <a:pt x="221027" y="302688"/>
                </a:lnTo>
                <a:lnTo>
                  <a:pt x="235303" y="251537"/>
                </a:lnTo>
                <a:lnTo>
                  <a:pt x="238883" y="210020"/>
                </a:lnTo>
                <a:lnTo>
                  <a:pt x="239268" y="187833"/>
                </a:lnTo>
                <a:lnTo>
                  <a:pt x="234755" y="119969"/>
                </a:lnTo>
                <a:lnTo>
                  <a:pt x="221093" y="67345"/>
                </a:lnTo>
                <a:lnTo>
                  <a:pt x="20166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10162031" y="2382011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7" y="0"/>
                </a:moveTo>
                <a:lnTo>
                  <a:pt x="82865" y="6375"/>
                </a:lnTo>
                <a:lnTo>
                  <a:pt x="50038" y="27955"/>
                </a:lnTo>
                <a:lnTo>
                  <a:pt x="25132" y="62257"/>
                </a:lnTo>
                <a:lnTo>
                  <a:pt x="9398" y="110871"/>
                </a:lnTo>
                <a:lnTo>
                  <a:pt x="2555" y="151955"/>
                </a:lnTo>
                <a:lnTo>
                  <a:pt x="0" y="197230"/>
                </a:lnTo>
                <a:lnTo>
                  <a:pt x="634" y="217991"/>
                </a:lnTo>
                <a:lnTo>
                  <a:pt x="4714" y="256702"/>
                </a:lnTo>
                <a:lnTo>
                  <a:pt x="17525" y="306212"/>
                </a:lnTo>
                <a:lnTo>
                  <a:pt x="39163" y="343384"/>
                </a:lnTo>
                <a:lnTo>
                  <a:pt x="78589" y="373100"/>
                </a:lnTo>
                <a:lnTo>
                  <a:pt x="115950" y="379475"/>
                </a:lnTo>
                <a:lnTo>
                  <a:pt x="130645" y="378763"/>
                </a:lnTo>
                <a:lnTo>
                  <a:pt x="168275" y="368173"/>
                </a:lnTo>
                <a:lnTo>
                  <a:pt x="196548" y="343788"/>
                </a:lnTo>
                <a:lnTo>
                  <a:pt x="119634" y="343788"/>
                </a:lnTo>
                <a:lnTo>
                  <a:pt x="86397" y="334593"/>
                </a:lnTo>
                <a:lnTo>
                  <a:pt x="62436" y="306895"/>
                </a:lnTo>
                <a:lnTo>
                  <a:pt x="47928" y="260528"/>
                </a:lnTo>
                <a:lnTo>
                  <a:pt x="43052" y="195325"/>
                </a:lnTo>
                <a:lnTo>
                  <a:pt x="47958" y="125216"/>
                </a:lnTo>
                <a:lnTo>
                  <a:pt x="62674" y="75358"/>
                </a:lnTo>
                <a:lnTo>
                  <a:pt x="87201" y="45575"/>
                </a:lnTo>
                <a:lnTo>
                  <a:pt x="121539" y="35687"/>
                </a:lnTo>
                <a:lnTo>
                  <a:pt x="201662" y="35687"/>
                </a:lnTo>
                <a:lnTo>
                  <a:pt x="198092" y="29870"/>
                </a:lnTo>
                <a:lnTo>
                  <a:pt x="165563" y="7452"/>
                </a:lnTo>
                <a:lnTo>
                  <a:pt x="123317" y="0"/>
                </a:lnTo>
                <a:close/>
              </a:path>
              <a:path w="239395" h="379730">
                <a:moveTo>
                  <a:pt x="201662" y="35687"/>
                </a:moveTo>
                <a:lnTo>
                  <a:pt x="121539" y="35687"/>
                </a:lnTo>
                <a:lnTo>
                  <a:pt x="154477" y="45249"/>
                </a:lnTo>
                <a:lnTo>
                  <a:pt x="177784" y="74183"/>
                </a:lnTo>
                <a:lnTo>
                  <a:pt x="191637" y="122858"/>
                </a:lnTo>
                <a:lnTo>
                  <a:pt x="196215" y="191642"/>
                </a:lnTo>
                <a:lnTo>
                  <a:pt x="191607" y="258224"/>
                </a:lnTo>
                <a:lnTo>
                  <a:pt x="177546" y="305768"/>
                </a:lnTo>
                <a:lnTo>
                  <a:pt x="153673" y="334285"/>
                </a:lnTo>
                <a:lnTo>
                  <a:pt x="119634" y="343788"/>
                </a:lnTo>
                <a:lnTo>
                  <a:pt x="196548" y="343788"/>
                </a:lnTo>
                <a:lnTo>
                  <a:pt x="221027" y="302688"/>
                </a:lnTo>
                <a:lnTo>
                  <a:pt x="235303" y="251537"/>
                </a:lnTo>
                <a:lnTo>
                  <a:pt x="238883" y="210020"/>
                </a:lnTo>
                <a:lnTo>
                  <a:pt x="239268" y="187833"/>
                </a:lnTo>
                <a:lnTo>
                  <a:pt x="234755" y="119969"/>
                </a:lnTo>
                <a:lnTo>
                  <a:pt x="221093" y="67345"/>
                </a:lnTo>
                <a:lnTo>
                  <a:pt x="20166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10465307" y="2380488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2" y="58165"/>
                </a:moveTo>
                <a:lnTo>
                  <a:pt x="85598" y="58165"/>
                </a:lnTo>
                <a:lnTo>
                  <a:pt x="85598" y="374903"/>
                </a:lnTo>
                <a:lnTo>
                  <a:pt x="126492" y="374903"/>
                </a:lnTo>
                <a:lnTo>
                  <a:pt x="126492" y="58165"/>
                </a:lnTo>
                <a:close/>
              </a:path>
              <a:path w="127000" h="375285">
                <a:moveTo>
                  <a:pt x="126492" y="0"/>
                </a:moveTo>
                <a:lnTo>
                  <a:pt x="111633" y="0"/>
                </a:lnTo>
                <a:lnTo>
                  <a:pt x="106003" y="4210"/>
                </a:lnTo>
                <a:lnTo>
                  <a:pt x="100218" y="8445"/>
                </a:lnTo>
                <a:lnTo>
                  <a:pt x="94077" y="12680"/>
                </a:lnTo>
                <a:lnTo>
                  <a:pt x="87375" y="16890"/>
                </a:lnTo>
                <a:lnTo>
                  <a:pt x="81494" y="21083"/>
                </a:lnTo>
                <a:lnTo>
                  <a:pt x="74898" y="25288"/>
                </a:lnTo>
                <a:lnTo>
                  <a:pt x="67587" y="29517"/>
                </a:lnTo>
                <a:lnTo>
                  <a:pt x="59563" y="33782"/>
                </a:lnTo>
                <a:lnTo>
                  <a:pt x="52506" y="37677"/>
                </a:lnTo>
                <a:lnTo>
                  <a:pt x="45307" y="41227"/>
                </a:lnTo>
                <a:lnTo>
                  <a:pt x="37774" y="44801"/>
                </a:lnTo>
                <a:lnTo>
                  <a:pt x="29718" y="48767"/>
                </a:lnTo>
                <a:lnTo>
                  <a:pt x="22467" y="51522"/>
                </a:lnTo>
                <a:lnTo>
                  <a:pt x="14859" y="54133"/>
                </a:lnTo>
                <a:lnTo>
                  <a:pt x="7250" y="56411"/>
                </a:lnTo>
                <a:lnTo>
                  <a:pt x="0" y="58165"/>
                </a:lnTo>
                <a:lnTo>
                  <a:pt x="0" y="101219"/>
                </a:lnTo>
                <a:lnTo>
                  <a:pt x="38814" y="86233"/>
                </a:lnTo>
                <a:lnTo>
                  <a:pt x="57658" y="76835"/>
                </a:lnTo>
                <a:lnTo>
                  <a:pt x="65150" y="73151"/>
                </a:lnTo>
                <a:lnTo>
                  <a:pt x="70739" y="67437"/>
                </a:lnTo>
                <a:lnTo>
                  <a:pt x="78105" y="63753"/>
                </a:lnTo>
                <a:lnTo>
                  <a:pt x="81788" y="59944"/>
                </a:lnTo>
                <a:lnTo>
                  <a:pt x="85598" y="58165"/>
                </a:lnTo>
                <a:lnTo>
                  <a:pt x="126492" y="58165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10684764" y="2388107"/>
            <a:ext cx="117475" cy="452755"/>
          </a:xfrm>
          <a:custGeom>
            <a:avLst/>
            <a:gdLst/>
            <a:ahLst/>
            <a:cxnLst/>
            <a:rect l="l" t="t" r="r" b="b"/>
            <a:pathLst>
              <a:path w="117475" h="452755">
                <a:moveTo>
                  <a:pt x="117347" y="0"/>
                </a:moveTo>
                <a:lnTo>
                  <a:pt x="83103" y="5226"/>
                </a:lnTo>
                <a:lnTo>
                  <a:pt x="58658" y="20669"/>
                </a:lnTo>
                <a:lnTo>
                  <a:pt x="43996" y="45989"/>
                </a:lnTo>
                <a:lnTo>
                  <a:pt x="39115" y="80771"/>
                </a:lnTo>
                <a:lnTo>
                  <a:pt x="39115" y="155828"/>
                </a:lnTo>
                <a:lnTo>
                  <a:pt x="36665" y="179147"/>
                </a:lnTo>
                <a:lnTo>
                  <a:pt x="29321" y="195786"/>
                </a:lnTo>
                <a:lnTo>
                  <a:pt x="17095" y="206067"/>
                </a:lnTo>
                <a:lnTo>
                  <a:pt x="0" y="210312"/>
                </a:lnTo>
                <a:lnTo>
                  <a:pt x="0" y="240411"/>
                </a:lnTo>
                <a:lnTo>
                  <a:pt x="17095" y="244977"/>
                </a:lnTo>
                <a:lnTo>
                  <a:pt x="29321" y="255698"/>
                </a:lnTo>
                <a:lnTo>
                  <a:pt x="36665" y="272397"/>
                </a:lnTo>
                <a:lnTo>
                  <a:pt x="39115" y="294893"/>
                </a:lnTo>
                <a:lnTo>
                  <a:pt x="39115" y="371855"/>
                </a:lnTo>
                <a:lnTo>
                  <a:pt x="43999" y="406390"/>
                </a:lnTo>
                <a:lnTo>
                  <a:pt x="58658" y="431244"/>
                </a:lnTo>
                <a:lnTo>
                  <a:pt x="83103" y="446597"/>
                </a:lnTo>
                <a:lnTo>
                  <a:pt x="117347" y="452627"/>
                </a:lnTo>
                <a:lnTo>
                  <a:pt x="117347" y="418845"/>
                </a:lnTo>
                <a:lnTo>
                  <a:pt x="107174" y="418133"/>
                </a:lnTo>
                <a:lnTo>
                  <a:pt x="98726" y="416004"/>
                </a:lnTo>
                <a:lnTo>
                  <a:pt x="78616" y="379325"/>
                </a:lnTo>
                <a:lnTo>
                  <a:pt x="78231" y="366267"/>
                </a:lnTo>
                <a:lnTo>
                  <a:pt x="78231" y="291083"/>
                </a:lnTo>
                <a:lnTo>
                  <a:pt x="75781" y="266823"/>
                </a:lnTo>
                <a:lnTo>
                  <a:pt x="68437" y="247681"/>
                </a:lnTo>
                <a:lnTo>
                  <a:pt x="56211" y="233826"/>
                </a:lnTo>
                <a:lnTo>
                  <a:pt x="39115" y="225425"/>
                </a:lnTo>
                <a:lnTo>
                  <a:pt x="56211" y="216199"/>
                </a:lnTo>
                <a:lnTo>
                  <a:pt x="68437" y="202390"/>
                </a:lnTo>
                <a:lnTo>
                  <a:pt x="75781" y="183651"/>
                </a:lnTo>
                <a:lnTo>
                  <a:pt x="78231" y="159638"/>
                </a:lnTo>
                <a:lnTo>
                  <a:pt x="78231" y="82676"/>
                </a:lnTo>
                <a:lnTo>
                  <a:pt x="80682" y="61505"/>
                </a:lnTo>
                <a:lnTo>
                  <a:pt x="88026" y="45989"/>
                </a:lnTo>
                <a:lnTo>
                  <a:pt x="100252" y="36117"/>
                </a:lnTo>
                <a:lnTo>
                  <a:pt x="117347" y="31876"/>
                </a:lnTo>
                <a:lnTo>
                  <a:pt x="117347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10849356" y="2388107"/>
            <a:ext cx="119380" cy="452755"/>
          </a:xfrm>
          <a:custGeom>
            <a:avLst/>
            <a:gdLst/>
            <a:ahLst/>
            <a:cxnLst/>
            <a:rect l="l" t="t" r="r" b="b"/>
            <a:pathLst>
              <a:path w="119379" h="452755">
                <a:moveTo>
                  <a:pt x="0" y="0"/>
                </a:moveTo>
                <a:lnTo>
                  <a:pt x="0" y="31876"/>
                </a:lnTo>
                <a:lnTo>
                  <a:pt x="18123" y="36117"/>
                </a:lnTo>
                <a:lnTo>
                  <a:pt x="30876" y="45989"/>
                </a:lnTo>
                <a:lnTo>
                  <a:pt x="38415" y="61505"/>
                </a:lnTo>
                <a:lnTo>
                  <a:pt x="40894" y="82676"/>
                </a:lnTo>
                <a:lnTo>
                  <a:pt x="40894" y="159638"/>
                </a:lnTo>
                <a:lnTo>
                  <a:pt x="43324" y="183651"/>
                </a:lnTo>
                <a:lnTo>
                  <a:pt x="50625" y="202390"/>
                </a:lnTo>
                <a:lnTo>
                  <a:pt x="62807" y="216199"/>
                </a:lnTo>
                <a:lnTo>
                  <a:pt x="79883" y="225425"/>
                </a:lnTo>
                <a:lnTo>
                  <a:pt x="62807" y="233826"/>
                </a:lnTo>
                <a:lnTo>
                  <a:pt x="50625" y="247681"/>
                </a:lnTo>
                <a:lnTo>
                  <a:pt x="43324" y="266823"/>
                </a:lnTo>
                <a:lnTo>
                  <a:pt x="40894" y="291083"/>
                </a:lnTo>
                <a:lnTo>
                  <a:pt x="40894" y="366267"/>
                </a:lnTo>
                <a:lnTo>
                  <a:pt x="40481" y="379295"/>
                </a:lnTo>
                <a:lnTo>
                  <a:pt x="19288" y="415766"/>
                </a:lnTo>
                <a:lnTo>
                  <a:pt x="0" y="418845"/>
                </a:lnTo>
                <a:lnTo>
                  <a:pt x="0" y="452627"/>
                </a:lnTo>
                <a:lnTo>
                  <a:pt x="34097" y="446597"/>
                </a:lnTo>
                <a:lnTo>
                  <a:pt x="58467" y="431244"/>
                </a:lnTo>
                <a:lnTo>
                  <a:pt x="73098" y="406390"/>
                </a:lnTo>
                <a:lnTo>
                  <a:pt x="77977" y="371855"/>
                </a:lnTo>
                <a:lnTo>
                  <a:pt x="77977" y="294893"/>
                </a:lnTo>
                <a:lnTo>
                  <a:pt x="80456" y="272397"/>
                </a:lnTo>
                <a:lnTo>
                  <a:pt x="87995" y="255698"/>
                </a:lnTo>
                <a:lnTo>
                  <a:pt x="100748" y="244977"/>
                </a:lnTo>
                <a:lnTo>
                  <a:pt x="118872" y="240411"/>
                </a:lnTo>
                <a:lnTo>
                  <a:pt x="118872" y="210312"/>
                </a:lnTo>
                <a:lnTo>
                  <a:pt x="100748" y="206067"/>
                </a:lnTo>
                <a:lnTo>
                  <a:pt x="87995" y="195786"/>
                </a:lnTo>
                <a:lnTo>
                  <a:pt x="80456" y="179147"/>
                </a:lnTo>
                <a:lnTo>
                  <a:pt x="77977" y="155828"/>
                </a:lnTo>
                <a:lnTo>
                  <a:pt x="77977" y="80771"/>
                </a:lnTo>
                <a:lnTo>
                  <a:pt x="73098" y="45970"/>
                </a:lnTo>
                <a:lnTo>
                  <a:pt x="58467" y="20669"/>
                </a:lnTo>
                <a:lnTo>
                  <a:pt x="34097" y="5226"/>
                </a:lnTo>
                <a:lnTo>
                  <a:pt x="0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11020043" y="2382011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4332" y="0"/>
                </a:moveTo>
                <a:lnTo>
                  <a:pt x="82470" y="6375"/>
                </a:lnTo>
                <a:lnTo>
                  <a:pt x="48720" y="27955"/>
                </a:lnTo>
                <a:lnTo>
                  <a:pt x="24209" y="62257"/>
                </a:lnTo>
                <a:lnTo>
                  <a:pt x="7492" y="110871"/>
                </a:lnTo>
                <a:lnTo>
                  <a:pt x="1650" y="151955"/>
                </a:lnTo>
                <a:lnTo>
                  <a:pt x="0" y="197230"/>
                </a:lnTo>
                <a:lnTo>
                  <a:pt x="384" y="217991"/>
                </a:lnTo>
                <a:lnTo>
                  <a:pt x="3964" y="256702"/>
                </a:lnTo>
                <a:lnTo>
                  <a:pt x="15986" y="306212"/>
                </a:lnTo>
                <a:lnTo>
                  <a:pt x="37855" y="343384"/>
                </a:lnTo>
                <a:lnTo>
                  <a:pt x="77585" y="373100"/>
                </a:lnTo>
                <a:lnTo>
                  <a:pt x="116839" y="379475"/>
                </a:lnTo>
                <a:lnTo>
                  <a:pt x="130599" y="378763"/>
                </a:lnTo>
                <a:lnTo>
                  <a:pt x="167639" y="368173"/>
                </a:lnTo>
                <a:lnTo>
                  <a:pt x="196624" y="343788"/>
                </a:lnTo>
                <a:lnTo>
                  <a:pt x="120523" y="343788"/>
                </a:lnTo>
                <a:lnTo>
                  <a:pt x="86223" y="334593"/>
                </a:lnTo>
                <a:lnTo>
                  <a:pt x="62150" y="306895"/>
                </a:lnTo>
                <a:lnTo>
                  <a:pt x="47960" y="260528"/>
                </a:lnTo>
                <a:lnTo>
                  <a:pt x="43306" y="195325"/>
                </a:lnTo>
                <a:lnTo>
                  <a:pt x="48258" y="125216"/>
                </a:lnTo>
                <a:lnTo>
                  <a:pt x="63103" y="75358"/>
                </a:lnTo>
                <a:lnTo>
                  <a:pt x="87830" y="45575"/>
                </a:lnTo>
                <a:lnTo>
                  <a:pt x="122427" y="35687"/>
                </a:lnTo>
                <a:lnTo>
                  <a:pt x="201702" y="35687"/>
                </a:lnTo>
                <a:lnTo>
                  <a:pt x="198147" y="29870"/>
                </a:lnTo>
                <a:lnTo>
                  <a:pt x="165937" y="7452"/>
                </a:lnTo>
                <a:lnTo>
                  <a:pt x="124332" y="0"/>
                </a:lnTo>
                <a:close/>
              </a:path>
              <a:path w="239395" h="379730">
                <a:moveTo>
                  <a:pt x="201702" y="35687"/>
                </a:moveTo>
                <a:lnTo>
                  <a:pt x="122427" y="35687"/>
                </a:lnTo>
                <a:lnTo>
                  <a:pt x="154598" y="45249"/>
                </a:lnTo>
                <a:lnTo>
                  <a:pt x="177577" y="74183"/>
                </a:lnTo>
                <a:lnTo>
                  <a:pt x="191365" y="122858"/>
                </a:lnTo>
                <a:lnTo>
                  <a:pt x="195960" y="191642"/>
                </a:lnTo>
                <a:lnTo>
                  <a:pt x="191335" y="258224"/>
                </a:lnTo>
                <a:lnTo>
                  <a:pt x="177339" y="305768"/>
                </a:lnTo>
                <a:lnTo>
                  <a:pt x="153795" y="334285"/>
                </a:lnTo>
                <a:lnTo>
                  <a:pt x="120523" y="343788"/>
                </a:lnTo>
                <a:lnTo>
                  <a:pt x="196624" y="343788"/>
                </a:lnTo>
                <a:lnTo>
                  <a:pt x="221614" y="302688"/>
                </a:lnTo>
                <a:lnTo>
                  <a:pt x="235303" y="251537"/>
                </a:lnTo>
                <a:lnTo>
                  <a:pt x="238883" y="210020"/>
                </a:lnTo>
                <a:lnTo>
                  <a:pt x="239267" y="187833"/>
                </a:lnTo>
                <a:lnTo>
                  <a:pt x="234727" y="119969"/>
                </a:lnTo>
                <a:lnTo>
                  <a:pt x="221049" y="67345"/>
                </a:lnTo>
                <a:lnTo>
                  <a:pt x="201702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11320271" y="2382011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30">
                <a:moveTo>
                  <a:pt x="123571" y="0"/>
                </a:moveTo>
                <a:lnTo>
                  <a:pt x="81137" y="6375"/>
                </a:lnTo>
                <a:lnTo>
                  <a:pt x="48402" y="27955"/>
                </a:lnTo>
                <a:lnTo>
                  <a:pt x="24084" y="62257"/>
                </a:lnTo>
                <a:lnTo>
                  <a:pt x="7493" y="110871"/>
                </a:lnTo>
                <a:lnTo>
                  <a:pt x="1650" y="151955"/>
                </a:lnTo>
                <a:lnTo>
                  <a:pt x="0" y="197230"/>
                </a:lnTo>
                <a:lnTo>
                  <a:pt x="384" y="217991"/>
                </a:lnTo>
                <a:lnTo>
                  <a:pt x="3964" y="256702"/>
                </a:lnTo>
                <a:lnTo>
                  <a:pt x="15875" y="306212"/>
                </a:lnTo>
                <a:lnTo>
                  <a:pt x="37385" y="343384"/>
                </a:lnTo>
                <a:lnTo>
                  <a:pt x="77108" y="373100"/>
                </a:lnTo>
                <a:lnTo>
                  <a:pt x="116077" y="379475"/>
                </a:lnTo>
                <a:lnTo>
                  <a:pt x="129744" y="378763"/>
                </a:lnTo>
                <a:lnTo>
                  <a:pt x="166624" y="368173"/>
                </a:lnTo>
                <a:lnTo>
                  <a:pt x="194974" y="343788"/>
                </a:lnTo>
                <a:lnTo>
                  <a:pt x="119760" y="343788"/>
                </a:lnTo>
                <a:lnTo>
                  <a:pt x="85701" y="334593"/>
                </a:lnTo>
                <a:lnTo>
                  <a:pt x="61785" y="306895"/>
                </a:lnTo>
                <a:lnTo>
                  <a:pt x="47680" y="260528"/>
                </a:lnTo>
                <a:lnTo>
                  <a:pt x="43052" y="195325"/>
                </a:lnTo>
                <a:lnTo>
                  <a:pt x="47960" y="125216"/>
                </a:lnTo>
                <a:lnTo>
                  <a:pt x="62690" y="75358"/>
                </a:lnTo>
                <a:lnTo>
                  <a:pt x="87254" y="45575"/>
                </a:lnTo>
                <a:lnTo>
                  <a:pt x="121666" y="35687"/>
                </a:lnTo>
                <a:lnTo>
                  <a:pt x="200428" y="35687"/>
                </a:lnTo>
                <a:lnTo>
                  <a:pt x="196897" y="29870"/>
                </a:lnTo>
                <a:lnTo>
                  <a:pt x="164900" y="7452"/>
                </a:lnTo>
                <a:lnTo>
                  <a:pt x="123571" y="0"/>
                </a:lnTo>
                <a:close/>
              </a:path>
              <a:path w="238125" h="379730">
                <a:moveTo>
                  <a:pt x="200428" y="35687"/>
                </a:moveTo>
                <a:lnTo>
                  <a:pt x="121666" y="35687"/>
                </a:lnTo>
                <a:lnTo>
                  <a:pt x="153596" y="45249"/>
                </a:lnTo>
                <a:lnTo>
                  <a:pt x="176418" y="74183"/>
                </a:lnTo>
                <a:lnTo>
                  <a:pt x="190120" y="122858"/>
                </a:lnTo>
                <a:lnTo>
                  <a:pt x="194691" y="191642"/>
                </a:lnTo>
                <a:lnTo>
                  <a:pt x="190091" y="258224"/>
                </a:lnTo>
                <a:lnTo>
                  <a:pt x="176180" y="305768"/>
                </a:lnTo>
                <a:lnTo>
                  <a:pt x="152792" y="334285"/>
                </a:lnTo>
                <a:lnTo>
                  <a:pt x="119760" y="343788"/>
                </a:lnTo>
                <a:lnTo>
                  <a:pt x="194974" y="343788"/>
                </a:lnTo>
                <a:lnTo>
                  <a:pt x="220202" y="302688"/>
                </a:lnTo>
                <a:lnTo>
                  <a:pt x="233779" y="251537"/>
                </a:lnTo>
                <a:lnTo>
                  <a:pt x="237359" y="210020"/>
                </a:lnTo>
                <a:lnTo>
                  <a:pt x="237744" y="187833"/>
                </a:lnTo>
                <a:lnTo>
                  <a:pt x="233233" y="119969"/>
                </a:lnTo>
                <a:lnTo>
                  <a:pt x="219647" y="67345"/>
                </a:lnTo>
                <a:lnTo>
                  <a:pt x="20042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11623547" y="2380488"/>
            <a:ext cx="125095" cy="375285"/>
          </a:xfrm>
          <a:custGeom>
            <a:avLst/>
            <a:gdLst/>
            <a:ahLst/>
            <a:cxnLst/>
            <a:rect l="l" t="t" r="r" b="b"/>
            <a:pathLst>
              <a:path w="125095" h="375285">
                <a:moveTo>
                  <a:pt x="124968" y="58165"/>
                </a:moveTo>
                <a:lnTo>
                  <a:pt x="83947" y="58165"/>
                </a:lnTo>
                <a:lnTo>
                  <a:pt x="83947" y="374903"/>
                </a:lnTo>
                <a:lnTo>
                  <a:pt x="124968" y="374903"/>
                </a:lnTo>
                <a:lnTo>
                  <a:pt x="124968" y="58165"/>
                </a:lnTo>
                <a:close/>
              </a:path>
              <a:path w="125095" h="375285">
                <a:moveTo>
                  <a:pt x="124968" y="0"/>
                </a:moveTo>
                <a:lnTo>
                  <a:pt x="110108" y="0"/>
                </a:lnTo>
                <a:lnTo>
                  <a:pt x="105239" y="4210"/>
                </a:lnTo>
                <a:lnTo>
                  <a:pt x="99536" y="8445"/>
                </a:lnTo>
                <a:lnTo>
                  <a:pt x="93499" y="12680"/>
                </a:lnTo>
                <a:lnTo>
                  <a:pt x="87629" y="16890"/>
                </a:lnTo>
                <a:lnTo>
                  <a:pt x="59690" y="33782"/>
                </a:lnTo>
                <a:lnTo>
                  <a:pt x="51585" y="37677"/>
                </a:lnTo>
                <a:lnTo>
                  <a:pt x="36044" y="44801"/>
                </a:lnTo>
                <a:lnTo>
                  <a:pt x="27940" y="48767"/>
                </a:lnTo>
                <a:lnTo>
                  <a:pt x="20966" y="51522"/>
                </a:lnTo>
                <a:lnTo>
                  <a:pt x="13970" y="54133"/>
                </a:lnTo>
                <a:lnTo>
                  <a:pt x="6973" y="56411"/>
                </a:lnTo>
                <a:lnTo>
                  <a:pt x="0" y="58165"/>
                </a:lnTo>
                <a:lnTo>
                  <a:pt x="0" y="101219"/>
                </a:lnTo>
                <a:lnTo>
                  <a:pt x="5897" y="99482"/>
                </a:lnTo>
                <a:lnTo>
                  <a:pt x="12128" y="97234"/>
                </a:lnTo>
                <a:lnTo>
                  <a:pt x="18359" y="94628"/>
                </a:lnTo>
                <a:lnTo>
                  <a:pt x="24256" y="91821"/>
                </a:lnTo>
                <a:lnTo>
                  <a:pt x="30904" y="89038"/>
                </a:lnTo>
                <a:lnTo>
                  <a:pt x="68960" y="67437"/>
                </a:lnTo>
                <a:lnTo>
                  <a:pt x="76453" y="63753"/>
                </a:lnTo>
                <a:lnTo>
                  <a:pt x="80263" y="59944"/>
                </a:lnTo>
                <a:lnTo>
                  <a:pt x="83947" y="58165"/>
                </a:lnTo>
                <a:lnTo>
                  <a:pt x="124968" y="58165"/>
                </a:lnTo>
                <a:lnTo>
                  <a:pt x="12496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11852147" y="2380488"/>
            <a:ext cx="127000" cy="375285"/>
          </a:xfrm>
          <a:custGeom>
            <a:avLst/>
            <a:gdLst/>
            <a:ahLst/>
            <a:cxnLst/>
            <a:rect l="l" t="t" r="r" b="b"/>
            <a:pathLst>
              <a:path w="127000" h="375285">
                <a:moveTo>
                  <a:pt x="126492" y="58165"/>
                </a:moveTo>
                <a:lnTo>
                  <a:pt x="85598" y="58165"/>
                </a:lnTo>
                <a:lnTo>
                  <a:pt x="85598" y="374903"/>
                </a:lnTo>
                <a:lnTo>
                  <a:pt x="126492" y="374903"/>
                </a:lnTo>
                <a:lnTo>
                  <a:pt x="126492" y="58165"/>
                </a:lnTo>
                <a:close/>
              </a:path>
              <a:path w="127000" h="375285">
                <a:moveTo>
                  <a:pt x="126492" y="0"/>
                </a:moveTo>
                <a:lnTo>
                  <a:pt x="111632" y="0"/>
                </a:lnTo>
                <a:lnTo>
                  <a:pt x="106003" y="4210"/>
                </a:lnTo>
                <a:lnTo>
                  <a:pt x="100218" y="8445"/>
                </a:lnTo>
                <a:lnTo>
                  <a:pt x="94077" y="12680"/>
                </a:lnTo>
                <a:lnTo>
                  <a:pt x="87375" y="16890"/>
                </a:lnTo>
                <a:lnTo>
                  <a:pt x="81226" y="21083"/>
                </a:lnTo>
                <a:lnTo>
                  <a:pt x="74183" y="25288"/>
                </a:lnTo>
                <a:lnTo>
                  <a:pt x="66784" y="29517"/>
                </a:lnTo>
                <a:lnTo>
                  <a:pt x="59562" y="33782"/>
                </a:lnTo>
                <a:lnTo>
                  <a:pt x="52256" y="37677"/>
                </a:lnTo>
                <a:lnTo>
                  <a:pt x="37024" y="44801"/>
                </a:lnTo>
                <a:lnTo>
                  <a:pt x="29718" y="48767"/>
                </a:lnTo>
                <a:lnTo>
                  <a:pt x="14144" y="54133"/>
                </a:lnTo>
                <a:lnTo>
                  <a:pt x="6983" y="56411"/>
                </a:lnTo>
                <a:lnTo>
                  <a:pt x="0" y="58165"/>
                </a:lnTo>
                <a:lnTo>
                  <a:pt x="0" y="101219"/>
                </a:lnTo>
                <a:lnTo>
                  <a:pt x="6675" y="99482"/>
                </a:lnTo>
                <a:lnTo>
                  <a:pt x="13017" y="97234"/>
                </a:lnTo>
                <a:lnTo>
                  <a:pt x="26034" y="91821"/>
                </a:lnTo>
                <a:lnTo>
                  <a:pt x="31930" y="89038"/>
                </a:lnTo>
                <a:lnTo>
                  <a:pt x="44340" y="83427"/>
                </a:lnTo>
                <a:lnTo>
                  <a:pt x="50165" y="80645"/>
                </a:lnTo>
                <a:lnTo>
                  <a:pt x="57657" y="76835"/>
                </a:lnTo>
                <a:lnTo>
                  <a:pt x="65150" y="73151"/>
                </a:lnTo>
                <a:lnTo>
                  <a:pt x="70738" y="67437"/>
                </a:lnTo>
                <a:lnTo>
                  <a:pt x="76326" y="63753"/>
                </a:lnTo>
                <a:lnTo>
                  <a:pt x="81787" y="59944"/>
                </a:lnTo>
                <a:lnTo>
                  <a:pt x="85598" y="58165"/>
                </a:lnTo>
                <a:lnTo>
                  <a:pt x="126492" y="58165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3232404" y="2939795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6" y="58292"/>
                </a:moveTo>
                <a:lnTo>
                  <a:pt x="86613" y="58292"/>
                </a:lnTo>
                <a:lnTo>
                  <a:pt x="86613" y="377951"/>
                </a:lnTo>
                <a:lnTo>
                  <a:pt x="128016" y="377951"/>
                </a:lnTo>
                <a:lnTo>
                  <a:pt x="128016" y="58292"/>
                </a:lnTo>
                <a:close/>
              </a:path>
              <a:path w="128270" h="378460">
                <a:moveTo>
                  <a:pt x="128016" y="0"/>
                </a:moveTo>
                <a:lnTo>
                  <a:pt x="112903" y="0"/>
                </a:lnTo>
                <a:lnTo>
                  <a:pt x="107253" y="4240"/>
                </a:lnTo>
                <a:lnTo>
                  <a:pt x="101425" y="8683"/>
                </a:lnTo>
                <a:lnTo>
                  <a:pt x="95240" y="13483"/>
                </a:lnTo>
                <a:lnTo>
                  <a:pt x="88518" y="18795"/>
                </a:lnTo>
                <a:lnTo>
                  <a:pt x="82468" y="23006"/>
                </a:lnTo>
                <a:lnTo>
                  <a:pt x="75739" y="27241"/>
                </a:lnTo>
                <a:lnTo>
                  <a:pt x="68320" y="31476"/>
                </a:lnTo>
                <a:lnTo>
                  <a:pt x="60197" y="35687"/>
                </a:lnTo>
                <a:lnTo>
                  <a:pt x="52851" y="38822"/>
                </a:lnTo>
                <a:lnTo>
                  <a:pt x="37445" y="45759"/>
                </a:lnTo>
                <a:lnTo>
                  <a:pt x="30098" y="48894"/>
                </a:lnTo>
                <a:lnTo>
                  <a:pt x="21949" y="52750"/>
                </a:lnTo>
                <a:lnTo>
                  <a:pt x="14335" y="55927"/>
                </a:lnTo>
                <a:lnTo>
                  <a:pt x="7078" y="58414"/>
                </a:lnTo>
                <a:lnTo>
                  <a:pt x="0" y="60198"/>
                </a:lnTo>
                <a:lnTo>
                  <a:pt x="0" y="103377"/>
                </a:lnTo>
                <a:lnTo>
                  <a:pt x="6752" y="100891"/>
                </a:lnTo>
                <a:lnTo>
                  <a:pt x="19591" y="96537"/>
                </a:lnTo>
                <a:lnTo>
                  <a:pt x="26416" y="93979"/>
                </a:lnTo>
                <a:lnTo>
                  <a:pt x="32333" y="91195"/>
                </a:lnTo>
                <a:lnTo>
                  <a:pt x="44882" y="85532"/>
                </a:lnTo>
                <a:lnTo>
                  <a:pt x="58419" y="78993"/>
                </a:lnTo>
                <a:lnTo>
                  <a:pt x="65912" y="75183"/>
                </a:lnTo>
                <a:lnTo>
                  <a:pt x="71500" y="69595"/>
                </a:lnTo>
                <a:lnTo>
                  <a:pt x="82804" y="62102"/>
                </a:lnTo>
                <a:lnTo>
                  <a:pt x="86613" y="58292"/>
                </a:lnTo>
                <a:lnTo>
                  <a:pt x="128016" y="58292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3462528" y="294132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615" y="7875"/>
                </a:lnTo>
                <a:lnTo>
                  <a:pt x="48609" y="29067"/>
                </a:lnTo>
                <a:lnTo>
                  <a:pt x="24030" y="64053"/>
                </a:lnTo>
                <a:lnTo>
                  <a:pt x="7493" y="112649"/>
                </a:lnTo>
                <a:lnTo>
                  <a:pt x="1650" y="152971"/>
                </a:lnTo>
                <a:lnTo>
                  <a:pt x="0" y="199008"/>
                </a:lnTo>
                <a:lnTo>
                  <a:pt x="384" y="219694"/>
                </a:lnTo>
                <a:lnTo>
                  <a:pt x="3964" y="258302"/>
                </a:lnTo>
                <a:lnTo>
                  <a:pt x="17303" y="307133"/>
                </a:lnTo>
                <a:lnTo>
                  <a:pt x="37609" y="344693"/>
                </a:lnTo>
                <a:lnTo>
                  <a:pt x="67310" y="369696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8"/>
                </a:lnTo>
                <a:lnTo>
                  <a:pt x="195849" y="345313"/>
                </a:lnTo>
                <a:lnTo>
                  <a:pt x="119634" y="345313"/>
                </a:lnTo>
                <a:lnTo>
                  <a:pt x="86397" y="336139"/>
                </a:lnTo>
                <a:lnTo>
                  <a:pt x="62436" y="308498"/>
                </a:lnTo>
                <a:lnTo>
                  <a:pt x="47928" y="262213"/>
                </a:lnTo>
                <a:lnTo>
                  <a:pt x="43052" y="197103"/>
                </a:lnTo>
                <a:lnTo>
                  <a:pt x="47958" y="126716"/>
                </a:lnTo>
                <a:lnTo>
                  <a:pt x="62674" y="76247"/>
                </a:lnTo>
                <a:lnTo>
                  <a:pt x="87201" y="45852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3673" y="45543"/>
                </a:lnTo>
                <a:lnTo>
                  <a:pt x="177069" y="75104"/>
                </a:lnTo>
                <a:lnTo>
                  <a:pt x="191369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849" y="345313"/>
                </a:lnTo>
                <a:lnTo>
                  <a:pt x="219837" y="304053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8" y="189610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3761232" y="294132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875"/>
                </a:lnTo>
                <a:lnTo>
                  <a:pt x="48609" y="29067"/>
                </a:lnTo>
                <a:lnTo>
                  <a:pt x="24030" y="64053"/>
                </a:lnTo>
                <a:lnTo>
                  <a:pt x="7492" y="112649"/>
                </a:lnTo>
                <a:lnTo>
                  <a:pt x="1650" y="152971"/>
                </a:lnTo>
                <a:lnTo>
                  <a:pt x="0" y="199008"/>
                </a:lnTo>
                <a:lnTo>
                  <a:pt x="384" y="219694"/>
                </a:lnTo>
                <a:lnTo>
                  <a:pt x="3964" y="258302"/>
                </a:lnTo>
                <a:lnTo>
                  <a:pt x="17362" y="307308"/>
                </a:lnTo>
                <a:lnTo>
                  <a:pt x="37556" y="344693"/>
                </a:lnTo>
                <a:lnTo>
                  <a:pt x="67309" y="369696"/>
                </a:lnTo>
                <a:lnTo>
                  <a:pt x="115950" y="381000"/>
                </a:lnTo>
                <a:lnTo>
                  <a:pt x="129627" y="380259"/>
                </a:lnTo>
                <a:lnTo>
                  <a:pt x="168275" y="367918"/>
                </a:lnTo>
                <a:lnTo>
                  <a:pt x="195849" y="345313"/>
                </a:lnTo>
                <a:lnTo>
                  <a:pt x="119633" y="345313"/>
                </a:lnTo>
                <a:lnTo>
                  <a:pt x="86397" y="336139"/>
                </a:lnTo>
                <a:lnTo>
                  <a:pt x="62436" y="308498"/>
                </a:lnTo>
                <a:lnTo>
                  <a:pt x="47928" y="262213"/>
                </a:lnTo>
                <a:lnTo>
                  <a:pt x="43052" y="197103"/>
                </a:lnTo>
                <a:lnTo>
                  <a:pt x="47958" y="126716"/>
                </a:lnTo>
                <a:lnTo>
                  <a:pt x="62674" y="76247"/>
                </a:lnTo>
                <a:lnTo>
                  <a:pt x="87201" y="45852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3673" y="45543"/>
                </a:lnTo>
                <a:lnTo>
                  <a:pt x="177069" y="75104"/>
                </a:lnTo>
                <a:lnTo>
                  <a:pt x="191369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5849" y="345313"/>
                </a:lnTo>
                <a:lnTo>
                  <a:pt x="219836" y="304053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7" y="189610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4413503" y="2939795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6" y="58292"/>
                </a:moveTo>
                <a:lnTo>
                  <a:pt x="84709" y="58292"/>
                </a:lnTo>
                <a:lnTo>
                  <a:pt x="84709" y="377951"/>
                </a:lnTo>
                <a:lnTo>
                  <a:pt x="128016" y="377951"/>
                </a:lnTo>
                <a:lnTo>
                  <a:pt x="128016" y="58292"/>
                </a:lnTo>
                <a:close/>
              </a:path>
              <a:path w="128270" h="378460">
                <a:moveTo>
                  <a:pt x="128016" y="0"/>
                </a:moveTo>
                <a:lnTo>
                  <a:pt x="111125" y="0"/>
                </a:lnTo>
                <a:lnTo>
                  <a:pt x="106503" y="4240"/>
                </a:lnTo>
                <a:lnTo>
                  <a:pt x="101203" y="8683"/>
                </a:lnTo>
                <a:lnTo>
                  <a:pt x="88519" y="18795"/>
                </a:lnTo>
                <a:lnTo>
                  <a:pt x="60198" y="35687"/>
                </a:lnTo>
                <a:lnTo>
                  <a:pt x="52018" y="38822"/>
                </a:lnTo>
                <a:lnTo>
                  <a:pt x="36373" y="45759"/>
                </a:lnTo>
                <a:lnTo>
                  <a:pt x="28194" y="48894"/>
                </a:lnTo>
                <a:lnTo>
                  <a:pt x="21145" y="52750"/>
                </a:lnTo>
                <a:lnTo>
                  <a:pt x="14097" y="55927"/>
                </a:lnTo>
                <a:lnTo>
                  <a:pt x="7048" y="58414"/>
                </a:lnTo>
                <a:lnTo>
                  <a:pt x="0" y="60198"/>
                </a:lnTo>
                <a:lnTo>
                  <a:pt x="0" y="103377"/>
                </a:lnTo>
                <a:lnTo>
                  <a:pt x="5919" y="100891"/>
                </a:lnTo>
                <a:lnTo>
                  <a:pt x="18520" y="96537"/>
                </a:lnTo>
                <a:lnTo>
                  <a:pt x="24511" y="93979"/>
                </a:lnTo>
                <a:lnTo>
                  <a:pt x="31232" y="91195"/>
                </a:lnTo>
                <a:lnTo>
                  <a:pt x="37417" y="88376"/>
                </a:lnTo>
                <a:lnTo>
                  <a:pt x="43245" y="85532"/>
                </a:lnTo>
                <a:lnTo>
                  <a:pt x="48895" y="82676"/>
                </a:lnTo>
                <a:lnTo>
                  <a:pt x="55391" y="79865"/>
                </a:lnTo>
                <a:lnTo>
                  <a:pt x="60960" y="76850"/>
                </a:lnTo>
                <a:lnTo>
                  <a:pt x="66147" y="73479"/>
                </a:lnTo>
                <a:lnTo>
                  <a:pt x="71500" y="69595"/>
                </a:lnTo>
                <a:lnTo>
                  <a:pt x="77216" y="65786"/>
                </a:lnTo>
                <a:lnTo>
                  <a:pt x="84709" y="58292"/>
                </a:lnTo>
                <a:lnTo>
                  <a:pt x="128016" y="58292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4639055" y="294132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875"/>
                </a:lnTo>
                <a:lnTo>
                  <a:pt x="50038" y="29067"/>
                </a:lnTo>
                <a:lnTo>
                  <a:pt x="25132" y="64053"/>
                </a:lnTo>
                <a:lnTo>
                  <a:pt x="9398" y="112649"/>
                </a:lnTo>
                <a:lnTo>
                  <a:pt x="2555" y="152971"/>
                </a:lnTo>
                <a:lnTo>
                  <a:pt x="0" y="199008"/>
                </a:lnTo>
                <a:lnTo>
                  <a:pt x="664" y="219694"/>
                </a:lnTo>
                <a:lnTo>
                  <a:pt x="2555" y="239522"/>
                </a:lnTo>
                <a:lnTo>
                  <a:pt x="5518" y="258302"/>
                </a:lnTo>
                <a:lnTo>
                  <a:pt x="9398" y="275843"/>
                </a:lnTo>
                <a:lnTo>
                  <a:pt x="12872" y="292113"/>
                </a:lnTo>
                <a:lnTo>
                  <a:pt x="31750" y="334137"/>
                </a:lnTo>
                <a:lnTo>
                  <a:pt x="67310" y="369696"/>
                </a:lnTo>
                <a:lnTo>
                  <a:pt x="115951" y="381000"/>
                </a:lnTo>
                <a:lnTo>
                  <a:pt x="130645" y="380259"/>
                </a:lnTo>
                <a:lnTo>
                  <a:pt x="168275" y="367918"/>
                </a:lnTo>
                <a:lnTo>
                  <a:pt x="196522" y="345313"/>
                </a:lnTo>
                <a:lnTo>
                  <a:pt x="121539" y="345313"/>
                </a:lnTo>
                <a:lnTo>
                  <a:pt x="87201" y="336139"/>
                </a:lnTo>
                <a:lnTo>
                  <a:pt x="62674" y="308498"/>
                </a:lnTo>
                <a:lnTo>
                  <a:pt x="47958" y="262213"/>
                </a:lnTo>
                <a:lnTo>
                  <a:pt x="43053" y="197103"/>
                </a:lnTo>
                <a:lnTo>
                  <a:pt x="47958" y="126716"/>
                </a:lnTo>
                <a:lnTo>
                  <a:pt x="62674" y="76247"/>
                </a:lnTo>
                <a:lnTo>
                  <a:pt x="87201" y="45852"/>
                </a:lnTo>
                <a:lnTo>
                  <a:pt x="121539" y="35687"/>
                </a:lnTo>
                <a:lnTo>
                  <a:pt x="201234" y="35687"/>
                </a:lnTo>
                <a:lnTo>
                  <a:pt x="198092" y="30496"/>
                </a:lnTo>
                <a:lnTo>
                  <a:pt x="165563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1234" y="35687"/>
                </a:moveTo>
                <a:lnTo>
                  <a:pt x="121539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5" y="193293"/>
                </a:lnTo>
                <a:lnTo>
                  <a:pt x="191637" y="259802"/>
                </a:lnTo>
                <a:lnTo>
                  <a:pt x="177784" y="307308"/>
                </a:lnTo>
                <a:lnTo>
                  <a:pt x="154477" y="335811"/>
                </a:lnTo>
                <a:lnTo>
                  <a:pt x="121539" y="345313"/>
                </a:lnTo>
                <a:lnTo>
                  <a:pt x="196522" y="345313"/>
                </a:lnTo>
                <a:lnTo>
                  <a:pt x="221027" y="304053"/>
                </a:lnTo>
                <a:lnTo>
                  <a:pt x="235303" y="252386"/>
                </a:lnTo>
                <a:lnTo>
                  <a:pt x="238883" y="211695"/>
                </a:lnTo>
                <a:lnTo>
                  <a:pt x="239268" y="189610"/>
                </a:lnTo>
                <a:lnTo>
                  <a:pt x="234755" y="121562"/>
                </a:lnTo>
                <a:lnTo>
                  <a:pt x="221093" y="68497"/>
                </a:lnTo>
                <a:lnTo>
                  <a:pt x="2012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4945379" y="2939795"/>
            <a:ext cx="125095" cy="378460"/>
          </a:xfrm>
          <a:custGeom>
            <a:avLst/>
            <a:gdLst/>
            <a:ahLst/>
            <a:cxnLst/>
            <a:rect l="l" t="t" r="r" b="b"/>
            <a:pathLst>
              <a:path w="125095" h="378460">
                <a:moveTo>
                  <a:pt x="124968" y="58292"/>
                </a:moveTo>
                <a:lnTo>
                  <a:pt x="83947" y="58292"/>
                </a:lnTo>
                <a:lnTo>
                  <a:pt x="83947" y="377951"/>
                </a:lnTo>
                <a:lnTo>
                  <a:pt x="124968" y="377951"/>
                </a:lnTo>
                <a:lnTo>
                  <a:pt x="124968" y="58292"/>
                </a:lnTo>
                <a:close/>
              </a:path>
              <a:path w="125095" h="378460">
                <a:moveTo>
                  <a:pt x="124968" y="0"/>
                </a:moveTo>
                <a:lnTo>
                  <a:pt x="110109" y="0"/>
                </a:lnTo>
                <a:lnTo>
                  <a:pt x="104489" y="4240"/>
                </a:lnTo>
                <a:lnTo>
                  <a:pt x="98869" y="8683"/>
                </a:lnTo>
                <a:lnTo>
                  <a:pt x="93249" y="13483"/>
                </a:lnTo>
                <a:lnTo>
                  <a:pt x="87630" y="18795"/>
                </a:lnTo>
                <a:lnTo>
                  <a:pt x="80627" y="23006"/>
                </a:lnTo>
                <a:lnTo>
                  <a:pt x="73421" y="27241"/>
                </a:lnTo>
                <a:lnTo>
                  <a:pt x="65859" y="31476"/>
                </a:lnTo>
                <a:lnTo>
                  <a:pt x="57785" y="35687"/>
                </a:lnTo>
                <a:lnTo>
                  <a:pt x="50782" y="38822"/>
                </a:lnTo>
                <a:lnTo>
                  <a:pt x="43576" y="42290"/>
                </a:lnTo>
                <a:lnTo>
                  <a:pt x="36014" y="45759"/>
                </a:lnTo>
                <a:lnTo>
                  <a:pt x="27940" y="48894"/>
                </a:lnTo>
                <a:lnTo>
                  <a:pt x="20716" y="52750"/>
                </a:lnTo>
                <a:lnTo>
                  <a:pt x="13303" y="55927"/>
                </a:lnTo>
                <a:lnTo>
                  <a:pt x="6223" y="58414"/>
                </a:lnTo>
                <a:lnTo>
                  <a:pt x="0" y="60198"/>
                </a:lnTo>
                <a:lnTo>
                  <a:pt x="0" y="103377"/>
                </a:lnTo>
                <a:lnTo>
                  <a:pt x="5629" y="100891"/>
                </a:lnTo>
                <a:lnTo>
                  <a:pt x="11414" y="98726"/>
                </a:lnTo>
                <a:lnTo>
                  <a:pt x="17555" y="96537"/>
                </a:lnTo>
                <a:lnTo>
                  <a:pt x="24257" y="93979"/>
                </a:lnTo>
                <a:lnTo>
                  <a:pt x="30904" y="91195"/>
                </a:lnTo>
                <a:lnTo>
                  <a:pt x="37052" y="88376"/>
                </a:lnTo>
                <a:lnTo>
                  <a:pt x="42866" y="85532"/>
                </a:lnTo>
                <a:lnTo>
                  <a:pt x="48514" y="82676"/>
                </a:lnTo>
                <a:lnTo>
                  <a:pt x="56007" y="78993"/>
                </a:lnTo>
                <a:lnTo>
                  <a:pt x="63373" y="75183"/>
                </a:lnTo>
                <a:lnTo>
                  <a:pt x="68961" y="69595"/>
                </a:lnTo>
                <a:lnTo>
                  <a:pt x="76454" y="65786"/>
                </a:lnTo>
                <a:lnTo>
                  <a:pt x="80264" y="62102"/>
                </a:lnTo>
                <a:lnTo>
                  <a:pt x="83947" y="58292"/>
                </a:lnTo>
                <a:lnTo>
                  <a:pt x="124968" y="58292"/>
                </a:lnTo>
                <a:lnTo>
                  <a:pt x="12496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5173979" y="2939795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6" y="58292"/>
                </a:moveTo>
                <a:lnTo>
                  <a:pt x="84709" y="58292"/>
                </a:lnTo>
                <a:lnTo>
                  <a:pt x="84709" y="377951"/>
                </a:lnTo>
                <a:lnTo>
                  <a:pt x="128016" y="377951"/>
                </a:lnTo>
                <a:lnTo>
                  <a:pt x="128016" y="58292"/>
                </a:lnTo>
                <a:close/>
              </a:path>
              <a:path w="128270" h="378460">
                <a:moveTo>
                  <a:pt x="128016" y="0"/>
                </a:moveTo>
                <a:lnTo>
                  <a:pt x="111125" y="0"/>
                </a:lnTo>
                <a:lnTo>
                  <a:pt x="106503" y="4240"/>
                </a:lnTo>
                <a:lnTo>
                  <a:pt x="101203" y="8683"/>
                </a:lnTo>
                <a:lnTo>
                  <a:pt x="88519" y="18795"/>
                </a:lnTo>
                <a:lnTo>
                  <a:pt x="60198" y="35687"/>
                </a:lnTo>
                <a:lnTo>
                  <a:pt x="52851" y="38822"/>
                </a:lnTo>
                <a:lnTo>
                  <a:pt x="37445" y="45759"/>
                </a:lnTo>
                <a:lnTo>
                  <a:pt x="30099" y="48894"/>
                </a:lnTo>
                <a:lnTo>
                  <a:pt x="21949" y="52750"/>
                </a:lnTo>
                <a:lnTo>
                  <a:pt x="14335" y="55927"/>
                </a:lnTo>
                <a:lnTo>
                  <a:pt x="7078" y="58414"/>
                </a:lnTo>
                <a:lnTo>
                  <a:pt x="0" y="60198"/>
                </a:lnTo>
                <a:lnTo>
                  <a:pt x="0" y="103377"/>
                </a:lnTo>
                <a:lnTo>
                  <a:pt x="5949" y="100891"/>
                </a:lnTo>
                <a:lnTo>
                  <a:pt x="12446" y="98726"/>
                </a:lnTo>
                <a:lnTo>
                  <a:pt x="19323" y="96537"/>
                </a:lnTo>
                <a:lnTo>
                  <a:pt x="26416" y="93979"/>
                </a:lnTo>
                <a:lnTo>
                  <a:pt x="32333" y="91195"/>
                </a:lnTo>
                <a:lnTo>
                  <a:pt x="44882" y="85532"/>
                </a:lnTo>
                <a:lnTo>
                  <a:pt x="58420" y="78993"/>
                </a:lnTo>
                <a:lnTo>
                  <a:pt x="65912" y="75183"/>
                </a:lnTo>
                <a:lnTo>
                  <a:pt x="71500" y="69595"/>
                </a:lnTo>
                <a:lnTo>
                  <a:pt x="82804" y="62102"/>
                </a:lnTo>
                <a:lnTo>
                  <a:pt x="84709" y="58292"/>
                </a:lnTo>
                <a:lnTo>
                  <a:pt x="128016" y="58292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5401055" y="2941320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940" y="7875"/>
                </a:lnTo>
                <a:lnTo>
                  <a:pt x="48402" y="29067"/>
                </a:lnTo>
                <a:lnTo>
                  <a:pt x="24084" y="64053"/>
                </a:lnTo>
                <a:lnTo>
                  <a:pt x="7493" y="112649"/>
                </a:lnTo>
                <a:lnTo>
                  <a:pt x="1650" y="152971"/>
                </a:lnTo>
                <a:lnTo>
                  <a:pt x="0" y="199008"/>
                </a:lnTo>
                <a:lnTo>
                  <a:pt x="384" y="219694"/>
                </a:lnTo>
                <a:lnTo>
                  <a:pt x="3964" y="258302"/>
                </a:lnTo>
                <a:lnTo>
                  <a:pt x="17303" y="307133"/>
                </a:lnTo>
                <a:lnTo>
                  <a:pt x="37653" y="344693"/>
                </a:lnTo>
                <a:lnTo>
                  <a:pt x="77108" y="374624"/>
                </a:lnTo>
                <a:lnTo>
                  <a:pt x="116078" y="381000"/>
                </a:lnTo>
                <a:lnTo>
                  <a:pt x="129744" y="380259"/>
                </a:lnTo>
                <a:lnTo>
                  <a:pt x="166624" y="367918"/>
                </a:lnTo>
                <a:lnTo>
                  <a:pt x="195319" y="345313"/>
                </a:lnTo>
                <a:lnTo>
                  <a:pt x="119761" y="345313"/>
                </a:lnTo>
                <a:lnTo>
                  <a:pt x="85701" y="336139"/>
                </a:lnTo>
                <a:lnTo>
                  <a:pt x="61785" y="308498"/>
                </a:lnTo>
                <a:lnTo>
                  <a:pt x="47680" y="262213"/>
                </a:lnTo>
                <a:lnTo>
                  <a:pt x="43053" y="197103"/>
                </a:lnTo>
                <a:lnTo>
                  <a:pt x="47960" y="126716"/>
                </a:lnTo>
                <a:lnTo>
                  <a:pt x="62690" y="76247"/>
                </a:lnTo>
                <a:lnTo>
                  <a:pt x="87254" y="45852"/>
                </a:lnTo>
                <a:lnTo>
                  <a:pt x="121666" y="35687"/>
                </a:lnTo>
                <a:lnTo>
                  <a:pt x="200005" y="35687"/>
                </a:lnTo>
                <a:lnTo>
                  <a:pt x="196897" y="30496"/>
                </a:lnTo>
                <a:lnTo>
                  <a:pt x="164900" y="7637"/>
                </a:lnTo>
                <a:lnTo>
                  <a:pt x="123571" y="0"/>
                </a:lnTo>
                <a:close/>
              </a:path>
              <a:path w="238125" h="381000">
                <a:moveTo>
                  <a:pt x="200005" y="35687"/>
                </a:moveTo>
                <a:lnTo>
                  <a:pt x="121666" y="35687"/>
                </a:lnTo>
                <a:lnTo>
                  <a:pt x="153596" y="45543"/>
                </a:lnTo>
                <a:lnTo>
                  <a:pt x="176418" y="75104"/>
                </a:lnTo>
                <a:lnTo>
                  <a:pt x="190120" y="124358"/>
                </a:lnTo>
                <a:lnTo>
                  <a:pt x="194691" y="193293"/>
                </a:lnTo>
                <a:lnTo>
                  <a:pt x="190091" y="259802"/>
                </a:lnTo>
                <a:lnTo>
                  <a:pt x="176180" y="307308"/>
                </a:lnTo>
                <a:lnTo>
                  <a:pt x="152792" y="335811"/>
                </a:lnTo>
                <a:lnTo>
                  <a:pt x="119761" y="345313"/>
                </a:lnTo>
                <a:lnTo>
                  <a:pt x="195319" y="345313"/>
                </a:lnTo>
                <a:lnTo>
                  <a:pt x="220202" y="304053"/>
                </a:lnTo>
                <a:lnTo>
                  <a:pt x="233779" y="252386"/>
                </a:lnTo>
                <a:lnTo>
                  <a:pt x="237359" y="211695"/>
                </a:lnTo>
                <a:lnTo>
                  <a:pt x="237744" y="189610"/>
                </a:lnTo>
                <a:lnTo>
                  <a:pt x="233233" y="121562"/>
                </a:lnTo>
                <a:lnTo>
                  <a:pt x="219647" y="68497"/>
                </a:lnTo>
                <a:lnTo>
                  <a:pt x="200005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5704332" y="2939795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5" y="58292"/>
                </a:moveTo>
                <a:lnTo>
                  <a:pt x="84708" y="58292"/>
                </a:lnTo>
                <a:lnTo>
                  <a:pt x="84708" y="377951"/>
                </a:lnTo>
                <a:lnTo>
                  <a:pt x="128015" y="377951"/>
                </a:lnTo>
                <a:lnTo>
                  <a:pt x="128015" y="58292"/>
                </a:lnTo>
                <a:close/>
              </a:path>
              <a:path w="128270" h="378460">
                <a:moveTo>
                  <a:pt x="128015" y="0"/>
                </a:moveTo>
                <a:lnTo>
                  <a:pt x="111125" y="0"/>
                </a:lnTo>
                <a:lnTo>
                  <a:pt x="106503" y="4240"/>
                </a:lnTo>
                <a:lnTo>
                  <a:pt x="101203" y="8683"/>
                </a:lnTo>
                <a:lnTo>
                  <a:pt x="88518" y="18795"/>
                </a:lnTo>
                <a:lnTo>
                  <a:pt x="60197" y="35687"/>
                </a:lnTo>
                <a:lnTo>
                  <a:pt x="52018" y="38822"/>
                </a:lnTo>
                <a:lnTo>
                  <a:pt x="36373" y="45759"/>
                </a:lnTo>
                <a:lnTo>
                  <a:pt x="28193" y="48894"/>
                </a:lnTo>
                <a:lnTo>
                  <a:pt x="21145" y="52750"/>
                </a:lnTo>
                <a:lnTo>
                  <a:pt x="14096" y="55927"/>
                </a:lnTo>
                <a:lnTo>
                  <a:pt x="7048" y="58414"/>
                </a:lnTo>
                <a:lnTo>
                  <a:pt x="0" y="60198"/>
                </a:lnTo>
                <a:lnTo>
                  <a:pt x="0" y="103377"/>
                </a:lnTo>
                <a:lnTo>
                  <a:pt x="5919" y="100891"/>
                </a:lnTo>
                <a:lnTo>
                  <a:pt x="18520" y="96537"/>
                </a:lnTo>
                <a:lnTo>
                  <a:pt x="24510" y="93979"/>
                </a:lnTo>
                <a:lnTo>
                  <a:pt x="31232" y="91195"/>
                </a:lnTo>
                <a:lnTo>
                  <a:pt x="37417" y="88376"/>
                </a:lnTo>
                <a:lnTo>
                  <a:pt x="43245" y="85532"/>
                </a:lnTo>
                <a:lnTo>
                  <a:pt x="48894" y="82676"/>
                </a:lnTo>
                <a:lnTo>
                  <a:pt x="55391" y="79865"/>
                </a:lnTo>
                <a:lnTo>
                  <a:pt x="60960" y="76850"/>
                </a:lnTo>
                <a:lnTo>
                  <a:pt x="66147" y="73479"/>
                </a:lnTo>
                <a:lnTo>
                  <a:pt x="71500" y="69595"/>
                </a:lnTo>
                <a:lnTo>
                  <a:pt x="77215" y="65786"/>
                </a:lnTo>
                <a:lnTo>
                  <a:pt x="84708" y="58292"/>
                </a:lnTo>
                <a:lnTo>
                  <a:pt x="128015" y="58292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5931408" y="294132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875"/>
                </a:lnTo>
                <a:lnTo>
                  <a:pt x="50037" y="29067"/>
                </a:lnTo>
                <a:lnTo>
                  <a:pt x="25132" y="64053"/>
                </a:lnTo>
                <a:lnTo>
                  <a:pt x="9397" y="112649"/>
                </a:lnTo>
                <a:lnTo>
                  <a:pt x="2555" y="152971"/>
                </a:lnTo>
                <a:lnTo>
                  <a:pt x="0" y="199008"/>
                </a:lnTo>
                <a:lnTo>
                  <a:pt x="664" y="219694"/>
                </a:lnTo>
                <a:lnTo>
                  <a:pt x="2555" y="239522"/>
                </a:lnTo>
                <a:lnTo>
                  <a:pt x="5518" y="258302"/>
                </a:lnTo>
                <a:lnTo>
                  <a:pt x="9397" y="275843"/>
                </a:lnTo>
                <a:lnTo>
                  <a:pt x="12872" y="292113"/>
                </a:lnTo>
                <a:lnTo>
                  <a:pt x="31750" y="334137"/>
                </a:lnTo>
                <a:lnTo>
                  <a:pt x="67309" y="369696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8"/>
                </a:lnTo>
                <a:lnTo>
                  <a:pt x="196522" y="345313"/>
                </a:lnTo>
                <a:lnTo>
                  <a:pt x="121538" y="345313"/>
                </a:lnTo>
                <a:lnTo>
                  <a:pt x="87201" y="336139"/>
                </a:lnTo>
                <a:lnTo>
                  <a:pt x="62674" y="308498"/>
                </a:lnTo>
                <a:lnTo>
                  <a:pt x="47958" y="262213"/>
                </a:lnTo>
                <a:lnTo>
                  <a:pt x="43052" y="197103"/>
                </a:lnTo>
                <a:lnTo>
                  <a:pt x="47958" y="126716"/>
                </a:lnTo>
                <a:lnTo>
                  <a:pt x="62674" y="76247"/>
                </a:lnTo>
                <a:lnTo>
                  <a:pt x="87201" y="45852"/>
                </a:lnTo>
                <a:lnTo>
                  <a:pt x="121538" y="35687"/>
                </a:lnTo>
                <a:lnTo>
                  <a:pt x="201234" y="35687"/>
                </a:lnTo>
                <a:lnTo>
                  <a:pt x="198092" y="30496"/>
                </a:lnTo>
                <a:lnTo>
                  <a:pt x="165563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1234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637" y="259802"/>
                </a:lnTo>
                <a:lnTo>
                  <a:pt x="177784" y="307308"/>
                </a:lnTo>
                <a:lnTo>
                  <a:pt x="154477" y="335811"/>
                </a:lnTo>
                <a:lnTo>
                  <a:pt x="121538" y="345313"/>
                </a:lnTo>
                <a:lnTo>
                  <a:pt x="196522" y="345313"/>
                </a:lnTo>
                <a:lnTo>
                  <a:pt x="221027" y="304053"/>
                </a:lnTo>
                <a:lnTo>
                  <a:pt x="235303" y="252386"/>
                </a:lnTo>
                <a:lnTo>
                  <a:pt x="238883" y="211695"/>
                </a:lnTo>
                <a:lnTo>
                  <a:pt x="239267" y="189610"/>
                </a:lnTo>
                <a:lnTo>
                  <a:pt x="234755" y="121562"/>
                </a:lnTo>
                <a:lnTo>
                  <a:pt x="221093" y="68497"/>
                </a:lnTo>
                <a:lnTo>
                  <a:pt x="2012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6230111" y="294132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875"/>
                </a:lnTo>
                <a:lnTo>
                  <a:pt x="50037" y="29067"/>
                </a:lnTo>
                <a:lnTo>
                  <a:pt x="25132" y="64053"/>
                </a:lnTo>
                <a:lnTo>
                  <a:pt x="9398" y="112649"/>
                </a:lnTo>
                <a:lnTo>
                  <a:pt x="2555" y="152971"/>
                </a:lnTo>
                <a:lnTo>
                  <a:pt x="0" y="199008"/>
                </a:lnTo>
                <a:lnTo>
                  <a:pt x="635" y="219694"/>
                </a:lnTo>
                <a:lnTo>
                  <a:pt x="4714" y="258302"/>
                </a:lnTo>
                <a:lnTo>
                  <a:pt x="17525" y="307133"/>
                </a:lnTo>
                <a:lnTo>
                  <a:pt x="39163" y="344693"/>
                </a:lnTo>
                <a:lnTo>
                  <a:pt x="78589" y="374624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8"/>
                </a:lnTo>
                <a:lnTo>
                  <a:pt x="196522" y="345313"/>
                </a:lnTo>
                <a:lnTo>
                  <a:pt x="121538" y="345313"/>
                </a:lnTo>
                <a:lnTo>
                  <a:pt x="87201" y="336139"/>
                </a:lnTo>
                <a:lnTo>
                  <a:pt x="62674" y="308498"/>
                </a:lnTo>
                <a:lnTo>
                  <a:pt x="47958" y="262213"/>
                </a:lnTo>
                <a:lnTo>
                  <a:pt x="43052" y="197103"/>
                </a:lnTo>
                <a:lnTo>
                  <a:pt x="47958" y="126716"/>
                </a:lnTo>
                <a:lnTo>
                  <a:pt x="62674" y="76247"/>
                </a:lnTo>
                <a:lnTo>
                  <a:pt x="87201" y="45852"/>
                </a:lnTo>
                <a:lnTo>
                  <a:pt x="121538" y="35687"/>
                </a:lnTo>
                <a:lnTo>
                  <a:pt x="201234" y="35687"/>
                </a:lnTo>
                <a:lnTo>
                  <a:pt x="198092" y="30496"/>
                </a:lnTo>
                <a:lnTo>
                  <a:pt x="165563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1234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637" y="259802"/>
                </a:lnTo>
                <a:lnTo>
                  <a:pt x="177784" y="307308"/>
                </a:lnTo>
                <a:lnTo>
                  <a:pt x="154477" y="335811"/>
                </a:lnTo>
                <a:lnTo>
                  <a:pt x="121538" y="345313"/>
                </a:lnTo>
                <a:lnTo>
                  <a:pt x="196522" y="345313"/>
                </a:lnTo>
                <a:lnTo>
                  <a:pt x="221027" y="304053"/>
                </a:lnTo>
                <a:lnTo>
                  <a:pt x="235303" y="252386"/>
                </a:lnTo>
                <a:lnTo>
                  <a:pt x="238883" y="211695"/>
                </a:lnTo>
                <a:lnTo>
                  <a:pt x="239267" y="189610"/>
                </a:lnTo>
                <a:lnTo>
                  <a:pt x="234755" y="121562"/>
                </a:lnTo>
                <a:lnTo>
                  <a:pt x="221093" y="68497"/>
                </a:lnTo>
                <a:lnTo>
                  <a:pt x="2012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6530340" y="294132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875"/>
                </a:lnTo>
                <a:lnTo>
                  <a:pt x="50038" y="29067"/>
                </a:lnTo>
                <a:lnTo>
                  <a:pt x="25132" y="64053"/>
                </a:lnTo>
                <a:lnTo>
                  <a:pt x="9398" y="112649"/>
                </a:lnTo>
                <a:lnTo>
                  <a:pt x="2555" y="152971"/>
                </a:lnTo>
                <a:lnTo>
                  <a:pt x="0" y="199008"/>
                </a:lnTo>
                <a:lnTo>
                  <a:pt x="634" y="219694"/>
                </a:lnTo>
                <a:lnTo>
                  <a:pt x="4714" y="258302"/>
                </a:lnTo>
                <a:lnTo>
                  <a:pt x="17362" y="307308"/>
                </a:lnTo>
                <a:lnTo>
                  <a:pt x="38359" y="344693"/>
                </a:lnTo>
                <a:lnTo>
                  <a:pt x="67309" y="369696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8"/>
                </a:lnTo>
                <a:lnTo>
                  <a:pt x="196522" y="345313"/>
                </a:lnTo>
                <a:lnTo>
                  <a:pt x="119633" y="345313"/>
                </a:lnTo>
                <a:lnTo>
                  <a:pt x="86397" y="336139"/>
                </a:lnTo>
                <a:lnTo>
                  <a:pt x="62436" y="308498"/>
                </a:lnTo>
                <a:lnTo>
                  <a:pt x="47928" y="262213"/>
                </a:lnTo>
                <a:lnTo>
                  <a:pt x="43052" y="197103"/>
                </a:lnTo>
                <a:lnTo>
                  <a:pt x="47958" y="126716"/>
                </a:lnTo>
                <a:lnTo>
                  <a:pt x="62674" y="76247"/>
                </a:lnTo>
                <a:lnTo>
                  <a:pt x="87201" y="45852"/>
                </a:lnTo>
                <a:lnTo>
                  <a:pt x="121538" y="35687"/>
                </a:lnTo>
                <a:lnTo>
                  <a:pt x="201234" y="35687"/>
                </a:lnTo>
                <a:lnTo>
                  <a:pt x="198092" y="30496"/>
                </a:lnTo>
                <a:lnTo>
                  <a:pt x="165563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1234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607" y="259802"/>
                </a:lnTo>
                <a:lnTo>
                  <a:pt x="177546" y="307308"/>
                </a:lnTo>
                <a:lnTo>
                  <a:pt x="153673" y="335811"/>
                </a:lnTo>
                <a:lnTo>
                  <a:pt x="119633" y="345313"/>
                </a:lnTo>
                <a:lnTo>
                  <a:pt x="196522" y="345313"/>
                </a:lnTo>
                <a:lnTo>
                  <a:pt x="221027" y="304053"/>
                </a:lnTo>
                <a:lnTo>
                  <a:pt x="235303" y="252386"/>
                </a:lnTo>
                <a:lnTo>
                  <a:pt x="238883" y="211695"/>
                </a:lnTo>
                <a:lnTo>
                  <a:pt x="239267" y="189610"/>
                </a:lnTo>
                <a:lnTo>
                  <a:pt x="234755" y="121562"/>
                </a:lnTo>
                <a:lnTo>
                  <a:pt x="221093" y="68497"/>
                </a:lnTo>
                <a:lnTo>
                  <a:pt x="2012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6833616" y="2939795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5" y="58292"/>
                </a:moveTo>
                <a:lnTo>
                  <a:pt x="86613" y="58292"/>
                </a:lnTo>
                <a:lnTo>
                  <a:pt x="86613" y="377951"/>
                </a:lnTo>
                <a:lnTo>
                  <a:pt x="128015" y="377951"/>
                </a:lnTo>
                <a:lnTo>
                  <a:pt x="128015" y="58292"/>
                </a:lnTo>
                <a:close/>
              </a:path>
              <a:path w="128270" h="378460">
                <a:moveTo>
                  <a:pt x="128015" y="0"/>
                </a:moveTo>
                <a:lnTo>
                  <a:pt x="112902" y="0"/>
                </a:lnTo>
                <a:lnTo>
                  <a:pt x="107253" y="4240"/>
                </a:lnTo>
                <a:lnTo>
                  <a:pt x="101425" y="8683"/>
                </a:lnTo>
                <a:lnTo>
                  <a:pt x="95240" y="13483"/>
                </a:lnTo>
                <a:lnTo>
                  <a:pt x="88518" y="18795"/>
                </a:lnTo>
                <a:lnTo>
                  <a:pt x="82468" y="23006"/>
                </a:lnTo>
                <a:lnTo>
                  <a:pt x="75739" y="27241"/>
                </a:lnTo>
                <a:lnTo>
                  <a:pt x="68320" y="31476"/>
                </a:lnTo>
                <a:lnTo>
                  <a:pt x="60198" y="35687"/>
                </a:lnTo>
                <a:lnTo>
                  <a:pt x="53119" y="38822"/>
                </a:lnTo>
                <a:lnTo>
                  <a:pt x="45862" y="42290"/>
                </a:lnTo>
                <a:lnTo>
                  <a:pt x="38248" y="45759"/>
                </a:lnTo>
                <a:lnTo>
                  <a:pt x="30099" y="48894"/>
                </a:lnTo>
                <a:lnTo>
                  <a:pt x="22752" y="52750"/>
                </a:lnTo>
                <a:lnTo>
                  <a:pt x="15049" y="55927"/>
                </a:lnTo>
                <a:lnTo>
                  <a:pt x="7346" y="58414"/>
                </a:lnTo>
                <a:lnTo>
                  <a:pt x="0" y="60198"/>
                </a:lnTo>
                <a:lnTo>
                  <a:pt x="0" y="103377"/>
                </a:lnTo>
                <a:lnTo>
                  <a:pt x="6752" y="100891"/>
                </a:lnTo>
                <a:lnTo>
                  <a:pt x="19591" y="96537"/>
                </a:lnTo>
                <a:lnTo>
                  <a:pt x="26415" y="93979"/>
                </a:lnTo>
                <a:lnTo>
                  <a:pt x="33137" y="91195"/>
                </a:lnTo>
                <a:lnTo>
                  <a:pt x="39322" y="88376"/>
                </a:lnTo>
                <a:lnTo>
                  <a:pt x="45150" y="85532"/>
                </a:lnTo>
                <a:lnTo>
                  <a:pt x="50800" y="82676"/>
                </a:lnTo>
                <a:lnTo>
                  <a:pt x="58419" y="78993"/>
                </a:lnTo>
                <a:lnTo>
                  <a:pt x="65912" y="75183"/>
                </a:lnTo>
                <a:lnTo>
                  <a:pt x="71500" y="69595"/>
                </a:lnTo>
                <a:lnTo>
                  <a:pt x="79120" y="65786"/>
                </a:lnTo>
                <a:lnTo>
                  <a:pt x="86613" y="58292"/>
                </a:lnTo>
                <a:lnTo>
                  <a:pt x="128015" y="58292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34"/>
          <p:cNvSpPr/>
          <p:nvPr/>
        </p:nvSpPr>
        <p:spPr>
          <a:xfrm>
            <a:off x="7060692" y="294132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875"/>
                </a:lnTo>
                <a:lnTo>
                  <a:pt x="49323" y="29067"/>
                </a:lnTo>
                <a:lnTo>
                  <a:pt x="24030" y="64053"/>
                </a:lnTo>
                <a:lnTo>
                  <a:pt x="7492" y="112649"/>
                </a:lnTo>
                <a:lnTo>
                  <a:pt x="2317" y="152971"/>
                </a:lnTo>
                <a:lnTo>
                  <a:pt x="0" y="199008"/>
                </a:lnTo>
                <a:lnTo>
                  <a:pt x="384" y="219694"/>
                </a:lnTo>
                <a:lnTo>
                  <a:pt x="3964" y="258302"/>
                </a:lnTo>
                <a:lnTo>
                  <a:pt x="17362" y="307308"/>
                </a:lnTo>
                <a:lnTo>
                  <a:pt x="37556" y="344693"/>
                </a:lnTo>
                <a:lnTo>
                  <a:pt x="67309" y="369696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8"/>
                </a:lnTo>
                <a:lnTo>
                  <a:pt x="195849" y="345313"/>
                </a:lnTo>
                <a:lnTo>
                  <a:pt x="119633" y="345313"/>
                </a:lnTo>
                <a:lnTo>
                  <a:pt x="86397" y="336139"/>
                </a:lnTo>
                <a:lnTo>
                  <a:pt x="62436" y="308498"/>
                </a:lnTo>
                <a:lnTo>
                  <a:pt x="47928" y="262213"/>
                </a:lnTo>
                <a:lnTo>
                  <a:pt x="43052" y="197103"/>
                </a:lnTo>
                <a:lnTo>
                  <a:pt x="47958" y="126716"/>
                </a:lnTo>
                <a:lnTo>
                  <a:pt x="62674" y="76247"/>
                </a:lnTo>
                <a:lnTo>
                  <a:pt x="87201" y="45852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5849" y="345313"/>
                </a:lnTo>
                <a:lnTo>
                  <a:pt x="219836" y="304053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7" y="189610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35"/>
          <p:cNvSpPr/>
          <p:nvPr/>
        </p:nvSpPr>
        <p:spPr>
          <a:xfrm>
            <a:off x="7347204" y="2948939"/>
            <a:ext cx="287020" cy="337185"/>
          </a:xfrm>
          <a:custGeom>
            <a:avLst/>
            <a:gdLst/>
            <a:ahLst/>
            <a:cxnLst/>
            <a:rect l="l" t="t" r="r" b="b"/>
            <a:pathLst>
              <a:path w="287020" h="337185">
                <a:moveTo>
                  <a:pt x="98044" y="235331"/>
                </a:moveTo>
                <a:lnTo>
                  <a:pt x="64389" y="235331"/>
                </a:lnTo>
                <a:lnTo>
                  <a:pt x="44450" y="336804"/>
                </a:lnTo>
                <a:lnTo>
                  <a:pt x="76580" y="336804"/>
                </a:lnTo>
                <a:lnTo>
                  <a:pt x="98044" y="235331"/>
                </a:lnTo>
                <a:close/>
              </a:path>
              <a:path w="287020" h="337185">
                <a:moveTo>
                  <a:pt x="193040" y="235331"/>
                </a:moveTo>
                <a:lnTo>
                  <a:pt x="162432" y="235331"/>
                </a:lnTo>
                <a:lnTo>
                  <a:pt x="139446" y="336804"/>
                </a:lnTo>
                <a:lnTo>
                  <a:pt x="171576" y="336804"/>
                </a:lnTo>
                <a:lnTo>
                  <a:pt x="193040" y="235331"/>
                </a:lnTo>
                <a:close/>
              </a:path>
              <a:path w="287020" h="337185">
                <a:moveTo>
                  <a:pt x="269621" y="207645"/>
                </a:moveTo>
                <a:lnTo>
                  <a:pt x="3048" y="207645"/>
                </a:lnTo>
                <a:lnTo>
                  <a:pt x="0" y="235331"/>
                </a:lnTo>
                <a:lnTo>
                  <a:pt x="265049" y="235331"/>
                </a:lnTo>
                <a:lnTo>
                  <a:pt x="269621" y="207645"/>
                </a:lnTo>
                <a:close/>
              </a:path>
              <a:path w="287020" h="337185">
                <a:moveTo>
                  <a:pt x="119506" y="129159"/>
                </a:moveTo>
                <a:lnTo>
                  <a:pt x="87375" y="129159"/>
                </a:lnTo>
                <a:lnTo>
                  <a:pt x="72009" y="207645"/>
                </a:lnTo>
                <a:lnTo>
                  <a:pt x="102616" y="207645"/>
                </a:lnTo>
                <a:lnTo>
                  <a:pt x="119506" y="129159"/>
                </a:lnTo>
                <a:close/>
              </a:path>
              <a:path w="287020" h="337185">
                <a:moveTo>
                  <a:pt x="216026" y="129159"/>
                </a:moveTo>
                <a:lnTo>
                  <a:pt x="183896" y="129159"/>
                </a:lnTo>
                <a:lnTo>
                  <a:pt x="167004" y="207645"/>
                </a:lnTo>
                <a:lnTo>
                  <a:pt x="199136" y="207645"/>
                </a:lnTo>
                <a:lnTo>
                  <a:pt x="216026" y="129159"/>
                </a:lnTo>
                <a:close/>
              </a:path>
              <a:path w="287020" h="337185">
                <a:moveTo>
                  <a:pt x="286512" y="102997"/>
                </a:moveTo>
                <a:lnTo>
                  <a:pt x="21463" y="102997"/>
                </a:lnTo>
                <a:lnTo>
                  <a:pt x="16891" y="129159"/>
                </a:lnTo>
                <a:lnTo>
                  <a:pt x="281940" y="129159"/>
                </a:lnTo>
                <a:lnTo>
                  <a:pt x="286512" y="102997"/>
                </a:lnTo>
                <a:close/>
              </a:path>
              <a:path w="287020" h="337185">
                <a:moveTo>
                  <a:pt x="145542" y="0"/>
                </a:moveTo>
                <a:lnTo>
                  <a:pt x="113411" y="0"/>
                </a:lnTo>
                <a:lnTo>
                  <a:pt x="93472" y="102997"/>
                </a:lnTo>
                <a:lnTo>
                  <a:pt x="124078" y="102997"/>
                </a:lnTo>
                <a:lnTo>
                  <a:pt x="145542" y="0"/>
                </a:lnTo>
                <a:close/>
              </a:path>
              <a:path w="287020" h="337185">
                <a:moveTo>
                  <a:pt x="242062" y="0"/>
                </a:moveTo>
                <a:lnTo>
                  <a:pt x="209930" y="0"/>
                </a:lnTo>
                <a:lnTo>
                  <a:pt x="188468" y="102997"/>
                </a:lnTo>
                <a:lnTo>
                  <a:pt x="222123" y="102997"/>
                </a:lnTo>
                <a:lnTo>
                  <a:pt x="24206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36"/>
          <p:cNvSpPr/>
          <p:nvPr/>
        </p:nvSpPr>
        <p:spPr>
          <a:xfrm>
            <a:off x="7679435" y="294132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615" y="7875"/>
                </a:lnTo>
                <a:lnTo>
                  <a:pt x="48609" y="29067"/>
                </a:lnTo>
                <a:lnTo>
                  <a:pt x="24030" y="64053"/>
                </a:lnTo>
                <a:lnTo>
                  <a:pt x="7493" y="112649"/>
                </a:lnTo>
                <a:lnTo>
                  <a:pt x="1651" y="152971"/>
                </a:lnTo>
                <a:lnTo>
                  <a:pt x="0" y="199008"/>
                </a:lnTo>
                <a:lnTo>
                  <a:pt x="384" y="219694"/>
                </a:lnTo>
                <a:lnTo>
                  <a:pt x="3964" y="258302"/>
                </a:lnTo>
                <a:lnTo>
                  <a:pt x="17362" y="307308"/>
                </a:lnTo>
                <a:lnTo>
                  <a:pt x="37526" y="344693"/>
                </a:lnTo>
                <a:lnTo>
                  <a:pt x="76981" y="374624"/>
                </a:lnTo>
                <a:lnTo>
                  <a:pt x="115950" y="381000"/>
                </a:lnTo>
                <a:lnTo>
                  <a:pt x="129627" y="380259"/>
                </a:lnTo>
                <a:lnTo>
                  <a:pt x="168275" y="367918"/>
                </a:lnTo>
                <a:lnTo>
                  <a:pt x="195849" y="345313"/>
                </a:lnTo>
                <a:lnTo>
                  <a:pt x="119634" y="345313"/>
                </a:lnTo>
                <a:lnTo>
                  <a:pt x="86397" y="336139"/>
                </a:lnTo>
                <a:lnTo>
                  <a:pt x="62436" y="308498"/>
                </a:lnTo>
                <a:lnTo>
                  <a:pt x="47928" y="262213"/>
                </a:lnTo>
                <a:lnTo>
                  <a:pt x="43053" y="197103"/>
                </a:lnTo>
                <a:lnTo>
                  <a:pt x="47958" y="126716"/>
                </a:lnTo>
                <a:lnTo>
                  <a:pt x="62674" y="76247"/>
                </a:lnTo>
                <a:lnTo>
                  <a:pt x="87201" y="45852"/>
                </a:lnTo>
                <a:lnTo>
                  <a:pt x="121539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9" y="35687"/>
                </a:lnTo>
                <a:lnTo>
                  <a:pt x="153673" y="45543"/>
                </a:lnTo>
                <a:lnTo>
                  <a:pt x="177069" y="75104"/>
                </a:lnTo>
                <a:lnTo>
                  <a:pt x="191369" y="124358"/>
                </a:lnTo>
                <a:lnTo>
                  <a:pt x="196215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849" y="345313"/>
                </a:lnTo>
                <a:lnTo>
                  <a:pt x="219837" y="304053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8" y="189610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37"/>
          <p:cNvSpPr/>
          <p:nvPr/>
        </p:nvSpPr>
        <p:spPr>
          <a:xfrm>
            <a:off x="7982711" y="2939795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60">
                <a:moveTo>
                  <a:pt x="126492" y="58292"/>
                </a:moveTo>
                <a:lnTo>
                  <a:pt x="83693" y="58292"/>
                </a:lnTo>
                <a:lnTo>
                  <a:pt x="83693" y="377951"/>
                </a:lnTo>
                <a:lnTo>
                  <a:pt x="126492" y="377951"/>
                </a:lnTo>
                <a:lnTo>
                  <a:pt x="126492" y="58292"/>
                </a:lnTo>
                <a:close/>
              </a:path>
              <a:path w="127000" h="378460">
                <a:moveTo>
                  <a:pt x="126492" y="0"/>
                </a:moveTo>
                <a:lnTo>
                  <a:pt x="109728" y="0"/>
                </a:lnTo>
                <a:lnTo>
                  <a:pt x="105199" y="4240"/>
                </a:lnTo>
                <a:lnTo>
                  <a:pt x="99980" y="8683"/>
                </a:lnTo>
                <a:lnTo>
                  <a:pt x="94047" y="13483"/>
                </a:lnTo>
                <a:lnTo>
                  <a:pt x="87376" y="18795"/>
                </a:lnTo>
                <a:lnTo>
                  <a:pt x="59563" y="35687"/>
                </a:lnTo>
                <a:lnTo>
                  <a:pt x="52256" y="38822"/>
                </a:lnTo>
                <a:lnTo>
                  <a:pt x="37024" y="45759"/>
                </a:lnTo>
                <a:lnTo>
                  <a:pt x="29718" y="48894"/>
                </a:lnTo>
                <a:lnTo>
                  <a:pt x="21663" y="52750"/>
                </a:lnTo>
                <a:lnTo>
                  <a:pt x="14144" y="55927"/>
                </a:lnTo>
                <a:lnTo>
                  <a:pt x="6983" y="58414"/>
                </a:lnTo>
                <a:lnTo>
                  <a:pt x="0" y="60198"/>
                </a:lnTo>
                <a:lnTo>
                  <a:pt x="0" y="103377"/>
                </a:lnTo>
                <a:lnTo>
                  <a:pt x="5895" y="100891"/>
                </a:lnTo>
                <a:lnTo>
                  <a:pt x="18305" y="96537"/>
                </a:lnTo>
                <a:lnTo>
                  <a:pt x="24130" y="93979"/>
                </a:lnTo>
                <a:lnTo>
                  <a:pt x="30859" y="91195"/>
                </a:lnTo>
                <a:lnTo>
                  <a:pt x="43507" y="85532"/>
                </a:lnTo>
                <a:lnTo>
                  <a:pt x="50165" y="82676"/>
                </a:lnTo>
                <a:lnTo>
                  <a:pt x="57658" y="78993"/>
                </a:lnTo>
                <a:lnTo>
                  <a:pt x="63246" y="75183"/>
                </a:lnTo>
                <a:lnTo>
                  <a:pt x="70739" y="69595"/>
                </a:lnTo>
                <a:lnTo>
                  <a:pt x="81788" y="62102"/>
                </a:lnTo>
                <a:lnTo>
                  <a:pt x="83693" y="58292"/>
                </a:lnTo>
                <a:lnTo>
                  <a:pt x="126492" y="58292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38"/>
          <p:cNvSpPr/>
          <p:nvPr/>
        </p:nvSpPr>
        <p:spPr>
          <a:xfrm>
            <a:off x="8211311" y="2941320"/>
            <a:ext cx="236220" cy="381000"/>
          </a:xfrm>
          <a:custGeom>
            <a:avLst/>
            <a:gdLst/>
            <a:ahLst/>
            <a:cxnLst/>
            <a:rect l="l" t="t" r="r" b="b"/>
            <a:pathLst>
              <a:path w="236220" h="381000">
                <a:moveTo>
                  <a:pt x="122809" y="0"/>
                </a:moveTo>
                <a:lnTo>
                  <a:pt x="80660" y="7875"/>
                </a:lnTo>
                <a:lnTo>
                  <a:pt x="48133" y="29067"/>
                </a:lnTo>
                <a:lnTo>
                  <a:pt x="23923" y="64053"/>
                </a:lnTo>
                <a:lnTo>
                  <a:pt x="7493" y="112649"/>
                </a:lnTo>
                <a:lnTo>
                  <a:pt x="1651" y="152971"/>
                </a:lnTo>
                <a:lnTo>
                  <a:pt x="0" y="199008"/>
                </a:lnTo>
                <a:lnTo>
                  <a:pt x="384" y="219694"/>
                </a:lnTo>
                <a:lnTo>
                  <a:pt x="3964" y="258302"/>
                </a:lnTo>
                <a:lnTo>
                  <a:pt x="15795" y="307133"/>
                </a:lnTo>
                <a:lnTo>
                  <a:pt x="37111" y="344693"/>
                </a:lnTo>
                <a:lnTo>
                  <a:pt x="76650" y="374624"/>
                </a:lnTo>
                <a:lnTo>
                  <a:pt x="115316" y="381000"/>
                </a:lnTo>
                <a:lnTo>
                  <a:pt x="128887" y="380259"/>
                </a:lnTo>
                <a:lnTo>
                  <a:pt x="165481" y="367918"/>
                </a:lnTo>
                <a:lnTo>
                  <a:pt x="193708" y="345313"/>
                </a:lnTo>
                <a:lnTo>
                  <a:pt x="118999" y="345313"/>
                </a:lnTo>
                <a:lnTo>
                  <a:pt x="85125" y="336139"/>
                </a:lnTo>
                <a:lnTo>
                  <a:pt x="61372" y="308498"/>
                </a:lnTo>
                <a:lnTo>
                  <a:pt x="47382" y="262213"/>
                </a:lnTo>
                <a:lnTo>
                  <a:pt x="42799" y="197103"/>
                </a:lnTo>
                <a:lnTo>
                  <a:pt x="47680" y="126716"/>
                </a:lnTo>
                <a:lnTo>
                  <a:pt x="62325" y="76247"/>
                </a:lnTo>
                <a:lnTo>
                  <a:pt x="86733" y="45852"/>
                </a:lnTo>
                <a:lnTo>
                  <a:pt x="120904" y="35687"/>
                </a:lnTo>
                <a:lnTo>
                  <a:pt x="198734" y="35687"/>
                </a:lnTo>
                <a:lnTo>
                  <a:pt x="195648" y="30496"/>
                </a:lnTo>
                <a:lnTo>
                  <a:pt x="163864" y="7637"/>
                </a:lnTo>
                <a:lnTo>
                  <a:pt x="122809" y="0"/>
                </a:lnTo>
                <a:close/>
              </a:path>
              <a:path w="236220" h="381000">
                <a:moveTo>
                  <a:pt x="198734" y="35687"/>
                </a:moveTo>
                <a:lnTo>
                  <a:pt x="120904" y="35687"/>
                </a:lnTo>
                <a:lnTo>
                  <a:pt x="152648" y="45543"/>
                </a:lnTo>
                <a:lnTo>
                  <a:pt x="175307" y="75104"/>
                </a:lnTo>
                <a:lnTo>
                  <a:pt x="188894" y="124358"/>
                </a:lnTo>
                <a:lnTo>
                  <a:pt x="193421" y="193293"/>
                </a:lnTo>
                <a:lnTo>
                  <a:pt x="188864" y="259802"/>
                </a:lnTo>
                <a:lnTo>
                  <a:pt x="175069" y="307308"/>
                </a:lnTo>
                <a:lnTo>
                  <a:pt x="151844" y="335811"/>
                </a:lnTo>
                <a:lnTo>
                  <a:pt x="118999" y="345313"/>
                </a:lnTo>
                <a:lnTo>
                  <a:pt x="193708" y="345313"/>
                </a:lnTo>
                <a:lnTo>
                  <a:pt x="218757" y="304053"/>
                </a:lnTo>
                <a:lnTo>
                  <a:pt x="232255" y="252386"/>
                </a:lnTo>
                <a:lnTo>
                  <a:pt x="235835" y="211695"/>
                </a:lnTo>
                <a:lnTo>
                  <a:pt x="236220" y="189610"/>
                </a:lnTo>
                <a:lnTo>
                  <a:pt x="231740" y="121562"/>
                </a:lnTo>
                <a:lnTo>
                  <a:pt x="218244" y="68497"/>
                </a:lnTo>
                <a:lnTo>
                  <a:pt x="1987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39"/>
          <p:cNvSpPr/>
          <p:nvPr/>
        </p:nvSpPr>
        <p:spPr>
          <a:xfrm>
            <a:off x="8513064" y="2939795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60">
                <a:moveTo>
                  <a:pt x="126491" y="58292"/>
                </a:moveTo>
                <a:lnTo>
                  <a:pt x="84962" y="58292"/>
                </a:lnTo>
                <a:lnTo>
                  <a:pt x="84962" y="377951"/>
                </a:lnTo>
                <a:lnTo>
                  <a:pt x="126491" y="377951"/>
                </a:lnTo>
                <a:lnTo>
                  <a:pt x="126491" y="58292"/>
                </a:lnTo>
                <a:close/>
              </a:path>
              <a:path w="127000" h="378460">
                <a:moveTo>
                  <a:pt x="126491" y="0"/>
                </a:moveTo>
                <a:lnTo>
                  <a:pt x="111378" y="0"/>
                </a:lnTo>
                <a:lnTo>
                  <a:pt x="106489" y="4240"/>
                </a:lnTo>
                <a:lnTo>
                  <a:pt x="100742" y="8683"/>
                </a:lnTo>
                <a:lnTo>
                  <a:pt x="94662" y="13483"/>
                </a:lnTo>
                <a:lnTo>
                  <a:pt x="88772" y="18795"/>
                </a:lnTo>
                <a:lnTo>
                  <a:pt x="60451" y="35687"/>
                </a:lnTo>
                <a:lnTo>
                  <a:pt x="52252" y="38822"/>
                </a:lnTo>
                <a:lnTo>
                  <a:pt x="36520" y="45759"/>
                </a:lnTo>
                <a:lnTo>
                  <a:pt x="28320" y="48894"/>
                </a:lnTo>
                <a:lnTo>
                  <a:pt x="21252" y="52750"/>
                </a:lnTo>
                <a:lnTo>
                  <a:pt x="14160" y="55927"/>
                </a:lnTo>
                <a:lnTo>
                  <a:pt x="7068" y="58414"/>
                </a:lnTo>
                <a:lnTo>
                  <a:pt x="0" y="60198"/>
                </a:lnTo>
                <a:lnTo>
                  <a:pt x="0" y="103377"/>
                </a:lnTo>
                <a:lnTo>
                  <a:pt x="5937" y="100891"/>
                </a:lnTo>
                <a:lnTo>
                  <a:pt x="18573" y="96537"/>
                </a:lnTo>
                <a:lnTo>
                  <a:pt x="24510" y="93979"/>
                </a:lnTo>
                <a:lnTo>
                  <a:pt x="64134" y="75183"/>
                </a:lnTo>
                <a:lnTo>
                  <a:pt x="69850" y="69595"/>
                </a:lnTo>
                <a:lnTo>
                  <a:pt x="77342" y="65786"/>
                </a:lnTo>
                <a:lnTo>
                  <a:pt x="81152" y="62102"/>
                </a:lnTo>
                <a:lnTo>
                  <a:pt x="84962" y="58292"/>
                </a:lnTo>
                <a:lnTo>
                  <a:pt x="126491" y="58292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40"/>
          <p:cNvSpPr/>
          <p:nvPr/>
        </p:nvSpPr>
        <p:spPr>
          <a:xfrm>
            <a:off x="8740140" y="294132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875"/>
                </a:lnTo>
                <a:lnTo>
                  <a:pt x="50038" y="29067"/>
                </a:lnTo>
                <a:lnTo>
                  <a:pt x="24864" y="64053"/>
                </a:lnTo>
                <a:lnTo>
                  <a:pt x="9398" y="112649"/>
                </a:lnTo>
                <a:lnTo>
                  <a:pt x="2555" y="152971"/>
                </a:lnTo>
                <a:lnTo>
                  <a:pt x="0" y="199008"/>
                </a:lnTo>
                <a:lnTo>
                  <a:pt x="634" y="219694"/>
                </a:lnTo>
                <a:lnTo>
                  <a:pt x="4714" y="258302"/>
                </a:lnTo>
                <a:lnTo>
                  <a:pt x="17362" y="307308"/>
                </a:lnTo>
                <a:lnTo>
                  <a:pt x="38359" y="344693"/>
                </a:lnTo>
                <a:lnTo>
                  <a:pt x="67309" y="369696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8"/>
                </a:lnTo>
                <a:lnTo>
                  <a:pt x="196522" y="345313"/>
                </a:lnTo>
                <a:lnTo>
                  <a:pt x="119633" y="345313"/>
                </a:lnTo>
                <a:lnTo>
                  <a:pt x="86397" y="336139"/>
                </a:lnTo>
                <a:lnTo>
                  <a:pt x="62436" y="308498"/>
                </a:lnTo>
                <a:lnTo>
                  <a:pt x="47928" y="262213"/>
                </a:lnTo>
                <a:lnTo>
                  <a:pt x="43052" y="197103"/>
                </a:lnTo>
                <a:lnTo>
                  <a:pt x="47958" y="126716"/>
                </a:lnTo>
                <a:lnTo>
                  <a:pt x="62674" y="76247"/>
                </a:lnTo>
                <a:lnTo>
                  <a:pt x="87201" y="45852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6522" y="345313"/>
                </a:lnTo>
                <a:lnTo>
                  <a:pt x="221027" y="304053"/>
                </a:lnTo>
                <a:lnTo>
                  <a:pt x="234553" y="252386"/>
                </a:lnTo>
                <a:lnTo>
                  <a:pt x="238632" y="211695"/>
                </a:lnTo>
                <a:lnTo>
                  <a:pt x="239267" y="189610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41"/>
          <p:cNvSpPr/>
          <p:nvPr/>
        </p:nvSpPr>
        <p:spPr>
          <a:xfrm>
            <a:off x="9043416" y="2939795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60">
                <a:moveTo>
                  <a:pt x="126491" y="58292"/>
                </a:moveTo>
                <a:lnTo>
                  <a:pt x="85598" y="58292"/>
                </a:lnTo>
                <a:lnTo>
                  <a:pt x="85598" y="377951"/>
                </a:lnTo>
                <a:lnTo>
                  <a:pt x="126491" y="377951"/>
                </a:lnTo>
                <a:lnTo>
                  <a:pt x="126491" y="58292"/>
                </a:lnTo>
                <a:close/>
              </a:path>
              <a:path w="127000" h="378460">
                <a:moveTo>
                  <a:pt x="126491" y="0"/>
                </a:moveTo>
                <a:lnTo>
                  <a:pt x="111632" y="0"/>
                </a:lnTo>
                <a:lnTo>
                  <a:pt x="106003" y="4240"/>
                </a:lnTo>
                <a:lnTo>
                  <a:pt x="100218" y="8683"/>
                </a:lnTo>
                <a:lnTo>
                  <a:pt x="94077" y="13483"/>
                </a:lnTo>
                <a:lnTo>
                  <a:pt x="87375" y="18795"/>
                </a:lnTo>
                <a:lnTo>
                  <a:pt x="81494" y="23006"/>
                </a:lnTo>
                <a:lnTo>
                  <a:pt x="74898" y="27241"/>
                </a:lnTo>
                <a:lnTo>
                  <a:pt x="67587" y="31476"/>
                </a:lnTo>
                <a:lnTo>
                  <a:pt x="59562" y="35687"/>
                </a:lnTo>
                <a:lnTo>
                  <a:pt x="52506" y="38822"/>
                </a:lnTo>
                <a:lnTo>
                  <a:pt x="45307" y="42290"/>
                </a:lnTo>
                <a:lnTo>
                  <a:pt x="37774" y="45759"/>
                </a:lnTo>
                <a:lnTo>
                  <a:pt x="29717" y="48894"/>
                </a:lnTo>
                <a:lnTo>
                  <a:pt x="22467" y="52750"/>
                </a:lnTo>
                <a:lnTo>
                  <a:pt x="14858" y="55927"/>
                </a:lnTo>
                <a:lnTo>
                  <a:pt x="7250" y="58414"/>
                </a:lnTo>
                <a:lnTo>
                  <a:pt x="0" y="60198"/>
                </a:lnTo>
                <a:lnTo>
                  <a:pt x="0" y="103377"/>
                </a:lnTo>
                <a:lnTo>
                  <a:pt x="6675" y="100891"/>
                </a:lnTo>
                <a:lnTo>
                  <a:pt x="19359" y="96537"/>
                </a:lnTo>
                <a:lnTo>
                  <a:pt x="26034" y="93979"/>
                </a:lnTo>
                <a:lnTo>
                  <a:pt x="31930" y="91195"/>
                </a:lnTo>
                <a:lnTo>
                  <a:pt x="44340" y="85532"/>
                </a:lnTo>
                <a:lnTo>
                  <a:pt x="57657" y="78993"/>
                </a:lnTo>
                <a:lnTo>
                  <a:pt x="65150" y="75183"/>
                </a:lnTo>
                <a:lnTo>
                  <a:pt x="70738" y="69595"/>
                </a:lnTo>
                <a:lnTo>
                  <a:pt x="81787" y="62102"/>
                </a:lnTo>
                <a:lnTo>
                  <a:pt x="85598" y="58292"/>
                </a:lnTo>
                <a:lnTo>
                  <a:pt x="126491" y="58292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42"/>
          <p:cNvSpPr/>
          <p:nvPr/>
        </p:nvSpPr>
        <p:spPr>
          <a:xfrm>
            <a:off x="9272016" y="294132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875"/>
                </a:lnTo>
                <a:lnTo>
                  <a:pt x="48609" y="29067"/>
                </a:lnTo>
                <a:lnTo>
                  <a:pt x="24030" y="64053"/>
                </a:lnTo>
                <a:lnTo>
                  <a:pt x="7492" y="112649"/>
                </a:lnTo>
                <a:lnTo>
                  <a:pt x="1650" y="152971"/>
                </a:lnTo>
                <a:lnTo>
                  <a:pt x="0" y="199008"/>
                </a:lnTo>
                <a:lnTo>
                  <a:pt x="384" y="219694"/>
                </a:lnTo>
                <a:lnTo>
                  <a:pt x="3964" y="258302"/>
                </a:lnTo>
                <a:lnTo>
                  <a:pt x="17362" y="307308"/>
                </a:lnTo>
                <a:lnTo>
                  <a:pt x="37556" y="344693"/>
                </a:lnTo>
                <a:lnTo>
                  <a:pt x="67309" y="369696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8"/>
                </a:lnTo>
                <a:lnTo>
                  <a:pt x="195849" y="345313"/>
                </a:lnTo>
                <a:lnTo>
                  <a:pt x="119633" y="345313"/>
                </a:lnTo>
                <a:lnTo>
                  <a:pt x="86397" y="336139"/>
                </a:lnTo>
                <a:lnTo>
                  <a:pt x="62436" y="308498"/>
                </a:lnTo>
                <a:lnTo>
                  <a:pt x="47928" y="262213"/>
                </a:lnTo>
                <a:lnTo>
                  <a:pt x="43052" y="197103"/>
                </a:lnTo>
                <a:lnTo>
                  <a:pt x="47958" y="126716"/>
                </a:lnTo>
                <a:lnTo>
                  <a:pt x="62674" y="76247"/>
                </a:lnTo>
                <a:lnTo>
                  <a:pt x="87201" y="45852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3673" y="45543"/>
                </a:lnTo>
                <a:lnTo>
                  <a:pt x="177069" y="75104"/>
                </a:lnTo>
                <a:lnTo>
                  <a:pt x="191369" y="124358"/>
                </a:lnTo>
                <a:lnTo>
                  <a:pt x="196214" y="193293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5849" y="345313"/>
                </a:lnTo>
                <a:lnTo>
                  <a:pt x="219836" y="304053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7" y="189610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43"/>
          <p:cNvSpPr/>
          <p:nvPr/>
        </p:nvSpPr>
        <p:spPr>
          <a:xfrm>
            <a:off x="9570719" y="2941320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5" y="0"/>
                </a:moveTo>
                <a:lnTo>
                  <a:pt x="83147" y="7875"/>
                </a:lnTo>
                <a:lnTo>
                  <a:pt x="48942" y="29067"/>
                </a:lnTo>
                <a:lnTo>
                  <a:pt x="24209" y="64053"/>
                </a:lnTo>
                <a:lnTo>
                  <a:pt x="7493" y="112649"/>
                </a:lnTo>
                <a:lnTo>
                  <a:pt x="1650" y="152971"/>
                </a:lnTo>
                <a:lnTo>
                  <a:pt x="0" y="199008"/>
                </a:lnTo>
                <a:lnTo>
                  <a:pt x="384" y="219694"/>
                </a:lnTo>
                <a:lnTo>
                  <a:pt x="3964" y="258302"/>
                </a:lnTo>
                <a:lnTo>
                  <a:pt x="17489" y="307308"/>
                </a:lnTo>
                <a:lnTo>
                  <a:pt x="37830" y="344693"/>
                </a:lnTo>
                <a:lnTo>
                  <a:pt x="67690" y="369696"/>
                </a:lnTo>
                <a:lnTo>
                  <a:pt x="116585" y="381000"/>
                </a:lnTo>
                <a:lnTo>
                  <a:pt x="130643" y="380259"/>
                </a:lnTo>
                <a:lnTo>
                  <a:pt x="169290" y="367918"/>
                </a:lnTo>
                <a:lnTo>
                  <a:pt x="197108" y="345313"/>
                </a:lnTo>
                <a:lnTo>
                  <a:pt x="120396" y="345313"/>
                </a:lnTo>
                <a:lnTo>
                  <a:pt x="86919" y="336139"/>
                </a:lnTo>
                <a:lnTo>
                  <a:pt x="62801" y="308498"/>
                </a:lnTo>
                <a:lnTo>
                  <a:pt x="48208" y="262213"/>
                </a:lnTo>
                <a:lnTo>
                  <a:pt x="43306" y="197103"/>
                </a:lnTo>
                <a:lnTo>
                  <a:pt x="48238" y="126716"/>
                </a:lnTo>
                <a:lnTo>
                  <a:pt x="63039" y="76247"/>
                </a:lnTo>
                <a:lnTo>
                  <a:pt x="87723" y="45852"/>
                </a:lnTo>
                <a:lnTo>
                  <a:pt x="122300" y="35687"/>
                </a:lnTo>
                <a:lnTo>
                  <a:pt x="201744" y="35687"/>
                </a:lnTo>
                <a:lnTo>
                  <a:pt x="198546" y="30496"/>
                </a:lnTo>
                <a:lnTo>
                  <a:pt x="165933" y="7637"/>
                </a:lnTo>
                <a:lnTo>
                  <a:pt x="124205" y="0"/>
                </a:lnTo>
                <a:close/>
              </a:path>
              <a:path w="241300" h="381000">
                <a:moveTo>
                  <a:pt x="201744" y="35687"/>
                </a:moveTo>
                <a:lnTo>
                  <a:pt x="122300" y="35687"/>
                </a:lnTo>
                <a:lnTo>
                  <a:pt x="154676" y="45543"/>
                </a:lnTo>
                <a:lnTo>
                  <a:pt x="178228" y="75104"/>
                </a:lnTo>
                <a:lnTo>
                  <a:pt x="192613" y="124358"/>
                </a:lnTo>
                <a:lnTo>
                  <a:pt x="197484" y="193293"/>
                </a:lnTo>
                <a:lnTo>
                  <a:pt x="192583" y="259802"/>
                </a:lnTo>
                <a:lnTo>
                  <a:pt x="177990" y="307308"/>
                </a:lnTo>
                <a:lnTo>
                  <a:pt x="153872" y="335811"/>
                </a:lnTo>
                <a:lnTo>
                  <a:pt x="120396" y="345313"/>
                </a:lnTo>
                <a:lnTo>
                  <a:pt x="197108" y="345313"/>
                </a:lnTo>
                <a:lnTo>
                  <a:pt x="221281" y="304053"/>
                </a:lnTo>
                <a:lnTo>
                  <a:pt x="235219" y="252386"/>
                </a:lnTo>
                <a:lnTo>
                  <a:pt x="240109" y="211695"/>
                </a:lnTo>
                <a:lnTo>
                  <a:pt x="240791" y="189610"/>
                </a:lnTo>
                <a:lnTo>
                  <a:pt x="236067" y="121562"/>
                </a:lnTo>
                <a:lnTo>
                  <a:pt x="221955" y="68497"/>
                </a:lnTo>
                <a:lnTo>
                  <a:pt x="20174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44"/>
          <p:cNvSpPr/>
          <p:nvPr/>
        </p:nvSpPr>
        <p:spPr>
          <a:xfrm>
            <a:off x="9854183" y="2948939"/>
            <a:ext cx="289560" cy="337185"/>
          </a:xfrm>
          <a:custGeom>
            <a:avLst/>
            <a:gdLst/>
            <a:ahLst/>
            <a:cxnLst/>
            <a:rect l="l" t="t" r="r" b="b"/>
            <a:pathLst>
              <a:path w="289559" h="337185">
                <a:moveTo>
                  <a:pt x="98044" y="235331"/>
                </a:moveTo>
                <a:lnTo>
                  <a:pt x="67437" y="235331"/>
                </a:lnTo>
                <a:lnTo>
                  <a:pt x="45974" y="336804"/>
                </a:lnTo>
                <a:lnTo>
                  <a:pt x="78105" y="336804"/>
                </a:lnTo>
                <a:lnTo>
                  <a:pt x="98044" y="235331"/>
                </a:lnTo>
                <a:close/>
              </a:path>
              <a:path w="289559" h="337185">
                <a:moveTo>
                  <a:pt x="196088" y="235331"/>
                </a:moveTo>
                <a:lnTo>
                  <a:pt x="163957" y="235331"/>
                </a:lnTo>
                <a:lnTo>
                  <a:pt x="140970" y="336804"/>
                </a:lnTo>
                <a:lnTo>
                  <a:pt x="173100" y="336804"/>
                </a:lnTo>
                <a:lnTo>
                  <a:pt x="196088" y="235331"/>
                </a:lnTo>
                <a:close/>
              </a:path>
              <a:path w="289559" h="337185">
                <a:moveTo>
                  <a:pt x="272669" y="207645"/>
                </a:moveTo>
                <a:lnTo>
                  <a:pt x="4572" y="207645"/>
                </a:lnTo>
                <a:lnTo>
                  <a:pt x="0" y="235331"/>
                </a:lnTo>
                <a:lnTo>
                  <a:pt x="266573" y="235331"/>
                </a:lnTo>
                <a:lnTo>
                  <a:pt x="272669" y="207645"/>
                </a:lnTo>
                <a:close/>
              </a:path>
              <a:path w="289559" h="337185">
                <a:moveTo>
                  <a:pt x="121031" y="129159"/>
                </a:moveTo>
                <a:lnTo>
                  <a:pt x="88900" y="129159"/>
                </a:lnTo>
                <a:lnTo>
                  <a:pt x="72009" y="207645"/>
                </a:lnTo>
                <a:lnTo>
                  <a:pt x="104140" y="207645"/>
                </a:lnTo>
                <a:lnTo>
                  <a:pt x="121031" y="129159"/>
                </a:lnTo>
                <a:close/>
              </a:path>
              <a:path w="289559" h="337185">
                <a:moveTo>
                  <a:pt x="217550" y="129159"/>
                </a:moveTo>
                <a:lnTo>
                  <a:pt x="186944" y="129159"/>
                </a:lnTo>
                <a:lnTo>
                  <a:pt x="170052" y="207645"/>
                </a:lnTo>
                <a:lnTo>
                  <a:pt x="200660" y="207645"/>
                </a:lnTo>
                <a:lnTo>
                  <a:pt x="217550" y="129159"/>
                </a:lnTo>
                <a:close/>
              </a:path>
              <a:path w="289559" h="337185">
                <a:moveTo>
                  <a:pt x="289560" y="102997"/>
                </a:moveTo>
                <a:lnTo>
                  <a:pt x="22987" y="102997"/>
                </a:lnTo>
                <a:lnTo>
                  <a:pt x="18415" y="129159"/>
                </a:lnTo>
                <a:lnTo>
                  <a:pt x="283464" y="129159"/>
                </a:lnTo>
                <a:lnTo>
                  <a:pt x="289560" y="102997"/>
                </a:lnTo>
                <a:close/>
              </a:path>
              <a:path w="289559" h="337185">
                <a:moveTo>
                  <a:pt x="147066" y="0"/>
                </a:moveTo>
                <a:lnTo>
                  <a:pt x="114935" y="0"/>
                </a:lnTo>
                <a:lnTo>
                  <a:pt x="94996" y="102997"/>
                </a:lnTo>
                <a:lnTo>
                  <a:pt x="127126" y="102997"/>
                </a:lnTo>
                <a:lnTo>
                  <a:pt x="147066" y="0"/>
                </a:lnTo>
                <a:close/>
              </a:path>
              <a:path w="289559" h="337185">
                <a:moveTo>
                  <a:pt x="243586" y="0"/>
                </a:moveTo>
                <a:lnTo>
                  <a:pt x="212979" y="0"/>
                </a:lnTo>
                <a:lnTo>
                  <a:pt x="189992" y="102997"/>
                </a:lnTo>
                <a:lnTo>
                  <a:pt x="222123" y="102997"/>
                </a:lnTo>
                <a:lnTo>
                  <a:pt x="24358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k object 345"/>
          <p:cNvSpPr/>
          <p:nvPr/>
        </p:nvSpPr>
        <p:spPr>
          <a:xfrm>
            <a:off x="10187940" y="294132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4332" y="0"/>
                </a:moveTo>
                <a:lnTo>
                  <a:pt x="82470" y="7875"/>
                </a:lnTo>
                <a:lnTo>
                  <a:pt x="48720" y="29067"/>
                </a:lnTo>
                <a:lnTo>
                  <a:pt x="24209" y="64053"/>
                </a:lnTo>
                <a:lnTo>
                  <a:pt x="7492" y="112649"/>
                </a:lnTo>
                <a:lnTo>
                  <a:pt x="1650" y="152971"/>
                </a:lnTo>
                <a:lnTo>
                  <a:pt x="0" y="199008"/>
                </a:lnTo>
                <a:lnTo>
                  <a:pt x="384" y="219694"/>
                </a:lnTo>
                <a:lnTo>
                  <a:pt x="3964" y="258302"/>
                </a:lnTo>
                <a:lnTo>
                  <a:pt x="17489" y="307308"/>
                </a:lnTo>
                <a:lnTo>
                  <a:pt x="37855" y="344693"/>
                </a:lnTo>
                <a:lnTo>
                  <a:pt x="77585" y="374624"/>
                </a:lnTo>
                <a:lnTo>
                  <a:pt x="116839" y="381000"/>
                </a:lnTo>
                <a:lnTo>
                  <a:pt x="130629" y="380259"/>
                </a:lnTo>
                <a:lnTo>
                  <a:pt x="169544" y="367918"/>
                </a:lnTo>
                <a:lnTo>
                  <a:pt x="197460" y="345313"/>
                </a:lnTo>
                <a:lnTo>
                  <a:pt x="120523" y="345313"/>
                </a:lnTo>
                <a:lnTo>
                  <a:pt x="86223" y="336139"/>
                </a:lnTo>
                <a:lnTo>
                  <a:pt x="62150" y="308498"/>
                </a:lnTo>
                <a:lnTo>
                  <a:pt x="47960" y="262213"/>
                </a:lnTo>
                <a:lnTo>
                  <a:pt x="43306" y="197103"/>
                </a:lnTo>
                <a:lnTo>
                  <a:pt x="48258" y="126716"/>
                </a:lnTo>
                <a:lnTo>
                  <a:pt x="63103" y="76247"/>
                </a:lnTo>
                <a:lnTo>
                  <a:pt x="87830" y="45852"/>
                </a:lnTo>
                <a:lnTo>
                  <a:pt x="122427" y="35687"/>
                </a:lnTo>
                <a:lnTo>
                  <a:pt x="201275" y="35687"/>
                </a:lnTo>
                <a:lnTo>
                  <a:pt x="198147" y="30496"/>
                </a:lnTo>
                <a:lnTo>
                  <a:pt x="165937" y="7637"/>
                </a:lnTo>
                <a:lnTo>
                  <a:pt x="124332" y="0"/>
                </a:lnTo>
                <a:close/>
              </a:path>
              <a:path w="239395" h="381000">
                <a:moveTo>
                  <a:pt x="201275" y="35687"/>
                </a:moveTo>
                <a:lnTo>
                  <a:pt x="122427" y="35687"/>
                </a:lnTo>
                <a:lnTo>
                  <a:pt x="154598" y="45543"/>
                </a:lnTo>
                <a:lnTo>
                  <a:pt x="177577" y="75104"/>
                </a:lnTo>
                <a:lnTo>
                  <a:pt x="191365" y="124358"/>
                </a:lnTo>
                <a:lnTo>
                  <a:pt x="195960" y="193293"/>
                </a:lnTo>
                <a:lnTo>
                  <a:pt x="191335" y="259802"/>
                </a:lnTo>
                <a:lnTo>
                  <a:pt x="177339" y="307308"/>
                </a:lnTo>
                <a:lnTo>
                  <a:pt x="153795" y="335811"/>
                </a:lnTo>
                <a:lnTo>
                  <a:pt x="120523" y="345313"/>
                </a:lnTo>
                <a:lnTo>
                  <a:pt x="197460" y="345313"/>
                </a:lnTo>
                <a:lnTo>
                  <a:pt x="221614" y="304053"/>
                </a:lnTo>
                <a:lnTo>
                  <a:pt x="235303" y="252386"/>
                </a:lnTo>
                <a:lnTo>
                  <a:pt x="238883" y="211695"/>
                </a:lnTo>
                <a:lnTo>
                  <a:pt x="239267" y="189610"/>
                </a:lnTo>
                <a:lnTo>
                  <a:pt x="234727" y="121562"/>
                </a:lnTo>
                <a:lnTo>
                  <a:pt x="221049" y="68497"/>
                </a:lnTo>
                <a:lnTo>
                  <a:pt x="201275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k object 346"/>
          <p:cNvSpPr/>
          <p:nvPr/>
        </p:nvSpPr>
        <p:spPr>
          <a:xfrm>
            <a:off x="10488168" y="2941320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940" y="7875"/>
                </a:lnTo>
                <a:lnTo>
                  <a:pt x="48402" y="29067"/>
                </a:lnTo>
                <a:lnTo>
                  <a:pt x="24084" y="64053"/>
                </a:lnTo>
                <a:lnTo>
                  <a:pt x="7492" y="112649"/>
                </a:lnTo>
                <a:lnTo>
                  <a:pt x="1650" y="152971"/>
                </a:lnTo>
                <a:lnTo>
                  <a:pt x="0" y="199008"/>
                </a:lnTo>
                <a:lnTo>
                  <a:pt x="384" y="219694"/>
                </a:lnTo>
                <a:lnTo>
                  <a:pt x="3964" y="258302"/>
                </a:lnTo>
                <a:lnTo>
                  <a:pt x="17303" y="307133"/>
                </a:lnTo>
                <a:lnTo>
                  <a:pt x="37653" y="344693"/>
                </a:lnTo>
                <a:lnTo>
                  <a:pt x="77108" y="374624"/>
                </a:lnTo>
                <a:lnTo>
                  <a:pt x="116077" y="381000"/>
                </a:lnTo>
                <a:lnTo>
                  <a:pt x="129774" y="380259"/>
                </a:lnTo>
                <a:lnTo>
                  <a:pt x="168528" y="367918"/>
                </a:lnTo>
                <a:lnTo>
                  <a:pt x="196180" y="345313"/>
                </a:lnTo>
                <a:lnTo>
                  <a:pt x="119760" y="345313"/>
                </a:lnTo>
                <a:lnTo>
                  <a:pt x="85701" y="336139"/>
                </a:lnTo>
                <a:lnTo>
                  <a:pt x="61785" y="308498"/>
                </a:lnTo>
                <a:lnTo>
                  <a:pt x="47680" y="262213"/>
                </a:lnTo>
                <a:lnTo>
                  <a:pt x="43052" y="197103"/>
                </a:lnTo>
                <a:lnTo>
                  <a:pt x="47960" y="126716"/>
                </a:lnTo>
                <a:lnTo>
                  <a:pt x="62690" y="76247"/>
                </a:lnTo>
                <a:lnTo>
                  <a:pt x="87254" y="45852"/>
                </a:lnTo>
                <a:lnTo>
                  <a:pt x="121665" y="35687"/>
                </a:lnTo>
                <a:lnTo>
                  <a:pt x="200005" y="35687"/>
                </a:lnTo>
                <a:lnTo>
                  <a:pt x="196897" y="30496"/>
                </a:lnTo>
                <a:lnTo>
                  <a:pt x="164900" y="7637"/>
                </a:lnTo>
                <a:lnTo>
                  <a:pt x="123571" y="0"/>
                </a:lnTo>
                <a:close/>
              </a:path>
              <a:path w="238125" h="381000">
                <a:moveTo>
                  <a:pt x="200005" y="35687"/>
                </a:moveTo>
                <a:lnTo>
                  <a:pt x="121665" y="35687"/>
                </a:lnTo>
                <a:lnTo>
                  <a:pt x="153596" y="45543"/>
                </a:lnTo>
                <a:lnTo>
                  <a:pt x="176418" y="75104"/>
                </a:lnTo>
                <a:lnTo>
                  <a:pt x="190120" y="124358"/>
                </a:lnTo>
                <a:lnTo>
                  <a:pt x="194690" y="193293"/>
                </a:lnTo>
                <a:lnTo>
                  <a:pt x="190091" y="259802"/>
                </a:lnTo>
                <a:lnTo>
                  <a:pt x="176180" y="307308"/>
                </a:lnTo>
                <a:lnTo>
                  <a:pt x="152792" y="335811"/>
                </a:lnTo>
                <a:lnTo>
                  <a:pt x="119760" y="345313"/>
                </a:lnTo>
                <a:lnTo>
                  <a:pt x="196180" y="345313"/>
                </a:lnTo>
                <a:lnTo>
                  <a:pt x="220202" y="304053"/>
                </a:lnTo>
                <a:lnTo>
                  <a:pt x="233779" y="252386"/>
                </a:lnTo>
                <a:lnTo>
                  <a:pt x="237359" y="211695"/>
                </a:lnTo>
                <a:lnTo>
                  <a:pt x="237743" y="189610"/>
                </a:lnTo>
                <a:lnTo>
                  <a:pt x="233233" y="121562"/>
                </a:lnTo>
                <a:lnTo>
                  <a:pt x="219647" y="68497"/>
                </a:lnTo>
                <a:lnTo>
                  <a:pt x="200005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k object 347"/>
          <p:cNvSpPr/>
          <p:nvPr/>
        </p:nvSpPr>
        <p:spPr>
          <a:xfrm>
            <a:off x="10789919" y="2939795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8015" y="58292"/>
                </a:moveTo>
                <a:lnTo>
                  <a:pt x="84708" y="58292"/>
                </a:lnTo>
                <a:lnTo>
                  <a:pt x="84708" y="377951"/>
                </a:lnTo>
                <a:lnTo>
                  <a:pt x="128015" y="377951"/>
                </a:lnTo>
                <a:lnTo>
                  <a:pt x="128015" y="58292"/>
                </a:lnTo>
                <a:close/>
              </a:path>
              <a:path w="128270" h="378460">
                <a:moveTo>
                  <a:pt x="128015" y="0"/>
                </a:moveTo>
                <a:lnTo>
                  <a:pt x="111125" y="0"/>
                </a:lnTo>
                <a:lnTo>
                  <a:pt x="106503" y="4240"/>
                </a:lnTo>
                <a:lnTo>
                  <a:pt x="101203" y="8683"/>
                </a:lnTo>
                <a:lnTo>
                  <a:pt x="88519" y="18795"/>
                </a:lnTo>
                <a:lnTo>
                  <a:pt x="60198" y="35687"/>
                </a:lnTo>
                <a:lnTo>
                  <a:pt x="52018" y="38822"/>
                </a:lnTo>
                <a:lnTo>
                  <a:pt x="36373" y="45759"/>
                </a:lnTo>
                <a:lnTo>
                  <a:pt x="28194" y="48894"/>
                </a:lnTo>
                <a:lnTo>
                  <a:pt x="21145" y="52750"/>
                </a:lnTo>
                <a:lnTo>
                  <a:pt x="14097" y="55927"/>
                </a:lnTo>
                <a:lnTo>
                  <a:pt x="7048" y="58414"/>
                </a:lnTo>
                <a:lnTo>
                  <a:pt x="0" y="60198"/>
                </a:lnTo>
                <a:lnTo>
                  <a:pt x="0" y="103377"/>
                </a:lnTo>
                <a:lnTo>
                  <a:pt x="5919" y="100891"/>
                </a:lnTo>
                <a:lnTo>
                  <a:pt x="18520" y="96537"/>
                </a:lnTo>
                <a:lnTo>
                  <a:pt x="24510" y="93979"/>
                </a:lnTo>
                <a:lnTo>
                  <a:pt x="31232" y="91195"/>
                </a:lnTo>
                <a:lnTo>
                  <a:pt x="37417" y="88376"/>
                </a:lnTo>
                <a:lnTo>
                  <a:pt x="43245" y="85532"/>
                </a:lnTo>
                <a:lnTo>
                  <a:pt x="48895" y="82676"/>
                </a:lnTo>
                <a:lnTo>
                  <a:pt x="55391" y="79865"/>
                </a:lnTo>
                <a:lnTo>
                  <a:pt x="60959" y="76850"/>
                </a:lnTo>
                <a:lnTo>
                  <a:pt x="66147" y="73479"/>
                </a:lnTo>
                <a:lnTo>
                  <a:pt x="71500" y="69595"/>
                </a:lnTo>
                <a:lnTo>
                  <a:pt x="82803" y="62102"/>
                </a:lnTo>
                <a:lnTo>
                  <a:pt x="84708" y="58292"/>
                </a:lnTo>
                <a:lnTo>
                  <a:pt x="128015" y="58292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k object 348"/>
          <p:cNvSpPr/>
          <p:nvPr/>
        </p:nvSpPr>
        <p:spPr>
          <a:xfrm>
            <a:off x="11016995" y="2941320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5" y="0"/>
                </a:moveTo>
                <a:lnTo>
                  <a:pt x="83397" y="7875"/>
                </a:lnTo>
                <a:lnTo>
                  <a:pt x="50323" y="29067"/>
                </a:lnTo>
                <a:lnTo>
                  <a:pt x="25292" y="64053"/>
                </a:lnTo>
                <a:lnTo>
                  <a:pt x="9398" y="112649"/>
                </a:lnTo>
                <a:lnTo>
                  <a:pt x="2603" y="152971"/>
                </a:lnTo>
                <a:lnTo>
                  <a:pt x="0" y="199008"/>
                </a:lnTo>
                <a:lnTo>
                  <a:pt x="682" y="219694"/>
                </a:lnTo>
                <a:lnTo>
                  <a:pt x="5572" y="258302"/>
                </a:lnTo>
                <a:lnTo>
                  <a:pt x="17891" y="307133"/>
                </a:lnTo>
                <a:lnTo>
                  <a:pt x="39437" y="344693"/>
                </a:lnTo>
                <a:lnTo>
                  <a:pt x="79331" y="374624"/>
                </a:lnTo>
                <a:lnTo>
                  <a:pt x="116585" y="381000"/>
                </a:lnTo>
                <a:lnTo>
                  <a:pt x="131446" y="380259"/>
                </a:lnTo>
                <a:lnTo>
                  <a:pt x="169290" y="367918"/>
                </a:lnTo>
                <a:lnTo>
                  <a:pt x="197782" y="345313"/>
                </a:lnTo>
                <a:lnTo>
                  <a:pt x="122300" y="345313"/>
                </a:lnTo>
                <a:lnTo>
                  <a:pt x="87723" y="336139"/>
                </a:lnTo>
                <a:lnTo>
                  <a:pt x="63039" y="308498"/>
                </a:lnTo>
                <a:lnTo>
                  <a:pt x="48238" y="262213"/>
                </a:lnTo>
                <a:lnTo>
                  <a:pt x="43306" y="197103"/>
                </a:lnTo>
                <a:lnTo>
                  <a:pt x="48238" y="126716"/>
                </a:lnTo>
                <a:lnTo>
                  <a:pt x="63039" y="76247"/>
                </a:lnTo>
                <a:lnTo>
                  <a:pt x="87723" y="45852"/>
                </a:lnTo>
                <a:lnTo>
                  <a:pt x="122300" y="35687"/>
                </a:lnTo>
                <a:lnTo>
                  <a:pt x="202529" y="35687"/>
                </a:lnTo>
                <a:lnTo>
                  <a:pt x="199369" y="30496"/>
                </a:lnTo>
                <a:lnTo>
                  <a:pt x="166664" y="7637"/>
                </a:lnTo>
                <a:lnTo>
                  <a:pt x="124205" y="0"/>
                </a:lnTo>
                <a:close/>
              </a:path>
              <a:path w="241300" h="381000">
                <a:moveTo>
                  <a:pt x="202529" y="35687"/>
                </a:moveTo>
                <a:lnTo>
                  <a:pt x="122300" y="35687"/>
                </a:lnTo>
                <a:lnTo>
                  <a:pt x="155479" y="45543"/>
                </a:lnTo>
                <a:lnTo>
                  <a:pt x="178943" y="75104"/>
                </a:lnTo>
                <a:lnTo>
                  <a:pt x="192881" y="124358"/>
                </a:lnTo>
                <a:lnTo>
                  <a:pt x="197484" y="193293"/>
                </a:lnTo>
                <a:lnTo>
                  <a:pt x="192881" y="259802"/>
                </a:lnTo>
                <a:lnTo>
                  <a:pt x="178942" y="307308"/>
                </a:lnTo>
                <a:lnTo>
                  <a:pt x="155479" y="335811"/>
                </a:lnTo>
                <a:lnTo>
                  <a:pt x="122300" y="345313"/>
                </a:lnTo>
                <a:lnTo>
                  <a:pt x="197782" y="345313"/>
                </a:lnTo>
                <a:lnTo>
                  <a:pt x="222424" y="304053"/>
                </a:lnTo>
                <a:lnTo>
                  <a:pt x="236827" y="252386"/>
                </a:lnTo>
                <a:lnTo>
                  <a:pt x="240407" y="211695"/>
                </a:lnTo>
                <a:lnTo>
                  <a:pt x="240792" y="189610"/>
                </a:lnTo>
                <a:lnTo>
                  <a:pt x="236250" y="121562"/>
                </a:lnTo>
                <a:lnTo>
                  <a:pt x="222503" y="68497"/>
                </a:lnTo>
                <a:lnTo>
                  <a:pt x="202529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k object 349"/>
          <p:cNvSpPr/>
          <p:nvPr/>
        </p:nvSpPr>
        <p:spPr>
          <a:xfrm>
            <a:off x="11321795" y="2939795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60">
                <a:moveTo>
                  <a:pt x="126492" y="58292"/>
                </a:moveTo>
                <a:lnTo>
                  <a:pt x="84962" y="58292"/>
                </a:lnTo>
                <a:lnTo>
                  <a:pt x="84962" y="377951"/>
                </a:lnTo>
                <a:lnTo>
                  <a:pt x="126492" y="377951"/>
                </a:lnTo>
                <a:lnTo>
                  <a:pt x="126492" y="58292"/>
                </a:lnTo>
                <a:close/>
              </a:path>
              <a:path w="127000" h="378460">
                <a:moveTo>
                  <a:pt x="126492" y="0"/>
                </a:moveTo>
                <a:lnTo>
                  <a:pt x="111378" y="0"/>
                </a:lnTo>
                <a:lnTo>
                  <a:pt x="105739" y="4240"/>
                </a:lnTo>
                <a:lnTo>
                  <a:pt x="100075" y="8683"/>
                </a:lnTo>
                <a:lnTo>
                  <a:pt x="94412" y="13483"/>
                </a:lnTo>
                <a:lnTo>
                  <a:pt x="88773" y="18795"/>
                </a:lnTo>
                <a:lnTo>
                  <a:pt x="74326" y="27241"/>
                </a:lnTo>
                <a:lnTo>
                  <a:pt x="66698" y="31476"/>
                </a:lnTo>
                <a:lnTo>
                  <a:pt x="58547" y="35687"/>
                </a:lnTo>
                <a:lnTo>
                  <a:pt x="51395" y="38822"/>
                </a:lnTo>
                <a:lnTo>
                  <a:pt x="44100" y="42290"/>
                </a:lnTo>
                <a:lnTo>
                  <a:pt x="36472" y="45759"/>
                </a:lnTo>
                <a:lnTo>
                  <a:pt x="28321" y="48894"/>
                </a:lnTo>
                <a:lnTo>
                  <a:pt x="20984" y="52750"/>
                </a:lnTo>
                <a:lnTo>
                  <a:pt x="13446" y="55927"/>
                </a:lnTo>
                <a:lnTo>
                  <a:pt x="6264" y="58414"/>
                </a:lnTo>
                <a:lnTo>
                  <a:pt x="0" y="60198"/>
                </a:lnTo>
                <a:lnTo>
                  <a:pt x="0" y="103377"/>
                </a:lnTo>
                <a:lnTo>
                  <a:pt x="5669" y="100891"/>
                </a:lnTo>
                <a:lnTo>
                  <a:pt x="11541" y="98726"/>
                </a:lnTo>
                <a:lnTo>
                  <a:pt x="17770" y="96537"/>
                </a:lnTo>
                <a:lnTo>
                  <a:pt x="24510" y="93979"/>
                </a:lnTo>
                <a:lnTo>
                  <a:pt x="31305" y="91195"/>
                </a:lnTo>
                <a:lnTo>
                  <a:pt x="37528" y="88376"/>
                </a:lnTo>
                <a:lnTo>
                  <a:pt x="43370" y="85532"/>
                </a:lnTo>
                <a:lnTo>
                  <a:pt x="49022" y="82676"/>
                </a:lnTo>
                <a:lnTo>
                  <a:pt x="56642" y="78993"/>
                </a:lnTo>
                <a:lnTo>
                  <a:pt x="64134" y="75183"/>
                </a:lnTo>
                <a:lnTo>
                  <a:pt x="69850" y="69595"/>
                </a:lnTo>
                <a:lnTo>
                  <a:pt x="77343" y="65786"/>
                </a:lnTo>
                <a:lnTo>
                  <a:pt x="81152" y="62102"/>
                </a:lnTo>
                <a:lnTo>
                  <a:pt x="84962" y="58292"/>
                </a:lnTo>
                <a:lnTo>
                  <a:pt x="126492" y="58292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k object 350"/>
          <p:cNvSpPr/>
          <p:nvPr/>
        </p:nvSpPr>
        <p:spPr>
          <a:xfrm>
            <a:off x="11539728" y="2948939"/>
            <a:ext cx="117475" cy="449580"/>
          </a:xfrm>
          <a:custGeom>
            <a:avLst/>
            <a:gdLst/>
            <a:ahLst/>
            <a:cxnLst/>
            <a:rect l="l" t="t" r="r" b="b"/>
            <a:pathLst>
              <a:path w="117475" h="449579">
                <a:moveTo>
                  <a:pt x="117348" y="0"/>
                </a:moveTo>
                <a:lnTo>
                  <a:pt x="83103" y="4937"/>
                </a:lnTo>
                <a:lnTo>
                  <a:pt x="58658" y="19875"/>
                </a:lnTo>
                <a:lnTo>
                  <a:pt x="43999" y="45005"/>
                </a:lnTo>
                <a:lnTo>
                  <a:pt x="39116" y="80518"/>
                </a:lnTo>
                <a:lnTo>
                  <a:pt x="39116" y="155448"/>
                </a:lnTo>
                <a:lnTo>
                  <a:pt x="36665" y="177925"/>
                </a:lnTo>
                <a:lnTo>
                  <a:pt x="29321" y="194579"/>
                </a:lnTo>
                <a:lnTo>
                  <a:pt x="17095" y="205257"/>
                </a:lnTo>
                <a:lnTo>
                  <a:pt x="0" y="209804"/>
                </a:lnTo>
                <a:lnTo>
                  <a:pt x="0" y="239775"/>
                </a:lnTo>
                <a:lnTo>
                  <a:pt x="17095" y="244054"/>
                </a:lnTo>
                <a:lnTo>
                  <a:pt x="29321" y="254285"/>
                </a:lnTo>
                <a:lnTo>
                  <a:pt x="36665" y="270851"/>
                </a:lnTo>
                <a:lnTo>
                  <a:pt x="39116" y="294132"/>
                </a:lnTo>
                <a:lnTo>
                  <a:pt x="39116" y="370839"/>
                </a:lnTo>
                <a:lnTo>
                  <a:pt x="43999" y="405270"/>
                </a:lnTo>
                <a:lnTo>
                  <a:pt x="58658" y="429879"/>
                </a:lnTo>
                <a:lnTo>
                  <a:pt x="83103" y="444652"/>
                </a:lnTo>
                <a:lnTo>
                  <a:pt x="117348" y="449580"/>
                </a:lnTo>
                <a:lnTo>
                  <a:pt x="117348" y="417702"/>
                </a:lnTo>
                <a:lnTo>
                  <a:pt x="107201" y="416980"/>
                </a:lnTo>
                <a:lnTo>
                  <a:pt x="98948" y="414686"/>
                </a:lnTo>
                <a:lnTo>
                  <a:pt x="78644" y="378279"/>
                </a:lnTo>
                <a:lnTo>
                  <a:pt x="78231" y="365251"/>
                </a:lnTo>
                <a:lnTo>
                  <a:pt x="78231" y="290322"/>
                </a:lnTo>
                <a:lnTo>
                  <a:pt x="75781" y="266134"/>
                </a:lnTo>
                <a:lnTo>
                  <a:pt x="68437" y="247030"/>
                </a:lnTo>
                <a:lnTo>
                  <a:pt x="56211" y="233189"/>
                </a:lnTo>
                <a:lnTo>
                  <a:pt x="39116" y="224789"/>
                </a:lnTo>
                <a:lnTo>
                  <a:pt x="56211" y="215288"/>
                </a:lnTo>
                <a:lnTo>
                  <a:pt x="68437" y="200882"/>
                </a:lnTo>
                <a:lnTo>
                  <a:pt x="75781" y="181570"/>
                </a:lnTo>
                <a:lnTo>
                  <a:pt x="78231" y="157352"/>
                </a:lnTo>
                <a:lnTo>
                  <a:pt x="78231" y="82423"/>
                </a:lnTo>
                <a:lnTo>
                  <a:pt x="80682" y="61327"/>
                </a:lnTo>
                <a:lnTo>
                  <a:pt x="88026" y="45862"/>
                </a:lnTo>
                <a:lnTo>
                  <a:pt x="100252" y="36042"/>
                </a:lnTo>
                <a:lnTo>
                  <a:pt x="117348" y="31876"/>
                </a:lnTo>
                <a:lnTo>
                  <a:pt x="11734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k object 351"/>
          <p:cNvSpPr/>
          <p:nvPr/>
        </p:nvSpPr>
        <p:spPr>
          <a:xfrm>
            <a:off x="11705843" y="2948939"/>
            <a:ext cx="117475" cy="449580"/>
          </a:xfrm>
          <a:custGeom>
            <a:avLst/>
            <a:gdLst/>
            <a:ahLst/>
            <a:cxnLst/>
            <a:rect l="l" t="t" r="r" b="b"/>
            <a:pathLst>
              <a:path w="117475" h="449579">
                <a:moveTo>
                  <a:pt x="0" y="0"/>
                </a:moveTo>
                <a:lnTo>
                  <a:pt x="0" y="31876"/>
                </a:lnTo>
                <a:lnTo>
                  <a:pt x="17095" y="36042"/>
                </a:lnTo>
                <a:lnTo>
                  <a:pt x="29321" y="45862"/>
                </a:lnTo>
                <a:lnTo>
                  <a:pt x="36665" y="61327"/>
                </a:lnTo>
                <a:lnTo>
                  <a:pt x="39115" y="82423"/>
                </a:lnTo>
                <a:lnTo>
                  <a:pt x="39115" y="157352"/>
                </a:lnTo>
                <a:lnTo>
                  <a:pt x="41566" y="181570"/>
                </a:lnTo>
                <a:lnTo>
                  <a:pt x="48910" y="200882"/>
                </a:lnTo>
                <a:lnTo>
                  <a:pt x="61136" y="215288"/>
                </a:lnTo>
                <a:lnTo>
                  <a:pt x="78231" y="224789"/>
                </a:lnTo>
                <a:lnTo>
                  <a:pt x="61136" y="233189"/>
                </a:lnTo>
                <a:lnTo>
                  <a:pt x="48910" y="247030"/>
                </a:lnTo>
                <a:lnTo>
                  <a:pt x="41566" y="266134"/>
                </a:lnTo>
                <a:lnTo>
                  <a:pt x="39115" y="290322"/>
                </a:lnTo>
                <a:lnTo>
                  <a:pt x="39115" y="365251"/>
                </a:lnTo>
                <a:lnTo>
                  <a:pt x="38703" y="378279"/>
                </a:lnTo>
                <a:lnTo>
                  <a:pt x="17732" y="414686"/>
                </a:lnTo>
                <a:lnTo>
                  <a:pt x="0" y="417702"/>
                </a:lnTo>
                <a:lnTo>
                  <a:pt x="0" y="449580"/>
                </a:lnTo>
                <a:lnTo>
                  <a:pt x="33143" y="444652"/>
                </a:lnTo>
                <a:lnTo>
                  <a:pt x="57023" y="429879"/>
                </a:lnTo>
                <a:lnTo>
                  <a:pt x="71473" y="405270"/>
                </a:lnTo>
                <a:lnTo>
                  <a:pt x="76326" y="370839"/>
                </a:lnTo>
                <a:lnTo>
                  <a:pt x="76326" y="294132"/>
                </a:lnTo>
                <a:lnTo>
                  <a:pt x="78807" y="270851"/>
                </a:lnTo>
                <a:lnTo>
                  <a:pt x="86359" y="254285"/>
                </a:lnTo>
                <a:lnTo>
                  <a:pt x="99151" y="244054"/>
                </a:lnTo>
                <a:lnTo>
                  <a:pt x="117348" y="239775"/>
                </a:lnTo>
                <a:lnTo>
                  <a:pt x="117348" y="209804"/>
                </a:lnTo>
                <a:lnTo>
                  <a:pt x="99151" y="205257"/>
                </a:lnTo>
                <a:lnTo>
                  <a:pt x="86359" y="194579"/>
                </a:lnTo>
                <a:lnTo>
                  <a:pt x="78807" y="177925"/>
                </a:lnTo>
                <a:lnTo>
                  <a:pt x="76326" y="155448"/>
                </a:lnTo>
                <a:lnTo>
                  <a:pt x="76326" y="80518"/>
                </a:lnTo>
                <a:lnTo>
                  <a:pt x="71473" y="45005"/>
                </a:lnTo>
                <a:lnTo>
                  <a:pt x="57022" y="19875"/>
                </a:lnTo>
                <a:lnTo>
                  <a:pt x="33143" y="4937"/>
                </a:lnTo>
                <a:lnTo>
                  <a:pt x="0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k object 352"/>
          <p:cNvSpPr/>
          <p:nvPr/>
        </p:nvSpPr>
        <p:spPr>
          <a:xfrm>
            <a:off x="11870435" y="2939795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60">
                <a:moveTo>
                  <a:pt x="126492" y="58292"/>
                </a:moveTo>
                <a:lnTo>
                  <a:pt x="83693" y="58292"/>
                </a:lnTo>
                <a:lnTo>
                  <a:pt x="83693" y="377951"/>
                </a:lnTo>
                <a:lnTo>
                  <a:pt x="126492" y="377951"/>
                </a:lnTo>
                <a:lnTo>
                  <a:pt x="126492" y="58292"/>
                </a:lnTo>
                <a:close/>
              </a:path>
              <a:path w="127000" h="378460">
                <a:moveTo>
                  <a:pt x="126492" y="0"/>
                </a:moveTo>
                <a:lnTo>
                  <a:pt x="109728" y="0"/>
                </a:lnTo>
                <a:lnTo>
                  <a:pt x="105199" y="4240"/>
                </a:lnTo>
                <a:lnTo>
                  <a:pt x="99980" y="8683"/>
                </a:lnTo>
                <a:lnTo>
                  <a:pt x="94047" y="13483"/>
                </a:lnTo>
                <a:lnTo>
                  <a:pt x="87375" y="18795"/>
                </a:lnTo>
                <a:lnTo>
                  <a:pt x="59563" y="35687"/>
                </a:lnTo>
                <a:lnTo>
                  <a:pt x="51478" y="38822"/>
                </a:lnTo>
                <a:lnTo>
                  <a:pt x="36024" y="45759"/>
                </a:lnTo>
                <a:lnTo>
                  <a:pt x="27940" y="48894"/>
                </a:lnTo>
                <a:lnTo>
                  <a:pt x="20913" y="52750"/>
                </a:lnTo>
                <a:lnTo>
                  <a:pt x="13922" y="55927"/>
                </a:lnTo>
                <a:lnTo>
                  <a:pt x="6955" y="58414"/>
                </a:lnTo>
                <a:lnTo>
                  <a:pt x="0" y="60198"/>
                </a:lnTo>
                <a:lnTo>
                  <a:pt x="0" y="103377"/>
                </a:lnTo>
                <a:lnTo>
                  <a:pt x="5895" y="100891"/>
                </a:lnTo>
                <a:lnTo>
                  <a:pt x="18305" y="96537"/>
                </a:lnTo>
                <a:lnTo>
                  <a:pt x="24130" y="93979"/>
                </a:lnTo>
                <a:lnTo>
                  <a:pt x="30831" y="91195"/>
                </a:lnTo>
                <a:lnTo>
                  <a:pt x="36972" y="88376"/>
                </a:lnTo>
                <a:lnTo>
                  <a:pt x="42757" y="85532"/>
                </a:lnTo>
                <a:lnTo>
                  <a:pt x="48387" y="82676"/>
                </a:lnTo>
                <a:lnTo>
                  <a:pt x="54737" y="79865"/>
                </a:lnTo>
                <a:lnTo>
                  <a:pt x="60229" y="76850"/>
                </a:lnTo>
                <a:lnTo>
                  <a:pt x="65389" y="73479"/>
                </a:lnTo>
                <a:lnTo>
                  <a:pt x="70739" y="69595"/>
                </a:lnTo>
                <a:lnTo>
                  <a:pt x="76327" y="65786"/>
                </a:lnTo>
                <a:lnTo>
                  <a:pt x="80010" y="62102"/>
                </a:lnTo>
                <a:lnTo>
                  <a:pt x="83693" y="58292"/>
                </a:lnTo>
                <a:lnTo>
                  <a:pt x="126492" y="58292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k object 353"/>
          <p:cNvSpPr/>
          <p:nvPr/>
        </p:nvSpPr>
        <p:spPr>
          <a:xfrm>
            <a:off x="4056888" y="2929635"/>
            <a:ext cx="335280" cy="391160"/>
          </a:xfrm>
          <a:custGeom>
            <a:avLst/>
            <a:gdLst/>
            <a:ahLst/>
            <a:cxnLst/>
            <a:rect l="l" t="t" r="r" b="b"/>
            <a:pathLst>
              <a:path w="335279" h="391160">
                <a:moveTo>
                  <a:pt x="230776" y="370839"/>
                </a:moveTo>
                <a:lnTo>
                  <a:pt x="211709" y="370839"/>
                </a:lnTo>
                <a:lnTo>
                  <a:pt x="217297" y="374650"/>
                </a:lnTo>
                <a:lnTo>
                  <a:pt x="220979" y="381000"/>
                </a:lnTo>
                <a:lnTo>
                  <a:pt x="222885" y="386080"/>
                </a:lnTo>
                <a:lnTo>
                  <a:pt x="228473" y="387350"/>
                </a:lnTo>
                <a:lnTo>
                  <a:pt x="234187" y="389889"/>
                </a:lnTo>
                <a:lnTo>
                  <a:pt x="239775" y="391160"/>
                </a:lnTo>
                <a:lnTo>
                  <a:pt x="250951" y="391160"/>
                </a:lnTo>
                <a:lnTo>
                  <a:pt x="256666" y="389889"/>
                </a:lnTo>
                <a:lnTo>
                  <a:pt x="260350" y="389889"/>
                </a:lnTo>
                <a:lnTo>
                  <a:pt x="264160" y="386080"/>
                </a:lnTo>
                <a:lnTo>
                  <a:pt x="270139" y="381000"/>
                </a:lnTo>
                <a:lnTo>
                  <a:pt x="245403" y="381000"/>
                </a:lnTo>
                <a:lnTo>
                  <a:pt x="237426" y="379730"/>
                </a:lnTo>
                <a:lnTo>
                  <a:pt x="231544" y="373380"/>
                </a:lnTo>
                <a:lnTo>
                  <a:pt x="230776" y="370839"/>
                </a:lnTo>
                <a:close/>
              </a:path>
              <a:path w="335279" h="391160">
                <a:moveTo>
                  <a:pt x="43052" y="280670"/>
                </a:moveTo>
                <a:lnTo>
                  <a:pt x="41148" y="290830"/>
                </a:lnTo>
                <a:lnTo>
                  <a:pt x="35560" y="295910"/>
                </a:lnTo>
                <a:lnTo>
                  <a:pt x="26162" y="298450"/>
                </a:lnTo>
                <a:lnTo>
                  <a:pt x="22478" y="299720"/>
                </a:lnTo>
                <a:lnTo>
                  <a:pt x="5587" y="299720"/>
                </a:lnTo>
                <a:lnTo>
                  <a:pt x="1904" y="306070"/>
                </a:lnTo>
                <a:lnTo>
                  <a:pt x="3683" y="312420"/>
                </a:lnTo>
                <a:lnTo>
                  <a:pt x="3683" y="314960"/>
                </a:lnTo>
                <a:lnTo>
                  <a:pt x="5587" y="318770"/>
                </a:lnTo>
                <a:lnTo>
                  <a:pt x="5587" y="322580"/>
                </a:lnTo>
                <a:lnTo>
                  <a:pt x="9398" y="330200"/>
                </a:lnTo>
                <a:lnTo>
                  <a:pt x="7492" y="337820"/>
                </a:lnTo>
                <a:lnTo>
                  <a:pt x="3683" y="345439"/>
                </a:lnTo>
                <a:lnTo>
                  <a:pt x="3683" y="346710"/>
                </a:lnTo>
                <a:lnTo>
                  <a:pt x="1904" y="350520"/>
                </a:lnTo>
                <a:lnTo>
                  <a:pt x="1904" y="351789"/>
                </a:lnTo>
                <a:lnTo>
                  <a:pt x="0" y="358139"/>
                </a:lnTo>
                <a:lnTo>
                  <a:pt x="1904" y="363220"/>
                </a:lnTo>
                <a:lnTo>
                  <a:pt x="13081" y="367030"/>
                </a:lnTo>
                <a:lnTo>
                  <a:pt x="16890" y="369570"/>
                </a:lnTo>
                <a:lnTo>
                  <a:pt x="20574" y="369570"/>
                </a:lnTo>
                <a:lnTo>
                  <a:pt x="30404" y="372110"/>
                </a:lnTo>
                <a:lnTo>
                  <a:pt x="50113" y="375920"/>
                </a:lnTo>
                <a:lnTo>
                  <a:pt x="59944" y="378460"/>
                </a:lnTo>
                <a:lnTo>
                  <a:pt x="75596" y="383539"/>
                </a:lnTo>
                <a:lnTo>
                  <a:pt x="82839" y="386080"/>
                </a:lnTo>
                <a:lnTo>
                  <a:pt x="89915" y="387350"/>
                </a:lnTo>
                <a:lnTo>
                  <a:pt x="97694" y="389889"/>
                </a:lnTo>
                <a:lnTo>
                  <a:pt x="104616" y="389889"/>
                </a:lnTo>
                <a:lnTo>
                  <a:pt x="111204" y="387350"/>
                </a:lnTo>
                <a:lnTo>
                  <a:pt x="117983" y="384810"/>
                </a:lnTo>
                <a:lnTo>
                  <a:pt x="119887" y="382270"/>
                </a:lnTo>
                <a:lnTo>
                  <a:pt x="97409" y="382270"/>
                </a:lnTo>
                <a:lnTo>
                  <a:pt x="91821" y="381000"/>
                </a:lnTo>
                <a:lnTo>
                  <a:pt x="86106" y="378460"/>
                </a:lnTo>
                <a:lnTo>
                  <a:pt x="24384" y="363220"/>
                </a:lnTo>
                <a:lnTo>
                  <a:pt x="20574" y="363220"/>
                </a:lnTo>
                <a:lnTo>
                  <a:pt x="16890" y="361950"/>
                </a:lnTo>
                <a:lnTo>
                  <a:pt x="13081" y="361950"/>
                </a:lnTo>
                <a:lnTo>
                  <a:pt x="7492" y="359410"/>
                </a:lnTo>
                <a:lnTo>
                  <a:pt x="7492" y="355600"/>
                </a:lnTo>
                <a:lnTo>
                  <a:pt x="9398" y="351789"/>
                </a:lnTo>
                <a:lnTo>
                  <a:pt x="9398" y="349250"/>
                </a:lnTo>
                <a:lnTo>
                  <a:pt x="11175" y="346710"/>
                </a:lnTo>
                <a:lnTo>
                  <a:pt x="11175" y="345439"/>
                </a:lnTo>
                <a:lnTo>
                  <a:pt x="14986" y="337820"/>
                </a:lnTo>
                <a:lnTo>
                  <a:pt x="14986" y="330200"/>
                </a:lnTo>
                <a:lnTo>
                  <a:pt x="11175" y="323850"/>
                </a:lnTo>
                <a:lnTo>
                  <a:pt x="11175" y="320039"/>
                </a:lnTo>
                <a:lnTo>
                  <a:pt x="9398" y="316230"/>
                </a:lnTo>
                <a:lnTo>
                  <a:pt x="7492" y="314960"/>
                </a:lnTo>
                <a:lnTo>
                  <a:pt x="5587" y="307339"/>
                </a:lnTo>
                <a:lnTo>
                  <a:pt x="9398" y="303530"/>
                </a:lnTo>
                <a:lnTo>
                  <a:pt x="31876" y="303530"/>
                </a:lnTo>
                <a:lnTo>
                  <a:pt x="38873" y="299720"/>
                </a:lnTo>
                <a:lnTo>
                  <a:pt x="43084" y="293370"/>
                </a:lnTo>
                <a:lnTo>
                  <a:pt x="44485" y="287020"/>
                </a:lnTo>
                <a:lnTo>
                  <a:pt x="43052" y="280670"/>
                </a:lnTo>
                <a:close/>
              </a:path>
              <a:path w="335279" h="391160">
                <a:moveTo>
                  <a:pt x="74929" y="267970"/>
                </a:moveTo>
                <a:lnTo>
                  <a:pt x="59944" y="267970"/>
                </a:lnTo>
                <a:lnTo>
                  <a:pt x="65532" y="271780"/>
                </a:lnTo>
                <a:lnTo>
                  <a:pt x="69341" y="275589"/>
                </a:lnTo>
                <a:lnTo>
                  <a:pt x="96932" y="309880"/>
                </a:lnTo>
                <a:lnTo>
                  <a:pt x="119887" y="349250"/>
                </a:lnTo>
                <a:lnTo>
                  <a:pt x="121792" y="355600"/>
                </a:lnTo>
                <a:lnTo>
                  <a:pt x="121713" y="365760"/>
                </a:lnTo>
                <a:lnTo>
                  <a:pt x="118681" y="372110"/>
                </a:lnTo>
                <a:lnTo>
                  <a:pt x="112506" y="377189"/>
                </a:lnTo>
                <a:lnTo>
                  <a:pt x="102997" y="381000"/>
                </a:lnTo>
                <a:lnTo>
                  <a:pt x="97409" y="382270"/>
                </a:lnTo>
                <a:lnTo>
                  <a:pt x="119887" y="382270"/>
                </a:lnTo>
                <a:lnTo>
                  <a:pt x="123571" y="381000"/>
                </a:lnTo>
                <a:lnTo>
                  <a:pt x="127381" y="378460"/>
                </a:lnTo>
                <a:lnTo>
                  <a:pt x="133030" y="375920"/>
                </a:lnTo>
                <a:lnTo>
                  <a:pt x="138858" y="373380"/>
                </a:lnTo>
                <a:lnTo>
                  <a:pt x="145043" y="372110"/>
                </a:lnTo>
                <a:lnTo>
                  <a:pt x="151764" y="370839"/>
                </a:lnTo>
                <a:lnTo>
                  <a:pt x="230776" y="370839"/>
                </a:lnTo>
                <a:lnTo>
                  <a:pt x="230392" y="369570"/>
                </a:lnTo>
                <a:lnTo>
                  <a:pt x="131063" y="369570"/>
                </a:lnTo>
                <a:lnTo>
                  <a:pt x="131063" y="363220"/>
                </a:lnTo>
                <a:lnTo>
                  <a:pt x="129286" y="359410"/>
                </a:lnTo>
                <a:lnTo>
                  <a:pt x="129286" y="354330"/>
                </a:lnTo>
                <a:lnTo>
                  <a:pt x="127381" y="349250"/>
                </a:lnTo>
                <a:lnTo>
                  <a:pt x="123571" y="342900"/>
                </a:lnTo>
                <a:lnTo>
                  <a:pt x="117983" y="337820"/>
                </a:lnTo>
                <a:lnTo>
                  <a:pt x="116077" y="334010"/>
                </a:lnTo>
                <a:lnTo>
                  <a:pt x="119887" y="334010"/>
                </a:lnTo>
                <a:lnTo>
                  <a:pt x="125475" y="331470"/>
                </a:lnTo>
                <a:lnTo>
                  <a:pt x="127381" y="327660"/>
                </a:lnTo>
                <a:lnTo>
                  <a:pt x="129286" y="322580"/>
                </a:lnTo>
                <a:lnTo>
                  <a:pt x="131063" y="318770"/>
                </a:lnTo>
                <a:lnTo>
                  <a:pt x="129286" y="312420"/>
                </a:lnTo>
                <a:lnTo>
                  <a:pt x="125475" y="309880"/>
                </a:lnTo>
                <a:lnTo>
                  <a:pt x="97409" y="287020"/>
                </a:lnTo>
                <a:lnTo>
                  <a:pt x="91789" y="281939"/>
                </a:lnTo>
                <a:lnTo>
                  <a:pt x="80549" y="273050"/>
                </a:lnTo>
                <a:lnTo>
                  <a:pt x="74929" y="267970"/>
                </a:lnTo>
                <a:close/>
              </a:path>
              <a:path w="335279" h="391160">
                <a:moveTo>
                  <a:pt x="301625" y="287020"/>
                </a:moveTo>
                <a:lnTo>
                  <a:pt x="299720" y="288289"/>
                </a:lnTo>
                <a:lnTo>
                  <a:pt x="299720" y="306070"/>
                </a:lnTo>
                <a:lnTo>
                  <a:pt x="301625" y="314960"/>
                </a:lnTo>
                <a:lnTo>
                  <a:pt x="305308" y="320039"/>
                </a:lnTo>
                <a:lnTo>
                  <a:pt x="314706" y="323850"/>
                </a:lnTo>
                <a:lnTo>
                  <a:pt x="318388" y="323850"/>
                </a:lnTo>
                <a:lnTo>
                  <a:pt x="320294" y="326389"/>
                </a:lnTo>
                <a:lnTo>
                  <a:pt x="322199" y="327660"/>
                </a:lnTo>
                <a:lnTo>
                  <a:pt x="325882" y="330200"/>
                </a:lnTo>
                <a:lnTo>
                  <a:pt x="329691" y="334010"/>
                </a:lnTo>
                <a:lnTo>
                  <a:pt x="329691" y="337820"/>
                </a:lnTo>
                <a:lnTo>
                  <a:pt x="324103" y="342900"/>
                </a:lnTo>
                <a:lnTo>
                  <a:pt x="320294" y="345439"/>
                </a:lnTo>
                <a:lnTo>
                  <a:pt x="309117" y="349250"/>
                </a:lnTo>
                <a:lnTo>
                  <a:pt x="299263" y="353060"/>
                </a:lnTo>
                <a:lnTo>
                  <a:pt x="289623" y="358139"/>
                </a:lnTo>
                <a:lnTo>
                  <a:pt x="280364" y="363220"/>
                </a:lnTo>
                <a:lnTo>
                  <a:pt x="271652" y="369570"/>
                </a:lnTo>
                <a:lnTo>
                  <a:pt x="265938" y="374650"/>
                </a:lnTo>
                <a:lnTo>
                  <a:pt x="260350" y="378460"/>
                </a:lnTo>
                <a:lnTo>
                  <a:pt x="254762" y="381000"/>
                </a:lnTo>
                <a:lnTo>
                  <a:pt x="270139" y="381000"/>
                </a:lnTo>
                <a:lnTo>
                  <a:pt x="274623" y="377189"/>
                </a:lnTo>
                <a:lnTo>
                  <a:pt x="286146" y="368300"/>
                </a:lnTo>
                <a:lnTo>
                  <a:pt x="298360" y="360680"/>
                </a:lnTo>
                <a:lnTo>
                  <a:pt x="310896" y="354330"/>
                </a:lnTo>
                <a:lnTo>
                  <a:pt x="318388" y="351789"/>
                </a:lnTo>
                <a:lnTo>
                  <a:pt x="324103" y="349250"/>
                </a:lnTo>
                <a:lnTo>
                  <a:pt x="329691" y="342900"/>
                </a:lnTo>
                <a:lnTo>
                  <a:pt x="335279" y="337820"/>
                </a:lnTo>
                <a:lnTo>
                  <a:pt x="335279" y="331470"/>
                </a:lnTo>
                <a:lnTo>
                  <a:pt x="327787" y="326389"/>
                </a:lnTo>
                <a:lnTo>
                  <a:pt x="325882" y="323850"/>
                </a:lnTo>
                <a:lnTo>
                  <a:pt x="322199" y="322580"/>
                </a:lnTo>
                <a:lnTo>
                  <a:pt x="318388" y="320039"/>
                </a:lnTo>
                <a:lnTo>
                  <a:pt x="312800" y="316230"/>
                </a:lnTo>
                <a:lnTo>
                  <a:pt x="307213" y="309880"/>
                </a:lnTo>
                <a:lnTo>
                  <a:pt x="305308" y="302260"/>
                </a:lnTo>
                <a:lnTo>
                  <a:pt x="303402" y="298450"/>
                </a:lnTo>
                <a:lnTo>
                  <a:pt x="301625" y="292100"/>
                </a:lnTo>
                <a:lnTo>
                  <a:pt x="301625" y="287020"/>
                </a:lnTo>
                <a:close/>
              </a:path>
              <a:path w="335279" h="391160">
                <a:moveTo>
                  <a:pt x="132969" y="339089"/>
                </a:moveTo>
                <a:lnTo>
                  <a:pt x="129286" y="341630"/>
                </a:lnTo>
                <a:lnTo>
                  <a:pt x="127381" y="342900"/>
                </a:lnTo>
                <a:lnTo>
                  <a:pt x="127381" y="345439"/>
                </a:lnTo>
                <a:lnTo>
                  <a:pt x="129286" y="345439"/>
                </a:lnTo>
                <a:lnTo>
                  <a:pt x="131063" y="349250"/>
                </a:lnTo>
                <a:lnTo>
                  <a:pt x="134874" y="354330"/>
                </a:lnTo>
                <a:lnTo>
                  <a:pt x="134874" y="358139"/>
                </a:lnTo>
                <a:lnTo>
                  <a:pt x="136778" y="361950"/>
                </a:lnTo>
                <a:lnTo>
                  <a:pt x="136778" y="367030"/>
                </a:lnTo>
                <a:lnTo>
                  <a:pt x="132969" y="369570"/>
                </a:lnTo>
                <a:lnTo>
                  <a:pt x="230392" y="369570"/>
                </a:lnTo>
                <a:lnTo>
                  <a:pt x="229624" y="367030"/>
                </a:lnTo>
                <a:lnTo>
                  <a:pt x="213487" y="367030"/>
                </a:lnTo>
                <a:lnTo>
                  <a:pt x="211709" y="365760"/>
                </a:lnTo>
                <a:lnTo>
                  <a:pt x="213487" y="361950"/>
                </a:lnTo>
                <a:lnTo>
                  <a:pt x="213487" y="358139"/>
                </a:lnTo>
                <a:lnTo>
                  <a:pt x="215391" y="351789"/>
                </a:lnTo>
                <a:lnTo>
                  <a:pt x="215391" y="349250"/>
                </a:lnTo>
                <a:lnTo>
                  <a:pt x="142366" y="349250"/>
                </a:lnTo>
                <a:lnTo>
                  <a:pt x="132969" y="339089"/>
                </a:lnTo>
                <a:close/>
              </a:path>
              <a:path w="335279" h="391160">
                <a:moveTo>
                  <a:pt x="261064" y="260350"/>
                </a:moveTo>
                <a:lnTo>
                  <a:pt x="247269" y="260350"/>
                </a:lnTo>
                <a:lnTo>
                  <a:pt x="241681" y="262889"/>
                </a:lnTo>
                <a:lnTo>
                  <a:pt x="237871" y="266700"/>
                </a:lnTo>
                <a:lnTo>
                  <a:pt x="237871" y="273050"/>
                </a:lnTo>
                <a:lnTo>
                  <a:pt x="228473" y="273050"/>
                </a:lnTo>
                <a:lnTo>
                  <a:pt x="224789" y="276860"/>
                </a:lnTo>
                <a:lnTo>
                  <a:pt x="222885" y="280670"/>
                </a:lnTo>
                <a:lnTo>
                  <a:pt x="220979" y="287020"/>
                </a:lnTo>
                <a:lnTo>
                  <a:pt x="220979" y="307339"/>
                </a:lnTo>
                <a:lnTo>
                  <a:pt x="222885" y="312420"/>
                </a:lnTo>
                <a:lnTo>
                  <a:pt x="222885" y="320039"/>
                </a:lnTo>
                <a:lnTo>
                  <a:pt x="224789" y="327660"/>
                </a:lnTo>
                <a:lnTo>
                  <a:pt x="222885" y="335280"/>
                </a:lnTo>
                <a:lnTo>
                  <a:pt x="222885" y="341630"/>
                </a:lnTo>
                <a:lnTo>
                  <a:pt x="221476" y="347980"/>
                </a:lnTo>
                <a:lnTo>
                  <a:pt x="218705" y="360680"/>
                </a:lnTo>
                <a:lnTo>
                  <a:pt x="217297" y="367030"/>
                </a:lnTo>
                <a:lnTo>
                  <a:pt x="229624" y="367030"/>
                </a:lnTo>
                <a:lnTo>
                  <a:pt x="228473" y="363220"/>
                </a:lnTo>
                <a:lnTo>
                  <a:pt x="226695" y="359410"/>
                </a:lnTo>
                <a:lnTo>
                  <a:pt x="228473" y="354330"/>
                </a:lnTo>
                <a:lnTo>
                  <a:pt x="228473" y="349250"/>
                </a:lnTo>
                <a:lnTo>
                  <a:pt x="229516" y="339089"/>
                </a:lnTo>
                <a:lnTo>
                  <a:pt x="229643" y="330200"/>
                </a:lnTo>
                <a:lnTo>
                  <a:pt x="229581" y="326389"/>
                </a:lnTo>
                <a:lnTo>
                  <a:pt x="228794" y="316230"/>
                </a:lnTo>
                <a:lnTo>
                  <a:pt x="226695" y="306070"/>
                </a:lnTo>
                <a:lnTo>
                  <a:pt x="224789" y="298450"/>
                </a:lnTo>
                <a:lnTo>
                  <a:pt x="224789" y="290830"/>
                </a:lnTo>
                <a:lnTo>
                  <a:pt x="226695" y="283210"/>
                </a:lnTo>
                <a:lnTo>
                  <a:pt x="228473" y="280670"/>
                </a:lnTo>
                <a:lnTo>
                  <a:pt x="230377" y="276860"/>
                </a:lnTo>
                <a:lnTo>
                  <a:pt x="295910" y="276860"/>
                </a:lnTo>
                <a:lnTo>
                  <a:pt x="295910" y="275589"/>
                </a:lnTo>
                <a:lnTo>
                  <a:pt x="299720" y="270510"/>
                </a:lnTo>
                <a:lnTo>
                  <a:pt x="299720" y="267970"/>
                </a:lnTo>
                <a:lnTo>
                  <a:pt x="300362" y="264160"/>
                </a:lnTo>
                <a:lnTo>
                  <a:pt x="273431" y="264160"/>
                </a:lnTo>
                <a:lnTo>
                  <a:pt x="267503" y="261620"/>
                </a:lnTo>
                <a:lnTo>
                  <a:pt x="261064" y="260350"/>
                </a:lnTo>
                <a:close/>
              </a:path>
              <a:path w="335279" h="391160">
                <a:moveTo>
                  <a:pt x="217297" y="323850"/>
                </a:moveTo>
                <a:lnTo>
                  <a:pt x="213487" y="323850"/>
                </a:lnTo>
                <a:lnTo>
                  <a:pt x="213487" y="326389"/>
                </a:lnTo>
                <a:lnTo>
                  <a:pt x="209803" y="330200"/>
                </a:lnTo>
                <a:lnTo>
                  <a:pt x="207899" y="334010"/>
                </a:lnTo>
                <a:lnTo>
                  <a:pt x="204215" y="335280"/>
                </a:lnTo>
                <a:lnTo>
                  <a:pt x="198500" y="342900"/>
                </a:lnTo>
                <a:lnTo>
                  <a:pt x="189229" y="345439"/>
                </a:lnTo>
                <a:lnTo>
                  <a:pt x="181737" y="346710"/>
                </a:lnTo>
                <a:lnTo>
                  <a:pt x="173279" y="349250"/>
                </a:lnTo>
                <a:lnTo>
                  <a:pt x="215391" y="349250"/>
                </a:lnTo>
                <a:lnTo>
                  <a:pt x="219201" y="341630"/>
                </a:lnTo>
                <a:lnTo>
                  <a:pt x="219201" y="326389"/>
                </a:lnTo>
                <a:lnTo>
                  <a:pt x="217297" y="323850"/>
                </a:lnTo>
                <a:close/>
              </a:path>
              <a:path w="335279" h="391160">
                <a:moveTo>
                  <a:pt x="28066" y="303530"/>
                </a:moveTo>
                <a:lnTo>
                  <a:pt x="16890" y="303530"/>
                </a:lnTo>
                <a:lnTo>
                  <a:pt x="22478" y="306070"/>
                </a:lnTo>
                <a:lnTo>
                  <a:pt x="28066" y="303530"/>
                </a:lnTo>
                <a:close/>
              </a:path>
              <a:path w="335279" h="391160">
                <a:moveTo>
                  <a:pt x="294132" y="276860"/>
                </a:moveTo>
                <a:lnTo>
                  <a:pt x="235965" y="276860"/>
                </a:lnTo>
                <a:lnTo>
                  <a:pt x="237871" y="279400"/>
                </a:lnTo>
                <a:lnTo>
                  <a:pt x="239775" y="283210"/>
                </a:lnTo>
                <a:lnTo>
                  <a:pt x="241681" y="284480"/>
                </a:lnTo>
                <a:lnTo>
                  <a:pt x="243459" y="288289"/>
                </a:lnTo>
                <a:lnTo>
                  <a:pt x="245363" y="292100"/>
                </a:lnTo>
                <a:lnTo>
                  <a:pt x="247269" y="294639"/>
                </a:lnTo>
                <a:lnTo>
                  <a:pt x="249174" y="298450"/>
                </a:lnTo>
                <a:lnTo>
                  <a:pt x="260350" y="302260"/>
                </a:lnTo>
                <a:lnTo>
                  <a:pt x="269748" y="302260"/>
                </a:lnTo>
                <a:lnTo>
                  <a:pt x="275336" y="295910"/>
                </a:lnTo>
                <a:lnTo>
                  <a:pt x="279146" y="292100"/>
                </a:lnTo>
                <a:lnTo>
                  <a:pt x="282828" y="288289"/>
                </a:lnTo>
                <a:lnTo>
                  <a:pt x="286638" y="284480"/>
                </a:lnTo>
                <a:lnTo>
                  <a:pt x="288416" y="283210"/>
                </a:lnTo>
                <a:lnTo>
                  <a:pt x="290322" y="279400"/>
                </a:lnTo>
                <a:lnTo>
                  <a:pt x="294132" y="276860"/>
                </a:lnTo>
                <a:close/>
              </a:path>
              <a:path w="335279" h="391160">
                <a:moveTo>
                  <a:pt x="167630" y="0"/>
                </a:moveTo>
                <a:lnTo>
                  <a:pt x="151764" y="0"/>
                </a:lnTo>
                <a:lnTo>
                  <a:pt x="136778" y="5080"/>
                </a:lnTo>
                <a:lnTo>
                  <a:pt x="124712" y="13970"/>
                </a:lnTo>
                <a:lnTo>
                  <a:pt x="116347" y="24130"/>
                </a:lnTo>
                <a:lnTo>
                  <a:pt x="111150" y="36830"/>
                </a:lnTo>
                <a:lnTo>
                  <a:pt x="108585" y="50800"/>
                </a:lnTo>
                <a:lnTo>
                  <a:pt x="108684" y="62230"/>
                </a:lnTo>
                <a:lnTo>
                  <a:pt x="108823" y="67310"/>
                </a:lnTo>
                <a:lnTo>
                  <a:pt x="109388" y="74930"/>
                </a:lnTo>
                <a:lnTo>
                  <a:pt x="110489" y="82550"/>
                </a:lnTo>
                <a:lnTo>
                  <a:pt x="110545" y="93980"/>
                </a:lnTo>
                <a:lnTo>
                  <a:pt x="110728" y="102870"/>
                </a:lnTo>
                <a:lnTo>
                  <a:pt x="111293" y="111760"/>
                </a:lnTo>
                <a:lnTo>
                  <a:pt x="112395" y="121920"/>
                </a:lnTo>
                <a:lnTo>
                  <a:pt x="112395" y="133350"/>
                </a:lnTo>
                <a:lnTo>
                  <a:pt x="108585" y="137160"/>
                </a:lnTo>
                <a:lnTo>
                  <a:pt x="104901" y="144780"/>
                </a:lnTo>
                <a:lnTo>
                  <a:pt x="101091" y="149860"/>
                </a:lnTo>
                <a:lnTo>
                  <a:pt x="97409" y="156210"/>
                </a:lnTo>
                <a:lnTo>
                  <a:pt x="80517" y="176530"/>
                </a:lnTo>
                <a:lnTo>
                  <a:pt x="75551" y="184150"/>
                </a:lnTo>
                <a:lnTo>
                  <a:pt x="71643" y="193039"/>
                </a:lnTo>
                <a:lnTo>
                  <a:pt x="68427" y="201930"/>
                </a:lnTo>
                <a:lnTo>
                  <a:pt x="65532" y="212089"/>
                </a:lnTo>
                <a:lnTo>
                  <a:pt x="62422" y="219710"/>
                </a:lnTo>
                <a:lnTo>
                  <a:pt x="58753" y="228600"/>
                </a:lnTo>
                <a:lnTo>
                  <a:pt x="54727" y="236220"/>
                </a:lnTo>
                <a:lnTo>
                  <a:pt x="50546" y="243839"/>
                </a:lnTo>
                <a:lnTo>
                  <a:pt x="48640" y="245110"/>
                </a:lnTo>
                <a:lnTo>
                  <a:pt x="48640" y="248920"/>
                </a:lnTo>
                <a:lnTo>
                  <a:pt x="46862" y="251460"/>
                </a:lnTo>
                <a:lnTo>
                  <a:pt x="44958" y="256539"/>
                </a:lnTo>
                <a:lnTo>
                  <a:pt x="44958" y="262889"/>
                </a:lnTo>
                <a:lnTo>
                  <a:pt x="46862" y="270510"/>
                </a:lnTo>
                <a:lnTo>
                  <a:pt x="46862" y="271780"/>
                </a:lnTo>
                <a:lnTo>
                  <a:pt x="50546" y="271780"/>
                </a:lnTo>
                <a:lnTo>
                  <a:pt x="56134" y="267970"/>
                </a:lnTo>
                <a:lnTo>
                  <a:pt x="74929" y="267970"/>
                </a:lnTo>
                <a:lnTo>
                  <a:pt x="71120" y="264160"/>
                </a:lnTo>
                <a:lnTo>
                  <a:pt x="69341" y="259080"/>
                </a:lnTo>
                <a:lnTo>
                  <a:pt x="69341" y="252730"/>
                </a:lnTo>
                <a:lnTo>
                  <a:pt x="65532" y="245110"/>
                </a:lnTo>
                <a:lnTo>
                  <a:pt x="65532" y="237489"/>
                </a:lnTo>
                <a:lnTo>
                  <a:pt x="69341" y="231139"/>
                </a:lnTo>
                <a:lnTo>
                  <a:pt x="69341" y="228600"/>
                </a:lnTo>
                <a:lnTo>
                  <a:pt x="71120" y="227330"/>
                </a:lnTo>
                <a:lnTo>
                  <a:pt x="87786" y="227330"/>
                </a:lnTo>
                <a:lnTo>
                  <a:pt x="88471" y="224789"/>
                </a:lnTo>
                <a:lnTo>
                  <a:pt x="90874" y="217170"/>
                </a:lnTo>
                <a:lnTo>
                  <a:pt x="93599" y="212089"/>
                </a:lnTo>
                <a:lnTo>
                  <a:pt x="97409" y="201930"/>
                </a:lnTo>
                <a:lnTo>
                  <a:pt x="101091" y="196850"/>
                </a:lnTo>
                <a:lnTo>
                  <a:pt x="104901" y="189230"/>
                </a:lnTo>
                <a:lnTo>
                  <a:pt x="106807" y="187960"/>
                </a:lnTo>
                <a:lnTo>
                  <a:pt x="108585" y="185420"/>
                </a:lnTo>
                <a:lnTo>
                  <a:pt x="108585" y="180339"/>
                </a:lnTo>
                <a:lnTo>
                  <a:pt x="106807" y="176530"/>
                </a:lnTo>
                <a:lnTo>
                  <a:pt x="106807" y="166370"/>
                </a:lnTo>
                <a:lnTo>
                  <a:pt x="110489" y="161289"/>
                </a:lnTo>
                <a:lnTo>
                  <a:pt x="112395" y="156210"/>
                </a:lnTo>
                <a:lnTo>
                  <a:pt x="114300" y="152400"/>
                </a:lnTo>
                <a:lnTo>
                  <a:pt x="117983" y="148589"/>
                </a:lnTo>
                <a:lnTo>
                  <a:pt x="119887" y="144780"/>
                </a:lnTo>
                <a:lnTo>
                  <a:pt x="119887" y="140970"/>
                </a:lnTo>
                <a:lnTo>
                  <a:pt x="121792" y="137160"/>
                </a:lnTo>
                <a:lnTo>
                  <a:pt x="121792" y="129539"/>
                </a:lnTo>
                <a:lnTo>
                  <a:pt x="155448" y="129539"/>
                </a:lnTo>
                <a:lnTo>
                  <a:pt x="161036" y="127000"/>
                </a:lnTo>
                <a:lnTo>
                  <a:pt x="165109" y="125730"/>
                </a:lnTo>
                <a:lnTo>
                  <a:pt x="138557" y="125730"/>
                </a:lnTo>
                <a:lnTo>
                  <a:pt x="132969" y="123189"/>
                </a:lnTo>
                <a:lnTo>
                  <a:pt x="127381" y="118110"/>
                </a:lnTo>
                <a:lnTo>
                  <a:pt x="125475" y="114300"/>
                </a:lnTo>
                <a:lnTo>
                  <a:pt x="123571" y="114300"/>
                </a:lnTo>
                <a:lnTo>
                  <a:pt x="121792" y="113030"/>
                </a:lnTo>
                <a:lnTo>
                  <a:pt x="119887" y="110489"/>
                </a:lnTo>
                <a:lnTo>
                  <a:pt x="117983" y="109220"/>
                </a:lnTo>
                <a:lnTo>
                  <a:pt x="121792" y="105410"/>
                </a:lnTo>
                <a:lnTo>
                  <a:pt x="121792" y="102870"/>
                </a:lnTo>
                <a:lnTo>
                  <a:pt x="123571" y="101600"/>
                </a:lnTo>
                <a:lnTo>
                  <a:pt x="129286" y="99060"/>
                </a:lnTo>
                <a:lnTo>
                  <a:pt x="132969" y="95250"/>
                </a:lnTo>
                <a:lnTo>
                  <a:pt x="123571" y="95250"/>
                </a:lnTo>
                <a:lnTo>
                  <a:pt x="123571" y="93980"/>
                </a:lnTo>
                <a:lnTo>
                  <a:pt x="120427" y="86360"/>
                </a:lnTo>
                <a:lnTo>
                  <a:pt x="119380" y="80010"/>
                </a:lnTo>
                <a:lnTo>
                  <a:pt x="120427" y="72389"/>
                </a:lnTo>
                <a:lnTo>
                  <a:pt x="123571" y="66039"/>
                </a:lnTo>
                <a:lnTo>
                  <a:pt x="127381" y="58420"/>
                </a:lnTo>
                <a:lnTo>
                  <a:pt x="170434" y="58420"/>
                </a:lnTo>
                <a:lnTo>
                  <a:pt x="179832" y="55880"/>
                </a:lnTo>
                <a:lnTo>
                  <a:pt x="227464" y="55880"/>
                </a:lnTo>
                <a:lnTo>
                  <a:pt x="226647" y="50800"/>
                </a:lnTo>
                <a:lnTo>
                  <a:pt x="223811" y="41910"/>
                </a:lnTo>
                <a:lnTo>
                  <a:pt x="219201" y="34289"/>
                </a:lnTo>
                <a:lnTo>
                  <a:pt x="214243" y="24130"/>
                </a:lnTo>
                <a:lnTo>
                  <a:pt x="207914" y="16510"/>
                </a:lnTo>
                <a:lnTo>
                  <a:pt x="200181" y="10160"/>
                </a:lnTo>
                <a:lnTo>
                  <a:pt x="191008" y="5080"/>
                </a:lnTo>
                <a:lnTo>
                  <a:pt x="183707" y="3810"/>
                </a:lnTo>
                <a:lnTo>
                  <a:pt x="175847" y="1270"/>
                </a:lnTo>
                <a:lnTo>
                  <a:pt x="167630" y="0"/>
                </a:lnTo>
                <a:close/>
              </a:path>
              <a:path w="335279" h="391160">
                <a:moveTo>
                  <a:pt x="87786" y="227330"/>
                </a:moveTo>
                <a:lnTo>
                  <a:pt x="71120" y="227330"/>
                </a:lnTo>
                <a:lnTo>
                  <a:pt x="71120" y="233680"/>
                </a:lnTo>
                <a:lnTo>
                  <a:pt x="70429" y="241300"/>
                </a:lnTo>
                <a:lnTo>
                  <a:pt x="70929" y="247650"/>
                </a:lnTo>
                <a:lnTo>
                  <a:pt x="72477" y="252730"/>
                </a:lnTo>
                <a:lnTo>
                  <a:pt x="74929" y="259080"/>
                </a:lnTo>
                <a:lnTo>
                  <a:pt x="76835" y="260350"/>
                </a:lnTo>
                <a:lnTo>
                  <a:pt x="78612" y="262889"/>
                </a:lnTo>
                <a:lnTo>
                  <a:pt x="80517" y="264160"/>
                </a:lnTo>
                <a:lnTo>
                  <a:pt x="82423" y="266700"/>
                </a:lnTo>
                <a:lnTo>
                  <a:pt x="84327" y="266700"/>
                </a:lnTo>
                <a:lnTo>
                  <a:pt x="84327" y="260350"/>
                </a:lnTo>
                <a:lnTo>
                  <a:pt x="86106" y="259080"/>
                </a:lnTo>
                <a:lnTo>
                  <a:pt x="86106" y="237489"/>
                </a:lnTo>
                <a:lnTo>
                  <a:pt x="86758" y="231139"/>
                </a:lnTo>
                <a:lnTo>
                  <a:pt x="87786" y="227330"/>
                </a:lnTo>
                <a:close/>
              </a:path>
              <a:path w="335279" h="391160">
                <a:moveTo>
                  <a:pt x="270453" y="172720"/>
                </a:moveTo>
                <a:lnTo>
                  <a:pt x="235965" y="172720"/>
                </a:lnTo>
                <a:lnTo>
                  <a:pt x="249324" y="185420"/>
                </a:lnTo>
                <a:lnTo>
                  <a:pt x="259683" y="205739"/>
                </a:lnTo>
                <a:lnTo>
                  <a:pt x="264755" y="229870"/>
                </a:lnTo>
                <a:lnTo>
                  <a:pt x="262254" y="255270"/>
                </a:lnTo>
                <a:lnTo>
                  <a:pt x="265938" y="259080"/>
                </a:lnTo>
                <a:lnTo>
                  <a:pt x="271652" y="259080"/>
                </a:lnTo>
                <a:lnTo>
                  <a:pt x="273431" y="264160"/>
                </a:lnTo>
                <a:lnTo>
                  <a:pt x="300362" y="264160"/>
                </a:lnTo>
                <a:lnTo>
                  <a:pt x="300791" y="261620"/>
                </a:lnTo>
                <a:lnTo>
                  <a:pt x="301029" y="256539"/>
                </a:lnTo>
                <a:lnTo>
                  <a:pt x="301005" y="251460"/>
                </a:lnTo>
                <a:lnTo>
                  <a:pt x="284940" y="196850"/>
                </a:lnTo>
                <a:lnTo>
                  <a:pt x="274127" y="177800"/>
                </a:lnTo>
                <a:lnTo>
                  <a:pt x="270453" y="172720"/>
                </a:lnTo>
                <a:close/>
              </a:path>
              <a:path w="335279" h="391160">
                <a:moveTo>
                  <a:pt x="187325" y="69850"/>
                </a:moveTo>
                <a:lnTo>
                  <a:pt x="177926" y="69850"/>
                </a:lnTo>
                <a:lnTo>
                  <a:pt x="174244" y="71120"/>
                </a:lnTo>
                <a:lnTo>
                  <a:pt x="170434" y="78739"/>
                </a:lnTo>
                <a:lnTo>
                  <a:pt x="170434" y="91439"/>
                </a:lnTo>
                <a:lnTo>
                  <a:pt x="176022" y="93980"/>
                </a:lnTo>
                <a:lnTo>
                  <a:pt x="181737" y="95250"/>
                </a:lnTo>
                <a:lnTo>
                  <a:pt x="187325" y="99060"/>
                </a:lnTo>
                <a:lnTo>
                  <a:pt x="194817" y="101600"/>
                </a:lnTo>
                <a:lnTo>
                  <a:pt x="198500" y="101600"/>
                </a:lnTo>
                <a:lnTo>
                  <a:pt x="200406" y="105410"/>
                </a:lnTo>
                <a:lnTo>
                  <a:pt x="200406" y="110489"/>
                </a:lnTo>
                <a:lnTo>
                  <a:pt x="198500" y="114300"/>
                </a:lnTo>
                <a:lnTo>
                  <a:pt x="198500" y="119380"/>
                </a:lnTo>
                <a:lnTo>
                  <a:pt x="196723" y="125730"/>
                </a:lnTo>
                <a:lnTo>
                  <a:pt x="198500" y="130810"/>
                </a:lnTo>
                <a:lnTo>
                  <a:pt x="202311" y="137160"/>
                </a:lnTo>
                <a:lnTo>
                  <a:pt x="207575" y="146050"/>
                </a:lnTo>
                <a:lnTo>
                  <a:pt x="212137" y="154939"/>
                </a:lnTo>
                <a:lnTo>
                  <a:pt x="216009" y="165100"/>
                </a:lnTo>
                <a:lnTo>
                  <a:pt x="219201" y="176530"/>
                </a:lnTo>
                <a:lnTo>
                  <a:pt x="219201" y="177800"/>
                </a:lnTo>
                <a:lnTo>
                  <a:pt x="224139" y="184150"/>
                </a:lnTo>
                <a:lnTo>
                  <a:pt x="236458" y="220980"/>
                </a:lnTo>
                <a:lnTo>
                  <a:pt x="237871" y="248920"/>
                </a:lnTo>
                <a:lnTo>
                  <a:pt x="239775" y="252730"/>
                </a:lnTo>
                <a:lnTo>
                  <a:pt x="239775" y="256539"/>
                </a:lnTo>
                <a:lnTo>
                  <a:pt x="243459" y="259080"/>
                </a:lnTo>
                <a:lnTo>
                  <a:pt x="254762" y="259080"/>
                </a:lnTo>
                <a:lnTo>
                  <a:pt x="258445" y="255270"/>
                </a:lnTo>
                <a:lnTo>
                  <a:pt x="260350" y="245110"/>
                </a:lnTo>
                <a:lnTo>
                  <a:pt x="261066" y="236220"/>
                </a:lnTo>
                <a:lnTo>
                  <a:pt x="260365" y="226060"/>
                </a:lnTo>
                <a:lnTo>
                  <a:pt x="247459" y="189230"/>
                </a:lnTo>
                <a:lnTo>
                  <a:pt x="235965" y="172720"/>
                </a:lnTo>
                <a:lnTo>
                  <a:pt x="270453" y="172720"/>
                </a:lnTo>
                <a:lnTo>
                  <a:pt x="260350" y="158750"/>
                </a:lnTo>
                <a:lnTo>
                  <a:pt x="247255" y="143510"/>
                </a:lnTo>
                <a:lnTo>
                  <a:pt x="238363" y="125730"/>
                </a:lnTo>
                <a:lnTo>
                  <a:pt x="232971" y="107950"/>
                </a:lnTo>
                <a:lnTo>
                  <a:pt x="231350" y="95250"/>
                </a:lnTo>
                <a:lnTo>
                  <a:pt x="194817" y="95250"/>
                </a:lnTo>
                <a:lnTo>
                  <a:pt x="191008" y="93980"/>
                </a:lnTo>
                <a:lnTo>
                  <a:pt x="189229" y="93980"/>
                </a:lnTo>
                <a:lnTo>
                  <a:pt x="191008" y="91439"/>
                </a:lnTo>
                <a:lnTo>
                  <a:pt x="191008" y="90170"/>
                </a:lnTo>
                <a:lnTo>
                  <a:pt x="192912" y="83820"/>
                </a:lnTo>
                <a:lnTo>
                  <a:pt x="192912" y="82550"/>
                </a:lnTo>
                <a:lnTo>
                  <a:pt x="187325" y="82550"/>
                </a:lnTo>
                <a:lnTo>
                  <a:pt x="185420" y="78739"/>
                </a:lnTo>
                <a:lnTo>
                  <a:pt x="185420" y="74930"/>
                </a:lnTo>
                <a:lnTo>
                  <a:pt x="181737" y="74930"/>
                </a:lnTo>
                <a:lnTo>
                  <a:pt x="183514" y="73660"/>
                </a:lnTo>
                <a:lnTo>
                  <a:pt x="190415" y="73660"/>
                </a:lnTo>
                <a:lnTo>
                  <a:pt x="189229" y="71120"/>
                </a:lnTo>
                <a:lnTo>
                  <a:pt x="187325" y="69850"/>
                </a:lnTo>
                <a:close/>
              </a:path>
              <a:path w="335279" h="391160">
                <a:moveTo>
                  <a:pt x="132969" y="129539"/>
                </a:moveTo>
                <a:lnTo>
                  <a:pt x="121792" y="129539"/>
                </a:lnTo>
                <a:lnTo>
                  <a:pt x="123571" y="130810"/>
                </a:lnTo>
                <a:lnTo>
                  <a:pt x="125475" y="133350"/>
                </a:lnTo>
                <a:lnTo>
                  <a:pt x="125475" y="134620"/>
                </a:lnTo>
                <a:lnTo>
                  <a:pt x="129286" y="138430"/>
                </a:lnTo>
                <a:lnTo>
                  <a:pt x="132969" y="144780"/>
                </a:lnTo>
                <a:lnTo>
                  <a:pt x="142366" y="153670"/>
                </a:lnTo>
                <a:lnTo>
                  <a:pt x="146050" y="153670"/>
                </a:lnTo>
                <a:lnTo>
                  <a:pt x="151764" y="152400"/>
                </a:lnTo>
                <a:lnTo>
                  <a:pt x="155448" y="149860"/>
                </a:lnTo>
                <a:lnTo>
                  <a:pt x="159258" y="148589"/>
                </a:lnTo>
                <a:lnTo>
                  <a:pt x="162940" y="144780"/>
                </a:lnTo>
                <a:lnTo>
                  <a:pt x="172307" y="138430"/>
                </a:lnTo>
                <a:lnTo>
                  <a:pt x="144272" y="138430"/>
                </a:lnTo>
                <a:lnTo>
                  <a:pt x="138557" y="137160"/>
                </a:lnTo>
                <a:lnTo>
                  <a:pt x="136778" y="133350"/>
                </a:lnTo>
                <a:lnTo>
                  <a:pt x="132969" y="129539"/>
                </a:lnTo>
                <a:close/>
              </a:path>
              <a:path w="335279" h="391160">
                <a:moveTo>
                  <a:pt x="191008" y="123189"/>
                </a:moveTo>
                <a:lnTo>
                  <a:pt x="185420" y="123189"/>
                </a:lnTo>
                <a:lnTo>
                  <a:pt x="183514" y="125730"/>
                </a:lnTo>
                <a:lnTo>
                  <a:pt x="176022" y="127000"/>
                </a:lnTo>
                <a:lnTo>
                  <a:pt x="164846" y="134620"/>
                </a:lnTo>
                <a:lnTo>
                  <a:pt x="159258" y="137160"/>
                </a:lnTo>
                <a:lnTo>
                  <a:pt x="151764" y="138430"/>
                </a:lnTo>
                <a:lnTo>
                  <a:pt x="172307" y="138430"/>
                </a:lnTo>
                <a:lnTo>
                  <a:pt x="174180" y="137160"/>
                </a:lnTo>
                <a:lnTo>
                  <a:pt x="179800" y="134620"/>
                </a:lnTo>
                <a:lnTo>
                  <a:pt x="185420" y="130810"/>
                </a:lnTo>
                <a:lnTo>
                  <a:pt x="187325" y="129539"/>
                </a:lnTo>
                <a:lnTo>
                  <a:pt x="189229" y="129539"/>
                </a:lnTo>
                <a:lnTo>
                  <a:pt x="191008" y="127000"/>
                </a:lnTo>
                <a:lnTo>
                  <a:pt x="191008" y="123189"/>
                </a:lnTo>
                <a:close/>
              </a:path>
              <a:path w="335279" h="391160">
                <a:moveTo>
                  <a:pt x="155448" y="129539"/>
                </a:moveTo>
                <a:lnTo>
                  <a:pt x="138557" y="129539"/>
                </a:lnTo>
                <a:lnTo>
                  <a:pt x="147954" y="130810"/>
                </a:lnTo>
                <a:lnTo>
                  <a:pt x="155448" y="129539"/>
                </a:lnTo>
                <a:close/>
              </a:path>
              <a:path w="335279" h="391160">
                <a:moveTo>
                  <a:pt x="192912" y="109220"/>
                </a:moveTo>
                <a:lnTo>
                  <a:pt x="189229" y="109220"/>
                </a:lnTo>
                <a:lnTo>
                  <a:pt x="183514" y="116839"/>
                </a:lnTo>
                <a:lnTo>
                  <a:pt x="177926" y="118110"/>
                </a:lnTo>
                <a:lnTo>
                  <a:pt x="170434" y="119380"/>
                </a:lnTo>
                <a:lnTo>
                  <a:pt x="162940" y="121920"/>
                </a:lnTo>
                <a:lnTo>
                  <a:pt x="153542" y="123189"/>
                </a:lnTo>
                <a:lnTo>
                  <a:pt x="146050" y="123189"/>
                </a:lnTo>
                <a:lnTo>
                  <a:pt x="138557" y="125730"/>
                </a:lnTo>
                <a:lnTo>
                  <a:pt x="165109" y="125730"/>
                </a:lnTo>
                <a:lnTo>
                  <a:pt x="169183" y="124460"/>
                </a:lnTo>
                <a:lnTo>
                  <a:pt x="176784" y="121920"/>
                </a:lnTo>
                <a:lnTo>
                  <a:pt x="184003" y="118110"/>
                </a:lnTo>
                <a:lnTo>
                  <a:pt x="191008" y="114300"/>
                </a:lnTo>
                <a:lnTo>
                  <a:pt x="192912" y="114300"/>
                </a:lnTo>
                <a:lnTo>
                  <a:pt x="192912" y="109220"/>
                </a:lnTo>
                <a:close/>
              </a:path>
              <a:path w="335279" h="391160">
                <a:moveTo>
                  <a:pt x="134874" y="91439"/>
                </a:moveTo>
                <a:lnTo>
                  <a:pt x="131063" y="91439"/>
                </a:lnTo>
                <a:lnTo>
                  <a:pt x="129286" y="93980"/>
                </a:lnTo>
                <a:lnTo>
                  <a:pt x="129286" y="95250"/>
                </a:lnTo>
                <a:lnTo>
                  <a:pt x="132969" y="95250"/>
                </a:lnTo>
                <a:lnTo>
                  <a:pt x="134874" y="91439"/>
                </a:lnTo>
                <a:close/>
              </a:path>
              <a:path w="335279" h="391160">
                <a:moveTo>
                  <a:pt x="227464" y="55880"/>
                </a:moveTo>
                <a:lnTo>
                  <a:pt x="187325" y="55880"/>
                </a:lnTo>
                <a:lnTo>
                  <a:pt x="194817" y="59689"/>
                </a:lnTo>
                <a:lnTo>
                  <a:pt x="196723" y="67310"/>
                </a:lnTo>
                <a:lnTo>
                  <a:pt x="200406" y="74930"/>
                </a:lnTo>
                <a:lnTo>
                  <a:pt x="202311" y="82550"/>
                </a:lnTo>
                <a:lnTo>
                  <a:pt x="200406" y="90170"/>
                </a:lnTo>
                <a:lnTo>
                  <a:pt x="200406" y="93980"/>
                </a:lnTo>
                <a:lnTo>
                  <a:pt x="194817" y="95250"/>
                </a:lnTo>
                <a:lnTo>
                  <a:pt x="231350" y="95250"/>
                </a:lnTo>
                <a:lnTo>
                  <a:pt x="230377" y="87630"/>
                </a:lnTo>
                <a:lnTo>
                  <a:pt x="228473" y="82550"/>
                </a:lnTo>
                <a:lnTo>
                  <a:pt x="230377" y="74930"/>
                </a:lnTo>
                <a:lnTo>
                  <a:pt x="228473" y="67310"/>
                </a:lnTo>
                <a:lnTo>
                  <a:pt x="228078" y="59689"/>
                </a:lnTo>
                <a:lnTo>
                  <a:pt x="227464" y="55880"/>
                </a:lnTo>
                <a:close/>
              </a:path>
              <a:path w="335279" h="391160">
                <a:moveTo>
                  <a:pt x="132969" y="67310"/>
                </a:moveTo>
                <a:lnTo>
                  <a:pt x="125475" y="69850"/>
                </a:lnTo>
                <a:lnTo>
                  <a:pt x="123571" y="74930"/>
                </a:lnTo>
                <a:lnTo>
                  <a:pt x="121792" y="81280"/>
                </a:lnTo>
                <a:lnTo>
                  <a:pt x="123571" y="83820"/>
                </a:lnTo>
                <a:lnTo>
                  <a:pt x="125475" y="87630"/>
                </a:lnTo>
                <a:lnTo>
                  <a:pt x="127381" y="90170"/>
                </a:lnTo>
                <a:lnTo>
                  <a:pt x="129286" y="91439"/>
                </a:lnTo>
                <a:lnTo>
                  <a:pt x="136778" y="91439"/>
                </a:lnTo>
                <a:lnTo>
                  <a:pt x="136778" y="90170"/>
                </a:lnTo>
                <a:lnTo>
                  <a:pt x="140462" y="86360"/>
                </a:lnTo>
                <a:lnTo>
                  <a:pt x="140462" y="83820"/>
                </a:lnTo>
                <a:lnTo>
                  <a:pt x="134874" y="83820"/>
                </a:lnTo>
                <a:lnTo>
                  <a:pt x="134874" y="78739"/>
                </a:lnTo>
                <a:lnTo>
                  <a:pt x="131063" y="77470"/>
                </a:lnTo>
                <a:lnTo>
                  <a:pt x="132969" y="74930"/>
                </a:lnTo>
                <a:lnTo>
                  <a:pt x="140462" y="74930"/>
                </a:lnTo>
                <a:lnTo>
                  <a:pt x="132969" y="67310"/>
                </a:lnTo>
                <a:close/>
              </a:path>
              <a:path w="335279" h="391160">
                <a:moveTo>
                  <a:pt x="170434" y="58420"/>
                </a:moveTo>
                <a:lnTo>
                  <a:pt x="136778" y="58420"/>
                </a:lnTo>
                <a:lnTo>
                  <a:pt x="140462" y="62230"/>
                </a:lnTo>
                <a:lnTo>
                  <a:pt x="142366" y="66039"/>
                </a:lnTo>
                <a:lnTo>
                  <a:pt x="142366" y="67310"/>
                </a:lnTo>
                <a:lnTo>
                  <a:pt x="144272" y="73660"/>
                </a:lnTo>
                <a:lnTo>
                  <a:pt x="144272" y="78739"/>
                </a:lnTo>
                <a:lnTo>
                  <a:pt x="146050" y="82550"/>
                </a:lnTo>
                <a:lnTo>
                  <a:pt x="146050" y="86360"/>
                </a:lnTo>
                <a:lnTo>
                  <a:pt x="159258" y="86360"/>
                </a:lnTo>
                <a:lnTo>
                  <a:pt x="162940" y="87630"/>
                </a:lnTo>
                <a:lnTo>
                  <a:pt x="162940" y="71120"/>
                </a:lnTo>
                <a:lnTo>
                  <a:pt x="164846" y="62230"/>
                </a:lnTo>
                <a:lnTo>
                  <a:pt x="170434" y="58420"/>
                </a:lnTo>
                <a:close/>
              </a:path>
              <a:path w="335279" h="391160">
                <a:moveTo>
                  <a:pt x="140462" y="74930"/>
                </a:moveTo>
                <a:lnTo>
                  <a:pt x="134874" y="74930"/>
                </a:lnTo>
                <a:lnTo>
                  <a:pt x="136778" y="78739"/>
                </a:lnTo>
                <a:lnTo>
                  <a:pt x="136778" y="83820"/>
                </a:lnTo>
                <a:lnTo>
                  <a:pt x="140462" y="83820"/>
                </a:lnTo>
                <a:lnTo>
                  <a:pt x="140462" y="74930"/>
                </a:lnTo>
                <a:close/>
              </a:path>
              <a:path w="335279" h="391160">
                <a:moveTo>
                  <a:pt x="190415" y="73660"/>
                </a:moveTo>
                <a:lnTo>
                  <a:pt x="185420" y="73660"/>
                </a:lnTo>
                <a:lnTo>
                  <a:pt x="185420" y="74930"/>
                </a:lnTo>
                <a:lnTo>
                  <a:pt x="187325" y="74930"/>
                </a:lnTo>
                <a:lnTo>
                  <a:pt x="189229" y="78739"/>
                </a:lnTo>
                <a:lnTo>
                  <a:pt x="189229" y="81280"/>
                </a:lnTo>
                <a:lnTo>
                  <a:pt x="187325" y="81280"/>
                </a:lnTo>
                <a:lnTo>
                  <a:pt x="187325" y="82550"/>
                </a:lnTo>
                <a:lnTo>
                  <a:pt x="192912" y="82550"/>
                </a:lnTo>
                <a:lnTo>
                  <a:pt x="192912" y="81280"/>
                </a:lnTo>
                <a:lnTo>
                  <a:pt x="191008" y="74930"/>
                </a:lnTo>
                <a:lnTo>
                  <a:pt x="190415" y="736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k object 354"/>
          <p:cNvSpPr/>
          <p:nvPr/>
        </p:nvSpPr>
        <p:spPr>
          <a:xfrm>
            <a:off x="4197096" y="3017520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048" y="0"/>
                </a:moveTo>
                <a:lnTo>
                  <a:pt x="1524" y="0"/>
                </a:lnTo>
                <a:lnTo>
                  <a:pt x="1524" y="2285"/>
                </a:lnTo>
                <a:lnTo>
                  <a:pt x="0" y="2285"/>
                </a:lnTo>
                <a:lnTo>
                  <a:pt x="0" y="4571"/>
                </a:lnTo>
                <a:lnTo>
                  <a:pt x="1524" y="4571"/>
                </a:lnTo>
                <a:lnTo>
                  <a:pt x="3048" y="2285"/>
                </a:lnTo>
                <a:lnTo>
                  <a:pt x="304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k object 355"/>
          <p:cNvSpPr/>
          <p:nvPr/>
        </p:nvSpPr>
        <p:spPr>
          <a:xfrm>
            <a:off x="4215384" y="3017520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5714" y="0"/>
                </a:moveTo>
                <a:lnTo>
                  <a:pt x="0" y="0"/>
                </a:lnTo>
                <a:lnTo>
                  <a:pt x="1904" y="2285"/>
                </a:lnTo>
                <a:lnTo>
                  <a:pt x="3810" y="2285"/>
                </a:lnTo>
                <a:lnTo>
                  <a:pt x="5714" y="4571"/>
                </a:lnTo>
                <a:lnTo>
                  <a:pt x="5714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k object 356"/>
          <p:cNvSpPr/>
          <p:nvPr/>
        </p:nvSpPr>
        <p:spPr>
          <a:xfrm>
            <a:off x="3230879" y="697991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6" y="58293"/>
                </a:moveTo>
                <a:lnTo>
                  <a:pt x="86614" y="58293"/>
                </a:lnTo>
                <a:lnTo>
                  <a:pt x="86614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59">
                <a:moveTo>
                  <a:pt x="128016" y="0"/>
                </a:moveTo>
                <a:lnTo>
                  <a:pt x="112903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8" y="16891"/>
                </a:lnTo>
                <a:lnTo>
                  <a:pt x="82468" y="22175"/>
                </a:lnTo>
                <a:lnTo>
                  <a:pt x="75739" y="26781"/>
                </a:lnTo>
                <a:lnTo>
                  <a:pt x="68320" y="30696"/>
                </a:lnTo>
                <a:lnTo>
                  <a:pt x="60197" y="33909"/>
                </a:lnTo>
                <a:lnTo>
                  <a:pt x="53119" y="38072"/>
                </a:lnTo>
                <a:lnTo>
                  <a:pt x="45862" y="42068"/>
                </a:lnTo>
                <a:lnTo>
                  <a:pt x="38248" y="45731"/>
                </a:lnTo>
                <a:lnTo>
                  <a:pt x="30098" y="48895"/>
                </a:lnTo>
                <a:lnTo>
                  <a:pt x="22752" y="52482"/>
                </a:lnTo>
                <a:lnTo>
                  <a:pt x="15049" y="55213"/>
                </a:lnTo>
                <a:lnTo>
                  <a:pt x="7346" y="57610"/>
                </a:lnTo>
                <a:lnTo>
                  <a:pt x="0" y="60198"/>
                </a:lnTo>
                <a:lnTo>
                  <a:pt x="0" y="101600"/>
                </a:lnTo>
                <a:lnTo>
                  <a:pt x="6752" y="100141"/>
                </a:lnTo>
                <a:lnTo>
                  <a:pt x="45150" y="85532"/>
                </a:lnTo>
                <a:lnTo>
                  <a:pt x="50799" y="82677"/>
                </a:lnTo>
                <a:lnTo>
                  <a:pt x="58419" y="78994"/>
                </a:lnTo>
                <a:lnTo>
                  <a:pt x="65912" y="73279"/>
                </a:lnTo>
                <a:lnTo>
                  <a:pt x="71500" y="69596"/>
                </a:lnTo>
                <a:lnTo>
                  <a:pt x="79120" y="65786"/>
                </a:lnTo>
                <a:lnTo>
                  <a:pt x="86614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k object 357"/>
          <p:cNvSpPr/>
          <p:nvPr/>
        </p:nvSpPr>
        <p:spPr>
          <a:xfrm>
            <a:off x="3462528" y="697991"/>
            <a:ext cx="125095" cy="378460"/>
          </a:xfrm>
          <a:custGeom>
            <a:avLst/>
            <a:gdLst/>
            <a:ahLst/>
            <a:cxnLst/>
            <a:rect l="l" t="t" r="r" b="b"/>
            <a:pathLst>
              <a:path w="125095" h="378459">
                <a:moveTo>
                  <a:pt x="124968" y="58293"/>
                </a:moveTo>
                <a:lnTo>
                  <a:pt x="82676" y="58293"/>
                </a:lnTo>
                <a:lnTo>
                  <a:pt x="82676" y="377952"/>
                </a:lnTo>
                <a:lnTo>
                  <a:pt x="124968" y="377952"/>
                </a:lnTo>
                <a:lnTo>
                  <a:pt x="124968" y="58293"/>
                </a:lnTo>
                <a:close/>
              </a:path>
              <a:path w="125095" h="378459">
                <a:moveTo>
                  <a:pt x="124968" y="0"/>
                </a:moveTo>
                <a:lnTo>
                  <a:pt x="108458" y="0"/>
                </a:lnTo>
                <a:lnTo>
                  <a:pt x="103933" y="4210"/>
                </a:lnTo>
                <a:lnTo>
                  <a:pt x="98742" y="8445"/>
                </a:lnTo>
                <a:lnTo>
                  <a:pt x="92884" y="12680"/>
                </a:lnTo>
                <a:lnTo>
                  <a:pt x="86360" y="16891"/>
                </a:lnTo>
                <a:lnTo>
                  <a:pt x="79482" y="22175"/>
                </a:lnTo>
                <a:lnTo>
                  <a:pt x="72580" y="26781"/>
                </a:lnTo>
                <a:lnTo>
                  <a:pt x="65678" y="30696"/>
                </a:lnTo>
                <a:lnTo>
                  <a:pt x="58800" y="33909"/>
                </a:lnTo>
                <a:lnTo>
                  <a:pt x="51645" y="38072"/>
                </a:lnTo>
                <a:lnTo>
                  <a:pt x="14017" y="55213"/>
                </a:lnTo>
                <a:lnTo>
                  <a:pt x="6907" y="57610"/>
                </a:lnTo>
                <a:lnTo>
                  <a:pt x="0" y="60198"/>
                </a:lnTo>
                <a:lnTo>
                  <a:pt x="0" y="101600"/>
                </a:lnTo>
                <a:lnTo>
                  <a:pt x="7366" y="99695"/>
                </a:lnTo>
                <a:lnTo>
                  <a:pt x="16510" y="97790"/>
                </a:lnTo>
                <a:lnTo>
                  <a:pt x="23875" y="93980"/>
                </a:lnTo>
                <a:lnTo>
                  <a:pt x="30458" y="91195"/>
                </a:lnTo>
                <a:lnTo>
                  <a:pt x="43003" y="85532"/>
                </a:lnTo>
                <a:lnTo>
                  <a:pt x="49657" y="82677"/>
                </a:lnTo>
                <a:lnTo>
                  <a:pt x="57023" y="78994"/>
                </a:lnTo>
                <a:lnTo>
                  <a:pt x="62484" y="73279"/>
                </a:lnTo>
                <a:lnTo>
                  <a:pt x="69850" y="69596"/>
                </a:lnTo>
                <a:lnTo>
                  <a:pt x="75311" y="65786"/>
                </a:lnTo>
                <a:lnTo>
                  <a:pt x="80899" y="62103"/>
                </a:lnTo>
                <a:lnTo>
                  <a:pt x="82676" y="58293"/>
                </a:lnTo>
                <a:lnTo>
                  <a:pt x="124968" y="58293"/>
                </a:lnTo>
                <a:lnTo>
                  <a:pt x="12496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k object 358"/>
          <p:cNvSpPr/>
          <p:nvPr/>
        </p:nvSpPr>
        <p:spPr>
          <a:xfrm>
            <a:off x="3691128" y="697991"/>
            <a:ext cx="125095" cy="378460"/>
          </a:xfrm>
          <a:custGeom>
            <a:avLst/>
            <a:gdLst/>
            <a:ahLst/>
            <a:cxnLst/>
            <a:rect l="l" t="t" r="r" b="b"/>
            <a:pathLst>
              <a:path w="125095" h="378459">
                <a:moveTo>
                  <a:pt x="124968" y="58293"/>
                </a:moveTo>
                <a:lnTo>
                  <a:pt x="83947" y="58293"/>
                </a:lnTo>
                <a:lnTo>
                  <a:pt x="83947" y="377952"/>
                </a:lnTo>
                <a:lnTo>
                  <a:pt x="124968" y="377952"/>
                </a:lnTo>
                <a:lnTo>
                  <a:pt x="124968" y="58293"/>
                </a:lnTo>
                <a:close/>
              </a:path>
              <a:path w="125095" h="378459">
                <a:moveTo>
                  <a:pt x="124968" y="0"/>
                </a:moveTo>
                <a:lnTo>
                  <a:pt x="110109" y="0"/>
                </a:lnTo>
                <a:lnTo>
                  <a:pt x="80627" y="22175"/>
                </a:lnTo>
                <a:lnTo>
                  <a:pt x="73421" y="26781"/>
                </a:lnTo>
                <a:lnTo>
                  <a:pt x="65859" y="30696"/>
                </a:lnTo>
                <a:lnTo>
                  <a:pt x="57785" y="33909"/>
                </a:lnTo>
                <a:lnTo>
                  <a:pt x="50782" y="38072"/>
                </a:lnTo>
                <a:lnTo>
                  <a:pt x="43576" y="42068"/>
                </a:lnTo>
                <a:lnTo>
                  <a:pt x="36014" y="45731"/>
                </a:lnTo>
                <a:lnTo>
                  <a:pt x="27939" y="48895"/>
                </a:lnTo>
                <a:lnTo>
                  <a:pt x="20716" y="52482"/>
                </a:lnTo>
                <a:lnTo>
                  <a:pt x="13303" y="55213"/>
                </a:lnTo>
                <a:lnTo>
                  <a:pt x="6223" y="57610"/>
                </a:lnTo>
                <a:lnTo>
                  <a:pt x="0" y="60198"/>
                </a:lnTo>
                <a:lnTo>
                  <a:pt x="0" y="101600"/>
                </a:lnTo>
                <a:lnTo>
                  <a:pt x="5629" y="100141"/>
                </a:lnTo>
                <a:lnTo>
                  <a:pt x="42866" y="85532"/>
                </a:lnTo>
                <a:lnTo>
                  <a:pt x="48513" y="82677"/>
                </a:lnTo>
                <a:lnTo>
                  <a:pt x="56007" y="78994"/>
                </a:lnTo>
                <a:lnTo>
                  <a:pt x="63373" y="73279"/>
                </a:lnTo>
                <a:lnTo>
                  <a:pt x="68961" y="69596"/>
                </a:lnTo>
                <a:lnTo>
                  <a:pt x="76454" y="65786"/>
                </a:lnTo>
                <a:lnTo>
                  <a:pt x="80263" y="62103"/>
                </a:lnTo>
                <a:lnTo>
                  <a:pt x="83947" y="58293"/>
                </a:lnTo>
                <a:lnTo>
                  <a:pt x="124968" y="58293"/>
                </a:lnTo>
                <a:lnTo>
                  <a:pt x="12496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k object 359"/>
          <p:cNvSpPr/>
          <p:nvPr/>
        </p:nvSpPr>
        <p:spPr>
          <a:xfrm>
            <a:off x="3918203" y="70104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9067"/>
                </a:lnTo>
                <a:lnTo>
                  <a:pt x="24834" y="64053"/>
                </a:lnTo>
                <a:lnTo>
                  <a:pt x="7493" y="112649"/>
                </a:lnTo>
                <a:lnTo>
                  <a:pt x="2317" y="152257"/>
                </a:lnTo>
                <a:lnTo>
                  <a:pt x="0" y="199009"/>
                </a:lnTo>
                <a:lnTo>
                  <a:pt x="635" y="219694"/>
                </a:lnTo>
                <a:lnTo>
                  <a:pt x="4714" y="258302"/>
                </a:lnTo>
                <a:lnTo>
                  <a:pt x="17303" y="307133"/>
                </a:lnTo>
                <a:lnTo>
                  <a:pt x="38413" y="344666"/>
                </a:lnTo>
                <a:lnTo>
                  <a:pt x="77785" y="373874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9"/>
                </a:lnTo>
                <a:lnTo>
                  <a:pt x="195905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3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5" y="193294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905" y="345313"/>
                </a:lnTo>
                <a:lnTo>
                  <a:pt x="220075" y="303815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k object 360"/>
          <p:cNvSpPr/>
          <p:nvPr/>
        </p:nvSpPr>
        <p:spPr>
          <a:xfrm>
            <a:off x="4219955" y="697991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6" y="58293"/>
                </a:moveTo>
                <a:lnTo>
                  <a:pt x="86614" y="58293"/>
                </a:lnTo>
                <a:lnTo>
                  <a:pt x="86614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59">
                <a:moveTo>
                  <a:pt x="128016" y="0"/>
                </a:moveTo>
                <a:lnTo>
                  <a:pt x="112903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9" y="16891"/>
                </a:lnTo>
                <a:lnTo>
                  <a:pt x="82468" y="22175"/>
                </a:lnTo>
                <a:lnTo>
                  <a:pt x="75739" y="26781"/>
                </a:lnTo>
                <a:lnTo>
                  <a:pt x="68320" y="30696"/>
                </a:lnTo>
                <a:lnTo>
                  <a:pt x="60198" y="33909"/>
                </a:lnTo>
                <a:lnTo>
                  <a:pt x="52851" y="38072"/>
                </a:lnTo>
                <a:lnTo>
                  <a:pt x="14335" y="55213"/>
                </a:lnTo>
                <a:lnTo>
                  <a:pt x="7078" y="57610"/>
                </a:lnTo>
                <a:lnTo>
                  <a:pt x="0" y="60198"/>
                </a:lnTo>
                <a:lnTo>
                  <a:pt x="0" y="101600"/>
                </a:lnTo>
                <a:lnTo>
                  <a:pt x="6752" y="100141"/>
                </a:lnTo>
                <a:lnTo>
                  <a:pt x="13160" y="98504"/>
                </a:lnTo>
                <a:lnTo>
                  <a:pt x="19591" y="96510"/>
                </a:lnTo>
                <a:lnTo>
                  <a:pt x="26416" y="93980"/>
                </a:lnTo>
                <a:lnTo>
                  <a:pt x="32333" y="91195"/>
                </a:lnTo>
                <a:lnTo>
                  <a:pt x="44882" y="85532"/>
                </a:lnTo>
                <a:lnTo>
                  <a:pt x="58420" y="78994"/>
                </a:lnTo>
                <a:lnTo>
                  <a:pt x="65913" y="73279"/>
                </a:lnTo>
                <a:lnTo>
                  <a:pt x="82804" y="62103"/>
                </a:lnTo>
                <a:lnTo>
                  <a:pt x="86614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k object 361"/>
          <p:cNvSpPr/>
          <p:nvPr/>
        </p:nvSpPr>
        <p:spPr>
          <a:xfrm>
            <a:off x="4450079" y="697991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6" y="58293"/>
                </a:moveTo>
                <a:lnTo>
                  <a:pt x="84709" y="58293"/>
                </a:lnTo>
                <a:lnTo>
                  <a:pt x="84709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59">
                <a:moveTo>
                  <a:pt x="128016" y="0"/>
                </a:moveTo>
                <a:lnTo>
                  <a:pt x="111125" y="0"/>
                </a:lnTo>
                <a:lnTo>
                  <a:pt x="106503" y="4210"/>
                </a:lnTo>
                <a:lnTo>
                  <a:pt x="101203" y="8445"/>
                </a:lnTo>
                <a:lnTo>
                  <a:pt x="95212" y="12680"/>
                </a:lnTo>
                <a:lnTo>
                  <a:pt x="88519" y="16891"/>
                </a:lnTo>
                <a:lnTo>
                  <a:pt x="81450" y="22175"/>
                </a:lnTo>
                <a:lnTo>
                  <a:pt x="74358" y="26781"/>
                </a:lnTo>
                <a:lnTo>
                  <a:pt x="67266" y="30696"/>
                </a:lnTo>
                <a:lnTo>
                  <a:pt x="60198" y="33909"/>
                </a:lnTo>
                <a:lnTo>
                  <a:pt x="44196" y="42068"/>
                </a:lnTo>
                <a:lnTo>
                  <a:pt x="36373" y="45731"/>
                </a:lnTo>
                <a:lnTo>
                  <a:pt x="28194" y="48895"/>
                </a:lnTo>
                <a:lnTo>
                  <a:pt x="21145" y="52482"/>
                </a:lnTo>
                <a:lnTo>
                  <a:pt x="14097" y="55213"/>
                </a:lnTo>
                <a:lnTo>
                  <a:pt x="7048" y="57610"/>
                </a:lnTo>
                <a:lnTo>
                  <a:pt x="0" y="60198"/>
                </a:lnTo>
                <a:lnTo>
                  <a:pt x="0" y="101600"/>
                </a:lnTo>
                <a:lnTo>
                  <a:pt x="5919" y="100141"/>
                </a:lnTo>
                <a:lnTo>
                  <a:pt x="43245" y="85532"/>
                </a:lnTo>
                <a:lnTo>
                  <a:pt x="48895" y="82677"/>
                </a:lnTo>
                <a:lnTo>
                  <a:pt x="55391" y="79597"/>
                </a:lnTo>
                <a:lnTo>
                  <a:pt x="60960" y="76136"/>
                </a:lnTo>
                <a:lnTo>
                  <a:pt x="66147" y="72675"/>
                </a:lnTo>
                <a:lnTo>
                  <a:pt x="71500" y="69596"/>
                </a:lnTo>
                <a:lnTo>
                  <a:pt x="77216" y="65786"/>
                </a:lnTo>
                <a:lnTo>
                  <a:pt x="84709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k object 362"/>
          <p:cNvSpPr/>
          <p:nvPr/>
        </p:nvSpPr>
        <p:spPr>
          <a:xfrm>
            <a:off x="4677155" y="701040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6" y="0"/>
                </a:moveTo>
                <a:lnTo>
                  <a:pt x="83397" y="7125"/>
                </a:lnTo>
                <a:lnTo>
                  <a:pt x="50323" y="29067"/>
                </a:lnTo>
                <a:lnTo>
                  <a:pt x="25292" y="64053"/>
                </a:lnTo>
                <a:lnTo>
                  <a:pt x="9398" y="112649"/>
                </a:lnTo>
                <a:lnTo>
                  <a:pt x="2603" y="152257"/>
                </a:lnTo>
                <a:lnTo>
                  <a:pt x="0" y="199009"/>
                </a:lnTo>
                <a:lnTo>
                  <a:pt x="682" y="219694"/>
                </a:lnTo>
                <a:lnTo>
                  <a:pt x="5572" y="258302"/>
                </a:lnTo>
                <a:lnTo>
                  <a:pt x="17891" y="307133"/>
                </a:lnTo>
                <a:lnTo>
                  <a:pt x="39437" y="344666"/>
                </a:lnTo>
                <a:lnTo>
                  <a:pt x="79063" y="373874"/>
                </a:lnTo>
                <a:lnTo>
                  <a:pt x="116586" y="381000"/>
                </a:lnTo>
                <a:lnTo>
                  <a:pt x="131446" y="380259"/>
                </a:lnTo>
                <a:lnTo>
                  <a:pt x="169291" y="367919"/>
                </a:lnTo>
                <a:lnTo>
                  <a:pt x="197163" y="345313"/>
                </a:lnTo>
                <a:lnTo>
                  <a:pt x="122301" y="345313"/>
                </a:lnTo>
                <a:lnTo>
                  <a:pt x="87723" y="335841"/>
                </a:lnTo>
                <a:lnTo>
                  <a:pt x="63039" y="307546"/>
                </a:lnTo>
                <a:lnTo>
                  <a:pt x="48238" y="260605"/>
                </a:lnTo>
                <a:lnTo>
                  <a:pt x="43307" y="195199"/>
                </a:lnTo>
                <a:lnTo>
                  <a:pt x="48238" y="125912"/>
                </a:lnTo>
                <a:lnTo>
                  <a:pt x="63039" y="76009"/>
                </a:lnTo>
                <a:lnTo>
                  <a:pt x="87723" y="45823"/>
                </a:lnTo>
                <a:lnTo>
                  <a:pt x="122301" y="35687"/>
                </a:lnTo>
                <a:lnTo>
                  <a:pt x="202529" y="35687"/>
                </a:lnTo>
                <a:lnTo>
                  <a:pt x="199369" y="30496"/>
                </a:lnTo>
                <a:lnTo>
                  <a:pt x="166664" y="7637"/>
                </a:lnTo>
                <a:lnTo>
                  <a:pt x="124206" y="0"/>
                </a:lnTo>
                <a:close/>
              </a:path>
              <a:path w="241300" h="381000">
                <a:moveTo>
                  <a:pt x="202529" y="35687"/>
                </a:moveTo>
                <a:lnTo>
                  <a:pt x="122301" y="35687"/>
                </a:lnTo>
                <a:lnTo>
                  <a:pt x="155479" y="45543"/>
                </a:lnTo>
                <a:lnTo>
                  <a:pt x="178943" y="75104"/>
                </a:lnTo>
                <a:lnTo>
                  <a:pt x="192881" y="124358"/>
                </a:lnTo>
                <a:lnTo>
                  <a:pt x="197485" y="193294"/>
                </a:lnTo>
                <a:lnTo>
                  <a:pt x="192881" y="259802"/>
                </a:lnTo>
                <a:lnTo>
                  <a:pt x="178943" y="307308"/>
                </a:lnTo>
                <a:lnTo>
                  <a:pt x="155479" y="335811"/>
                </a:lnTo>
                <a:lnTo>
                  <a:pt x="122301" y="345313"/>
                </a:lnTo>
                <a:lnTo>
                  <a:pt x="197163" y="345313"/>
                </a:lnTo>
                <a:lnTo>
                  <a:pt x="222424" y="303815"/>
                </a:lnTo>
                <a:lnTo>
                  <a:pt x="236827" y="252386"/>
                </a:lnTo>
                <a:lnTo>
                  <a:pt x="240407" y="211695"/>
                </a:lnTo>
                <a:lnTo>
                  <a:pt x="240792" y="189611"/>
                </a:lnTo>
                <a:lnTo>
                  <a:pt x="236250" y="121562"/>
                </a:lnTo>
                <a:lnTo>
                  <a:pt x="222503" y="68497"/>
                </a:lnTo>
                <a:lnTo>
                  <a:pt x="202529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k object 363"/>
          <p:cNvSpPr/>
          <p:nvPr/>
        </p:nvSpPr>
        <p:spPr>
          <a:xfrm>
            <a:off x="4980432" y="697991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5" y="58293"/>
                </a:moveTo>
                <a:lnTo>
                  <a:pt x="86613" y="58293"/>
                </a:lnTo>
                <a:lnTo>
                  <a:pt x="86613" y="377952"/>
                </a:lnTo>
                <a:lnTo>
                  <a:pt x="128015" y="377952"/>
                </a:lnTo>
                <a:lnTo>
                  <a:pt x="128015" y="58293"/>
                </a:lnTo>
                <a:close/>
              </a:path>
              <a:path w="128270" h="378459">
                <a:moveTo>
                  <a:pt x="128015" y="0"/>
                </a:moveTo>
                <a:lnTo>
                  <a:pt x="112902" y="0"/>
                </a:lnTo>
                <a:lnTo>
                  <a:pt x="90423" y="16891"/>
                </a:lnTo>
                <a:lnTo>
                  <a:pt x="83272" y="22175"/>
                </a:lnTo>
                <a:lnTo>
                  <a:pt x="75977" y="26781"/>
                </a:lnTo>
                <a:lnTo>
                  <a:pt x="68349" y="30696"/>
                </a:lnTo>
                <a:lnTo>
                  <a:pt x="60197" y="33909"/>
                </a:lnTo>
                <a:lnTo>
                  <a:pt x="53119" y="38072"/>
                </a:lnTo>
                <a:lnTo>
                  <a:pt x="45862" y="42068"/>
                </a:lnTo>
                <a:lnTo>
                  <a:pt x="38248" y="45731"/>
                </a:lnTo>
                <a:lnTo>
                  <a:pt x="30098" y="48895"/>
                </a:lnTo>
                <a:lnTo>
                  <a:pt x="22752" y="52482"/>
                </a:lnTo>
                <a:lnTo>
                  <a:pt x="15049" y="55213"/>
                </a:lnTo>
                <a:lnTo>
                  <a:pt x="7346" y="57610"/>
                </a:lnTo>
                <a:lnTo>
                  <a:pt x="0" y="60198"/>
                </a:lnTo>
                <a:lnTo>
                  <a:pt x="0" y="101600"/>
                </a:lnTo>
                <a:lnTo>
                  <a:pt x="6752" y="100141"/>
                </a:lnTo>
                <a:lnTo>
                  <a:pt x="45150" y="85532"/>
                </a:lnTo>
                <a:lnTo>
                  <a:pt x="50800" y="82677"/>
                </a:lnTo>
                <a:lnTo>
                  <a:pt x="58419" y="78994"/>
                </a:lnTo>
                <a:lnTo>
                  <a:pt x="65912" y="73279"/>
                </a:lnTo>
                <a:lnTo>
                  <a:pt x="71500" y="69596"/>
                </a:lnTo>
                <a:lnTo>
                  <a:pt x="79120" y="65786"/>
                </a:lnTo>
                <a:lnTo>
                  <a:pt x="86613" y="58293"/>
                </a:lnTo>
                <a:lnTo>
                  <a:pt x="128015" y="58293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k object 364"/>
          <p:cNvSpPr/>
          <p:nvPr/>
        </p:nvSpPr>
        <p:spPr>
          <a:xfrm>
            <a:off x="5210555" y="697991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6" y="58293"/>
                </a:moveTo>
                <a:lnTo>
                  <a:pt x="84709" y="58293"/>
                </a:lnTo>
                <a:lnTo>
                  <a:pt x="84709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59">
                <a:moveTo>
                  <a:pt x="128016" y="0"/>
                </a:moveTo>
                <a:lnTo>
                  <a:pt x="111125" y="0"/>
                </a:lnTo>
                <a:lnTo>
                  <a:pt x="106503" y="4210"/>
                </a:lnTo>
                <a:lnTo>
                  <a:pt x="101203" y="8445"/>
                </a:lnTo>
                <a:lnTo>
                  <a:pt x="95212" y="12680"/>
                </a:lnTo>
                <a:lnTo>
                  <a:pt x="88519" y="16891"/>
                </a:lnTo>
                <a:lnTo>
                  <a:pt x="81450" y="22175"/>
                </a:lnTo>
                <a:lnTo>
                  <a:pt x="74358" y="26781"/>
                </a:lnTo>
                <a:lnTo>
                  <a:pt x="67266" y="30696"/>
                </a:lnTo>
                <a:lnTo>
                  <a:pt x="60198" y="33909"/>
                </a:lnTo>
                <a:lnTo>
                  <a:pt x="52851" y="38072"/>
                </a:lnTo>
                <a:lnTo>
                  <a:pt x="14335" y="55213"/>
                </a:lnTo>
                <a:lnTo>
                  <a:pt x="7078" y="57610"/>
                </a:lnTo>
                <a:lnTo>
                  <a:pt x="0" y="60198"/>
                </a:lnTo>
                <a:lnTo>
                  <a:pt x="0" y="101600"/>
                </a:lnTo>
                <a:lnTo>
                  <a:pt x="12446" y="98504"/>
                </a:lnTo>
                <a:lnTo>
                  <a:pt x="19323" y="96510"/>
                </a:lnTo>
                <a:lnTo>
                  <a:pt x="26416" y="93980"/>
                </a:lnTo>
                <a:lnTo>
                  <a:pt x="37893" y="88376"/>
                </a:lnTo>
                <a:lnTo>
                  <a:pt x="44078" y="85532"/>
                </a:lnTo>
                <a:lnTo>
                  <a:pt x="50800" y="82677"/>
                </a:lnTo>
                <a:lnTo>
                  <a:pt x="58420" y="78994"/>
                </a:lnTo>
                <a:lnTo>
                  <a:pt x="65913" y="73279"/>
                </a:lnTo>
                <a:lnTo>
                  <a:pt x="82804" y="62103"/>
                </a:lnTo>
                <a:lnTo>
                  <a:pt x="84709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k object 365"/>
          <p:cNvSpPr/>
          <p:nvPr/>
        </p:nvSpPr>
        <p:spPr>
          <a:xfrm>
            <a:off x="5791200" y="70104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865" y="7125"/>
                </a:lnTo>
                <a:lnTo>
                  <a:pt x="50037" y="29067"/>
                </a:lnTo>
                <a:lnTo>
                  <a:pt x="24834" y="64053"/>
                </a:lnTo>
                <a:lnTo>
                  <a:pt x="7492" y="112649"/>
                </a:lnTo>
                <a:lnTo>
                  <a:pt x="2317" y="152257"/>
                </a:lnTo>
                <a:lnTo>
                  <a:pt x="0" y="199009"/>
                </a:lnTo>
                <a:lnTo>
                  <a:pt x="635" y="219694"/>
                </a:lnTo>
                <a:lnTo>
                  <a:pt x="4714" y="258302"/>
                </a:lnTo>
                <a:lnTo>
                  <a:pt x="17362" y="307308"/>
                </a:lnTo>
                <a:lnTo>
                  <a:pt x="38359" y="344666"/>
                </a:lnTo>
                <a:lnTo>
                  <a:pt x="77785" y="373874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9"/>
                </a:lnTo>
                <a:lnTo>
                  <a:pt x="195905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4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905" y="345313"/>
                </a:lnTo>
                <a:lnTo>
                  <a:pt x="220075" y="303815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7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k object 366"/>
          <p:cNvSpPr/>
          <p:nvPr/>
        </p:nvSpPr>
        <p:spPr>
          <a:xfrm>
            <a:off x="6089903" y="701040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6" y="0"/>
                </a:moveTo>
                <a:lnTo>
                  <a:pt x="83415" y="7125"/>
                </a:lnTo>
                <a:lnTo>
                  <a:pt x="50323" y="29067"/>
                </a:lnTo>
                <a:lnTo>
                  <a:pt x="25013" y="64053"/>
                </a:lnTo>
                <a:lnTo>
                  <a:pt x="7493" y="112649"/>
                </a:lnTo>
                <a:lnTo>
                  <a:pt x="2365" y="152257"/>
                </a:lnTo>
                <a:lnTo>
                  <a:pt x="0" y="199009"/>
                </a:lnTo>
                <a:lnTo>
                  <a:pt x="652" y="219694"/>
                </a:lnTo>
                <a:lnTo>
                  <a:pt x="4768" y="258302"/>
                </a:lnTo>
                <a:lnTo>
                  <a:pt x="17489" y="307308"/>
                </a:lnTo>
                <a:lnTo>
                  <a:pt x="38633" y="344666"/>
                </a:lnTo>
                <a:lnTo>
                  <a:pt x="78259" y="373874"/>
                </a:lnTo>
                <a:lnTo>
                  <a:pt x="116586" y="381000"/>
                </a:lnTo>
                <a:lnTo>
                  <a:pt x="130696" y="380259"/>
                </a:lnTo>
                <a:lnTo>
                  <a:pt x="169291" y="367919"/>
                </a:lnTo>
                <a:lnTo>
                  <a:pt x="197163" y="345313"/>
                </a:lnTo>
                <a:lnTo>
                  <a:pt x="120396" y="345313"/>
                </a:lnTo>
                <a:lnTo>
                  <a:pt x="86919" y="335841"/>
                </a:lnTo>
                <a:lnTo>
                  <a:pt x="62801" y="307546"/>
                </a:lnTo>
                <a:lnTo>
                  <a:pt x="48208" y="260605"/>
                </a:lnTo>
                <a:lnTo>
                  <a:pt x="43307" y="195199"/>
                </a:lnTo>
                <a:lnTo>
                  <a:pt x="48238" y="125912"/>
                </a:lnTo>
                <a:lnTo>
                  <a:pt x="63039" y="76009"/>
                </a:lnTo>
                <a:lnTo>
                  <a:pt x="87723" y="45823"/>
                </a:lnTo>
                <a:lnTo>
                  <a:pt x="122300" y="35687"/>
                </a:lnTo>
                <a:lnTo>
                  <a:pt x="201744" y="35687"/>
                </a:lnTo>
                <a:lnTo>
                  <a:pt x="198546" y="30496"/>
                </a:lnTo>
                <a:lnTo>
                  <a:pt x="165933" y="7637"/>
                </a:lnTo>
                <a:lnTo>
                  <a:pt x="124206" y="0"/>
                </a:lnTo>
                <a:close/>
              </a:path>
              <a:path w="241300" h="381000">
                <a:moveTo>
                  <a:pt x="201744" y="35687"/>
                </a:moveTo>
                <a:lnTo>
                  <a:pt x="122300" y="35687"/>
                </a:lnTo>
                <a:lnTo>
                  <a:pt x="155479" y="45543"/>
                </a:lnTo>
                <a:lnTo>
                  <a:pt x="178942" y="75104"/>
                </a:lnTo>
                <a:lnTo>
                  <a:pt x="192881" y="124358"/>
                </a:lnTo>
                <a:lnTo>
                  <a:pt x="197485" y="193294"/>
                </a:lnTo>
                <a:lnTo>
                  <a:pt x="192583" y="259802"/>
                </a:lnTo>
                <a:lnTo>
                  <a:pt x="177990" y="307308"/>
                </a:lnTo>
                <a:lnTo>
                  <a:pt x="153872" y="335811"/>
                </a:lnTo>
                <a:lnTo>
                  <a:pt x="120396" y="345313"/>
                </a:lnTo>
                <a:lnTo>
                  <a:pt x="197163" y="345313"/>
                </a:lnTo>
                <a:lnTo>
                  <a:pt x="221472" y="303815"/>
                </a:lnTo>
                <a:lnTo>
                  <a:pt x="235219" y="252386"/>
                </a:lnTo>
                <a:lnTo>
                  <a:pt x="240109" y="211695"/>
                </a:lnTo>
                <a:lnTo>
                  <a:pt x="240792" y="189611"/>
                </a:lnTo>
                <a:lnTo>
                  <a:pt x="236067" y="121562"/>
                </a:lnTo>
                <a:lnTo>
                  <a:pt x="221955" y="68497"/>
                </a:lnTo>
                <a:lnTo>
                  <a:pt x="20174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k object 367"/>
          <p:cNvSpPr/>
          <p:nvPr/>
        </p:nvSpPr>
        <p:spPr>
          <a:xfrm>
            <a:off x="6390132" y="70104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6" y="0"/>
                </a:moveTo>
                <a:lnTo>
                  <a:pt x="82615" y="7125"/>
                </a:lnTo>
                <a:lnTo>
                  <a:pt x="50037" y="29067"/>
                </a:lnTo>
                <a:lnTo>
                  <a:pt x="24834" y="64053"/>
                </a:lnTo>
                <a:lnTo>
                  <a:pt x="7492" y="112649"/>
                </a:lnTo>
                <a:lnTo>
                  <a:pt x="2317" y="152257"/>
                </a:lnTo>
                <a:lnTo>
                  <a:pt x="0" y="199009"/>
                </a:lnTo>
                <a:lnTo>
                  <a:pt x="384" y="219694"/>
                </a:lnTo>
                <a:lnTo>
                  <a:pt x="3964" y="258302"/>
                </a:lnTo>
                <a:lnTo>
                  <a:pt x="17362" y="307308"/>
                </a:lnTo>
                <a:lnTo>
                  <a:pt x="38359" y="344666"/>
                </a:lnTo>
                <a:lnTo>
                  <a:pt x="77785" y="373874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4" y="367919"/>
                </a:lnTo>
                <a:lnTo>
                  <a:pt x="195905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8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6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8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4" y="193294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905" y="345313"/>
                </a:lnTo>
                <a:lnTo>
                  <a:pt x="220075" y="303815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7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k object 368"/>
          <p:cNvSpPr/>
          <p:nvPr/>
        </p:nvSpPr>
        <p:spPr>
          <a:xfrm>
            <a:off x="6673595" y="708659"/>
            <a:ext cx="291465" cy="335280"/>
          </a:xfrm>
          <a:custGeom>
            <a:avLst/>
            <a:gdLst/>
            <a:ahLst/>
            <a:cxnLst/>
            <a:rect l="l" t="t" r="r" b="b"/>
            <a:pathLst>
              <a:path w="291465" h="335280">
                <a:moveTo>
                  <a:pt x="100075" y="232282"/>
                </a:moveTo>
                <a:lnTo>
                  <a:pt x="66167" y="232282"/>
                </a:lnTo>
                <a:lnTo>
                  <a:pt x="44703" y="335279"/>
                </a:lnTo>
                <a:lnTo>
                  <a:pt x="76961" y="335279"/>
                </a:lnTo>
                <a:lnTo>
                  <a:pt x="100075" y="232282"/>
                </a:lnTo>
                <a:close/>
              </a:path>
              <a:path w="291465" h="335280">
                <a:moveTo>
                  <a:pt x="195579" y="232282"/>
                </a:moveTo>
                <a:lnTo>
                  <a:pt x="163195" y="232282"/>
                </a:lnTo>
                <a:lnTo>
                  <a:pt x="140207" y="335279"/>
                </a:lnTo>
                <a:lnTo>
                  <a:pt x="172465" y="335279"/>
                </a:lnTo>
                <a:lnTo>
                  <a:pt x="195579" y="232282"/>
                </a:lnTo>
                <a:close/>
              </a:path>
              <a:path w="291465" h="335280">
                <a:moveTo>
                  <a:pt x="274193" y="206120"/>
                </a:moveTo>
                <a:lnTo>
                  <a:pt x="4572" y="206120"/>
                </a:lnTo>
                <a:lnTo>
                  <a:pt x="0" y="232282"/>
                </a:lnTo>
                <a:lnTo>
                  <a:pt x="266446" y="232282"/>
                </a:lnTo>
                <a:lnTo>
                  <a:pt x="274193" y="206120"/>
                </a:lnTo>
                <a:close/>
              </a:path>
              <a:path w="291465" h="335280">
                <a:moveTo>
                  <a:pt x="120142" y="129159"/>
                </a:moveTo>
                <a:lnTo>
                  <a:pt x="87756" y="129159"/>
                </a:lnTo>
                <a:lnTo>
                  <a:pt x="73913" y="206120"/>
                </a:lnTo>
                <a:lnTo>
                  <a:pt x="103250" y="206120"/>
                </a:lnTo>
                <a:lnTo>
                  <a:pt x="120142" y="129159"/>
                </a:lnTo>
                <a:close/>
              </a:path>
              <a:path w="291465" h="335280">
                <a:moveTo>
                  <a:pt x="217170" y="129159"/>
                </a:moveTo>
                <a:lnTo>
                  <a:pt x="186308" y="129159"/>
                </a:lnTo>
                <a:lnTo>
                  <a:pt x="169418" y="206120"/>
                </a:lnTo>
                <a:lnTo>
                  <a:pt x="200278" y="206120"/>
                </a:lnTo>
                <a:lnTo>
                  <a:pt x="217170" y="129159"/>
                </a:lnTo>
                <a:close/>
              </a:path>
              <a:path w="291465" h="335280">
                <a:moveTo>
                  <a:pt x="291083" y="101473"/>
                </a:moveTo>
                <a:lnTo>
                  <a:pt x="23113" y="101473"/>
                </a:lnTo>
                <a:lnTo>
                  <a:pt x="16890" y="129159"/>
                </a:lnTo>
                <a:lnTo>
                  <a:pt x="283336" y="129159"/>
                </a:lnTo>
                <a:lnTo>
                  <a:pt x="291083" y="101473"/>
                </a:lnTo>
                <a:close/>
              </a:path>
              <a:path w="291465" h="335280">
                <a:moveTo>
                  <a:pt x="147827" y="0"/>
                </a:moveTo>
                <a:lnTo>
                  <a:pt x="113919" y="0"/>
                </a:lnTo>
                <a:lnTo>
                  <a:pt x="93979" y="101473"/>
                </a:lnTo>
                <a:lnTo>
                  <a:pt x="126237" y="101473"/>
                </a:lnTo>
                <a:lnTo>
                  <a:pt x="147827" y="0"/>
                </a:lnTo>
                <a:close/>
              </a:path>
              <a:path w="291465" h="335280">
                <a:moveTo>
                  <a:pt x="244855" y="0"/>
                </a:moveTo>
                <a:lnTo>
                  <a:pt x="212598" y="0"/>
                </a:lnTo>
                <a:lnTo>
                  <a:pt x="191007" y="101473"/>
                </a:lnTo>
                <a:lnTo>
                  <a:pt x="223265" y="101473"/>
                </a:lnTo>
                <a:lnTo>
                  <a:pt x="24485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k object 369"/>
          <p:cNvSpPr/>
          <p:nvPr/>
        </p:nvSpPr>
        <p:spPr>
          <a:xfrm>
            <a:off x="7007352" y="70104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615" y="7125"/>
                </a:lnTo>
                <a:lnTo>
                  <a:pt x="48609" y="29067"/>
                </a:lnTo>
                <a:lnTo>
                  <a:pt x="24030" y="64053"/>
                </a:lnTo>
                <a:lnTo>
                  <a:pt x="7493" y="112649"/>
                </a:lnTo>
                <a:lnTo>
                  <a:pt x="1650" y="152257"/>
                </a:lnTo>
                <a:lnTo>
                  <a:pt x="0" y="199009"/>
                </a:lnTo>
                <a:lnTo>
                  <a:pt x="384" y="219694"/>
                </a:lnTo>
                <a:lnTo>
                  <a:pt x="3964" y="258302"/>
                </a:lnTo>
                <a:lnTo>
                  <a:pt x="17362" y="307308"/>
                </a:lnTo>
                <a:lnTo>
                  <a:pt x="37556" y="344666"/>
                </a:lnTo>
                <a:lnTo>
                  <a:pt x="77785" y="373874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9"/>
                </a:lnTo>
                <a:lnTo>
                  <a:pt x="195269" y="345313"/>
                </a:lnTo>
                <a:lnTo>
                  <a:pt x="119633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9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9" y="35687"/>
                </a:lnTo>
                <a:lnTo>
                  <a:pt x="153673" y="45543"/>
                </a:lnTo>
                <a:lnTo>
                  <a:pt x="177069" y="75104"/>
                </a:lnTo>
                <a:lnTo>
                  <a:pt x="191369" y="124358"/>
                </a:lnTo>
                <a:lnTo>
                  <a:pt x="196215" y="193294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3" y="345313"/>
                </a:lnTo>
                <a:lnTo>
                  <a:pt x="195269" y="345313"/>
                </a:lnTo>
                <a:lnTo>
                  <a:pt x="219837" y="303815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k object 370"/>
          <p:cNvSpPr/>
          <p:nvPr/>
        </p:nvSpPr>
        <p:spPr>
          <a:xfrm>
            <a:off x="7306056" y="70104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615" y="7125"/>
                </a:lnTo>
                <a:lnTo>
                  <a:pt x="48609" y="29067"/>
                </a:lnTo>
                <a:lnTo>
                  <a:pt x="24030" y="64053"/>
                </a:lnTo>
                <a:lnTo>
                  <a:pt x="7493" y="112649"/>
                </a:lnTo>
                <a:lnTo>
                  <a:pt x="1650" y="152257"/>
                </a:lnTo>
                <a:lnTo>
                  <a:pt x="0" y="199009"/>
                </a:lnTo>
                <a:lnTo>
                  <a:pt x="384" y="219694"/>
                </a:lnTo>
                <a:lnTo>
                  <a:pt x="3964" y="258302"/>
                </a:lnTo>
                <a:lnTo>
                  <a:pt x="17362" y="307308"/>
                </a:lnTo>
                <a:lnTo>
                  <a:pt x="37556" y="344666"/>
                </a:lnTo>
                <a:lnTo>
                  <a:pt x="77785" y="373874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9"/>
                </a:lnTo>
                <a:lnTo>
                  <a:pt x="195269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9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9" y="35687"/>
                </a:lnTo>
                <a:lnTo>
                  <a:pt x="153673" y="45543"/>
                </a:lnTo>
                <a:lnTo>
                  <a:pt x="177069" y="75104"/>
                </a:lnTo>
                <a:lnTo>
                  <a:pt x="191369" y="124358"/>
                </a:lnTo>
                <a:lnTo>
                  <a:pt x="196215" y="193294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269" y="345313"/>
                </a:lnTo>
                <a:lnTo>
                  <a:pt x="219837" y="303815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k object 371"/>
          <p:cNvSpPr/>
          <p:nvPr/>
        </p:nvSpPr>
        <p:spPr>
          <a:xfrm>
            <a:off x="7609331" y="697991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59">
                <a:moveTo>
                  <a:pt x="126492" y="58293"/>
                </a:moveTo>
                <a:lnTo>
                  <a:pt x="83693" y="58293"/>
                </a:lnTo>
                <a:lnTo>
                  <a:pt x="83693" y="377952"/>
                </a:lnTo>
                <a:lnTo>
                  <a:pt x="126492" y="377952"/>
                </a:lnTo>
                <a:lnTo>
                  <a:pt x="126492" y="58293"/>
                </a:lnTo>
                <a:close/>
              </a:path>
              <a:path w="127000" h="378459">
                <a:moveTo>
                  <a:pt x="126492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94047" y="12680"/>
                </a:lnTo>
                <a:lnTo>
                  <a:pt x="87375" y="16891"/>
                </a:lnTo>
                <a:lnTo>
                  <a:pt x="80422" y="22175"/>
                </a:lnTo>
                <a:lnTo>
                  <a:pt x="73469" y="26781"/>
                </a:lnTo>
                <a:lnTo>
                  <a:pt x="66516" y="30696"/>
                </a:lnTo>
                <a:lnTo>
                  <a:pt x="59563" y="33909"/>
                </a:lnTo>
                <a:lnTo>
                  <a:pt x="52256" y="38072"/>
                </a:lnTo>
                <a:lnTo>
                  <a:pt x="44640" y="42068"/>
                </a:lnTo>
                <a:lnTo>
                  <a:pt x="37024" y="45731"/>
                </a:lnTo>
                <a:lnTo>
                  <a:pt x="29718" y="48895"/>
                </a:lnTo>
                <a:lnTo>
                  <a:pt x="21663" y="52482"/>
                </a:lnTo>
                <a:lnTo>
                  <a:pt x="14144" y="55213"/>
                </a:lnTo>
                <a:lnTo>
                  <a:pt x="6983" y="57610"/>
                </a:lnTo>
                <a:lnTo>
                  <a:pt x="0" y="60198"/>
                </a:lnTo>
                <a:lnTo>
                  <a:pt x="0" y="101600"/>
                </a:lnTo>
                <a:lnTo>
                  <a:pt x="7493" y="99695"/>
                </a:lnTo>
                <a:lnTo>
                  <a:pt x="16764" y="97790"/>
                </a:lnTo>
                <a:lnTo>
                  <a:pt x="24129" y="93980"/>
                </a:lnTo>
                <a:lnTo>
                  <a:pt x="30859" y="91195"/>
                </a:lnTo>
                <a:lnTo>
                  <a:pt x="43507" y="85532"/>
                </a:lnTo>
                <a:lnTo>
                  <a:pt x="50165" y="82677"/>
                </a:lnTo>
                <a:lnTo>
                  <a:pt x="57658" y="78994"/>
                </a:lnTo>
                <a:lnTo>
                  <a:pt x="63246" y="73279"/>
                </a:lnTo>
                <a:lnTo>
                  <a:pt x="70739" y="69596"/>
                </a:lnTo>
                <a:lnTo>
                  <a:pt x="81788" y="62103"/>
                </a:lnTo>
                <a:lnTo>
                  <a:pt x="83693" y="58293"/>
                </a:lnTo>
                <a:lnTo>
                  <a:pt x="126492" y="58293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k object 372"/>
          <p:cNvSpPr/>
          <p:nvPr/>
        </p:nvSpPr>
        <p:spPr>
          <a:xfrm>
            <a:off x="7837931" y="701040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940" y="7125"/>
                </a:lnTo>
                <a:lnTo>
                  <a:pt x="48402" y="29067"/>
                </a:lnTo>
                <a:lnTo>
                  <a:pt x="24084" y="64053"/>
                </a:lnTo>
                <a:lnTo>
                  <a:pt x="7493" y="112649"/>
                </a:lnTo>
                <a:lnTo>
                  <a:pt x="1650" y="152257"/>
                </a:lnTo>
                <a:lnTo>
                  <a:pt x="0" y="199009"/>
                </a:lnTo>
                <a:lnTo>
                  <a:pt x="384" y="219694"/>
                </a:lnTo>
                <a:lnTo>
                  <a:pt x="3964" y="258302"/>
                </a:lnTo>
                <a:lnTo>
                  <a:pt x="15875" y="307133"/>
                </a:lnTo>
                <a:lnTo>
                  <a:pt x="37653" y="344666"/>
                </a:lnTo>
                <a:lnTo>
                  <a:pt x="77108" y="373874"/>
                </a:lnTo>
                <a:lnTo>
                  <a:pt x="116077" y="381000"/>
                </a:lnTo>
                <a:lnTo>
                  <a:pt x="129744" y="380259"/>
                </a:lnTo>
                <a:lnTo>
                  <a:pt x="166624" y="367919"/>
                </a:lnTo>
                <a:lnTo>
                  <a:pt x="194733" y="345313"/>
                </a:lnTo>
                <a:lnTo>
                  <a:pt x="119761" y="345313"/>
                </a:lnTo>
                <a:lnTo>
                  <a:pt x="85701" y="335841"/>
                </a:lnTo>
                <a:lnTo>
                  <a:pt x="61785" y="307546"/>
                </a:lnTo>
                <a:lnTo>
                  <a:pt x="47680" y="260605"/>
                </a:lnTo>
                <a:lnTo>
                  <a:pt x="43052" y="195199"/>
                </a:lnTo>
                <a:lnTo>
                  <a:pt x="47960" y="125912"/>
                </a:lnTo>
                <a:lnTo>
                  <a:pt x="62690" y="76009"/>
                </a:lnTo>
                <a:lnTo>
                  <a:pt x="87254" y="45823"/>
                </a:lnTo>
                <a:lnTo>
                  <a:pt x="121666" y="35687"/>
                </a:lnTo>
                <a:lnTo>
                  <a:pt x="200005" y="35687"/>
                </a:lnTo>
                <a:lnTo>
                  <a:pt x="196897" y="30496"/>
                </a:lnTo>
                <a:lnTo>
                  <a:pt x="164900" y="7637"/>
                </a:lnTo>
                <a:lnTo>
                  <a:pt x="123571" y="0"/>
                </a:lnTo>
                <a:close/>
              </a:path>
              <a:path w="238125" h="381000">
                <a:moveTo>
                  <a:pt x="200005" y="35687"/>
                </a:moveTo>
                <a:lnTo>
                  <a:pt x="121666" y="35687"/>
                </a:lnTo>
                <a:lnTo>
                  <a:pt x="153596" y="45543"/>
                </a:lnTo>
                <a:lnTo>
                  <a:pt x="176418" y="75104"/>
                </a:lnTo>
                <a:lnTo>
                  <a:pt x="190120" y="124358"/>
                </a:lnTo>
                <a:lnTo>
                  <a:pt x="194691" y="193294"/>
                </a:lnTo>
                <a:lnTo>
                  <a:pt x="190091" y="259802"/>
                </a:lnTo>
                <a:lnTo>
                  <a:pt x="176180" y="307308"/>
                </a:lnTo>
                <a:lnTo>
                  <a:pt x="152792" y="335811"/>
                </a:lnTo>
                <a:lnTo>
                  <a:pt x="119761" y="345313"/>
                </a:lnTo>
                <a:lnTo>
                  <a:pt x="194733" y="345313"/>
                </a:lnTo>
                <a:lnTo>
                  <a:pt x="220202" y="303815"/>
                </a:lnTo>
                <a:lnTo>
                  <a:pt x="233779" y="252386"/>
                </a:lnTo>
                <a:lnTo>
                  <a:pt x="237359" y="211695"/>
                </a:lnTo>
                <a:lnTo>
                  <a:pt x="237744" y="189611"/>
                </a:lnTo>
                <a:lnTo>
                  <a:pt x="233233" y="121562"/>
                </a:lnTo>
                <a:lnTo>
                  <a:pt x="219647" y="68497"/>
                </a:lnTo>
                <a:lnTo>
                  <a:pt x="200005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k object 373"/>
          <p:cNvSpPr/>
          <p:nvPr/>
        </p:nvSpPr>
        <p:spPr>
          <a:xfrm>
            <a:off x="8141207" y="697991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59">
                <a:moveTo>
                  <a:pt x="126492" y="58293"/>
                </a:moveTo>
                <a:lnTo>
                  <a:pt x="83693" y="58293"/>
                </a:lnTo>
                <a:lnTo>
                  <a:pt x="83693" y="377952"/>
                </a:lnTo>
                <a:lnTo>
                  <a:pt x="126492" y="377952"/>
                </a:lnTo>
                <a:lnTo>
                  <a:pt x="126492" y="58293"/>
                </a:lnTo>
                <a:close/>
              </a:path>
              <a:path w="127000" h="378459">
                <a:moveTo>
                  <a:pt x="126492" y="0"/>
                </a:moveTo>
                <a:lnTo>
                  <a:pt x="109727" y="0"/>
                </a:lnTo>
                <a:lnTo>
                  <a:pt x="104931" y="4210"/>
                </a:lnTo>
                <a:lnTo>
                  <a:pt x="99266" y="8445"/>
                </a:lnTo>
                <a:lnTo>
                  <a:pt x="93243" y="12680"/>
                </a:lnTo>
                <a:lnTo>
                  <a:pt x="87375" y="16891"/>
                </a:lnTo>
                <a:lnTo>
                  <a:pt x="80422" y="22175"/>
                </a:lnTo>
                <a:lnTo>
                  <a:pt x="73469" y="26781"/>
                </a:lnTo>
                <a:lnTo>
                  <a:pt x="66516" y="30696"/>
                </a:lnTo>
                <a:lnTo>
                  <a:pt x="59563" y="33909"/>
                </a:lnTo>
                <a:lnTo>
                  <a:pt x="43751" y="42068"/>
                </a:lnTo>
                <a:lnTo>
                  <a:pt x="36024" y="45731"/>
                </a:lnTo>
                <a:lnTo>
                  <a:pt x="27940" y="48895"/>
                </a:lnTo>
                <a:lnTo>
                  <a:pt x="20913" y="52482"/>
                </a:lnTo>
                <a:lnTo>
                  <a:pt x="13922" y="55213"/>
                </a:lnTo>
                <a:lnTo>
                  <a:pt x="6955" y="57610"/>
                </a:lnTo>
                <a:lnTo>
                  <a:pt x="0" y="60198"/>
                </a:lnTo>
                <a:lnTo>
                  <a:pt x="0" y="101600"/>
                </a:lnTo>
                <a:lnTo>
                  <a:pt x="7493" y="99695"/>
                </a:lnTo>
                <a:lnTo>
                  <a:pt x="16764" y="97790"/>
                </a:lnTo>
                <a:lnTo>
                  <a:pt x="24130" y="93980"/>
                </a:lnTo>
                <a:lnTo>
                  <a:pt x="30831" y="91195"/>
                </a:lnTo>
                <a:lnTo>
                  <a:pt x="36972" y="88376"/>
                </a:lnTo>
                <a:lnTo>
                  <a:pt x="42757" y="85532"/>
                </a:lnTo>
                <a:lnTo>
                  <a:pt x="48387" y="82677"/>
                </a:lnTo>
                <a:lnTo>
                  <a:pt x="53933" y="79597"/>
                </a:lnTo>
                <a:lnTo>
                  <a:pt x="65121" y="72675"/>
                </a:lnTo>
                <a:lnTo>
                  <a:pt x="70739" y="69596"/>
                </a:lnTo>
                <a:lnTo>
                  <a:pt x="76326" y="65786"/>
                </a:lnTo>
                <a:lnTo>
                  <a:pt x="80010" y="62103"/>
                </a:lnTo>
                <a:lnTo>
                  <a:pt x="83693" y="58293"/>
                </a:lnTo>
                <a:lnTo>
                  <a:pt x="126492" y="58293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k object 374"/>
          <p:cNvSpPr/>
          <p:nvPr/>
        </p:nvSpPr>
        <p:spPr>
          <a:xfrm>
            <a:off x="8369807" y="697991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59">
                <a:moveTo>
                  <a:pt x="126492" y="58293"/>
                </a:moveTo>
                <a:lnTo>
                  <a:pt x="85598" y="58293"/>
                </a:lnTo>
                <a:lnTo>
                  <a:pt x="85598" y="377952"/>
                </a:lnTo>
                <a:lnTo>
                  <a:pt x="126492" y="377952"/>
                </a:lnTo>
                <a:lnTo>
                  <a:pt x="126492" y="58293"/>
                </a:lnTo>
                <a:close/>
              </a:path>
              <a:path w="127000" h="378459">
                <a:moveTo>
                  <a:pt x="126492" y="0"/>
                </a:moveTo>
                <a:lnTo>
                  <a:pt x="111633" y="0"/>
                </a:lnTo>
                <a:lnTo>
                  <a:pt x="106003" y="4210"/>
                </a:lnTo>
                <a:lnTo>
                  <a:pt x="100218" y="8445"/>
                </a:lnTo>
                <a:lnTo>
                  <a:pt x="94077" y="12680"/>
                </a:lnTo>
                <a:lnTo>
                  <a:pt x="87375" y="16891"/>
                </a:lnTo>
                <a:lnTo>
                  <a:pt x="81494" y="22175"/>
                </a:lnTo>
                <a:lnTo>
                  <a:pt x="74898" y="26781"/>
                </a:lnTo>
                <a:lnTo>
                  <a:pt x="67587" y="30696"/>
                </a:lnTo>
                <a:lnTo>
                  <a:pt x="59563" y="33909"/>
                </a:lnTo>
                <a:lnTo>
                  <a:pt x="52256" y="38072"/>
                </a:lnTo>
                <a:lnTo>
                  <a:pt x="44640" y="42068"/>
                </a:lnTo>
                <a:lnTo>
                  <a:pt x="37024" y="45731"/>
                </a:lnTo>
                <a:lnTo>
                  <a:pt x="29718" y="48895"/>
                </a:lnTo>
                <a:lnTo>
                  <a:pt x="21663" y="52482"/>
                </a:lnTo>
                <a:lnTo>
                  <a:pt x="14144" y="55213"/>
                </a:lnTo>
                <a:lnTo>
                  <a:pt x="6983" y="57610"/>
                </a:lnTo>
                <a:lnTo>
                  <a:pt x="0" y="60198"/>
                </a:lnTo>
                <a:lnTo>
                  <a:pt x="0" y="101600"/>
                </a:lnTo>
                <a:lnTo>
                  <a:pt x="6675" y="100141"/>
                </a:lnTo>
                <a:lnTo>
                  <a:pt x="13017" y="98504"/>
                </a:lnTo>
                <a:lnTo>
                  <a:pt x="19359" y="96510"/>
                </a:lnTo>
                <a:lnTo>
                  <a:pt x="26035" y="93980"/>
                </a:lnTo>
                <a:lnTo>
                  <a:pt x="31930" y="91195"/>
                </a:lnTo>
                <a:lnTo>
                  <a:pt x="44340" y="85532"/>
                </a:lnTo>
                <a:lnTo>
                  <a:pt x="57658" y="78994"/>
                </a:lnTo>
                <a:lnTo>
                  <a:pt x="65150" y="73279"/>
                </a:lnTo>
                <a:lnTo>
                  <a:pt x="70739" y="69596"/>
                </a:lnTo>
                <a:lnTo>
                  <a:pt x="81788" y="62103"/>
                </a:lnTo>
                <a:lnTo>
                  <a:pt x="85598" y="58293"/>
                </a:lnTo>
                <a:lnTo>
                  <a:pt x="126492" y="58293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k object 375"/>
          <p:cNvSpPr/>
          <p:nvPr/>
        </p:nvSpPr>
        <p:spPr>
          <a:xfrm>
            <a:off x="8599931" y="697991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59">
                <a:moveTo>
                  <a:pt x="126492" y="58293"/>
                </a:moveTo>
                <a:lnTo>
                  <a:pt x="83693" y="58293"/>
                </a:lnTo>
                <a:lnTo>
                  <a:pt x="83693" y="377952"/>
                </a:lnTo>
                <a:lnTo>
                  <a:pt x="126492" y="377952"/>
                </a:lnTo>
                <a:lnTo>
                  <a:pt x="126492" y="58293"/>
                </a:lnTo>
                <a:close/>
              </a:path>
              <a:path w="127000" h="378459">
                <a:moveTo>
                  <a:pt x="126492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94047" y="12680"/>
                </a:lnTo>
                <a:lnTo>
                  <a:pt x="87375" y="16891"/>
                </a:lnTo>
                <a:lnTo>
                  <a:pt x="80422" y="22175"/>
                </a:lnTo>
                <a:lnTo>
                  <a:pt x="73469" y="26781"/>
                </a:lnTo>
                <a:lnTo>
                  <a:pt x="66516" y="30696"/>
                </a:lnTo>
                <a:lnTo>
                  <a:pt x="59563" y="33909"/>
                </a:lnTo>
                <a:lnTo>
                  <a:pt x="43751" y="42068"/>
                </a:lnTo>
                <a:lnTo>
                  <a:pt x="36024" y="45731"/>
                </a:lnTo>
                <a:lnTo>
                  <a:pt x="27940" y="48895"/>
                </a:lnTo>
                <a:lnTo>
                  <a:pt x="20913" y="52482"/>
                </a:lnTo>
                <a:lnTo>
                  <a:pt x="13922" y="55213"/>
                </a:lnTo>
                <a:lnTo>
                  <a:pt x="6955" y="57610"/>
                </a:lnTo>
                <a:lnTo>
                  <a:pt x="0" y="60198"/>
                </a:lnTo>
                <a:lnTo>
                  <a:pt x="0" y="101600"/>
                </a:lnTo>
                <a:lnTo>
                  <a:pt x="7493" y="99695"/>
                </a:lnTo>
                <a:lnTo>
                  <a:pt x="16764" y="97790"/>
                </a:lnTo>
                <a:lnTo>
                  <a:pt x="24129" y="93980"/>
                </a:lnTo>
                <a:lnTo>
                  <a:pt x="30831" y="91195"/>
                </a:lnTo>
                <a:lnTo>
                  <a:pt x="36972" y="88376"/>
                </a:lnTo>
                <a:lnTo>
                  <a:pt x="42757" y="85532"/>
                </a:lnTo>
                <a:lnTo>
                  <a:pt x="48387" y="82677"/>
                </a:lnTo>
                <a:lnTo>
                  <a:pt x="54737" y="79597"/>
                </a:lnTo>
                <a:lnTo>
                  <a:pt x="60229" y="76136"/>
                </a:lnTo>
                <a:lnTo>
                  <a:pt x="65389" y="72675"/>
                </a:lnTo>
                <a:lnTo>
                  <a:pt x="70739" y="69596"/>
                </a:lnTo>
                <a:lnTo>
                  <a:pt x="76326" y="65786"/>
                </a:lnTo>
                <a:lnTo>
                  <a:pt x="80010" y="62103"/>
                </a:lnTo>
                <a:lnTo>
                  <a:pt x="83693" y="58293"/>
                </a:lnTo>
                <a:lnTo>
                  <a:pt x="126492" y="58293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k object 376"/>
          <p:cNvSpPr/>
          <p:nvPr/>
        </p:nvSpPr>
        <p:spPr>
          <a:xfrm>
            <a:off x="8827007" y="70104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9067"/>
                </a:lnTo>
                <a:lnTo>
                  <a:pt x="25132" y="64053"/>
                </a:lnTo>
                <a:lnTo>
                  <a:pt x="9398" y="112649"/>
                </a:lnTo>
                <a:lnTo>
                  <a:pt x="2555" y="152257"/>
                </a:lnTo>
                <a:lnTo>
                  <a:pt x="0" y="199009"/>
                </a:lnTo>
                <a:lnTo>
                  <a:pt x="664" y="219694"/>
                </a:lnTo>
                <a:lnTo>
                  <a:pt x="2555" y="239522"/>
                </a:lnTo>
                <a:lnTo>
                  <a:pt x="5518" y="258302"/>
                </a:lnTo>
                <a:lnTo>
                  <a:pt x="9398" y="275844"/>
                </a:lnTo>
                <a:lnTo>
                  <a:pt x="12872" y="292113"/>
                </a:lnTo>
                <a:lnTo>
                  <a:pt x="31750" y="334137"/>
                </a:lnTo>
                <a:lnTo>
                  <a:pt x="67310" y="367919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9"/>
                </a:lnTo>
                <a:lnTo>
                  <a:pt x="195905" y="345313"/>
                </a:lnTo>
                <a:lnTo>
                  <a:pt x="121539" y="345313"/>
                </a:lnTo>
                <a:lnTo>
                  <a:pt x="87201" y="335841"/>
                </a:lnTo>
                <a:lnTo>
                  <a:pt x="62674" y="307546"/>
                </a:lnTo>
                <a:lnTo>
                  <a:pt x="4795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9" y="35687"/>
                </a:lnTo>
                <a:lnTo>
                  <a:pt x="201234" y="35687"/>
                </a:lnTo>
                <a:lnTo>
                  <a:pt x="198092" y="30496"/>
                </a:lnTo>
                <a:lnTo>
                  <a:pt x="165563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1234" y="35687"/>
                </a:moveTo>
                <a:lnTo>
                  <a:pt x="121539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5" y="193294"/>
                </a:lnTo>
                <a:lnTo>
                  <a:pt x="191637" y="259802"/>
                </a:lnTo>
                <a:lnTo>
                  <a:pt x="177784" y="307308"/>
                </a:lnTo>
                <a:lnTo>
                  <a:pt x="154477" y="335811"/>
                </a:lnTo>
                <a:lnTo>
                  <a:pt x="121539" y="345313"/>
                </a:lnTo>
                <a:lnTo>
                  <a:pt x="195905" y="345313"/>
                </a:lnTo>
                <a:lnTo>
                  <a:pt x="221027" y="303815"/>
                </a:lnTo>
                <a:lnTo>
                  <a:pt x="235303" y="252386"/>
                </a:lnTo>
                <a:lnTo>
                  <a:pt x="238883" y="211695"/>
                </a:lnTo>
                <a:lnTo>
                  <a:pt x="239268" y="189611"/>
                </a:lnTo>
                <a:lnTo>
                  <a:pt x="234755" y="121562"/>
                </a:lnTo>
                <a:lnTo>
                  <a:pt x="221093" y="68497"/>
                </a:lnTo>
                <a:lnTo>
                  <a:pt x="201234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k object 377"/>
          <p:cNvSpPr/>
          <p:nvPr/>
        </p:nvSpPr>
        <p:spPr>
          <a:xfrm>
            <a:off x="9118092" y="708659"/>
            <a:ext cx="120650" cy="449580"/>
          </a:xfrm>
          <a:custGeom>
            <a:avLst/>
            <a:gdLst/>
            <a:ahLst/>
            <a:cxnLst/>
            <a:rect l="l" t="t" r="r" b="b"/>
            <a:pathLst>
              <a:path w="120650" h="449580">
                <a:moveTo>
                  <a:pt x="120396" y="0"/>
                </a:moveTo>
                <a:lnTo>
                  <a:pt x="85818" y="4907"/>
                </a:lnTo>
                <a:lnTo>
                  <a:pt x="61134" y="19637"/>
                </a:lnTo>
                <a:lnTo>
                  <a:pt x="46333" y="44201"/>
                </a:lnTo>
                <a:lnTo>
                  <a:pt x="41401" y="78612"/>
                </a:lnTo>
                <a:lnTo>
                  <a:pt x="41401" y="153542"/>
                </a:lnTo>
                <a:lnTo>
                  <a:pt x="38629" y="177121"/>
                </a:lnTo>
                <a:lnTo>
                  <a:pt x="30559" y="194341"/>
                </a:lnTo>
                <a:lnTo>
                  <a:pt x="17559" y="205228"/>
                </a:lnTo>
                <a:lnTo>
                  <a:pt x="0" y="209803"/>
                </a:lnTo>
                <a:lnTo>
                  <a:pt x="0" y="239775"/>
                </a:lnTo>
                <a:lnTo>
                  <a:pt x="17559" y="244054"/>
                </a:lnTo>
                <a:lnTo>
                  <a:pt x="30559" y="254285"/>
                </a:lnTo>
                <a:lnTo>
                  <a:pt x="38629" y="270851"/>
                </a:lnTo>
                <a:lnTo>
                  <a:pt x="41401" y="294131"/>
                </a:lnTo>
                <a:lnTo>
                  <a:pt x="41401" y="370839"/>
                </a:lnTo>
                <a:lnTo>
                  <a:pt x="46333" y="405324"/>
                </a:lnTo>
                <a:lnTo>
                  <a:pt x="61134" y="429926"/>
                </a:lnTo>
                <a:lnTo>
                  <a:pt x="85818" y="444670"/>
                </a:lnTo>
                <a:lnTo>
                  <a:pt x="120396" y="449579"/>
                </a:lnTo>
                <a:lnTo>
                  <a:pt x="120396" y="417702"/>
                </a:lnTo>
                <a:lnTo>
                  <a:pt x="109073" y="416712"/>
                </a:lnTo>
                <a:lnTo>
                  <a:pt x="100202" y="413972"/>
                </a:lnTo>
                <a:lnTo>
                  <a:pt x="79408" y="377475"/>
                </a:lnTo>
                <a:lnTo>
                  <a:pt x="78993" y="363347"/>
                </a:lnTo>
                <a:lnTo>
                  <a:pt x="78993" y="290322"/>
                </a:lnTo>
                <a:lnTo>
                  <a:pt x="76519" y="266134"/>
                </a:lnTo>
                <a:lnTo>
                  <a:pt x="69103" y="247030"/>
                </a:lnTo>
                <a:lnTo>
                  <a:pt x="56759" y="233189"/>
                </a:lnTo>
                <a:lnTo>
                  <a:pt x="39497" y="224789"/>
                </a:lnTo>
                <a:lnTo>
                  <a:pt x="39497" y="222885"/>
                </a:lnTo>
                <a:lnTo>
                  <a:pt x="56759" y="214485"/>
                </a:lnTo>
                <a:lnTo>
                  <a:pt x="69103" y="200644"/>
                </a:lnTo>
                <a:lnTo>
                  <a:pt x="76519" y="181540"/>
                </a:lnTo>
                <a:lnTo>
                  <a:pt x="78993" y="157352"/>
                </a:lnTo>
                <a:lnTo>
                  <a:pt x="78993" y="82423"/>
                </a:lnTo>
                <a:lnTo>
                  <a:pt x="81498" y="60326"/>
                </a:lnTo>
                <a:lnTo>
                  <a:pt x="89122" y="44529"/>
                </a:lnTo>
                <a:lnTo>
                  <a:pt x="102032" y="35042"/>
                </a:lnTo>
                <a:lnTo>
                  <a:pt x="120396" y="31876"/>
                </a:lnTo>
                <a:lnTo>
                  <a:pt x="12039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k object 378"/>
          <p:cNvSpPr/>
          <p:nvPr/>
        </p:nvSpPr>
        <p:spPr>
          <a:xfrm>
            <a:off x="9284207" y="708659"/>
            <a:ext cx="119380" cy="449580"/>
          </a:xfrm>
          <a:custGeom>
            <a:avLst/>
            <a:gdLst/>
            <a:ahLst/>
            <a:cxnLst/>
            <a:rect l="l" t="t" r="r" b="b"/>
            <a:pathLst>
              <a:path w="119379" h="449580">
                <a:moveTo>
                  <a:pt x="0" y="0"/>
                </a:moveTo>
                <a:lnTo>
                  <a:pt x="0" y="31876"/>
                </a:lnTo>
                <a:lnTo>
                  <a:pt x="17335" y="35042"/>
                </a:lnTo>
                <a:lnTo>
                  <a:pt x="29717" y="44529"/>
                </a:lnTo>
                <a:lnTo>
                  <a:pt x="37147" y="60326"/>
                </a:lnTo>
                <a:lnTo>
                  <a:pt x="39624" y="82423"/>
                </a:lnTo>
                <a:lnTo>
                  <a:pt x="39624" y="157352"/>
                </a:lnTo>
                <a:lnTo>
                  <a:pt x="42100" y="181540"/>
                </a:lnTo>
                <a:lnTo>
                  <a:pt x="49529" y="200644"/>
                </a:lnTo>
                <a:lnTo>
                  <a:pt x="61912" y="214485"/>
                </a:lnTo>
                <a:lnTo>
                  <a:pt x="79248" y="222885"/>
                </a:lnTo>
                <a:lnTo>
                  <a:pt x="79248" y="224789"/>
                </a:lnTo>
                <a:lnTo>
                  <a:pt x="61912" y="233189"/>
                </a:lnTo>
                <a:lnTo>
                  <a:pt x="49530" y="247030"/>
                </a:lnTo>
                <a:lnTo>
                  <a:pt x="42100" y="266134"/>
                </a:lnTo>
                <a:lnTo>
                  <a:pt x="39624" y="290322"/>
                </a:lnTo>
                <a:lnTo>
                  <a:pt x="39624" y="363347"/>
                </a:lnTo>
                <a:lnTo>
                  <a:pt x="39209" y="376672"/>
                </a:lnTo>
                <a:lnTo>
                  <a:pt x="18637" y="413972"/>
                </a:lnTo>
                <a:lnTo>
                  <a:pt x="0" y="417702"/>
                </a:lnTo>
                <a:lnTo>
                  <a:pt x="0" y="449579"/>
                </a:lnTo>
                <a:lnTo>
                  <a:pt x="33569" y="444670"/>
                </a:lnTo>
                <a:lnTo>
                  <a:pt x="57769" y="429926"/>
                </a:lnTo>
                <a:lnTo>
                  <a:pt x="72419" y="405324"/>
                </a:lnTo>
                <a:lnTo>
                  <a:pt x="77343" y="370839"/>
                </a:lnTo>
                <a:lnTo>
                  <a:pt x="77343" y="294131"/>
                </a:lnTo>
                <a:lnTo>
                  <a:pt x="80117" y="270851"/>
                </a:lnTo>
                <a:lnTo>
                  <a:pt x="88201" y="254285"/>
                </a:lnTo>
                <a:lnTo>
                  <a:pt x="101238" y="244054"/>
                </a:lnTo>
                <a:lnTo>
                  <a:pt x="118872" y="239775"/>
                </a:lnTo>
                <a:lnTo>
                  <a:pt x="118872" y="209803"/>
                </a:lnTo>
                <a:lnTo>
                  <a:pt x="101238" y="205228"/>
                </a:lnTo>
                <a:lnTo>
                  <a:pt x="88201" y="194341"/>
                </a:lnTo>
                <a:lnTo>
                  <a:pt x="80117" y="177121"/>
                </a:lnTo>
                <a:lnTo>
                  <a:pt x="77343" y="153542"/>
                </a:lnTo>
                <a:lnTo>
                  <a:pt x="77343" y="78612"/>
                </a:lnTo>
                <a:lnTo>
                  <a:pt x="72419" y="44201"/>
                </a:lnTo>
                <a:lnTo>
                  <a:pt x="57769" y="19637"/>
                </a:lnTo>
                <a:lnTo>
                  <a:pt x="33569" y="4907"/>
                </a:lnTo>
                <a:lnTo>
                  <a:pt x="0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k object 379"/>
          <p:cNvSpPr/>
          <p:nvPr/>
        </p:nvSpPr>
        <p:spPr>
          <a:xfrm>
            <a:off x="9448800" y="697991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59">
                <a:moveTo>
                  <a:pt x="126492" y="58293"/>
                </a:moveTo>
                <a:lnTo>
                  <a:pt x="83693" y="58293"/>
                </a:lnTo>
                <a:lnTo>
                  <a:pt x="83693" y="377952"/>
                </a:lnTo>
                <a:lnTo>
                  <a:pt x="126492" y="377952"/>
                </a:lnTo>
                <a:lnTo>
                  <a:pt x="126492" y="58293"/>
                </a:lnTo>
                <a:close/>
              </a:path>
              <a:path w="127000" h="378459">
                <a:moveTo>
                  <a:pt x="126492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94047" y="12680"/>
                </a:lnTo>
                <a:lnTo>
                  <a:pt x="87375" y="16891"/>
                </a:lnTo>
                <a:lnTo>
                  <a:pt x="80422" y="22175"/>
                </a:lnTo>
                <a:lnTo>
                  <a:pt x="73469" y="26781"/>
                </a:lnTo>
                <a:lnTo>
                  <a:pt x="66516" y="30696"/>
                </a:lnTo>
                <a:lnTo>
                  <a:pt x="59563" y="33909"/>
                </a:lnTo>
                <a:lnTo>
                  <a:pt x="51506" y="38072"/>
                </a:lnTo>
                <a:lnTo>
                  <a:pt x="14144" y="55213"/>
                </a:lnTo>
                <a:lnTo>
                  <a:pt x="6983" y="57610"/>
                </a:lnTo>
                <a:lnTo>
                  <a:pt x="0" y="60198"/>
                </a:lnTo>
                <a:lnTo>
                  <a:pt x="0" y="101600"/>
                </a:lnTo>
                <a:lnTo>
                  <a:pt x="7493" y="99695"/>
                </a:lnTo>
                <a:lnTo>
                  <a:pt x="16764" y="97790"/>
                </a:lnTo>
                <a:lnTo>
                  <a:pt x="24129" y="93980"/>
                </a:lnTo>
                <a:lnTo>
                  <a:pt x="30831" y="91195"/>
                </a:lnTo>
                <a:lnTo>
                  <a:pt x="36972" y="88376"/>
                </a:lnTo>
                <a:lnTo>
                  <a:pt x="42757" y="85532"/>
                </a:lnTo>
                <a:lnTo>
                  <a:pt x="48386" y="82677"/>
                </a:lnTo>
                <a:lnTo>
                  <a:pt x="54737" y="79597"/>
                </a:lnTo>
                <a:lnTo>
                  <a:pt x="60229" y="76136"/>
                </a:lnTo>
                <a:lnTo>
                  <a:pt x="65389" y="72675"/>
                </a:lnTo>
                <a:lnTo>
                  <a:pt x="70739" y="69596"/>
                </a:lnTo>
                <a:lnTo>
                  <a:pt x="81788" y="62103"/>
                </a:lnTo>
                <a:lnTo>
                  <a:pt x="83693" y="58293"/>
                </a:lnTo>
                <a:lnTo>
                  <a:pt x="126492" y="58293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k object 380"/>
          <p:cNvSpPr/>
          <p:nvPr/>
        </p:nvSpPr>
        <p:spPr>
          <a:xfrm>
            <a:off x="9675876" y="70104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5222" y="0"/>
                </a:moveTo>
                <a:lnTo>
                  <a:pt x="82895" y="7125"/>
                </a:lnTo>
                <a:lnTo>
                  <a:pt x="50038" y="29067"/>
                </a:lnTo>
                <a:lnTo>
                  <a:pt x="25132" y="64053"/>
                </a:lnTo>
                <a:lnTo>
                  <a:pt x="9398" y="112649"/>
                </a:lnTo>
                <a:lnTo>
                  <a:pt x="2555" y="152257"/>
                </a:lnTo>
                <a:lnTo>
                  <a:pt x="0" y="199009"/>
                </a:lnTo>
                <a:lnTo>
                  <a:pt x="664" y="219694"/>
                </a:lnTo>
                <a:lnTo>
                  <a:pt x="2555" y="239522"/>
                </a:lnTo>
                <a:lnTo>
                  <a:pt x="5518" y="258302"/>
                </a:lnTo>
                <a:lnTo>
                  <a:pt x="9398" y="275844"/>
                </a:lnTo>
                <a:lnTo>
                  <a:pt x="12872" y="292113"/>
                </a:lnTo>
                <a:lnTo>
                  <a:pt x="31750" y="334137"/>
                </a:lnTo>
                <a:lnTo>
                  <a:pt x="67309" y="367919"/>
                </a:lnTo>
                <a:lnTo>
                  <a:pt x="115950" y="381000"/>
                </a:lnTo>
                <a:lnTo>
                  <a:pt x="130645" y="380259"/>
                </a:lnTo>
                <a:lnTo>
                  <a:pt x="168275" y="367919"/>
                </a:lnTo>
                <a:lnTo>
                  <a:pt x="195905" y="345313"/>
                </a:lnTo>
                <a:lnTo>
                  <a:pt x="121539" y="345313"/>
                </a:lnTo>
                <a:lnTo>
                  <a:pt x="87201" y="335841"/>
                </a:lnTo>
                <a:lnTo>
                  <a:pt x="62674" y="307546"/>
                </a:lnTo>
                <a:lnTo>
                  <a:pt x="4795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9" y="35687"/>
                </a:lnTo>
                <a:lnTo>
                  <a:pt x="201606" y="35687"/>
                </a:lnTo>
                <a:lnTo>
                  <a:pt x="198504" y="30496"/>
                </a:lnTo>
                <a:lnTo>
                  <a:pt x="166538" y="7637"/>
                </a:lnTo>
                <a:lnTo>
                  <a:pt x="125222" y="0"/>
                </a:lnTo>
                <a:close/>
              </a:path>
              <a:path w="239395" h="381000">
                <a:moveTo>
                  <a:pt x="201606" y="35687"/>
                </a:moveTo>
                <a:lnTo>
                  <a:pt x="121539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5" y="193294"/>
                </a:lnTo>
                <a:lnTo>
                  <a:pt x="191637" y="259802"/>
                </a:lnTo>
                <a:lnTo>
                  <a:pt x="177784" y="307308"/>
                </a:lnTo>
                <a:lnTo>
                  <a:pt x="154477" y="335811"/>
                </a:lnTo>
                <a:lnTo>
                  <a:pt x="121539" y="345313"/>
                </a:lnTo>
                <a:lnTo>
                  <a:pt x="195905" y="345313"/>
                </a:lnTo>
                <a:lnTo>
                  <a:pt x="221027" y="303815"/>
                </a:lnTo>
                <a:lnTo>
                  <a:pt x="235303" y="252386"/>
                </a:lnTo>
                <a:lnTo>
                  <a:pt x="238883" y="211695"/>
                </a:lnTo>
                <a:lnTo>
                  <a:pt x="239268" y="189611"/>
                </a:lnTo>
                <a:lnTo>
                  <a:pt x="234771" y="121562"/>
                </a:lnTo>
                <a:lnTo>
                  <a:pt x="221215" y="68497"/>
                </a:lnTo>
                <a:lnTo>
                  <a:pt x="201606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k object 381"/>
          <p:cNvSpPr/>
          <p:nvPr/>
        </p:nvSpPr>
        <p:spPr>
          <a:xfrm>
            <a:off x="9974580" y="701040"/>
            <a:ext cx="241300" cy="381000"/>
          </a:xfrm>
          <a:custGeom>
            <a:avLst/>
            <a:gdLst/>
            <a:ahLst/>
            <a:cxnLst/>
            <a:rect l="l" t="t" r="r" b="b"/>
            <a:pathLst>
              <a:path w="241300" h="381000">
                <a:moveTo>
                  <a:pt x="124205" y="0"/>
                </a:moveTo>
                <a:lnTo>
                  <a:pt x="83397" y="7125"/>
                </a:lnTo>
                <a:lnTo>
                  <a:pt x="50323" y="29067"/>
                </a:lnTo>
                <a:lnTo>
                  <a:pt x="25292" y="64053"/>
                </a:lnTo>
                <a:lnTo>
                  <a:pt x="9398" y="112649"/>
                </a:lnTo>
                <a:lnTo>
                  <a:pt x="2603" y="152257"/>
                </a:lnTo>
                <a:lnTo>
                  <a:pt x="0" y="199009"/>
                </a:lnTo>
                <a:lnTo>
                  <a:pt x="682" y="219694"/>
                </a:lnTo>
                <a:lnTo>
                  <a:pt x="5572" y="258302"/>
                </a:lnTo>
                <a:lnTo>
                  <a:pt x="17891" y="307133"/>
                </a:lnTo>
                <a:lnTo>
                  <a:pt x="39437" y="344666"/>
                </a:lnTo>
                <a:lnTo>
                  <a:pt x="79331" y="373874"/>
                </a:lnTo>
                <a:lnTo>
                  <a:pt x="116586" y="381000"/>
                </a:lnTo>
                <a:lnTo>
                  <a:pt x="131446" y="380259"/>
                </a:lnTo>
                <a:lnTo>
                  <a:pt x="169291" y="367919"/>
                </a:lnTo>
                <a:lnTo>
                  <a:pt x="197163" y="345313"/>
                </a:lnTo>
                <a:lnTo>
                  <a:pt x="122300" y="345313"/>
                </a:lnTo>
                <a:lnTo>
                  <a:pt x="87723" y="335841"/>
                </a:lnTo>
                <a:lnTo>
                  <a:pt x="63039" y="307546"/>
                </a:lnTo>
                <a:lnTo>
                  <a:pt x="48238" y="260605"/>
                </a:lnTo>
                <a:lnTo>
                  <a:pt x="43306" y="195199"/>
                </a:lnTo>
                <a:lnTo>
                  <a:pt x="48238" y="125912"/>
                </a:lnTo>
                <a:lnTo>
                  <a:pt x="63039" y="76009"/>
                </a:lnTo>
                <a:lnTo>
                  <a:pt x="87723" y="45823"/>
                </a:lnTo>
                <a:lnTo>
                  <a:pt x="122300" y="35687"/>
                </a:lnTo>
                <a:lnTo>
                  <a:pt x="202529" y="35687"/>
                </a:lnTo>
                <a:lnTo>
                  <a:pt x="199369" y="30496"/>
                </a:lnTo>
                <a:lnTo>
                  <a:pt x="166664" y="7637"/>
                </a:lnTo>
                <a:lnTo>
                  <a:pt x="124205" y="0"/>
                </a:lnTo>
                <a:close/>
              </a:path>
              <a:path w="241300" h="381000">
                <a:moveTo>
                  <a:pt x="202529" y="35687"/>
                </a:moveTo>
                <a:lnTo>
                  <a:pt x="122300" y="35687"/>
                </a:lnTo>
                <a:lnTo>
                  <a:pt x="155479" y="45543"/>
                </a:lnTo>
                <a:lnTo>
                  <a:pt x="178943" y="75104"/>
                </a:lnTo>
                <a:lnTo>
                  <a:pt x="192881" y="124358"/>
                </a:lnTo>
                <a:lnTo>
                  <a:pt x="197485" y="193294"/>
                </a:lnTo>
                <a:lnTo>
                  <a:pt x="192881" y="259802"/>
                </a:lnTo>
                <a:lnTo>
                  <a:pt x="178943" y="307308"/>
                </a:lnTo>
                <a:lnTo>
                  <a:pt x="155479" y="335811"/>
                </a:lnTo>
                <a:lnTo>
                  <a:pt x="122300" y="345313"/>
                </a:lnTo>
                <a:lnTo>
                  <a:pt x="197163" y="345313"/>
                </a:lnTo>
                <a:lnTo>
                  <a:pt x="222424" y="303815"/>
                </a:lnTo>
                <a:lnTo>
                  <a:pt x="236827" y="252386"/>
                </a:lnTo>
                <a:lnTo>
                  <a:pt x="240407" y="211695"/>
                </a:lnTo>
                <a:lnTo>
                  <a:pt x="240792" y="189611"/>
                </a:lnTo>
                <a:lnTo>
                  <a:pt x="236250" y="121562"/>
                </a:lnTo>
                <a:lnTo>
                  <a:pt x="222503" y="68497"/>
                </a:lnTo>
                <a:lnTo>
                  <a:pt x="202529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k object 382"/>
          <p:cNvSpPr/>
          <p:nvPr/>
        </p:nvSpPr>
        <p:spPr>
          <a:xfrm>
            <a:off x="10280904" y="697991"/>
            <a:ext cx="123825" cy="378460"/>
          </a:xfrm>
          <a:custGeom>
            <a:avLst/>
            <a:gdLst/>
            <a:ahLst/>
            <a:cxnLst/>
            <a:rect l="l" t="t" r="r" b="b"/>
            <a:pathLst>
              <a:path w="123825" h="378459">
                <a:moveTo>
                  <a:pt x="123444" y="58293"/>
                </a:moveTo>
                <a:lnTo>
                  <a:pt x="82930" y="58293"/>
                </a:lnTo>
                <a:lnTo>
                  <a:pt x="82930" y="377952"/>
                </a:lnTo>
                <a:lnTo>
                  <a:pt x="123444" y="377952"/>
                </a:lnTo>
                <a:lnTo>
                  <a:pt x="123444" y="58293"/>
                </a:lnTo>
                <a:close/>
              </a:path>
              <a:path w="123825" h="378459">
                <a:moveTo>
                  <a:pt x="123444" y="0"/>
                </a:moveTo>
                <a:lnTo>
                  <a:pt x="108712" y="0"/>
                </a:lnTo>
                <a:lnTo>
                  <a:pt x="79652" y="22175"/>
                </a:lnTo>
                <a:lnTo>
                  <a:pt x="72548" y="26781"/>
                </a:lnTo>
                <a:lnTo>
                  <a:pt x="65111" y="30696"/>
                </a:lnTo>
                <a:lnTo>
                  <a:pt x="57150" y="33909"/>
                </a:lnTo>
                <a:lnTo>
                  <a:pt x="50188" y="38072"/>
                </a:lnTo>
                <a:lnTo>
                  <a:pt x="43084" y="42068"/>
                </a:lnTo>
                <a:lnTo>
                  <a:pt x="35647" y="45731"/>
                </a:lnTo>
                <a:lnTo>
                  <a:pt x="27686" y="48895"/>
                </a:lnTo>
                <a:lnTo>
                  <a:pt x="20484" y="52482"/>
                </a:lnTo>
                <a:lnTo>
                  <a:pt x="13128" y="55213"/>
                </a:lnTo>
                <a:lnTo>
                  <a:pt x="6129" y="57610"/>
                </a:lnTo>
                <a:lnTo>
                  <a:pt x="0" y="60198"/>
                </a:lnTo>
                <a:lnTo>
                  <a:pt x="0" y="101600"/>
                </a:lnTo>
                <a:lnTo>
                  <a:pt x="14731" y="97790"/>
                </a:lnTo>
                <a:lnTo>
                  <a:pt x="47878" y="82677"/>
                </a:lnTo>
                <a:lnTo>
                  <a:pt x="55245" y="78994"/>
                </a:lnTo>
                <a:lnTo>
                  <a:pt x="62611" y="73279"/>
                </a:lnTo>
                <a:lnTo>
                  <a:pt x="68199" y="69596"/>
                </a:lnTo>
                <a:lnTo>
                  <a:pt x="75565" y="65786"/>
                </a:lnTo>
                <a:lnTo>
                  <a:pt x="79248" y="62103"/>
                </a:lnTo>
                <a:lnTo>
                  <a:pt x="82930" y="58293"/>
                </a:lnTo>
                <a:lnTo>
                  <a:pt x="123444" y="58293"/>
                </a:lnTo>
                <a:lnTo>
                  <a:pt x="123444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k object 383"/>
          <p:cNvSpPr/>
          <p:nvPr/>
        </p:nvSpPr>
        <p:spPr>
          <a:xfrm>
            <a:off x="10506456" y="70104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865" y="7125"/>
                </a:lnTo>
                <a:lnTo>
                  <a:pt x="50038" y="29067"/>
                </a:lnTo>
                <a:lnTo>
                  <a:pt x="24834" y="64053"/>
                </a:lnTo>
                <a:lnTo>
                  <a:pt x="7493" y="112649"/>
                </a:lnTo>
                <a:lnTo>
                  <a:pt x="2317" y="152257"/>
                </a:lnTo>
                <a:lnTo>
                  <a:pt x="0" y="199009"/>
                </a:lnTo>
                <a:lnTo>
                  <a:pt x="634" y="219694"/>
                </a:lnTo>
                <a:lnTo>
                  <a:pt x="4714" y="258302"/>
                </a:lnTo>
                <a:lnTo>
                  <a:pt x="17362" y="307308"/>
                </a:lnTo>
                <a:lnTo>
                  <a:pt x="38359" y="344666"/>
                </a:lnTo>
                <a:lnTo>
                  <a:pt x="77785" y="373874"/>
                </a:lnTo>
                <a:lnTo>
                  <a:pt x="115950" y="381000"/>
                </a:lnTo>
                <a:lnTo>
                  <a:pt x="129895" y="380259"/>
                </a:lnTo>
                <a:lnTo>
                  <a:pt x="168275" y="367919"/>
                </a:lnTo>
                <a:lnTo>
                  <a:pt x="195905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9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9" y="35687"/>
                </a:lnTo>
                <a:lnTo>
                  <a:pt x="154477" y="45543"/>
                </a:lnTo>
                <a:lnTo>
                  <a:pt x="177784" y="75104"/>
                </a:lnTo>
                <a:lnTo>
                  <a:pt x="191637" y="124358"/>
                </a:lnTo>
                <a:lnTo>
                  <a:pt x="196215" y="193294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905" y="345313"/>
                </a:lnTo>
                <a:lnTo>
                  <a:pt x="220075" y="303815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k object 384"/>
          <p:cNvSpPr/>
          <p:nvPr/>
        </p:nvSpPr>
        <p:spPr>
          <a:xfrm>
            <a:off x="10808207" y="697991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59">
                <a:moveTo>
                  <a:pt x="128016" y="58293"/>
                </a:moveTo>
                <a:lnTo>
                  <a:pt x="86614" y="58293"/>
                </a:lnTo>
                <a:lnTo>
                  <a:pt x="86614" y="377952"/>
                </a:lnTo>
                <a:lnTo>
                  <a:pt x="128016" y="377952"/>
                </a:lnTo>
                <a:lnTo>
                  <a:pt x="128016" y="58293"/>
                </a:lnTo>
                <a:close/>
              </a:path>
              <a:path w="128270" h="378459">
                <a:moveTo>
                  <a:pt x="128016" y="0"/>
                </a:moveTo>
                <a:lnTo>
                  <a:pt x="112902" y="0"/>
                </a:lnTo>
                <a:lnTo>
                  <a:pt x="107253" y="4210"/>
                </a:lnTo>
                <a:lnTo>
                  <a:pt x="101425" y="8445"/>
                </a:lnTo>
                <a:lnTo>
                  <a:pt x="95240" y="12680"/>
                </a:lnTo>
                <a:lnTo>
                  <a:pt x="88519" y="16891"/>
                </a:lnTo>
                <a:lnTo>
                  <a:pt x="82468" y="22175"/>
                </a:lnTo>
                <a:lnTo>
                  <a:pt x="75739" y="26781"/>
                </a:lnTo>
                <a:lnTo>
                  <a:pt x="68320" y="30696"/>
                </a:lnTo>
                <a:lnTo>
                  <a:pt x="60198" y="33909"/>
                </a:lnTo>
                <a:lnTo>
                  <a:pt x="52851" y="38072"/>
                </a:lnTo>
                <a:lnTo>
                  <a:pt x="14335" y="55213"/>
                </a:lnTo>
                <a:lnTo>
                  <a:pt x="7078" y="57610"/>
                </a:lnTo>
                <a:lnTo>
                  <a:pt x="0" y="60198"/>
                </a:lnTo>
                <a:lnTo>
                  <a:pt x="0" y="101600"/>
                </a:lnTo>
                <a:lnTo>
                  <a:pt x="6752" y="100141"/>
                </a:lnTo>
                <a:lnTo>
                  <a:pt x="13160" y="98504"/>
                </a:lnTo>
                <a:lnTo>
                  <a:pt x="19591" y="96510"/>
                </a:lnTo>
                <a:lnTo>
                  <a:pt x="26416" y="93980"/>
                </a:lnTo>
                <a:lnTo>
                  <a:pt x="32333" y="91195"/>
                </a:lnTo>
                <a:lnTo>
                  <a:pt x="44882" y="85532"/>
                </a:lnTo>
                <a:lnTo>
                  <a:pt x="58420" y="78994"/>
                </a:lnTo>
                <a:lnTo>
                  <a:pt x="65913" y="73279"/>
                </a:lnTo>
                <a:lnTo>
                  <a:pt x="82803" y="62103"/>
                </a:lnTo>
                <a:lnTo>
                  <a:pt x="86614" y="58293"/>
                </a:lnTo>
                <a:lnTo>
                  <a:pt x="128016" y="58293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k object 385"/>
          <p:cNvSpPr/>
          <p:nvPr/>
        </p:nvSpPr>
        <p:spPr>
          <a:xfrm>
            <a:off x="11038331" y="701040"/>
            <a:ext cx="239395" cy="381000"/>
          </a:xfrm>
          <a:custGeom>
            <a:avLst/>
            <a:gdLst/>
            <a:ahLst/>
            <a:cxnLst/>
            <a:rect l="l" t="t" r="r" b="b"/>
            <a:pathLst>
              <a:path w="239395" h="381000">
                <a:moveTo>
                  <a:pt x="123317" y="0"/>
                </a:moveTo>
                <a:lnTo>
                  <a:pt x="82615" y="7125"/>
                </a:lnTo>
                <a:lnTo>
                  <a:pt x="48609" y="29067"/>
                </a:lnTo>
                <a:lnTo>
                  <a:pt x="24030" y="64053"/>
                </a:lnTo>
                <a:lnTo>
                  <a:pt x="7493" y="112649"/>
                </a:lnTo>
                <a:lnTo>
                  <a:pt x="1650" y="152257"/>
                </a:lnTo>
                <a:lnTo>
                  <a:pt x="0" y="199009"/>
                </a:lnTo>
                <a:lnTo>
                  <a:pt x="384" y="219694"/>
                </a:lnTo>
                <a:lnTo>
                  <a:pt x="3964" y="258302"/>
                </a:lnTo>
                <a:lnTo>
                  <a:pt x="17362" y="307308"/>
                </a:lnTo>
                <a:lnTo>
                  <a:pt x="37526" y="344666"/>
                </a:lnTo>
                <a:lnTo>
                  <a:pt x="76981" y="373874"/>
                </a:lnTo>
                <a:lnTo>
                  <a:pt x="115950" y="381000"/>
                </a:lnTo>
                <a:lnTo>
                  <a:pt x="129627" y="380259"/>
                </a:lnTo>
                <a:lnTo>
                  <a:pt x="168275" y="367919"/>
                </a:lnTo>
                <a:lnTo>
                  <a:pt x="195269" y="345313"/>
                </a:lnTo>
                <a:lnTo>
                  <a:pt x="119634" y="345313"/>
                </a:lnTo>
                <a:lnTo>
                  <a:pt x="86397" y="335841"/>
                </a:lnTo>
                <a:lnTo>
                  <a:pt x="62436" y="307546"/>
                </a:lnTo>
                <a:lnTo>
                  <a:pt x="47928" y="260605"/>
                </a:lnTo>
                <a:lnTo>
                  <a:pt x="43052" y="195199"/>
                </a:lnTo>
                <a:lnTo>
                  <a:pt x="47958" y="125912"/>
                </a:lnTo>
                <a:lnTo>
                  <a:pt x="62674" y="76009"/>
                </a:lnTo>
                <a:lnTo>
                  <a:pt x="87201" y="45823"/>
                </a:lnTo>
                <a:lnTo>
                  <a:pt x="121539" y="35687"/>
                </a:lnTo>
                <a:lnTo>
                  <a:pt x="200448" y="35687"/>
                </a:lnTo>
                <a:lnTo>
                  <a:pt x="197269" y="30496"/>
                </a:lnTo>
                <a:lnTo>
                  <a:pt x="164831" y="7637"/>
                </a:lnTo>
                <a:lnTo>
                  <a:pt x="123317" y="0"/>
                </a:lnTo>
                <a:close/>
              </a:path>
              <a:path w="239395" h="381000">
                <a:moveTo>
                  <a:pt x="200448" y="35687"/>
                </a:moveTo>
                <a:lnTo>
                  <a:pt x="121539" y="35687"/>
                </a:lnTo>
                <a:lnTo>
                  <a:pt x="153673" y="45543"/>
                </a:lnTo>
                <a:lnTo>
                  <a:pt x="177069" y="75104"/>
                </a:lnTo>
                <a:lnTo>
                  <a:pt x="191369" y="124358"/>
                </a:lnTo>
                <a:lnTo>
                  <a:pt x="196215" y="193294"/>
                </a:lnTo>
                <a:lnTo>
                  <a:pt x="191339" y="259802"/>
                </a:lnTo>
                <a:lnTo>
                  <a:pt x="176831" y="307308"/>
                </a:lnTo>
                <a:lnTo>
                  <a:pt x="152870" y="335811"/>
                </a:lnTo>
                <a:lnTo>
                  <a:pt x="119634" y="345313"/>
                </a:lnTo>
                <a:lnTo>
                  <a:pt x="195269" y="345313"/>
                </a:lnTo>
                <a:lnTo>
                  <a:pt x="219837" y="303815"/>
                </a:lnTo>
                <a:lnTo>
                  <a:pt x="233749" y="252386"/>
                </a:lnTo>
                <a:lnTo>
                  <a:pt x="238603" y="211695"/>
                </a:lnTo>
                <a:lnTo>
                  <a:pt x="239268" y="189611"/>
                </a:lnTo>
                <a:lnTo>
                  <a:pt x="234573" y="121562"/>
                </a:lnTo>
                <a:lnTo>
                  <a:pt x="220545" y="68497"/>
                </a:lnTo>
                <a:lnTo>
                  <a:pt x="200448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k object 386"/>
          <p:cNvSpPr/>
          <p:nvPr/>
        </p:nvSpPr>
        <p:spPr>
          <a:xfrm>
            <a:off x="11341607" y="697991"/>
            <a:ext cx="127000" cy="378460"/>
          </a:xfrm>
          <a:custGeom>
            <a:avLst/>
            <a:gdLst/>
            <a:ahLst/>
            <a:cxnLst/>
            <a:rect l="l" t="t" r="r" b="b"/>
            <a:pathLst>
              <a:path w="127000" h="378459">
                <a:moveTo>
                  <a:pt x="126492" y="58293"/>
                </a:moveTo>
                <a:lnTo>
                  <a:pt x="83693" y="58293"/>
                </a:lnTo>
                <a:lnTo>
                  <a:pt x="83693" y="377952"/>
                </a:lnTo>
                <a:lnTo>
                  <a:pt x="126492" y="377952"/>
                </a:lnTo>
                <a:lnTo>
                  <a:pt x="126492" y="58293"/>
                </a:lnTo>
                <a:close/>
              </a:path>
              <a:path w="127000" h="378459">
                <a:moveTo>
                  <a:pt x="126492" y="0"/>
                </a:moveTo>
                <a:lnTo>
                  <a:pt x="109727" y="0"/>
                </a:lnTo>
                <a:lnTo>
                  <a:pt x="105199" y="4210"/>
                </a:lnTo>
                <a:lnTo>
                  <a:pt x="99980" y="8445"/>
                </a:lnTo>
                <a:lnTo>
                  <a:pt x="94047" y="12680"/>
                </a:lnTo>
                <a:lnTo>
                  <a:pt x="87375" y="16891"/>
                </a:lnTo>
                <a:lnTo>
                  <a:pt x="80422" y="22175"/>
                </a:lnTo>
                <a:lnTo>
                  <a:pt x="73469" y="26781"/>
                </a:lnTo>
                <a:lnTo>
                  <a:pt x="66516" y="30696"/>
                </a:lnTo>
                <a:lnTo>
                  <a:pt x="59563" y="33909"/>
                </a:lnTo>
                <a:lnTo>
                  <a:pt x="52256" y="38072"/>
                </a:lnTo>
                <a:lnTo>
                  <a:pt x="44640" y="42068"/>
                </a:lnTo>
                <a:lnTo>
                  <a:pt x="37024" y="45731"/>
                </a:lnTo>
                <a:lnTo>
                  <a:pt x="29718" y="48895"/>
                </a:lnTo>
                <a:lnTo>
                  <a:pt x="21663" y="52482"/>
                </a:lnTo>
                <a:lnTo>
                  <a:pt x="14144" y="55213"/>
                </a:lnTo>
                <a:lnTo>
                  <a:pt x="6983" y="57610"/>
                </a:lnTo>
                <a:lnTo>
                  <a:pt x="0" y="60198"/>
                </a:lnTo>
                <a:lnTo>
                  <a:pt x="0" y="101600"/>
                </a:lnTo>
                <a:lnTo>
                  <a:pt x="7493" y="99695"/>
                </a:lnTo>
                <a:lnTo>
                  <a:pt x="16764" y="97790"/>
                </a:lnTo>
                <a:lnTo>
                  <a:pt x="24130" y="93980"/>
                </a:lnTo>
                <a:lnTo>
                  <a:pt x="30859" y="91195"/>
                </a:lnTo>
                <a:lnTo>
                  <a:pt x="43507" y="85532"/>
                </a:lnTo>
                <a:lnTo>
                  <a:pt x="50165" y="82677"/>
                </a:lnTo>
                <a:lnTo>
                  <a:pt x="57658" y="78994"/>
                </a:lnTo>
                <a:lnTo>
                  <a:pt x="63246" y="73279"/>
                </a:lnTo>
                <a:lnTo>
                  <a:pt x="70739" y="69596"/>
                </a:lnTo>
                <a:lnTo>
                  <a:pt x="81788" y="62103"/>
                </a:lnTo>
                <a:lnTo>
                  <a:pt x="83693" y="58293"/>
                </a:lnTo>
                <a:lnTo>
                  <a:pt x="126492" y="58293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k object 387"/>
          <p:cNvSpPr/>
          <p:nvPr/>
        </p:nvSpPr>
        <p:spPr>
          <a:xfrm>
            <a:off x="11568683" y="701040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23571" y="0"/>
                </a:moveTo>
                <a:lnTo>
                  <a:pt x="81137" y="7125"/>
                </a:lnTo>
                <a:lnTo>
                  <a:pt x="48402" y="29067"/>
                </a:lnTo>
                <a:lnTo>
                  <a:pt x="24084" y="64053"/>
                </a:lnTo>
                <a:lnTo>
                  <a:pt x="7493" y="112649"/>
                </a:lnTo>
                <a:lnTo>
                  <a:pt x="1651" y="152257"/>
                </a:lnTo>
                <a:lnTo>
                  <a:pt x="0" y="199009"/>
                </a:lnTo>
                <a:lnTo>
                  <a:pt x="384" y="219694"/>
                </a:lnTo>
                <a:lnTo>
                  <a:pt x="3964" y="258302"/>
                </a:lnTo>
                <a:lnTo>
                  <a:pt x="15875" y="307133"/>
                </a:lnTo>
                <a:lnTo>
                  <a:pt x="37385" y="344666"/>
                </a:lnTo>
                <a:lnTo>
                  <a:pt x="77079" y="373874"/>
                </a:lnTo>
                <a:lnTo>
                  <a:pt x="114173" y="381000"/>
                </a:lnTo>
                <a:lnTo>
                  <a:pt x="128940" y="380259"/>
                </a:lnTo>
                <a:lnTo>
                  <a:pt x="166624" y="367919"/>
                </a:lnTo>
                <a:lnTo>
                  <a:pt x="194333" y="345313"/>
                </a:lnTo>
                <a:lnTo>
                  <a:pt x="119761" y="345313"/>
                </a:lnTo>
                <a:lnTo>
                  <a:pt x="85701" y="335841"/>
                </a:lnTo>
                <a:lnTo>
                  <a:pt x="61785" y="307546"/>
                </a:lnTo>
                <a:lnTo>
                  <a:pt x="47680" y="260605"/>
                </a:lnTo>
                <a:lnTo>
                  <a:pt x="43052" y="195199"/>
                </a:lnTo>
                <a:lnTo>
                  <a:pt x="47960" y="125912"/>
                </a:lnTo>
                <a:lnTo>
                  <a:pt x="62690" y="76009"/>
                </a:lnTo>
                <a:lnTo>
                  <a:pt x="87254" y="45823"/>
                </a:lnTo>
                <a:lnTo>
                  <a:pt x="121666" y="35687"/>
                </a:lnTo>
                <a:lnTo>
                  <a:pt x="200005" y="35687"/>
                </a:lnTo>
                <a:lnTo>
                  <a:pt x="196897" y="30496"/>
                </a:lnTo>
                <a:lnTo>
                  <a:pt x="164900" y="7637"/>
                </a:lnTo>
                <a:lnTo>
                  <a:pt x="123571" y="0"/>
                </a:lnTo>
                <a:close/>
              </a:path>
              <a:path w="238125" h="381000">
                <a:moveTo>
                  <a:pt x="200005" y="35687"/>
                </a:moveTo>
                <a:lnTo>
                  <a:pt x="121666" y="35687"/>
                </a:lnTo>
                <a:lnTo>
                  <a:pt x="153596" y="45543"/>
                </a:lnTo>
                <a:lnTo>
                  <a:pt x="176418" y="75104"/>
                </a:lnTo>
                <a:lnTo>
                  <a:pt x="190120" y="124358"/>
                </a:lnTo>
                <a:lnTo>
                  <a:pt x="194691" y="193294"/>
                </a:lnTo>
                <a:lnTo>
                  <a:pt x="190091" y="259802"/>
                </a:lnTo>
                <a:lnTo>
                  <a:pt x="176180" y="307308"/>
                </a:lnTo>
                <a:lnTo>
                  <a:pt x="152792" y="335811"/>
                </a:lnTo>
                <a:lnTo>
                  <a:pt x="119761" y="345313"/>
                </a:lnTo>
                <a:lnTo>
                  <a:pt x="194333" y="345313"/>
                </a:lnTo>
                <a:lnTo>
                  <a:pt x="220202" y="303815"/>
                </a:lnTo>
                <a:lnTo>
                  <a:pt x="233779" y="252386"/>
                </a:lnTo>
                <a:lnTo>
                  <a:pt x="237359" y="211695"/>
                </a:lnTo>
                <a:lnTo>
                  <a:pt x="237744" y="189611"/>
                </a:lnTo>
                <a:lnTo>
                  <a:pt x="233233" y="121562"/>
                </a:lnTo>
                <a:lnTo>
                  <a:pt x="219647" y="68497"/>
                </a:lnTo>
                <a:lnTo>
                  <a:pt x="200005" y="35687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k object 388"/>
          <p:cNvSpPr/>
          <p:nvPr/>
        </p:nvSpPr>
        <p:spPr>
          <a:xfrm>
            <a:off x="11873483" y="697991"/>
            <a:ext cx="123825" cy="378460"/>
          </a:xfrm>
          <a:custGeom>
            <a:avLst/>
            <a:gdLst/>
            <a:ahLst/>
            <a:cxnLst/>
            <a:rect l="l" t="t" r="r" b="b"/>
            <a:pathLst>
              <a:path w="123825" h="378459">
                <a:moveTo>
                  <a:pt x="123444" y="58293"/>
                </a:moveTo>
                <a:lnTo>
                  <a:pt x="82931" y="58293"/>
                </a:lnTo>
                <a:lnTo>
                  <a:pt x="82931" y="377952"/>
                </a:lnTo>
                <a:lnTo>
                  <a:pt x="123444" y="377952"/>
                </a:lnTo>
                <a:lnTo>
                  <a:pt x="123444" y="58293"/>
                </a:lnTo>
                <a:close/>
              </a:path>
              <a:path w="123825" h="378459">
                <a:moveTo>
                  <a:pt x="123444" y="0"/>
                </a:moveTo>
                <a:lnTo>
                  <a:pt x="108712" y="0"/>
                </a:lnTo>
                <a:lnTo>
                  <a:pt x="103937" y="4210"/>
                </a:lnTo>
                <a:lnTo>
                  <a:pt x="98329" y="8445"/>
                </a:lnTo>
                <a:lnTo>
                  <a:pt x="92388" y="12680"/>
                </a:lnTo>
                <a:lnTo>
                  <a:pt x="86614" y="16891"/>
                </a:lnTo>
                <a:lnTo>
                  <a:pt x="79680" y="22175"/>
                </a:lnTo>
                <a:lnTo>
                  <a:pt x="72771" y="26781"/>
                </a:lnTo>
                <a:lnTo>
                  <a:pt x="65861" y="30696"/>
                </a:lnTo>
                <a:lnTo>
                  <a:pt x="58927" y="33909"/>
                </a:lnTo>
                <a:lnTo>
                  <a:pt x="43307" y="42068"/>
                </a:lnTo>
                <a:lnTo>
                  <a:pt x="35675" y="45731"/>
                </a:lnTo>
                <a:lnTo>
                  <a:pt x="27686" y="48895"/>
                </a:lnTo>
                <a:lnTo>
                  <a:pt x="20752" y="52482"/>
                </a:lnTo>
                <a:lnTo>
                  <a:pt x="13843" y="55213"/>
                </a:lnTo>
                <a:lnTo>
                  <a:pt x="6933" y="57610"/>
                </a:lnTo>
                <a:lnTo>
                  <a:pt x="0" y="60198"/>
                </a:lnTo>
                <a:lnTo>
                  <a:pt x="0" y="101600"/>
                </a:lnTo>
                <a:lnTo>
                  <a:pt x="7366" y="99695"/>
                </a:lnTo>
                <a:lnTo>
                  <a:pt x="16637" y="97790"/>
                </a:lnTo>
                <a:lnTo>
                  <a:pt x="24002" y="93980"/>
                </a:lnTo>
                <a:lnTo>
                  <a:pt x="30555" y="91195"/>
                </a:lnTo>
                <a:lnTo>
                  <a:pt x="36607" y="88376"/>
                </a:lnTo>
                <a:lnTo>
                  <a:pt x="42326" y="85532"/>
                </a:lnTo>
                <a:lnTo>
                  <a:pt x="47879" y="82677"/>
                </a:lnTo>
                <a:lnTo>
                  <a:pt x="55245" y="78994"/>
                </a:lnTo>
                <a:lnTo>
                  <a:pt x="62611" y="73279"/>
                </a:lnTo>
                <a:lnTo>
                  <a:pt x="68199" y="69596"/>
                </a:lnTo>
                <a:lnTo>
                  <a:pt x="75565" y="65786"/>
                </a:lnTo>
                <a:lnTo>
                  <a:pt x="79248" y="62103"/>
                </a:lnTo>
                <a:lnTo>
                  <a:pt x="82931" y="58293"/>
                </a:lnTo>
                <a:lnTo>
                  <a:pt x="123444" y="58293"/>
                </a:lnTo>
                <a:lnTo>
                  <a:pt x="123444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k object 389"/>
          <p:cNvSpPr/>
          <p:nvPr/>
        </p:nvSpPr>
        <p:spPr>
          <a:xfrm>
            <a:off x="5408676" y="687831"/>
            <a:ext cx="335280" cy="391160"/>
          </a:xfrm>
          <a:custGeom>
            <a:avLst/>
            <a:gdLst/>
            <a:ahLst/>
            <a:cxnLst/>
            <a:rect l="l" t="t" r="r" b="b"/>
            <a:pathLst>
              <a:path w="335279" h="391159">
                <a:moveTo>
                  <a:pt x="231105" y="370839"/>
                </a:moveTo>
                <a:lnTo>
                  <a:pt x="211709" y="370839"/>
                </a:lnTo>
                <a:lnTo>
                  <a:pt x="217297" y="374650"/>
                </a:lnTo>
                <a:lnTo>
                  <a:pt x="220979" y="381000"/>
                </a:lnTo>
                <a:lnTo>
                  <a:pt x="222885" y="386080"/>
                </a:lnTo>
                <a:lnTo>
                  <a:pt x="228473" y="388620"/>
                </a:lnTo>
                <a:lnTo>
                  <a:pt x="239775" y="391160"/>
                </a:lnTo>
                <a:lnTo>
                  <a:pt x="250951" y="391160"/>
                </a:lnTo>
                <a:lnTo>
                  <a:pt x="256666" y="389889"/>
                </a:lnTo>
                <a:lnTo>
                  <a:pt x="260350" y="389889"/>
                </a:lnTo>
                <a:lnTo>
                  <a:pt x="264160" y="386080"/>
                </a:lnTo>
                <a:lnTo>
                  <a:pt x="270139" y="381000"/>
                </a:lnTo>
                <a:lnTo>
                  <a:pt x="245403" y="381000"/>
                </a:lnTo>
                <a:lnTo>
                  <a:pt x="237426" y="378460"/>
                </a:lnTo>
                <a:lnTo>
                  <a:pt x="231544" y="372110"/>
                </a:lnTo>
                <a:lnTo>
                  <a:pt x="231105" y="370839"/>
                </a:lnTo>
                <a:close/>
              </a:path>
              <a:path w="335279" h="391159">
                <a:moveTo>
                  <a:pt x="43052" y="280670"/>
                </a:moveTo>
                <a:lnTo>
                  <a:pt x="41148" y="290830"/>
                </a:lnTo>
                <a:lnTo>
                  <a:pt x="35560" y="295910"/>
                </a:lnTo>
                <a:lnTo>
                  <a:pt x="26162" y="298450"/>
                </a:lnTo>
                <a:lnTo>
                  <a:pt x="22478" y="299720"/>
                </a:lnTo>
                <a:lnTo>
                  <a:pt x="5587" y="299720"/>
                </a:lnTo>
                <a:lnTo>
                  <a:pt x="1904" y="303530"/>
                </a:lnTo>
                <a:lnTo>
                  <a:pt x="3683" y="313689"/>
                </a:lnTo>
                <a:lnTo>
                  <a:pt x="3683" y="314960"/>
                </a:lnTo>
                <a:lnTo>
                  <a:pt x="5587" y="318770"/>
                </a:lnTo>
                <a:lnTo>
                  <a:pt x="5587" y="322580"/>
                </a:lnTo>
                <a:lnTo>
                  <a:pt x="7493" y="330200"/>
                </a:lnTo>
                <a:lnTo>
                  <a:pt x="7493" y="337820"/>
                </a:lnTo>
                <a:lnTo>
                  <a:pt x="3683" y="345439"/>
                </a:lnTo>
                <a:lnTo>
                  <a:pt x="3683" y="346710"/>
                </a:lnTo>
                <a:lnTo>
                  <a:pt x="1904" y="349250"/>
                </a:lnTo>
                <a:lnTo>
                  <a:pt x="1904" y="353060"/>
                </a:lnTo>
                <a:lnTo>
                  <a:pt x="0" y="358139"/>
                </a:lnTo>
                <a:lnTo>
                  <a:pt x="1904" y="363220"/>
                </a:lnTo>
                <a:lnTo>
                  <a:pt x="13081" y="367030"/>
                </a:lnTo>
                <a:lnTo>
                  <a:pt x="16890" y="369570"/>
                </a:lnTo>
                <a:lnTo>
                  <a:pt x="20574" y="369570"/>
                </a:lnTo>
                <a:lnTo>
                  <a:pt x="30404" y="372110"/>
                </a:lnTo>
                <a:lnTo>
                  <a:pt x="50113" y="375920"/>
                </a:lnTo>
                <a:lnTo>
                  <a:pt x="59944" y="378460"/>
                </a:lnTo>
                <a:lnTo>
                  <a:pt x="68020" y="381000"/>
                </a:lnTo>
                <a:lnTo>
                  <a:pt x="75596" y="383539"/>
                </a:lnTo>
                <a:lnTo>
                  <a:pt x="89915" y="388620"/>
                </a:lnTo>
                <a:lnTo>
                  <a:pt x="97694" y="389889"/>
                </a:lnTo>
                <a:lnTo>
                  <a:pt x="104616" y="389889"/>
                </a:lnTo>
                <a:lnTo>
                  <a:pt x="111204" y="387350"/>
                </a:lnTo>
                <a:lnTo>
                  <a:pt x="117983" y="384810"/>
                </a:lnTo>
                <a:lnTo>
                  <a:pt x="119887" y="382270"/>
                </a:lnTo>
                <a:lnTo>
                  <a:pt x="97409" y="382270"/>
                </a:lnTo>
                <a:lnTo>
                  <a:pt x="91821" y="381000"/>
                </a:lnTo>
                <a:lnTo>
                  <a:pt x="84327" y="378460"/>
                </a:lnTo>
                <a:lnTo>
                  <a:pt x="24384" y="363220"/>
                </a:lnTo>
                <a:lnTo>
                  <a:pt x="20574" y="363220"/>
                </a:lnTo>
                <a:lnTo>
                  <a:pt x="16890" y="361950"/>
                </a:lnTo>
                <a:lnTo>
                  <a:pt x="13081" y="359410"/>
                </a:lnTo>
                <a:lnTo>
                  <a:pt x="7493" y="359410"/>
                </a:lnTo>
                <a:lnTo>
                  <a:pt x="7493" y="356870"/>
                </a:lnTo>
                <a:lnTo>
                  <a:pt x="9398" y="353060"/>
                </a:lnTo>
                <a:lnTo>
                  <a:pt x="9398" y="349250"/>
                </a:lnTo>
                <a:lnTo>
                  <a:pt x="11175" y="346710"/>
                </a:lnTo>
                <a:lnTo>
                  <a:pt x="11175" y="342900"/>
                </a:lnTo>
                <a:lnTo>
                  <a:pt x="14986" y="337820"/>
                </a:lnTo>
                <a:lnTo>
                  <a:pt x="14986" y="330200"/>
                </a:lnTo>
                <a:lnTo>
                  <a:pt x="11175" y="322580"/>
                </a:lnTo>
                <a:lnTo>
                  <a:pt x="11175" y="320039"/>
                </a:lnTo>
                <a:lnTo>
                  <a:pt x="9398" y="317500"/>
                </a:lnTo>
                <a:lnTo>
                  <a:pt x="7493" y="314960"/>
                </a:lnTo>
                <a:lnTo>
                  <a:pt x="5587" y="307339"/>
                </a:lnTo>
                <a:lnTo>
                  <a:pt x="9398" y="303530"/>
                </a:lnTo>
                <a:lnTo>
                  <a:pt x="28066" y="303530"/>
                </a:lnTo>
                <a:lnTo>
                  <a:pt x="38873" y="298450"/>
                </a:lnTo>
                <a:lnTo>
                  <a:pt x="43084" y="293370"/>
                </a:lnTo>
                <a:lnTo>
                  <a:pt x="44485" y="287020"/>
                </a:lnTo>
                <a:lnTo>
                  <a:pt x="43052" y="280670"/>
                </a:lnTo>
                <a:close/>
              </a:path>
              <a:path w="335279" h="391159">
                <a:moveTo>
                  <a:pt x="74929" y="267970"/>
                </a:moveTo>
                <a:lnTo>
                  <a:pt x="59944" y="267970"/>
                </a:lnTo>
                <a:lnTo>
                  <a:pt x="65532" y="271780"/>
                </a:lnTo>
                <a:lnTo>
                  <a:pt x="69341" y="275589"/>
                </a:lnTo>
                <a:lnTo>
                  <a:pt x="96932" y="309880"/>
                </a:lnTo>
                <a:lnTo>
                  <a:pt x="119887" y="349250"/>
                </a:lnTo>
                <a:lnTo>
                  <a:pt x="121793" y="356870"/>
                </a:lnTo>
                <a:lnTo>
                  <a:pt x="121713" y="365760"/>
                </a:lnTo>
                <a:lnTo>
                  <a:pt x="118681" y="372110"/>
                </a:lnTo>
                <a:lnTo>
                  <a:pt x="112506" y="377189"/>
                </a:lnTo>
                <a:lnTo>
                  <a:pt x="102997" y="381000"/>
                </a:lnTo>
                <a:lnTo>
                  <a:pt x="97409" y="382270"/>
                </a:lnTo>
                <a:lnTo>
                  <a:pt x="119887" y="382270"/>
                </a:lnTo>
                <a:lnTo>
                  <a:pt x="123571" y="381000"/>
                </a:lnTo>
                <a:lnTo>
                  <a:pt x="133030" y="374650"/>
                </a:lnTo>
                <a:lnTo>
                  <a:pt x="138858" y="373380"/>
                </a:lnTo>
                <a:lnTo>
                  <a:pt x="145043" y="372110"/>
                </a:lnTo>
                <a:lnTo>
                  <a:pt x="151764" y="370839"/>
                </a:lnTo>
                <a:lnTo>
                  <a:pt x="231105" y="370839"/>
                </a:lnTo>
                <a:lnTo>
                  <a:pt x="230667" y="369570"/>
                </a:lnTo>
                <a:lnTo>
                  <a:pt x="131063" y="369570"/>
                </a:lnTo>
                <a:lnTo>
                  <a:pt x="131063" y="363220"/>
                </a:lnTo>
                <a:lnTo>
                  <a:pt x="129286" y="359410"/>
                </a:lnTo>
                <a:lnTo>
                  <a:pt x="129286" y="354330"/>
                </a:lnTo>
                <a:lnTo>
                  <a:pt x="127381" y="349250"/>
                </a:lnTo>
                <a:lnTo>
                  <a:pt x="123571" y="342900"/>
                </a:lnTo>
                <a:lnTo>
                  <a:pt x="117983" y="337820"/>
                </a:lnTo>
                <a:lnTo>
                  <a:pt x="116077" y="334010"/>
                </a:lnTo>
                <a:lnTo>
                  <a:pt x="119887" y="334010"/>
                </a:lnTo>
                <a:lnTo>
                  <a:pt x="119887" y="331470"/>
                </a:lnTo>
                <a:lnTo>
                  <a:pt x="125475" y="330200"/>
                </a:lnTo>
                <a:lnTo>
                  <a:pt x="127381" y="327660"/>
                </a:lnTo>
                <a:lnTo>
                  <a:pt x="129286" y="322580"/>
                </a:lnTo>
                <a:lnTo>
                  <a:pt x="131063" y="317500"/>
                </a:lnTo>
                <a:lnTo>
                  <a:pt x="129286" y="313689"/>
                </a:lnTo>
                <a:lnTo>
                  <a:pt x="125475" y="309880"/>
                </a:lnTo>
                <a:lnTo>
                  <a:pt x="97409" y="287020"/>
                </a:lnTo>
                <a:lnTo>
                  <a:pt x="91789" y="281939"/>
                </a:lnTo>
                <a:lnTo>
                  <a:pt x="80549" y="273050"/>
                </a:lnTo>
                <a:lnTo>
                  <a:pt x="74929" y="267970"/>
                </a:lnTo>
                <a:close/>
              </a:path>
              <a:path w="335279" h="391159">
                <a:moveTo>
                  <a:pt x="301625" y="287020"/>
                </a:moveTo>
                <a:lnTo>
                  <a:pt x="299720" y="288289"/>
                </a:lnTo>
                <a:lnTo>
                  <a:pt x="299720" y="295910"/>
                </a:lnTo>
                <a:lnTo>
                  <a:pt x="297814" y="302260"/>
                </a:lnTo>
                <a:lnTo>
                  <a:pt x="299720" y="306070"/>
                </a:lnTo>
                <a:lnTo>
                  <a:pt x="301625" y="314960"/>
                </a:lnTo>
                <a:lnTo>
                  <a:pt x="305308" y="320039"/>
                </a:lnTo>
                <a:lnTo>
                  <a:pt x="314706" y="323850"/>
                </a:lnTo>
                <a:lnTo>
                  <a:pt x="318388" y="323850"/>
                </a:lnTo>
                <a:lnTo>
                  <a:pt x="320294" y="326389"/>
                </a:lnTo>
                <a:lnTo>
                  <a:pt x="322199" y="327660"/>
                </a:lnTo>
                <a:lnTo>
                  <a:pt x="325882" y="330200"/>
                </a:lnTo>
                <a:lnTo>
                  <a:pt x="329691" y="334010"/>
                </a:lnTo>
                <a:lnTo>
                  <a:pt x="329691" y="337820"/>
                </a:lnTo>
                <a:lnTo>
                  <a:pt x="324103" y="342900"/>
                </a:lnTo>
                <a:lnTo>
                  <a:pt x="318388" y="345439"/>
                </a:lnTo>
                <a:lnTo>
                  <a:pt x="314706" y="346710"/>
                </a:lnTo>
                <a:lnTo>
                  <a:pt x="309118" y="349250"/>
                </a:lnTo>
                <a:lnTo>
                  <a:pt x="269748" y="369570"/>
                </a:lnTo>
                <a:lnTo>
                  <a:pt x="265938" y="373380"/>
                </a:lnTo>
                <a:lnTo>
                  <a:pt x="260350" y="377189"/>
                </a:lnTo>
                <a:lnTo>
                  <a:pt x="254762" y="378460"/>
                </a:lnTo>
                <a:lnTo>
                  <a:pt x="245403" y="381000"/>
                </a:lnTo>
                <a:lnTo>
                  <a:pt x="270139" y="381000"/>
                </a:lnTo>
                <a:lnTo>
                  <a:pt x="274623" y="377189"/>
                </a:lnTo>
                <a:lnTo>
                  <a:pt x="286146" y="368300"/>
                </a:lnTo>
                <a:lnTo>
                  <a:pt x="298360" y="360680"/>
                </a:lnTo>
                <a:lnTo>
                  <a:pt x="310896" y="354330"/>
                </a:lnTo>
                <a:lnTo>
                  <a:pt x="318388" y="353060"/>
                </a:lnTo>
                <a:lnTo>
                  <a:pt x="324103" y="349250"/>
                </a:lnTo>
                <a:lnTo>
                  <a:pt x="329691" y="342900"/>
                </a:lnTo>
                <a:lnTo>
                  <a:pt x="335279" y="337820"/>
                </a:lnTo>
                <a:lnTo>
                  <a:pt x="335279" y="331470"/>
                </a:lnTo>
                <a:lnTo>
                  <a:pt x="327787" y="326389"/>
                </a:lnTo>
                <a:lnTo>
                  <a:pt x="325882" y="323850"/>
                </a:lnTo>
                <a:lnTo>
                  <a:pt x="322199" y="322580"/>
                </a:lnTo>
                <a:lnTo>
                  <a:pt x="318388" y="320039"/>
                </a:lnTo>
                <a:lnTo>
                  <a:pt x="307213" y="309880"/>
                </a:lnTo>
                <a:lnTo>
                  <a:pt x="305308" y="302260"/>
                </a:lnTo>
                <a:lnTo>
                  <a:pt x="303402" y="295910"/>
                </a:lnTo>
                <a:lnTo>
                  <a:pt x="301625" y="292100"/>
                </a:lnTo>
                <a:lnTo>
                  <a:pt x="301625" y="287020"/>
                </a:lnTo>
                <a:close/>
              </a:path>
              <a:path w="335279" h="391159">
                <a:moveTo>
                  <a:pt x="132969" y="339089"/>
                </a:moveTo>
                <a:lnTo>
                  <a:pt x="129286" y="339089"/>
                </a:lnTo>
                <a:lnTo>
                  <a:pt x="127381" y="342900"/>
                </a:lnTo>
                <a:lnTo>
                  <a:pt x="127381" y="345439"/>
                </a:lnTo>
                <a:lnTo>
                  <a:pt x="129286" y="345439"/>
                </a:lnTo>
                <a:lnTo>
                  <a:pt x="131063" y="349250"/>
                </a:lnTo>
                <a:lnTo>
                  <a:pt x="134874" y="353060"/>
                </a:lnTo>
                <a:lnTo>
                  <a:pt x="134874" y="358139"/>
                </a:lnTo>
                <a:lnTo>
                  <a:pt x="136778" y="361950"/>
                </a:lnTo>
                <a:lnTo>
                  <a:pt x="136778" y="365760"/>
                </a:lnTo>
                <a:lnTo>
                  <a:pt x="131063" y="369570"/>
                </a:lnTo>
                <a:lnTo>
                  <a:pt x="230667" y="369570"/>
                </a:lnTo>
                <a:lnTo>
                  <a:pt x="229350" y="365760"/>
                </a:lnTo>
                <a:lnTo>
                  <a:pt x="211709" y="365760"/>
                </a:lnTo>
                <a:lnTo>
                  <a:pt x="213487" y="361950"/>
                </a:lnTo>
                <a:lnTo>
                  <a:pt x="213487" y="356870"/>
                </a:lnTo>
                <a:lnTo>
                  <a:pt x="215391" y="353060"/>
                </a:lnTo>
                <a:lnTo>
                  <a:pt x="215391" y="349250"/>
                </a:lnTo>
                <a:lnTo>
                  <a:pt x="147954" y="349250"/>
                </a:lnTo>
                <a:lnTo>
                  <a:pt x="142366" y="346710"/>
                </a:lnTo>
                <a:lnTo>
                  <a:pt x="138557" y="345439"/>
                </a:lnTo>
                <a:lnTo>
                  <a:pt x="132969" y="339089"/>
                </a:lnTo>
                <a:close/>
              </a:path>
              <a:path w="335279" h="391159">
                <a:moveTo>
                  <a:pt x="261064" y="259080"/>
                </a:moveTo>
                <a:lnTo>
                  <a:pt x="254267" y="259080"/>
                </a:lnTo>
                <a:lnTo>
                  <a:pt x="247269" y="260350"/>
                </a:lnTo>
                <a:lnTo>
                  <a:pt x="241681" y="262889"/>
                </a:lnTo>
                <a:lnTo>
                  <a:pt x="237871" y="266700"/>
                </a:lnTo>
                <a:lnTo>
                  <a:pt x="235965" y="274320"/>
                </a:lnTo>
                <a:lnTo>
                  <a:pt x="228473" y="274320"/>
                </a:lnTo>
                <a:lnTo>
                  <a:pt x="224789" y="275589"/>
                </a:lnTo>
                <a:lnTo>
                  <a:pt x="222885" y="280670"/>
                </a:lnTo>
                <a:lnTo>
                  <a:pt x="220979" y="287020"/>
                </a:lnTo>
                <a:lnTo>
                  <a:pt x="220979" y="306070"/>
                </a:lnTo>
                <a:lnTo>
                  <a:pt x="222885" y="313689"/>
                </a:lnTo>
                <a:lnTo>
                  <a:pt x="222885" y="320039"/>
                </a:lnTo>
                <a:lnTo>
                  <a:pt x="224789" y="327660"/>
                </a:lnTo>
                <a:lnTo>
                  <a:pt x="222885" y="335280"/>
                </a:lnTo>
                <a:lnTo>
                  <a:pt x="222885" y="341630"/>
                </a:lnTo>
                <a:lnTo>
                  <a:pt x="220979" y="350520"/>
                </a:lnTo>
                <a:lnTo>
                  <a:pt x="219201" y="358139"/>
                </a:lnTo>
                <a:lnTo>
                  <a:pt x="217297" y="365760"/>
                </a:lnTo>
                <a:lnTo>
                  <a:pt x="229350" y="365760"/>
                </a:lnTo>
                <a:lnTo>
                  <a:pt x="228473" y="363220"/>
                </a:lnTo>
                <a:lnTo>
                  <a:pt x="226695" y="359410"/>
                </a:lnTo>
                <a:lnTo>
                  <a:pt x="226695" y="354330"/>
                </a:lnTo>
                <a:lnTo>
                  <a:pt x="228473" y="349250"/>
                </a:lnTo>
                <a:lnTo>
                  <a:pt x="229516" y="337820"/>
                </a:lnTo>
                <a:lnTo>
                  <a:pt x="229638" y="330200"/>
                </a:lnTo>
                <a:lnTo>
                  <a:pt x="229581" y="326389"/>
                </a:lnTo>
                <a:lnTo>
                  <a:pt x="228794" y="316230"/>
                </a:lnTo>
                <a:lnTo>
                  <a:pt x="226695" y="306070"/>
                </a:lnTo>
                <a:lnTo>
                  <a:pt x="224789" y="298450"/>
                </a:lnTo>
                <a:lnTo>
                  <a:pt x="224789" y="290830"/>
                </a:lnTo>
                <a:lnTo>
                  <a:pt x="226695" y="283210"/>
                </a:lnTo>
                <a:lnTo>
                  <a:pt x="228473" y="280670"/>
                </a:lnTo>
                <a:lnTo>
                  <a:pt x="230377" y="276860"/>
                </a:lnTo>
                <a:lnTo>
                  <a:pt x="295910" y="276860"/>
                </a:lnTo>
                <a:lnTo>
                  <a:pt x="295910" y="275589"/>
                </a:lnTo>
                <a:lnTo>
                  <a:pt x="297814" y="274320"/>
                </a:lnTo>
                <a:lnTo>
                  <a:pt x="297814" y="271780"/>
                </a:lnTo>
                <a:lnTo>
                  <a:pt x="299720" y="270510"/>
                </a:lnTo>
                <a:lnTo>
                  <a:pt x="299720" y="267970"/>
                </a:lnTo>
                <a:lnTo>
                  <a:pt x="300362" y="264160"/>
                </a:lnTo>
                <a:lnTo>
                  <a:pt x="273431" y="264160"/>
                </a:lnTo>
                <a:lnTo>
                  <a:pt x="267503" y="261620"/>
                </a:lnTo>
                <a:lnTo>
                  <a:pt x="261064" y="259080"/>
                </a:lnTo>
                <a:close/>
              </a:path>
              <a:path w="335279" h="391159">
                <a:moveTo>
                  <a:pt x="215391" y="322580"/>
                </a:moveTo>
                <a:lnTo>
                  <a:pt x="213487" y="323850"/>
                </a:lnTo>
                <a:lnTo>
                  <a:pt x="213487" y="326389"/>
                </a:lnTo>
                <a:lnTo>
                  <a:pt x="209803" y="327660"/>
                </a:lnTo>
                <a:lnTo>
                  <a:pt x="207899" y="331470"/>
                </a:lnTo>
                <a:lnTo>
                  <a:pt x="198500" y="341630"/>
                </a:lnTo>
                <a:lnTo>
                  <a:pt x="189229" y="345439"/>
                </a:lnTo>
                <a:lnTo>
                  <a:pt x="181737" y="346710"/>
                </a:lnTo>
                <a:lnTo>
                  <a:pt x="173279" y="349250"/>
                </a:lnTo>
                <a:lnTo>
                  <a:pt x="215391" y="349250"/>
                </a:lnTo>
                <a:lnTo>
                  <a:pt x="219201" y="341630"/>
                </a:lnTo>
                <a:lnTo>
                  <a:pt x="219201" y="326389"/>
                </a:lnTo>
                <a:lnTo>
                  <a:pt x="217297" y="326389"/>
                </a:lnTo>
                <a:lnTo>
                  <a:pt x="217297" y="323850"/>
                </a:lnTo>
                <a:lnTo>
                  <a:pt x="215391" y="323850"/>
                </a:lnTo>
                <a:lnTo>
                  <a:pt x="215391" y="322580"/>
                </a:lnTo>
                <a:close/>
              </a:path>
              <a:path w="335279" h="391159">
                <a:moveTo>
                  <a:pt x="28066" y="303530"/>
                </a:moveTo>
                <a:lnTo>
                  <a:pt x="16890" y="303530"/>
                </a:lnTo>
                <a:lnTo>
                  <a:pt x="22478" y="306070"/>
                </a:lnTo>
                <a:lnTo>
                  <a:pt x="28066" y="303530"/>
                </a:lnTo>
                <a:close/>
              </a:path>
              <a:path w="335279" h="391159">
                <a:moveTo>
                  <a:pt x="294132" y="276860"/>
                </a:moveTo>
                <a:lnTo>
                  <a:pt x="235965" y="276860"/>
                </a:lnTo>
                <a:lnTo>
                  <a:pt x="237871" y="279400"/>
                </a:lnTo>
                <a:lnTo>
                  <a:pt x="239775" y="283210"/>
                </a:lnTo>
                <a:lnTo>
                  <a:pt x="241681" y="284480"/>
                </a:lnTo>
                <a:lnTo>
                  <a:pt x="243459" y="288289"/>
                </a:lnTo>
                <a:lnTo>
                  <a:pt x="245363" y="290830"/>
                </a:lnTo>
                <a:lnTo>
                  <a:pt x="249174" y="298450"/>
                </a:lnTo>
                <a:lnTo>
                  <a:pt x="252857" y="298450"/>
                </a:lnTo>
                <a:lnTo>
                  <a:pt x="260350" y="302260"/>
                </a:lnTo>
                <a:lnTo>
                  <a:pt x="267843" y="299720"/>
                </a:lnTo>
                <a:lnTo>
                  <a:pt x="275336" y="295910"/>
                </a:lnTo>
                <a:lnTo>
                  <a:pt x="279146" y="292100"/>
                </a:lnTo>
                <a:lnTo>
                  <a:pt x="282828" y="288289"/>
                </a:lnTo>
                <a:lnTo>
                  <a:pt x="286638" y="284480"/>
                </a:lnTo>
                <a:lnTo>
                  <a:pt x="288416" y="283210"/>
                </a:lnTo>
                <a:lnTo>
                  <a:pt x="290322" y="279400"/>
                </a:lnTo>
                <a:lnTo>
                  <a:pt x="294132" y="276860"/>
                </a:lnTo>
                <a:close/>
              </a:path>
              <a:path w="335279" h="391159">
                <a:moveTo>
                  <a:pt x="167630" y="0"/>
                </a:moveTo>
                <a:lnTo>
                  <a:pt x="151764" y="0"/>
                </a:lnTo>
                <a:lnTo>
                  <a:pt x="144272" y="2539"/>
                </a:lnTo>
                <a:lnTo>
                  <a:pt x="111150" y="36830"/>
                </a:lnTo>
                <a:lnTo>
                  <a:pt x="108585" y="50800"/>
                </a:lnTo>
                <a:lnTo>
                  <a:pt x="108599" y="54610"/>
                </a:lnTo>
                <a:lnTo>
                  <a:pt x="108718" y="62230"/>
                </a:lnTo>
                <a:lnTo>
                  <a:pt x="108823" y="66039"/>
                </a:lnTo>
                <a:lnTo>
                  <a:pt x="109388" y="74930"/>
                </a:lnTo>
                <a:lnTo>
                  <a:pt x="110489" y="82550"/>
                </a:lnTo>
                <a:lnTo>
                  <a:pt x="110545" y="93980"/>
                </a:lnTo>
                <a:lnTo>
                  <a:pt x="110728" y="102870"/>
                </a:lnTo>
                <a:lnTo>
                  <a:pt x="111293" y="111760"/>
                </a:lnTo>
                <a:lnTo>
                  <a:pt x="112395" y="121920"/>
                </a:lnTo>
                <a:lnTo>
                  <a:pt x="112395" y="133350"/>
                </a:lnTo>
                <a:lnTo>
                  <a:pt x="108585" y="137160"/>
                </a:lnTo>
                <a:lnTo>
                  <a:pt x="104901" y="144780"/>
                </a:lnTo>
                <a:lnTo>
                  <a:pt x="101091" y="149860"/>
                </a:lnTo>
                <a:lnTo>
                  <a:pt x="97409" y="156210"/>
                </a:lnTo>
                <a:lnTo>
                  <a:pt x="80518" y="176530"/>
                </a:lnTo>
                <a:lnTo>
                  <a:pt x="75551" y="184150"/>
                </a:lnTo>
                <a:lnTo>
                  <a:pt x="71643" y="193039"/>
                </a:lnTo>
                <a:lnTo>
                  <a:pt x="68427" y="201930"/>
                </a:lnTo>
                <a:lnTo>
                  <a:pt x="65532" y="209550"/>
                </a:lnTo>
                <a:lnTo>
                  <a:pt x="48640" y="245110"/>
                </a:lnTo>
                <a:lnTo>
                  <a:pt x="48640" y="247650"/>
                </a:lnTo>
                <a:lnTo>
                  <a:pt x="46862" y="251460"/>
                </a:lnTo>
                <a:lnTo>
                  <a:pt x="44958" y="256539"/>
                </a:lnTo>
                <a:lnTo>
                  <a:pt x="44958" y="262889"/>
                </a:lnTo>
                <a:lnTo>
                  <a:pt x="46862" y="270510"/>
                </a:lnTo>
                <a:lnTo>
                  <a:pt x="46862" y="271780"/>
                </a:lnTo>
                <a:lnTo>
                  <a:pt x="50546" y="271780"/>
                </a:lnTo>
                <a:lnTo>
                  <a:pt x="56134" y="267970"/>
                </a:lnTo>
                <a:lnTo>
                  <a:pt x="74929" y="267970"/>
                </a:lnTo>
                <a:lnTo>
                  <a:pt x="71120" y="264160"/>
                </a:lnTo>
                <a:lnTo>
                  <a:pt x="69341" y="259080"/>
                </a:lnTo>
                <a:lnTo>
                  <a:pt x="69341" y="252730"/>
                </a:lnTo>
                <a:lnTo>
                  <a:pt x="65532" y="245110"/>
                </a:lnTo>
                <a:lnTo>
                  <a:pt x="65532" y="238760"/>
                </a:lnTo>
                <a:lnTo>
                  <a:pt x="69341" y="231139"/>
                </a:lnTo>
                <a:lnTo>
                  <a:pt x="69341" y="228600"/>
                </a:lnTo>
                <a:lnTo>
                  <a:pt x="71120" y="227330"/>
                </a:lnTo>
                <a:lnTo>
                  <a:pt x="87615" y="227330"/>
                </a:lnTo>
                <a:lnTo>
                  <a:pt x="88471" y="223520"/>
                </a:lnTo>
                <a:lnTo>
                  <a:pt x="90874" y="217170"/>
                </a:lnTo>
                <a:lnTo>
                  <a:pt x="93599" y="209550"/>
                </a:lnTo>
                <a:lnTo>
                  <a:pt x="97409" y="203200"/>
                </a:lnTo>
                <a:lnTo>
                  <a:pt x="101091" y="195580"/>
                </a:lnTo>
                <a:lnTo>
                  <a:pt x="104901" y="187960"/>
                </a:lnTo>
                <a:lnTo>
                  <a:pt x="106807" y="185420"/>
                </a:lnTo>
                <a:lnTo>
                  <a:pt x="108585" y="185420"/>
                </a:lnTo>
                <a:lnTo>
                  <a:pt x="108585" y="180339"/>
                </a:lnTo>
                <a:lnTo>
                  <a:pt x="106807" y="176530"/>
                </a:lnTo>
                <a:lnTo>
                  <a:pt x="106807" y="166370"/>
                </a:lnTo>
                <a:lnTo>
                  <a:pt x="110489" y="161289"/>
                </a:lnTo>
                <a:lnTo>
                  <a:pt x="112395" y="156210"/>
                </a:lnTo>
                <a:lnTo>
                  <a:pt x="114300" y="152400"/>
                </a:lnTo>
                <a:lnTo>
                  <a:pt x="117983" y="148589"/>
                </a:lnTo>
                <a:lnTo>
                  <a:pt x="119887" y="144780"/>
                </a:lnTo>
                <a:lnTo>
                  <a:pt x="119887" y="137160"/>
                </a:lnTo>
                <a:lnTo>
                  <a:pt x="121793" y="133350"/>
                </a:lnTo>
                <a:lnTo>
                  <a:pt x="121793" y="129539"/>
                </a:lnTo>
                <a:lnTo>
                  <a:pt x="155448" y="129539"/>
                </a:lnTo>
                <a:lnTo>
                  <a:pt x="161036" y="125730"/>
                </a:lnTo>
                <a:lnTo>
                  <a:pt x="164708" y="124460"/>
                </a:lnTo>
                <a:lnTo>
                  <a:pt x="131063" y="124460"/>
                </a:lnTo>
                <a:lnTo>
                  <a:pt x="127381" y="116839"/>
                </a:lnTo>
                <a:lnTo>
                  <a:pt x="125475" y="114300"/>
                </a:lnTo>
                <a:lnTo>
                  <a:pt x="123571" y="114300"/>
                </a:lnTo>
                <a:lnTo>
                  <a:pt x="121793" y="113030"/>
                </a:lnTo>
                <a:lnTo>
                  <a:pt x="119887" y="110489"/>
                </a:lnTo>
                <a:lnTo>
                  <a:pt x="117983" y="109220"/>
                </a:lnTo>
                <a:lnTo>
                  <a:pt x="121793" y="105410"/>
                </a:lnTo>
                <a:lnTo>
                  <a:pt x="121793" y="101600"/>
                </a:lnTo>
                <a:lnTo>
                  <a:pt x="123571" y="101600"/>
                </a:lnTo>
                <a:lnTo>
                  <a:pt x="129286" y="99060"/>
                </a:lnTo>
                <a:lnTo>
                  <a:pt x="132969" y="95250"/>
                </a:lnTo>
                <a:lnTo>
                  <a:pt x="125475" y="95250"/>
                </a:lnTo>
                <a:lnTo>
                  <a:pt x="123571" y="93980"/>
                </a:lnTo>
                <a:lnTo>
                  <a:pt x="120427" y="86360"/>
                </a:lnTo>
                <a:lnTo>
                  <a:pt x="119380" y="80010"/>
                </a:lnTo>
                <a:lnTo>
                  <a:pt x="120427" y="72389"/>
                </a:lnTo>
                <a:lnTo>
                  <a:pt x="123571" y="66039"/>
                </a:lnTo>
                <a:lnTo>
                  <a:pt x="127381" y="58420"/>
                </a:lnTo>
                <a:lnTo>
                  <a:pt x="168198" y="58420"/>
                </a:lnTo>
                <a:lnTo>
                  <a:pt x="170434" y="55880"/>
                </a:lnTo>
                <a:lnTo>
                  <a:pt x="179832" y="55880"/>
                </a:lnTo>
                <a:lnTo>
                  <a:pt x="187325" y="54610"/>
                </a:lnTo>
                <a:lnTo>
                  <a:pt x="227260" y="54610"/>
                </a:lnTo>
                <a:lnTo>
                  <a:pt x="226647" y="50800"/>
                </a:lnTo>
                <a:lnTo>
                  <a:pt x="223811" y="41910"/>
                </a:lnTo>
                <a:lnTo>
                  <a:pt x="219201" y="34289"/>
                </a:lnTo>
                <a:lnTo>
                  <a:pt x="214243" y="24130"/>
                </a:lnTo>
                <a:lnTo>
                  <a:pt x="175847" y="1270"/>
                </a:lnTo>
                <a:lnTo>
                  <a:pt x="167630" y="0"/>
                </a:lnTo>
                <a:close/>
              </a:path>
              <a:path w="335279" h="391159">
                <a:moveTo>
                  <a:pt x="87615" y="227330"/>
                </a:moveTo>
                <a:lnTo>
                  <a:pt x="71120" y="227330"/>
                </a:lnTo>
                <a:lnTo>
                  <a:pt x="71120" y="234950"/>
                </a:lnTo>
                <a:lnTo>
                  <a:pt x="70567" y="240030"/>
                </a:lnTo>
                <a:lnTo>
                  <a:pt x="76835" y="260350"/>
                </a:lnTo>
                <a:lnTo>
                  <a:pt x="78612" y="262889"/>
                </a:lnTo>
                <a:lnTo>
                  <a:pt x="80518" y="264160"/>
                </a:lnTo>
                <a:lnTo>
                  <a:pt x="82423" y="266700"/>
                </a:lnTo>
                <a:lnTo>
                  <a:pt x="84327" y="264160"/>
                </a:lnTo>
                <a:lnTo>
                  <a:pt x="84327" y="260350"/>
                </a:lnTo>
                <a:lnTo>
                  <a:pt x="86106" y="256539"/>
                </a:lnTo>
                <a:lnTo>
                  <a:pt x="86106" y="238760"/>
                </a:lnTo>
                <a:lnTo>
                  <a:pt x="86758" y="231139"/>
                </a:lnTo>
                <a:lnTo>
                  <a:pt x="87615" y="227330"/>
                </a:lnTo>
                <a:close/>
              </a:path>
              <a:path w="335279" h="391159">
                <a:moveTo>
                  <a:pt x="269072" y="172720"/>
                </a:moveTo>
                <a:lnTo>
                  <a:pt x="235965" y="172720"/>
                </a:lnTo>
                <a:lnTo>
                  <a:pt x="249324" y="185420"/>
                </a:lnTo>
                <a:lnTo>
                  <a:pt x="259683" y="205739"/>
                </a:lnTo>
                <a:lnTo>
                  <a:pt x="264755" y="229870"/>
                </a:lnTo>
                <a:lnTo>
                  <a:pt x="262254" y="255270"/>
                </a:lnTo>
                <a:lnTo>
                  <a:pt x="265938" y="259080"/>
                </a:lnTo>
                <a:lnTo>
                  <a:pt x="271652" y="259080"/>
                </a:lnTo>
                <a:lnTo>
                  <a:pt x="273431" y="264160"/>
                </a:lnTo>
                <a:lnTo>
                  <a:pt x="300362" y="264160"/>
                </a:lnTo>
                <a:lnTo>
                  <a:pt x="300791" y="261620"/>
                </a:lnTo>
                <a:lnTo>
                  <a:pt x="301029" y="256539"/>
                </a:lnTo>
                <a:lnTo>
                  <a:pt x="301005" y="251460"/>
                </a:lnTo>
                <a:lnTo>
                  <a:pt x="284702" y="196850"/>
                </a:lnTo>
                <a:lnTo>
                  <a:pt x="273323" y="177800"/>
                </a:lnTo>
                <a:lnTo>
                  <a:pt x="269072" y="172720"/>
                </a:lnTo>
                <a:close/>
              </a:path>
              <a:path w="335279" h="391159">
                <a:moveTo>
                  <a:pt x="177926" y="67310"/>
                </a:moveTo>
                <a:lnTo>
                  <a:pt x="174244" y="71120"/>
                </a:lnTo>
                <a:lnTo>
                  <a:pt x="170434" y="78739"/>
                </a:lnTo>
                <a:lnTo>
                  <a:pt x="170434" y="91439"/>
                </a:lnTo>
                <a:lnTo>
                  <a:pt x="176022" y="93980"/>
                </a:lnTo>
                <a:lnTo>
                  <a:pt x="181737" y="95250"/>
                </a:lnTo>
                <a:lnTo>
                  <a:pt x="187325" y="99060"/>
                </a:lnTo>
                <a:lnTo>
                  <a:pt x="194818" y="99060"/>
                </a:lnTo>
                <a:lnTo>
                  <a:pt x="198500" y="101600"/>
                </a:lnTo>
                <a:lnTo>
                  <a:pt x="200406" y="105410"/>
                </a:lnTo>
                <a:lnTo>
                  <a:pt x="200406" y="110489"/>
                </a:lnTo>
                <a:lnTo>
                  <a:pt x="198500" y="113030"/>
                </a:lnTo>
                <a:lnTo>
                  <a:pt x="198500" y="120650"/>
                </a:lnTo>
                <a:lnTo>
                  <a:pt x="196723" y="125730"/>
                </a:lnTo>
                <a:lnTo>
                  <a:pt x="198500" y="130810"/>
                </a:lnTo>
                <a:lnTo>
                  <a:pt x="202311" y="137160"/>
                </a:lnTo>
                <a:lnTo>
                  <a:pt x="207575" y="146050"/>
                </a:lnTo>
                <a:lnTo>
                  <a:pt x="212137" y="154939"/>
                </a:lnTo>
                <a:lnTo>
                  <a:pt x="216009" y="165100"/>
                </a:lnTo>
                <a:lnTo>
                  <a:pt x="219201" y="176530"/>
                </a:lnTo>
                <a:lnTo>
                  <a:pt x="219201" y="177800"/>
                </a:lnTo>
                <a:lnTo>
                  <a:pt x="224139" y="182880"/>
                </a:lnTo>
                <a:lnTo>
                  <a:pt x="236458" y="220980"/>
                </a:lnTo>
                <a:lnTo>
                  <a:pt x="237871" y="248920"/>
                </a:lnTo>
                <a:lnTo>
                  <a:pt x="239775" y="252730"/>
                </a:lnTo>
                <a:lnTo>
                  <a:pt x="239775" y="256539"/>
                </a:lnTo>
                <a:lnTo>
                  <a:pt x="243459" y="259080"/>
                </a:lnTo>
                <a:lnTo>
                  <a:pt x="254762" y="259080"/>
                </a:lnTo>
                <a:lnTo>
                  <a:pt x="258445" y="255270"/>
                </a:lnTo>
                <a:lnTo>
                  <a:pt x="260350" y="245110"/>
                </a:lnTo>
                <a:lnTo>
                  <a:pt x="260861" y="238760"/>
                </a:lnTo>
                <a:lnTo>
                  <a:pt x="260978" y="234950"/>
                </a:lnTo>
                <a:lnTo>
                  <a:pt x="260365" y="226060"/>
                </a:lnTo>
                <a:lnTo>
                  <a:pt x="247459" y="189230"/>
                </a:lnTo>
                <a:lnTo>
                  <a:pt x="235965" y="172720"/>
                </a:lnTo>
                <a:lnTo>
                  <a:pt x="269072" y="172720"/>
                </a:lnTo>
                <a:lnTo>
                  <a:pt x="238125" y="125730"/>
                </a:lnTo>
                <a:lnTo>
                  <a:pt x="231232" y="95250"/>
                </a:lnTo>
                <a:lnTo>
                  <a:pt x="194818" y="95250"/>
                </a:lnTo>
                <a:lnTo>
                  <a:pt x="191008" y="93980"/>
                </a:lnTo>
                <a:lnTo>
                  <a:pt x="189229" y="93980"/>
                </a:lnTo>
                <a:lnTo>
                  <a:pt x="191008" y="91439"/>
                </a:lnTo>
                <a:lnTo>
                  <a:pt x="191008" y="90170"/>
                </a:lnTo>
                <a:lnTo>
                  <a:pt x="192912" y="85089"/>
                </a:lnTo>
                <a:lnTo>
                  <a:pt x="192912" y="82550"/>
                </a:lnTo>
                <a:lnTo>
                  <a:pt x="187325" y="82550"/>
                </a:lnTo>
                <a:lnTo>
                  <a:pt x="185420" y="78739"/>
                </a:lnTo>
                <a:lnTo>
                  <a:pt x="185420" y="74930"/>
                </a:lnTo>
                <a:lnTo>
                  <a:pt x="181737" y="74930"/>
                </a:lnTo>
                <a:lnTo>
                  <a:pt x="183514" y="73660"/>
                </a:lnTo>
                <a:lnTo>
                  <a:pt x="190415" y="73660"/>
                </a:lnTo>
                <a:lnTo>
                  <a:pt x="189229" y="71120"/>
                </a:lnTo>
                <a:lnTo>
                  <a:pt x="185420" y="69850"/>
                </a:lnTo>
                <a:lnTo>
                  <a:pt x="183514" y="69850"/>
                </a:lnTo>
                <a:lnTo>
                  <a:pt x="177926" y="67310"/>
                </a:lnTo>
                <a:close/>
              </a:path>
              <a:path w="335279" h="391159">
                <a:moveTo>
                  <a:pt x="132969" y="129539"/>
                </a:moveTo>
                <a:lnTo>
                  <a:pt x="121793" y="129539"/>
                </a:lnTo>
                <a:lnTo>
                  <a:pt x="123571" y="130810"/>
                </a:lnTo>
                <a:lnTo>
                  <a:pt x="129286" y="138430"/>
                </a:lnTo>
                <a:lnTo>
                  <a:pt x="132969" y="144780"/>
                </a:lnTo>
                <a:lnTo>
                  <a:pt x="142366" y="153670"/>
                </a:lnTo>
                <a:lnTo>
                  <a:pt x="146050" y="153670"/>
                </a:lnTo>
                <a:lnTo>
                  <a:pt x="151764" y="152400"/>
                </a:lnTo>
                <a:lnTo>
                  <a:pt x="155448" y="149860"/>
                </a:lnTo>
                <a:lnTo>
                  <a:pt x="159258" y="148589"/>
                </a:lnTo>
                <a:lnTo>
                  <a:pt x="162940" y="144780"/>
                </a:lnTo>
                <a:lnTo>
                  <a:pt x="168560" y="139700"/>
                </a:lnTo>
                <a:lnTo>
                  <a:pt x="170434" y="138430"/>
                </a:lnTo>
                <a:lnTo>
                  <a:pt x="144272" y="138430"/>
                </a:lnTo>
                <a:lnTo>
                  <a:pt x="138557" y="137160"/>
                </a:lnTo>
                <a:lnTo>
                  <a:pt x="136778" y="133350"/>
                </a:lnTo>
                <a:lnTo>
                  <a:pt x="132969" y="129539"/>
                </a:lnTo>
                <a:close/>
              </a:path>
              <a:path w="335279" h="391159">
                <a:moveTo>
                  <a:pt x="191008" y="124460"/>
                </a:moveTo>
                <a:lnTo>
                  <a:pt x="185420" y="124460"/>
                </a:lnTo>
                <a:lnTo>
                  <a:pt x="183514" y="125730"/>
                </a:lnTo>
                <a:lnTo>
                  <a:pt x="176022" y="127000"/>
                </a:lnTo>
                <a:lnTo>
                  <a:pt x="164846" y="134620"/>
                </a:lnTo>
                <a:lnTo>
                  <a:pt x="159258" y="137160"/>
                </a:lnTo>
                <a:lnTo>
                  <a:pt x="151764" y="138430"/>
                </a:lnTo>
                <a:lnTo>
                  <a:pt x="170434" y="138430"/>
                </a:lnTo>
                <a:lnTo>
                  <a:pt x="179800" y="132080"/>
                </a:lnTo>
                <a:lnTo>
                  <a:pt x="185420" y="129539"/>
                </a:lnTo>
                <a:lnTo>
                  <a:pt x="189229" y="129539"/>
                </a:lnTo>
                <a:lnTo>
                  <a:pt x="191008" y="127000"/>
                </a:lnTo>
                <a:lnTo>
                  <a:pt x="191008" y="124460"/>
                </a:lnTo>
                <a:close/>
              </a:path>
              <a:path w="335279" h="391159">
                <a:moveTo>
                  <a:pt x="155448" y="129539"/>
                </a:moveTo>
                <a:lnTo>
                  <a:pt x="138557" y="129539"/>
                </a:lnTo>
                <a:lnTo>
                  <a:pt x="147954" y="130810"/>
                </a:lnTo>
                <a:lnTo>
                  <a:pt x="155448" y="129539"/>
                </a:lnTo>
                <a:close/>
              </a:path>
              <a:path w="335279" h="391159">
                <a:moveTo>
                  <a:pt x="192912" y="109220"/>
                </a:moveTo>
                <a:lnTo>
                  <a:pt x="189229" y="109220"/>
                </a:lnTo>
                <a:lnTo>
                  <a:pt x="183514" y="116839"/>
                </a:lnTo>
                <a:lnTo>
                  <a:pt x="176022" y="118110"/>
                </a:lnTo>
                <a:lnTo>
                  <a:pt x="170434" y="120650"/>
                </a:lnTo>
                <a:lnTo>
                  <a:pt x="162940" y="121920"/>
                </a:lnTo>
                <a:lnTo>
                  <a:pt x="153543" y="124460"/>
                </a:lnTo>
                <a:lnTo>
                  <a:pt x="164708" y="124460"/>
                </a:lnTo>
                <a:lnTo>
                  <a:pt x="168380" y="123189"/>
                </a:lnTo>
                <a:lnTo>
                  <a:pt x="183735" y="116839"/>
                </a:lnTo>
                <a:lnTo>
                  <a:pt x="191008" y="114300"/>
                </a:lnTo>
                <a:lnTo>
                  <a:pt x="192912" y="114300"/>
                </a:lnTo>
                <a:lnTo>
                  <a:pt x="192912" y="109220"/>
                </a:lnTo>
                <a:close/>
              </a:path>
              <a:path w="335279" h="391159">
                <a:moveTo>
                  <a:pt x="132969" y="67310"/>
                </a:moveTo>
                <a:lnTo>
                  <a:pt x="125475" y="69850"/>
                </a:lnTo>
                <a:lnTo>
                  <a:pt x="123571" y="74930"/>
                </a:lnTo>
                <a:lnTo>
                  <a:pt x="121793" y="78739"/>
                </a:lnTo>
                <a:lnTo>
                  <a:pt x="123571" y="85089"/>
                </a:lnTo>
                <a:lnTo>
                  <a:pt x="125475" y="88900"/>
                </a:lnTo>
                <a:lnTo>
                  <a:pt x="129286" y="91439"/>
                </a:lnTo>
                <a:lnTo>
                  <a:pt x="129286" y="95250"/>
                </a:lnTo>
                <a:lnTo>
                  <a:pt x="132969" y="95250"/>
                </a:lnTo>
                <a:lnTo>
                  <a:pt x="134874" y="91439"/>
                </a:lnTo>
                <a:lnTo>
                  <a:pt x="140462" y="86360"/>
                </a:lnTo>
                <a:lnTo>
                  <a:pt x="140462" y="85089"/>
                </a:lnTo>
                <a:lnTo>
                  <a:pt x="132969" y="85089"/>
                </a:lnTo>
                <a:lnTo>
                  <a:pt x="134874" y="82550"/>
                </a:lnTo>
                <a:lnTo>
                  <a:pt x="134874" y="77470"/>
                </a:lnTo>
                <a:lnTo>
                  <a:pt x="131063" y="77470"/>
                </a:lnTo>
                <a:lnTo>
                  <a:pt x="131063" y="74930"/>
                </a:lnTo>
                <a:lnTo>
                  <a:pt x="140462" y="74930"/>
                </a:lnTo>
                <a:lnTo>
                  <a:pt x="132969" y="67310"/>
                </a:lnTo>
                <a:close/>
              </a:path>
              <a:path w="335279" h="391159">
                <a:moveTo>
                  <a:pt x="227260" y="54610"/>
                </a:moveTo>
                <a:lnTo>
                  <a:pt x="187325" y="54610"/>
                </a:lnTo>
                <a:lnTo>
                  <a:pt x="194818" y="59689"/>
                </a:lnTo>
                <a:lnTo>
                  <a:pt x="196723" y="66039"/>
                </a:lnTo>
                <a:lnTo>
                  <a:pt x="199120" y="72389"/>
                </a:lnTo>
                <a:lnTo>
                  <a:pt x="200660" y="78739"/>
                </a:lnTo>
                <a:lnTo>
                  <a:pt x="201152" y="83820"/>
                </a:lnTo>
                <a:lnTo>
                  <a:pt x="200406" y="90170"/>
                </a:lnTo>
                <a:lnTo>
                  <a:pt x="200406" y="93980"/>
                </a:lnTo>
                <a:lnTo>
                  <a:pt x="194818" y="95250"/>
                </a:lnTo>
                <a:lnTo>
                  <a:pt x="231232" y="95250"/>
                </a:lnTo>
                <a:lnTo>
                  <a:pt x="230377" y="88900"/>
                </a:lnTo>
                <a:lnTo>
                  <a:pt x="228473" y="82550"/>
                </a:lnTo>
                <a:lnTo>
                  <a:pt x="230377" y="74930"/>
                </a:lnTo>
                <a:lnTo>
                  <a:pt x="228473" y="67310"/>
                </a:lnTo>
                <a:lnTo>
                  <a:pt x="228078" y="59689"/>
                </a:lnTo>
                <a:lnTo>
                  <a:pt x="227260" y="54610"/>
                </a:lnTo>
                <a:close/>
              </a:path>
              <a:path w="335279" h="391159">
                <a:moveTo>
                  <a:pt x="168198" y="58420"/>
                </a:moveTo>
                <a:lnTo>
                  <a:pt x="136778" y="58420"/>
                </a:lnTo>
                <a:lnTo>
                  <a:pt x="138557" y="59689"/>
                </a:lnTo>
                <a:lnTo>
                  <a:pt x="142366" y="63500"/>
                </a:lnTo>
                <a:lnTo>
                  <a:pt x="142366" y="67310"/>
                </a:lnTo>
                <a:lnTo>
                  <a:pt x="144272" y="73660"/>
                </a:lnTo>
                <a:lnTo>
                  <a:pt x="144272" y="77470"/>
                </a:lnTo>
                <a:lnTo>
                  <a:pt x="146050" y="82550"/>
                </a:lnTo>
                <a:lnTo>
                  <a:pt x="146050" y="86360"/>
                </a:lnTo>
                <a:lnTo>
                  <a:pt x="159258" y="86360"/>
                </a:lnTo>
                <a:lnTo>
                  <a:pt x="162940" y="88900"/>
                </a:lnTo>
                <a:lnTo>
                  <a:pt x="162940" y="71120"/>
                </a:lnTo>
                <a:lnTo>
                  <a:pt x="164846" y="62230"/>
                </a:lnTo>
                <a:lnTo>
                  <a:pt x="168198" y="58420"/>
                </a:lnTo>
                <a:close/>
              </a:path>
              <a:path w="335279" h="391159">
                <a:moveTo>
                  <a:pt x="140462" y="74930"/>
                </a:moveTo>
                <a:lnTo>
                  <a:pt x="134874" y="74930"/>
                </a:lnTo>
                <a:lnTo>
                  <a:pt x="136778" y="77470"/>
                </a:lnTo>
                <a:lnTo>
                  <a:pt x="136778" y="85089"/>
                </a:lnTo>
                <a:lnTo>
                  <a:pt x="140462" y="85089"/>
                </a:lnTo>
                <a:lnTo>
                  <a:pt x="140462" y="74930"/>
                </a:lnTo>
                <a:close/>
              </a:path>
              <a:path w="335279" h="391159">
                <a:moveTo>
                  <a:pt x="190415" y="73660"/>
                </a:moveTo>
                <a:lnTo>
                  <a:pt x="185420" y="73660"/>
                </a:lnTo>
                <a:lnTo>
                  <a:pt x="189229" y="77470"/>
                </a:lnTo>
                <a:lnTo>
                  <a:pt x="189229" y="81280"/>
                </a:lnTo>
                <a:lnTo>
                  <a:pt x="187325" y="81280"/>
                </a:lnTo>
                <a:lnTo>
                  <a:pt x="187325" y="82550"/>
                </a:lnTo>
                <a:lnTo>
                  <a:pt x="192912" y="82550"/>
                </a:lnTo>
                <a:lnTo>
                  <a:pt x="192912" y="78739"/>
                </a:lnTo>
                <a:lnTo>
                  <a:pt x="191008" y="74930"/>
                </a:lnTo>
                <a:lnTo>
                  <a:pt x="190415" y="736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k object 390"/>
          <p:cNvSpPr/>
          <p:nvPr/>
        </p:nvSpPr>
        <p:spPr>
          <a:xfrm>
            <a:off x="5547359" y="77876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2" y="0"/>
                </a:moveTo>
                <a:lnTo>
                  <a:pt x="2286" y="0"/>
                </a:lnTo>
                <a:lnTo>
                  <a:pt x="0" y="1524"/>
                </a:lnTo>
                <a:lnTo>
                  <a:pt x="0" y="3048"/>
                </a:lnTo>
                <a:lnTo>
                  <a:pt x="2286" y="3048"/>
                </a:lnTo>
                <a:lnTo>
                  <a:pt x="4572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k object 391"/>
          <p:cNvSpPr/>
          <p:nvPr/>
        </p:nvSpPr>
        <p:spPr>
          <a:xfrm>
            <a:off x="5568696" y="77876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048" y="0"/>
                </a:moveTo>
                <a:lnTo>
                  <a:pt x="0" y="0"/>
                </a:lnTo>
                <a:lnTo>
                  <a:pt x="1524" y="1524"/>
                </a:lnTo>
                <a:lnTo>
                  <a:pt x="3048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k object 392"/>
          <p:cNvSpPr/>
          <p:nvPr/>
        </p:nvSpPr>
        <p:spPr>
          <a:xfrm>
            <a:off x="3171444" y="1821179"/>
            <a:ext cx="128270" cy="373380"/>
          </a:xfrm>
          <a:custGeom>
            <a:avLst/>
            <a:gdLst/>
            <a:ahLst/>
            <a:cxnLst/>
            <a:rect l="l" t="t" r="r" b="b"/>
            <a:pathLst>
              <a:path w="128270" h="373380">
                <a:moveTo>
                  <a:pt x="128016" y="57912"/>
                </a:moveTo>
                <a:lnTo>
                  <a:pt x="84708" y="57912"/>
                </a:lnTo>
                <a:lnTo>
                  <a:pt x="84708" y="373380"/>
                </a:lnTo>
                <a:lnTo>
                  <a:pt x="128016" y="373380"/>
                </a:lnTo>
                <a:lnTo>
                  <a:pt x="128016" y="57912"/>
                </a:lnTo>
                <a:close/>
              </a:path>
              <a:path w="128270" h="373380">
                <a:moveTo>
                  <a:pt x="128016" y="0"/>
                </a:moveTo>
                <a:lnTo>
                  <a:pt x="111125" y="0"/>
                </a:lnTo>
                <a:lnTo>
                  <a:pt x="106503" y="4190"/>
                </a:lnTo>
                <a:lnTo>
                  <a:pt x="101203" y="8381"/>
                </a:lnTo>
                <a:lnTo>
                  <a:pt x="60198" y="33655"/>
                </a:lnTo>
                <a:lnTo>
                  <a:pt x="37445" y="44620"/>
                </a:lnTo>
                <a:lnTo>
                  <a:pt x="30099" y="48514"/>
                </a:lnTo>
                <a:lnTo>
                  <a:pt x="14335" y="53927"/>
                </a:lnTo>
                <a:lnTo>
                  <a:pt x="7078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919" y="99101"/>
                </a:lnTo>
                <a:lnTo>
                  <a:pt x="12207" y="96853"/>
                </a:lnTo>
                <a:lnTo>
                  <a:pt x="18520" y="94247"/>
                </a:lnTo>
                <a:lnTo>
                  <a:pt x="24511" y="91440"/>
                </a:lnTo>
                <a:lnTo>
                  <a:pt x="31261" y="89729"/>
                </a:lnTo>
                <a:lnTo>
                  <a:pt x="37655" y="87280"/>
                </a:lnTo>
                <a:lnTo>
                  <a:pt x="44049" y="84117"/>
                </a:lnTo>
                <a:lnTo>
                  <a:pt x="50800" y="80264"/>
                </a:lnTo>
                <a:lnTo>
                  <a:pt x="58419" y="76581"/>
                </a:lnTo>
                <a:lnTo>
                  <a:pt x="64007" y="72771"/>
                </a:lnTo>
                <a:lnTo>
                  <a:pt x="71500" y="69087"/>
                </a:lnTo>
                <a:lnTo>
                  <a:pt x="77216" y="63500"/>
                </a:lnTo>
                <a:lnTo>
                  <a:pt x="82804" y="59690"/>
                </a:lnTo>
                <a:lnTo>
                  <a:pt x="84708" y="57912"/>
                </a:lnTo>
                <a:lnTo>
                  <a:pt x="128016" y="57912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k object 393"/>
          <p:cNvSpPr/>
          <p:nvPr/>
        </p:nvSpPr>
        <p:spPr>
          <a:xfrm>
            <a:off x="3398520" y="1822704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30">
                <a:moveTo>
                  <a:pt x="123570" y="0"/>
                </a:moveTo>
                <a:lnTo>
                  <a:pt x="81940" y="7072"/>
                </a:lnTo>
                <a:lnTo>
                  <a:pt x="48402" y="28273"/>
                </a:lnTo>
                <a:lnTo>
                  <a:pt x="24084" y="63777"/>
                </a:lnTo>
                <a:lnTo>
                  <a:pt x="7492" y="112141"/>
                </a:lnTo>
                <a:lnTo>
                  <a:pt x="1650" y="151431"/>
                </a:lnTo>
                <a:lnTo>
                  <a:pt x="0" y="196342"/>
                </a:lnTo>
                <a:lnTo>
                  <a:pt x="384" y="217767"/>
                </a:lnTo>
                <a:lnTo>
                  <a:pt x="3964" y="256474"/>
                </a:lnTo>
                <a:lnTo>
                  <a:pt x="15875" y="305641"/>
                </a:lnTo>
                <a:lnTo>
                  <a:pt x="37653" y="341659"/>
                </a:lnTo>
                <a:lnTo>
                  <a:pt x="77108" y="371600"/>
                </a:lnTo>
                <a:lnTo>
                  <a:pt x="116077" y="379475"/>
                </a:lnTo>
                <a:lnTo>
                  <a:pt x="129744" y="378485"/>
                </a:lnTo>
                <a:lnTo>
                  <a:pt x="166624" y="366395"/>
                </a:lnTo>
                <a:lnTo>
                  <a:pt x="196027" y="342138"/>
                </a:lnTo>
                <a:lnTo>
                  <a:pt x="119760" y="342138"/>
                </a:lnTo>
                <a:lnTo>
                  <a:pt x="85701" y="332990"/>
                </a:lnTo>
                <a:lnTo>
                  <a:pt x="61785" y="305435"/>
                </a:lnTo>
                <a:lnTo>
                  <a:pt x="47680" y="259306"/>
                </a:lnTo>
                <a:lnTo>
                  <a:pt x="43052" y="194437"/>
                </a:lnTo>
                <a:lnTo>
                  <a:pt x="47960" y="124660"/>
                </a:lnTo>
                <a:lnTo>
                  <a:pt x="62690" y="75041"/>
                </a:lnTo>
                <a:lnTo>
                  <a:pt x="87254" y="45400"/>
                </a:lnTo>
                <a:lnTo>
                  <a:pt x="121665" y="35560"/>
                </a:lnTo>
                <a:lnTo>
                  <a:pt x="200446" y="35560"/>
                </a:lnTo>
                <a:lnTo>
                  <a:pt x="196897" y="29740"/>
                </a:lnTo>
                <a:lnTo>
                  <a:pt x="164900" y="7420"/>
                </a:lnTo>
                <a:lnTo>
                  <a:pt x="123570" y="0"/>
                </a:lnTo>
                <a:close/>
              </a:path>
              <a:path w="238125" h="379730">
                <a:moveTo>
                  <a:pt x="200446" y="35560"/>
                </a:moveTo>
                <a:lnTo>
                  <a:pt x="121665" y="35560"/>
                </a:lnTo>
                <a:lnTo>
                  <a:pt x="153596" y="45340"/>
                </a:lnTo>
                <a:lnTo>
                  <a:pt x="176418" y="74564"/>
                </a:lnTo>
                <a:lnTo>
                  <a:pt x="190120" y="123053"/>
                </a:lnTo>
                <a:lnTo>
                  <a:pt x="194690" y="190626"/>
                </a:lnTo>
                <a:lnTo>
                  <a:pt x="190091" y="256895"/>
                </a:lnTo>
                <a:lnTo>
                  <a:pt x="176180" y="304244"/>
                </a:lnTo>
                <a:lnTo>
                  <a:pt x="152792" y="332662"/>
                </a:lnTo>
                <a:lnTo>
                  <a:pt x="119760" y="342138"/>
                </a:lnTo>
                <a:lnTo>
                  <a:pt x="196027" y="342138"/>
                </a:lnTo>
                <a:lnTo>
                  <a:pt x="220202" y="301910"/>
                </a:lnTo>
                <a:lnTo>
                  <a:pt x="233779" y="250559"/>
                </a:lnTo>
                <a:lnTo>
                  <a:pt x="237359" y="209768"/>
                </a:lnTo>
                <a:lnTo>
                  <a:pt x="237743" y="186944"/>
                </a:lnTo>
                <a:lnTo>
                  <a:pt x="233233" y="119416"/>
                </a:lnTo>
                <a:lnTo>
                  <a:pt x="219647" y="67043"/>
                </a:lnTo>
                <a:lnTo>
                  <a:pt x="200446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k object 394"/>
          <p:cNvSpPr/>
          <p:nvPr/>
        </p:nvSpPr>
        <p:spPr>
          <a:xfrm>
            <a:off x="3703320" y="1821179"/>
            <a:ext cx="123825" cy="373380"/>
          </a:xfrm>
          <a:custGeom>
            <a:avLst/>
            <a:gdLst/>
            <a:ahLst/>
            <a:cxnLst/>
            <a:rect l="l" t="t" r="r" b="b"/>
            <a:pathLst>
              <a:path w="123825" h="373380">
                <a:moveTo>
                  <a:pt x="123443" y="57912"/>
                </a:moveTo>
                <a:lnTo>
                  <a:pt x="82930" y="57912"/>
                </a:lnTo>
                <a:lnTo>
                  <a:pt x="82930" y="373380"/>
                </a:lnTo>
                <a:lnTo>
                  <a:pt x="123443" y="373380"/>
                </a:lnTo>
                <a:lnTo>
                  <a:pt x="123443" y="57912"/>
                </a:lnTo>
                <a:close/>
              </a:path>
              <a:path w="123825" h="373380">
                <a:moveTo>
                  <a:pt x="123443" y="0"/>
                </a:moveTo>
                <a:lnTo>
                  <a:pt x="108712" y="0"/>
                </a:lnTo>
                <a:lnTo>
                  <a:pt x="103937" y="4190"/>
                </a:lnTo>
                <a:lnTo>
                  <a:pt x="98329" y="8381"/>
                </a:lnTo>
                <a:lnTo>
                  <a:pt x="92388" y="12573"/>
                </a:lnTo>
                <a:lnTo>
                  <a:pt x="86613" y="16764"/>
                </a:lnTo>
                <a:lnTo>
                  <a:pt x="58927" y="33655"/>
                </a:lnTo>
                <a:lnTo>
                  <a:pt x="50938" y="37548"/>
                </a:lnTo>
                <a:lnTo>
                  <a:pt x="35675" y="44620"/>
                </a:lnTo>
                <a:lnTo>
                  <a:pt x="27685" y="48514"/>
                </a:lnTo>
                <a:lnTo>
                  <a:pt x="20752" y="51321"/>
                </a:lnTo>
                <a:lnTo>
                  <a:pt x="13842" y="53927"/>
                </a:lnTo>
                <a:lnTo>
                  <a:pt x="6933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822" y="99101"/>
                </a:lnTo>
                <a:lnTo>
                  <a:pt x="12001" y="96853"/>
                </a:lnTo>
                <a:lnTo>
                  <a:pt x="18180" y="94247"/>
                </a:lnTo>
                <a:lnTo>
                  <a:pt x="24002" y="91440"/>
                </a:lnTo>
                <a:lnTo>
                  <a:pt x="30555" y="89729"/>
                </a:lnTo>
                <a:lnTo>
                  <a:pt x="36607" y="87280"/>
                </a:lnTo>
                <a:lnTo>
                  <a:pt x="42326" y="84117"/>
                </a:lnTo>
                <a:lnTo>
                  <a:pt x="47878" y="80264"/>
                </a:lnTo>
                <a:lnTo>
                  <a:pt x="55244" y="76581"/>
                </a:lnTo>
                <a:lnTo>
                  <a:pt x="62610" y="72771"/>
                </a:lnTo>
                <a:lnTo>
                  <a:pt x="68199" y="69087"/>
                </a:lnTo>
                <a:lnTo>
                  <a:pt x="75564" y="63500"/>
                </a:lnTo>
                <a:lnTo>
                  <a:pt x="79247" y="59690"/>
                </a:lnTo>
                <a:lnTo>
                  <a:pt x="82930" y="57912"/>
                </a:lnTo>
                <a:lnTo>
                  <a:pt x="123443" y="57912"/>
                </a:lnTo>
                <a:lnTo>
                  <a:pt x="123443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k object 395"/>
          <p:cNvSpPr/>
          <p:nvPr/>
        </p:nvSpPr>
        <p:spPr>
          <a:xfrm>
            <a:off x="3928871" y="1822704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865" y="7072"/>
                </a:lnTo>
                <a:lnTo>
                  <a:pt x="50037" y="28273"/>
                </a:lnTo>
                <a:lnTo>
                  <a:pt x="24864" y="63777"/>
                </a:lnTo>
                <a:lnTo>
                  <a:pt x="9398" y="112141"/>
                </a:lnTo>
                <a:lnTo>
                  <a:pt x="2555" y="151431"/>
                </a:lnTo>
                <a:lnTo>
                  <a:pt x="0" y="196342"/>
                </a:lnTo>
                <a:lnTo>
                  <a:pt x="635" y="217767"/>
                </a:lnTo>
                <a:lnTo>
                  <a:pt x="4778" y="256895"/>
                </a:lnTo>
                <a:lnTo>
                  <a:pt x="17303" y="305641"/>
                </a:lnTo>
                <a:lnTo>
                  <a:pt x="38413" y="341659"/>
                </a:lnTo>
                <a:lnTo>
                  <a:pt x="78589" y="371600"/>
                </a:lnTo>
                <a:lnTo>
                  <a:pt x="115950" y="379475"/>
                </a:lnTo>
                <a:lnTo>
                  <a:pt x="130645" y="378485"/>
                </a:lnTo>
                <a:lnTo>
                  <a:pt x="168275" y="366395"/>
                </a:lnTo>
                <a:lnTo>
                  <a:pt x="197267" y="342138"/>
                </a:lnTo>
                <a:lnTo>
                  <a:pt x="119633" y="342138"/>
                </a:lnTo>
                <a:lnTo>
                  <a:pt x="86397" y="332990"/>
                </a:lnTo>
                <a:lnTo>
                  <a:pt x="62436" y="305435"/>
                </a:lnTo>
                <a:lnTo>
                  <a:pt x="47928" y="259306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8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6" y="0"/>
                </a:lnTo>
                <a:close/>
              </a:path>
              <a:path w="239395" h="379730">
                <a:moveTo>
                  <a:pt x="200900" y="35560"/>
                </a:moveTo>
                <a:lnTo>
                  <a:pt x="121538" y="35560"/>
                </a:lnTo>
                <a:lnTo>
                  <a:pt x="154477" y="45340"/>
                </a:lnTo>
                <a:lnTo>
                  <a:pt x="177784" y="74564"/>
                </a:lnTo>
                <a:lnTo>
                  <a:pt x="191637" y="123053"/>
                </a:lnTo>
                <a:lnTo>
                  <a:pt x="196214" y="190626"/>
                </a:lnTo>
                <a:lnTo>
                  <a:pt x="191339" y="256895"/>
                </a:lnTo>
                <a:lnTo>
                  <a:pt x="176831" y="304244"/>
                </a:lnTo>
                <a:lnTo>
                  <a:pt x="152870" y="332662"/>
                </a:lnTo>
                <a:lnTo>
                  <a:pt x="119633" y="342138"/>
                </a:lnTo>
                <a:lnTo>
                  <a:pt x="197267" y="342138"/>
                </a:lnTo>
                <a:lnTo>
                  <a:pt x="221027" y="301910"/>
                </a:lnTo>
                <a:lnTo>
                  <a:pt x="235303" y="250559"/>
                </a:lnTo>
                <a:lnTo>
                  <a:pt x="238883" y="209768"/>
                </a:lnTo>
                <a:lnTo>
                  <a:pt x="239267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k object 396"/>
          <p:cNvSpPr/>
          <p:nvPr/>
        </p:nvSpPr>
        <p:spPr>
          <a:xfrm>
            <a:off x="4227576" y="1822704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865" y="7072"/>
                </a:lnTo>
                <a:lnTo>
                  <a:pt x="50038" y="28273"/>
                </a:lnTo>
                <a:lnTo>
                  <a:pt x="24864" y="63777"/>
                </a:lnTo>
                <a:lnTo>
                  <a:pt x="9398" y="112141"/>
                </a:lnTo>
                <a:lnTo>
                  <a:pt x="2555" y="151431"/>
                </a:lnTo>
                <a:lnTo>
                  <a:pt x="0" y="196342"/>
                </a:lnTo>
                <a:lnTo>
                  <a:pt x="635" y="217767"/>
                </a:lnTo>
                <a:lnTo>
                  <a:pt x="4778" y="256895"/>
                </a:lnTo>
                <a:lnTo>
                  <a:pt x="17287" y="305641"/>
                </a:lnTo>
                <a:lnTo>
                  <a:pt x="38359" y="341659"/>
                </a:lnTo>
                <a:lnTo>
                  <a:pt x="78589" y="371600"/>
                </a:lnTo>
                <a:lnTo>
                  <a:pt x="115950" y="379475"/>
                </a:lnTo>
                <a:lnTo>
                  <a:pt x="130645" y="378485"/>
                </a:lnTo>
                <a:lnTo>
                  <a:pt x="168275" y="366395"/>
                </a:lnTo>
                <a:lnTo>
                  <a:pt x="197267" y="342138"/>
                </a:lnTo>
                <a:lnTo>
                  <a:pt x="119634" y="342138"/>
                </a:lnTo>
                <a:lnTo>
                  <a:pt x="86397" y="332990"/>
                </a:lnTo>
                <a:lnTo>
                  <a:pt x="62436" y="305435"/>
                </a:lnTo>
                <a:lnTo>
                  <a:pt x="47928" y="259306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8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6" y="0"/>
                </a:lnTo>
                <a:close/>
              </a:path>
              <a:path w="239395" h="379730">
                <a:moveTo>
                  <a:pt x="200900" y="35560"/>
                </a:moveTo>
                <a:lnTo>
                  <a:pt x="121538" y="35560"/>
                </a:lnTo>
                <a:lnTo>
                  <a:pt x="154477" y="45340"/>
                </a:lnTo>
                <a:lnTo>
                  <a:pt x="177784" y="74564"/>
                </a:lnTo>
                <a:lnTo>
                  <a:pt x="191637" y="123053"/>
                </a:lnTo>
                <a:lnTo>
                  <a:pt x="196214" y="190626"/>
                </a:lnTo>
                <a:lnTo>
                  <a:pt x="191339" y="256895"/>
                </a:lnTo>
                <a:lnTo>
                  <a:pt x="176831" y="304244"/>
                </a:lnTo>
                <a:lnTo>
                  <a:pt x="152870" y="332662"/>
                </a:lnTo>
                <a:lnTo>
                  <a:pt x="119634" y="342138"/>
                </a:lnTo>
                <a:lnTo>
                  <a:pt x="197267" y="342138"/>
                </a:lnTo>
                <a:lnTo>
                  <a:pt x="221027" y="301910"/>
                </a:lnTo>
                <a:lnTo>
                  <a:pt x="234553" y="250559"/>
                </a:lnTo>
                <a:lnTo>
                  <a:pt x="238633" y="209768"/>
                </a:lnTo>
                <a:lnTo>
                  <a:pt x="239268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k object 397"/>
          <p:cNvSpPr/>
          <p:nvPr/>
        </p:nvSpPr>
        <p:spPr>
          <a:xfrm>
            <a:off x="4532376" y="1821179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26491" y="57912"/>
                </a:moveTo>
                <a:lnTo>
                  <a:pt x="85598" y="57912"/>
                </a:lnTo>
                <a:lnTo>
                  <a:pt x="85598" y="373380"/>
                </a:lnTo>
                <a:lnTo>
                  <a:pt x="126491" y="373380"/>
                </a:lnTo>
                <a:lnTo>
                  <a:pt x="126491" y="57912"/>
                </a:lnTo>
                <a:close/>
              </a:path>
              <a:path w="127000" h="373380">
                <a:moveTo>
                  <a:pt x="126491" y="0"/>
                </a:moveTo>
                <a:lnTo>
                  <a:pt x="111633" y="0"/>
                </a:lnTo>
                <a:lnTo>
                  <a:pt x="106003" y="4190"/>
                </a:lnTo>
                <a:lnTo>
                  <a:pt x="100218" y="8381"/>
                </a:lnTo>
                <a:lnTo>
                  <a:pt x="94077" y="12573"/>
                </a:lnTo>
                <a:lnTo>
                  <a:pt x="87375" y="16764"/>
                </a:lnTo>
                <a:lnTo>
                  <a:pt x="81494" y="20956"/>
                </a:lnTo>
                <a:lnTo>
                  <a:pt x="74898" y="25161"/>
                </a:lnTo>
                <a:lnTo>
                  <a:pt x="67587" y="29390"/>
                </a:lnTo>
                <a:lnTo>
                  <a:pt x="59562" y="33655"/>
                </a:lnTo>
                <a:lnTo>
                  <a:pt x="52506" y="37548"/>
                </a:lnTo>
                <a:lnTo>
                  <a:pt x="45307" y="41084"/>
                </a:lnTo>
                <a:lnTo>
                  <a:pt x="37774" y="44620"/>
                </a:lnTo>
                <a:lnTo>
                  <a:pt x="29718" y="48514"/>
                </a:lnTo>
                <a:lnTo>
                  <a:pt x="22467" y="51321"/>
                </a:lnTo>
                <a:lnTo>
                  <a:pt x="14859" y="53927"/>
                </a:lnTo>
                <a:lnTo>
                  <a:pt x="7250" y="56175"/>
                </a:lnTo>
                <a:lnTo>
                  <a:pt x="0" y="57912"/>
                </a:lnTo>
                <a:lnTo>
                  <a:pt x="0" y="100837"/>
                </a:lnTo>
                <a:lnTo>
                  <a:pt x="6675" y="99101"/>
                </a:lnTo>
                <a:lnTo>
                  <a:pt x="13017" y="96853"/>
                </a:lnTo>
                <a:lnTo>
                  <a:pt x="26035" y="91440"/>
                </a:lnTo>
                <a:lnTo>
                  <a:pt x="31930" y="89729"/>
                </a:lnTo>
                <a:lnTo>
                  <a:pt x="38147" y="87280"/>
                </a:lnTo>
                <a:lnTo>
                  <a:pt x="44340" y="84117"/>
                </a:lnTo>
                <a:lnTo>
                  <a:pt x="50164" y="80264"/>
                </a:lnTo>
                <a:lnTo>
                  <a:pt x="57658" y="76581"/>
                </a:lnTo>
                <a:lnTo>
                  <a:pt x="65150" y="72771"/>
                </a:lnTo>
                <a:lnTo>
                  <a:pt x="70738" y="69087"/>
                </a:lnTo>
                <a:lnTo>
                  <a:pt x="76326" y="63500"/>
                </a:lnTo>
                <a:lnTo>
                  <a:pt x="81787" y="59690"/>
                </a:lnTo>
                <a:lnTo>
                  <a:pt x="85598" y="57912"/>
                </a:lnTo>
                <a:lnTo>
                  <a:pt x="126491" y="57912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k object 398"/>
          <p:cNvSpPr/>
          <p:nvPr/>
        </p:nvSpPr>
        <p:spPr>
          <a:xfrm>
            <a:off x="4750308" y="1828800"/>
            <a:ext cx="117475" cy="451484"/>
          </a:xfrm>
          <a:custGeom>
            <a:avLst/>
            <a:gdLst/>
            <a:ahLst/>
            <a:cxnLst/>
            <a:rect l="l" t="t" r="r" b="b"/>
            <a:pathLst>
              <a:path w="117475" h="451485">
                <a:moveTo>
                  <a:pt x="117347" y="0"/>
                </a:moveTo>
                <a:lnTo>
                  <a:pt x="83103" y="5205"/>
                </a:lnTo>
                <a:lnTo>
                  <a:pt x="58658" y="20589"/>
                </a:lnTo>
                <a:lnTo>
                  <a:pt x="43999" y="45809"/>
                </a:lnTo>
                <a:lnTo>
                  <a:pt x="39115" y="80517"/>
                </a:lnTo>
                <a:lnTo>
                  <a:pt x="39115" y="155321"/>
                </a:lnTo>
                <a:lnTo>
                  <a:pt x="36665" y="178816"/>
                </a:lnTo>
                <a:lnTo>
                  <a:pt x="29321" y="195834"/>
                </a:lnTo>
                <a:lnTo>
                  <a:pt x="17095" y="206184"/>
                </a:lnTo>
                <a:lnTo>
                  <a:pt x="0" y="209676"/>
                </a:lnTo>
                <a:lnTo>
                  <a:pt x="0" y="239649"/>
                </a:lnTo>
                <a:lnTo>
                  <a:pt x="17095" y="244139"/>
                </a:lnTo>
                <a:lnTo>
                  <a:pt x="29321" y="254809"/>
                </a:lnTo>
                <a:lnTo>
                  <a:pt x="36665" y="271456"/>
                </a:lnTo>
                <a:lnTo>
                  <a:pt x="39115" y="293877"/>
                </a:lnTo>
                <a:lnTo>
                  <a:pt x="39115" y="370586"/>
                </a:lnTo>
                <a:lnTo>
                  <a:pt x="43999" y="405026"/>
                </a:lnTo>
                <a:lnTo>
                  <a:pt x="58658" y="429799"/>
                </a:lnTo>
                <a:lnTo>
                  <a:pt x="83103" y="445095"/>
                </a:lnTo>
                <a:lnTo>
                  <a:pt x="117347" y="451103"/>
                </a:lnTo>
                <a:lnTo>
                  <a:pt x="117347" y="417449"/>
                </a:lnTo>
                <a:lnTo>
                  <a:pt x="107174" y="416736"/>
                </a:lnTo>
                <a:lnTo>
                  <a:pt x="98726" y="414607"/>
                </a:lnTo>
                <a:lnTo>
                  <a:pt x="78616" y="377999"/>
                </a:lnTo>
                <a:lnTo>
                  <a:pt x="78231" y="364998"/>
                </a:lnTo>
                <a:lnTo>
                  <a:pt x="78231" y="291973"/>
                </a:lnTo>
                <a:lnTo>
                  <a:pt x="75781" y="266981"/>
                </a:lnTo>
                <a:lnTo>
                  <a:pt x="68437" y="247967"/>
                </a:lnTo>
                <a:lnTo>
                  <a:pt x="56211" y="234572"/>
                </a:lnTo>
                <a:lnTo>
                  <a:pt x="39115" y="226440"/>
                </a:lnTo>
                <a:lnTo>
                  <a:pt x="39115" y="224662"/>
                </a:lnTo>
                <a:lnTo>
                  <a:pt x="56211" y="216263"/>
                </a:lnTo>
                <a:lnTo>
                  <a:pt x="68437" y="202422"/>
                </a:lnTo>
                <a:lnTo>
                  <a:pt x="75781" y="183318"/>
                </a:lnTo>
                <a:lnTo>
                  <a:pt x="78231" y="159130"/>
                </a:lnTo>
                <a:lnTo>
                  <a:pt x="78231" y="84200"/>
                </a:lnTo>
                <a:lnTo>
                  <a:pt x="80682" y="62104"/>
                </a:lnTo>
                <a:lnTo>
                  <a:pt x="88026" y="46307"/>
                </a:lnTo>
                <a:lnTo>
                  <a:pt x="100252" y="36820"/>
                </a:lnTo>
                <a:lnTo>
                  <a:pt x="117347" y="33654"/>
                </a:lnTo>
                <a:lnTo>
                  <a:pt x="117347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k object 399"/>
          <p:cNvSpPr/>
          <p:nvPr/>
        </p:nvSpPr>
        <p:spPr>
          <a:xfrm>
            <a:off x="4916423" y="1828800"/>
            <a:ext cx="117475" cy="451484"/>
          </a:xfrm>
          <a:custGeom>
            <a:avLst/>
            <a:gdLst/>
            <a:ahLst/>
            <a:cxnLst/>
            <a:rect l="l" t="t" r="r" b="b"/>
            <a:pathLst>
              <a:path w="117475" h="451485">
                <a:moveTo>
                  <a:pt x="0" y="0"/>
                </a:moveTo>
                <a:lnTo>
                  <a:pt x="0" y="33654"/>
                </a:lnTo>
                <a:lnTo>
                  <a:pt x="17936" y="36820"/>
                </a:lnTo>
                <a:lnTo>
                  <a:pt x="30527" y="46307"/>
                </a:lnTo>
                <a:lnTo>
                  <a:pt x="37951" y="62104"/>
                </a:lnTo>
                <a:lnTo>
                  <a:pt x="40386" y="84200"/>
                </a:lnTo>
                <a:lnTo>
                  <a:pt x="40386" y="159130"/>
                </a:lnTo>
                <a:lnTo>
                  <a:pt x="42791" y="183318"/>
                </a:lnTo>
                <a:lnTo>
                  <a:pt x="50006" y="202422"/>
                </a:lnTo>
                <a:lnTo>
                  <a:pt x="62031" y="216263"/>
                </a:lnTo>
                <a:lnTo>
                  <a:pt x="78866" y="224662"/>
                </a:lnTo>
                <a:lnTo>
                  <a:pt x="78866" y="226440"/>
                </a:lnTo>
                <a:lnTo>
                  <a:pt x="62031" y="234572"/>
                </a:lnTo>
                <a:lnTo>
                  <a:pt x="50006" y="247967"/>
                </a:lnTo>
                <a:lnTo>
                  <a:pt x="42791" y="266981"/>
                </a:lnTo>
                <a:lnTo>
                  <a:pt x="40386" y="291973"/>
                </a:lnTo>
                <a:lnTo>
                  <a:pt x="40386" y="364998"/>
                </a:lnTo>
                <a:lnTo>
                  <a:pt x="39973" y="377999"/>
                </a:lnTo>
                <a:lnTo>
                  <a:pt x="18986" y="414607"/>
                </a:lnTo>
                <a:lnTo>
                  <a:pt x="0" y="417449"/>
                </a:lnTo>
                <a:lnTo>
                  <a:pt x="0" y="451103"/>
                </a:lnTo>
                <a:lnTo>
                  <a:pt x="33670" y="445095"/>
                </a:lnTo>
                <a:lnTo>
                  <a:pt x="57721" y="429799"/>
                </a:lnTo>
                <a:lnTo>
                  <a:pt x="72151" y="405026"/>
                </a:lnTo>
                <a:lnTo>
                  <a:pt x="76962" y="370586"/>
                </a:lnTo>
                <a:lnTo>
                  <a:pt x="76962" y="293877"/>
                </a:lnTo>
                <a:lnTo>
                  <a:pt x="79396" y="271456"/>
                </a:lnTo>
                <a:lnTo>
                  <a:pt x="86820" y="254809"/>
                </a:lnTo>
                <a:lnTo>
                  <a:pt x="99411" y="244139"/>
                </a:lnTo>
                <a:lnTo>
                  <a:pt x="117348" y="239649"/>
                </a:lnTo>
                <a:lnTo>
                  <a:pt x="117348" y="209676"/>
                </a:lnTo>
                <a:lnTo>
                  <a:pt x="99411" y="206184"/>
                </a:lnTo>
                <a:lnTo>
                  <a:pt x="86820" y="195833"/>
                </a:lnTo>
                <a:lnTo>
                  <a:pt x="79396" y="178815"/>
                </a:lnTo>
                <a:lnTo>
                  <a:pt x="76962" y="155321"/>
                </a:lnTo>
                <a:lnTo>
                  <a:pt x="76962" y="80517"/>
                </a:lnTo>
                <a:lnTo>
                  <a:pt x="72151" y="45809"/>
                </a:lnTo>
                <a:lnTo>
                  <a:pt x="57721" y="20589"/>
                </a:lnTo>
                <a:lnTo>
                  <a:pt x="33670" y="5205"/>
                </a:lnTo>
                <a:lnTo>
                  <a:pt x="0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k object 400"/>
          <p:cNvSpPr/>
          <p:nvPr/>
        </p:nvSpPr>
        <p:spPr>
          <a:xfrm>
            <a:off x="5081015" y="1821179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26492" y="57912"/>
                </a:moveTo>
                <a:lnTo>
                  <a:pt x="84962" y="57912"/>
                </a:lnTo>
                <a:lnTo>
                  <a:pt x="84962" y="373380"/>
                </a:lnTo>
                <a:lnTo>
                  <a:pt x="126492" y="373380"/>
                </a:lnTo>
                <a:lnTo>
                  <a:pt x="126492" y="57912"/>
                </a:lnTo>
                <a:close/>
              </a:path>
              <a:path w="127000" h="373380">
                <a:moveTo>
                  <a:pt x="126492" y="0"/>
                </a:moveTo>
                <a:lnTo>
                  <a:pt x="111379" y="0"/>
                </a:lnTo>
                <a:lnTo>
                  <a:pt x="106489" y="4190"/>
                </a:lnTo>
                <a:lnTo>
                  <a:pt x="100742" y="8381"/>
                </a:lnTo>
                <a:lnTo>
                  <a:pt x="94662" y="12573"/>
                </a:lnTo>
                <a:lnTo>
                  <a:pt x="88773" y="16764"/>
                </a:lnTo>
                <a:lnTo>
                  <a:pt x="81651" y="20956"/>
                </a:lnTo>
                <a:lnTo>
                  <a:pt x="60451" y="33655"/>
                </a:lnTo>
                <a:lnTo>
                  <a:pt x="52252" y="37548"/>
                </a:lnTo>
                <a:lnTo>
                  <a:pt x="36520" y="44620"/>
                </a:lnTo>
                <a:lnTo>
                  <a:pt x="28321" y="48514"/>
                </a:lnTo>
                <a:lnTo>
                  <a:pt x="21252" y="51321"/>
                </a:lnTo>
                <a:lnTo>
                  <a:pt x="14160" y="53927"/>
                </a:lnTo>
                <a:lnTo>
                  <a:pt x="7068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669" y="99101"/>
                </a:lnTo>
                <a:lnTo>
                  <a:pt x="11541" y="96853"/>
                </a:lnTo>
                <a:lnTo>
                  <a:pt x="24511" y="91440"/>
                </a:lnTo>
                <a:lnTo>
                  <a:pt x="31307" y="89729"/>
                </a:lnTo>
                <a:lnTo>
                  <a:pt x="37544" y="87280"/>
                </a:lnTo>
                <a:lnTo>
                  <a:pt x="43424" y="84117"/>
                </a:lnTo>
                <a:lnTo>
                  <a:pt x="49149" y="80264"/>
                </a:lnTo>
                <a:lnTo>
                  <a:pt x="56642" y="76581"/>
                </a:lnTo>
                <a:lnTo>
                  <a:pt x="64135" y="72771"/>
                </a:lnTo>
                <a:lnTo>
                  <a:pt x="69850" y="69087"/>
                </a:lnTo>
                <a:lnTo>
                  <a:pt x="77343" y="63500"/>
                </a:lnTo>
                <a:lnTo>
                  <a:pt x="81153" y="59690"/>
                </a:lnTo>
                <a:lnTo>
                  <a:pt x="84962" y="57912"/>
                </a:lnTo>
                <a:lnTo>
                  <a:pt x="126492" y="57912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k object 401"/>
          <p:cNvSpPr/>
          <p:nvPr/>
        </p:nvSpPr>
        <p:spPr>
          <a:xfrm>
            <a:off x="5308091" y="1822704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7" y="0"/>
                </a:moveTo>
                <a:lnTo>
                  <a:pt x="82865" y="7072"/>
                </a:lnTo>
                <a:lnTo>
                  <a:pt x="50038" y="28273"/>
                </a:lnTo>
                <a:lnTo>
                  <a:pt x="24864" y="63777"/>
                </a:lnTo>
                <a:lnTo>
                  <a:pt x="9398" y="112141"/>
                </a:lnTo>
                <a:lnTo>
                  <a:pt x="2555" y="151431"/>
                </a:lnTo>
                <a:lnTo>
                  <a:pt x="0" y="196342"/>
                </a:lnTo>
                <a:lnTo>
                  <a:pt x="635" y="217767"/>
                </a:lnTo>
                <a:lnTo>
                  <a:pt x="4778" y="256895"/>
                </a:lnTo>
                <a:lnTo>
                  <a:pt x="17287" y="305641"/>
                </a:lnTo>
                <a:lnTo>
                  <a:pt x="38359" y="341659"/>
                </a:lnTo>
                <a:lnTo>
                  <a:pt x="78589" y="371600"/>
                </a:lnTo>
                <a:lnTo>
                  <a:pt x="115950" y="379475"/>
                </a:lnTo>
                <a:lnTo>
                  <a:pt x="130645" y="378485"/>
                </a:lnTo>
                <a:lnTo>
                  <a:pt x="168275" y="366395"/>
                </a:lnTo>
                <a:lnTo>
                  <a:pt x="197267" y="342138"/>
                </a:lnTo>
                <a:lnTo>
                  <a:pt x="119634" y="342138"/>
                </a:lnTo>
                <a:lnTo>
                  <a:pt x="86397" y="332990"/>
                </a:lnTo>
                <a:lnTo>
                  <a:pt x="62436" y="305435"/>
                </a:lnTo>
                <a:lnTo>
                  <a:pt x="47928" y="259306"/>
                </a:lnTo>
                <a:lnTo>
                  <a:pt x="43053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8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7" y="0"/>
                </a:lnTo>
                <a:close/>
              </a:path>
              <a:path w="239395" h="379730">
                <a:moveTo>
                  <a:pt x="200900" y="35560"/>
                </a:moveTo>
                <a:lnTo>
                  <a:pt x="121538" y="35560"/>
                </a:lnTo>
                <a:lnTo>
                  <a:pt x="154477" y="45340"/>
                </a:lnTo>
                <a:lnTo>
                  <a:pt x="177784" y="74564"/>
                </a:lnTo>
                <a:lnTo>
                  <a:pt x="191637" y="123053"/>
                </a:lnTo>
                <a:lnTo>
                  <a:pt x="196215" y="190626"/>
                </a:lnTo>
                <a:lnTo>
                  <a:pt x="191339" y="256895"/>
                </a:lnTo>
                <a:lnTo>
                  <a:pt x="176831" y="304244"/>
                </a:lnTo>
                <a:lnTo>
                  <a:pt x="152870" y="332662"/>
                </a:lnTo>
                <a:lnTo>
                  <a:pt x="119634" y="342138"/>
                </a:lnTo>
                <a:lnTo>
                  <a:pt x="197267" y="342138"/>
                </a:lnTo>
                <a:lnTo>
                  <a:pt x="220789" y="301910"/>
                </a:lnTo>
                <a:lnTo>
                  <a:pt x="233749" y="250559"/>
                </a:lnTo>
                <a:lnTo>
                  <a:pt x="238603" y="209768"/>
                </a:lnTo>
                <a:lnTo>
                  <a:pt x="239268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k object 402"/>
          <p:cNvSpPr/>
          <p:nvPr/>
        </p:nvSpPr>
        <p:spPr>
          <a:xfrm>
            <a:off x="5606796" y="1822704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865" y="7072"/>
                </a:lnTo>
                <a:lnTo>
                  <a:pt x="50037" y="28273"/>
                </a:lnTo>
                <a:lnTo>
                  <a:pt x="24864" y="63777"/>
                </a:lnTo>
                <a:lnTo>
                  <a:pt x="9398" y="112141"/>
                </a:lnTo>
                <a:lnTo>
                  <a:pt x="2555" y="151431"/>
                </a:lnTo>
                <a:lnTo>
                  <a:pt x="0" y="196342"/>
                </a:lnTo>
                <a:lnTo>
                  <a:pt x="635" y="217767"/>
                </a:lnTo>
                <a:lnTo>
                  <a:pt x="4778" y="256895"/>
                </a:lnTo>
                <a:lnTo>
                  <a:pt x="17287" y="305641"/>
                </a:lnTo>
                <a:lnTo>
                  <a:pt x="38359" y="341659"/>
                </a:lnTo>
                <a:lnTo>
                  <a:pt x="78589" y="371600"/>
                </a:lnTo>
                <a:lnTo>
                  <a:pt x="115950" y="379475"/>
                </a:lnTo>
                <a:lnTo>
                  <a:pt x="130645" y="378485"/>
                </a:lnTo>
                <a:lnTo>
                  <a:pt x="168275" y="366395"/>
                </a:lnTo>
                <a:lnTo>
                  <a:pt x="197267" y="342138"/>
                </a:lnTo>
                <a:lnTo>
                  <a:pt x="119633" y="342138"/>
                </a:lnTo>
                <a:lnTo>
                  <a:pt x="86397" y="332990"/>
                </a:lnTo>
                <a:lnTo>
                  <a:pt x="62436" y="305435"/>
                </a:lnTo>
                <a:lnTo>
                  <a:pt x="47928" y="259306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8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6" y="0"/>
                </a:lnTo>
                <a:close/>
              </a:path>
              <a:path w="239395" h="379730">
                <a:moveTo>
                  <a:pt x="200900" y="35560"/>
                </a:moveTo>
                <a:lnTo>
                  <a:pt x="121538" y="35560"/>
                </a:lnTo>
                <a:lnTo>
                  <a:pt x="154477" y="45340"/>
                </a:lnTo>
                <a:lnTo>
                  <a:pt x="177784" y="74564"/>
                </a:lnTo>
                <a:lnTo>
                  <a:pt x="191637" y="123053"/>
                </a:lnTo>
                <a:lnTo>
                  <a:pt x="196214" y="190626"/>
                </a:lnTo>
                <a:lnTo>
                  <a:pt x="191339" y="256895"/>
                </a:lnTo>
                <a:lnTo>
                  <a:pt x="176831" y="304244"/>
                </a:lnTo>
                <a:lnTo>
                  <a:pt x="152870" y="332662"/>
                </a:lnTo>
                <a:lnTo>
                  <a:pt x="119633" y="342138"/>
                </a:lnTo>
                <a:lnTo>
                  <a:pt x="197267" y="342138"/>
                </a:lnTo>
                <a:lnTo>
                  <a:pt x="220789" y="301910"/>
                </a:lnTo>
                <a:lnTo>
                  <a:pt x="233749" y="250559"/>
                </a:lnTo>
                <a:lnTo>
                  <a:pt x="238603" y="209768"/>
                </a:lnTo>
                <a:lnTo>
                  <a:pt x="239267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k object 403"/>
          <p:cNvSpPr/>
          <p:nvPr/>
        </p:nvSpPr>
        <p:spPr>
          <a:xfrm>
            <a:off x="5910071" y="1821179"/>
            <a:ext cx="128270" cy="373380"/>
          </a:xfrm>
          <a:custGeom>
            <a:avLst/>
            <a:gdLst/>
            <a:ahLst/>
            <a:cxnLst/>
            <a:rect l="l" t="t" r="r" b="b"/>
            <a:pathLst>
              <a:path w="128270" h="373380">
                <a:moveTo>
                  <a:pt x="128015" y="57912"/>
                </a:moveTo>
                <a:lnTo>
                  <a:pt x="86613" y="57912"/>
                </a:lnTo>
                <a:lnTo>
                  <a:pt x="86613" y="373380"/>
                </a:lnTo>
                <a:lnTo>
                  <a:pt x="128015" y="373380"/>
                </a:lnTo>
                <a:lnTo>
                  <a:pt x="128015" y="57912"/>
                </a:lnTo>
                <a:close/>
              </a:path>
              <a:path w="128270" h="373380">
                <a:moveTo>
                  <a:pt x="128015" y="0"/>
                </a:moveTo>
                <a:lnTo>
                  <a:pt x="112902" y="0"/>
                </a:lnTo>
                <a:lnTo>
                  <a:pt x="107253" y="4190"/>
                </a:lnTo>
                <a:lnTo>
                  <a:pt x="101425" y="8381"/>
                </a:lnTo>
                <a:lnTo>
                  <a:pt x="95240" y="12573"/>
                </a:lnTo>
                <a:lnTo>
                  <a:pt x="88518" y="16764"/>
                </a:lnTo>
                <a:lnTo>
                  <a:pt x="82468" y="20956"/>
                </a:lnTo>
                <a:lnTo>
                  <a:pt x="75739" y="25161"/>
                </a:lnTo>
                <a:lnTo>
                  <a:pt x="68320" y="29390"/>
                </a:lnTo>
                <a:lnTo>
                  <a:pt x="52851" y="37548"/>
                </a:lnTo>
                <a:lnTo>
                  <a:pt x="37445" y="44620"/>
                </a:lnTo>
                <a:lnTo>
                  <a:pt x="30099" y="48514"/>
                </a:lnTo>
                <a:lnTo>
                  <a:pt x="14335" y="53927"/>
                </a:lnTo>
                <a:lnTo>
                  <a:pt x="7078" y="56175"/>
                </a:lnTo>
                <a:lnTo>
                  <a:pt x="0" y="57912"/>
                </a:lnTo>
                <a:lnTo>
                  <a:pt x="0" y="100837"/>
                </a:lnTo>
                <a:lnTo>
                  <a:pt x="6752" y="99101"/>
                </a:lnTo>
                <a:lnTo>
                  <a:pt x="13160" y="96853"/>
                </a:lnTo>
                <a:lnTo>
                  <a:pt x="26415" y="91440"/>
                </a:lnTo>
                <a:lnTo>
                  <a:pt x="32333" y="89729"/>
                </a:lnTo>
                <a:lnTo>
                  <a:pt x="38608" y="87280"/>
                </a:lnTo>
                <a:lnTo>
                  <a:pt x="44882" y="84117"/>
                </a:lnTo>
                <a:lnTo>
                  <a:pt x="50800" y="80264"/>
                </a:lnTo>
                <a:lnTo>
                  <a:pt x="58419" y="76581"/>
                </a:lnTo>
                <a:lnTo>
                  <a:pt x="65912" y="72771"/>
                </a:lnTo>
                <a:lnTo>
                  <a:pt x="71500" y="69087"/>
                </a:lnTo>
                <a:lnTo>
                  <a:pt x="77215" y="63500"/>
                </a:lnTo>
                <a:lnTo>
                  <a:pt x="82803" y="59690"/>
                </a:lnTo>
                <a:lnTo>
                  <a:pt x="86613" y="57912"/>
                </a:lnTo>
                <a:lnTo>
                  <a:pt x="128015" y="57912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k object 404"/>
          <p:cNvSpPr/>
          <p:nvPr/>
        </p:nvSpPr>
        <p:spPr>
          <a:xfrm>
            <a:off x="6141720" y="1821179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26491" y="57912"/>
                </a:moveTo>
                <a:lnTo>
                  <a:pt x="83692" y="57912"/>
                </a:lnTo>
                <a:lnTo>
                  <a:pt x="83692" y="373380"/>
                </a:lnTo>
                <a:lnTo>
                  <a:pt x="126491" y="373380"/>
                </a:lnTo>
                <a:lnTo>
                  <a:pt x="126491" y="57912"/>
                </a:lnTo>
                <a:close/>
              </a:path>
              <a:path w="127000" h="373380">
                <a:moveTo>
                  <a:pt x="126491" y="0"/>
                </a:moveTo>
                <a:lnTo>
                  <a:pt x="109727" y="0"/>
                </a:lnTo>
                <a:lnTo>
                  <a:pt x="105199" y="4190"/>
                </a:lnTo>
                <a:lnTo>
                  <a:pt x="99980" y="8381"/>
                </a:lnTo>
                <a:lnTo>
                  <a:pt x="59562" y="33655"/>
                </a:lnTo>
                <a:lnTo>
                  <a:pt x="43973" y="41084"/>
                </a:lnTo>
                <a:lnTo>
                  <a:pt x="36774" y="44620"/>
                </a:lnTo>
                <a:lnTo>
                  <a:pt x="29717" y="48514"/>
                </a:lnTo>
                <a:lnTo>
                  <a:pt x="14144" y="53927"/>
                </a:lnTo>
                <a:lnTo>
                  <a:pt x="6983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895" y="99101"/>
                </a:lnTo>
                <a:lnTo>
                  <a:pt x="12112" y="96853"/>
                </a:lnTo>
                <a:lnTo>
                  <a:pt x="18305" y="94247"/>
                </a:lnTo>
                <a:lnTo>
                  <a:pt x="24129" y="91440"/>
                </a:lnTo>
                <a:lnTo>
                  <a:pt x="30831" y="89729"/>
                </a:lnTo>
                <a:lnTo>
                  <a:pt x="36972" y="87280"/>
                </a:lnTo>
                <a:lnTo>
                  <a:pt x="42757" y="84117"/>
                </a:lnTo>
                <a:lnTo>
                  <a:pt x="48387" y="80264"/>
                </a:lnTo>
                <a:lnTo>
                  <a:pt x="57657" y="76581"/>
                </a:lnTo>
                <a:lnTo>
                  <a:pt x="63245" y="72771"/>
                </a:lnTo>
                <a:lnTo>
                  <a:pt x="70738" y="69087"/>
                </a:lnTo>
                <a:lnTo>
                  <a:pt x="76326" y="63500"/>
                </a:lnTo>
                <a:lnTo>
                  <a:pt x="81787" y="59690"/>
                </a:lnTo>
                <a:lnTo>
                  <a:pt x="83692" y="57912"/>
                </a:lnTo>
                <a:lnTo>
                  <a:pt x="126491" y="57912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k object 405"/>
          <p:cNvSpPr/>
          <p:nvPr/>
        </p:nvSpPr>
        <p:spPr>
          <a:xfrm>
            <a:off x="6367271" y="1822704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5222" y="0"/>
                </a:moveTo>
                <a:lnTo>
                  <a:pt x="82895" y="7072"/>
                </a:lnTo>
                <a:lnTo>
                  <a:pt x="50037" y="28273"/>
                </a:lnTo>
                <a:lnTo>
                  <a:pt x="25132" y="63777"/>
                </a:lnTo>
                <a:lnTo>
                  <a:pt x="9398" y="112141"/>
                </a:lnTo>
                <a:lnTo>
                  <a:pt x="2555" y="151431"/>
                </a:lnTo>
                <a:lnTo>
                  <a:pt x="0" y="196342"/>
                </a:lnTo>
                <a:lnTo>
                  <a:pt x="664" y="217767"/>
                </a:lnTo>
                <a:lnTo>
                  <a:pt x="5518" y="256474"/>
                </a:lnTo>
                <a:lnTo>
                  <a:pt x="17764" y="305641"/>
                </a:lnTo>
                <a:lnTo>
                  <a:pt x="39163" y="341659"/>
                </a:lnTo>
                <a:lnTo>
                  <a:pt x="78857" y="371600"/>
                </a:lnTo>
                <a:lnTo>
                  <a:pt x="115950" y="379475"/>
                </a:lnTo>
                <a:lnTo>
                  <a:pt x="130645" y="378485"/>
                </a:lnTo>
                <a:lnTo>
                  <a:pt x="168275" y="366395"/>
                </a:lnTo>
                <a:lnTo>
                  <a:pt x="197267" y="342138"/>
                </a:lnTo>
                <a:lnTo>
                  <a:pt x="121538" y="342138"/>
                </a:lnTo>
                <a:lnTo>
                  <a:pt x="87201" y="332990"/>
                </a:lnTo>
                <a:lnTo>
                  <a:pt x="62674" y="305435"/>
                </a:lnTo>
                <a:lnTo>
                  <a:pt x="47958" y="259306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8" y="35560"/>
                </a:lnTo>
                <a:lnTo>
                  <a:pt x="202047" y="35560"/>
                </a:lnTo>
                <a:lnTo>
                  <a:pt x="198504" y="29740"/>
                </a:lnTo>
                <a:lnTo>
                  <a:pt x="166538" y="7420"/>
                </a:lnTo>
                <a:lnTo>
                  <a:pt x="125222" y="0"/>
                </a:lnTo>
                <a:close/>
              </a:path>
              <a:path w="239395" h="379730">
                <a:moveTo>
                  <a:pt x="202047" y="35560"/>
                </a:moveTo>
                <a:lnTo>
                  <a:pt x="121538" y="35560"/>
                </a:lnTo>
                <a:lnTo>
                  <a:pt x="154477" y="45340"/>
                </a:lnTo>
                <a:lnTo>
                  <a:pt x="177784" y="74564"/>
                </a:lnTo>
                <a:lnTo>
                  <a:pt x="191637" y="123053"/>
                </a:lnTo>
                <a:lnTo>
                  <a:pt x="196214" y="190626"/>
                </a:lnTo>
                <a:lnTo>
                  <a:pt x="191637" y="256895"/>
                </a:lnTo>
                <a:lnTo>
                  <a:pt x="177784" y="304244"/>
                </a:lnTo>
                <a:lnTo>
                  <a:pt x="154477" y="332662"/>
                </a:lnTo>
                <a:lnTo>
                  <a:pt x="121538" y="342138"/>
                </a:lnTo>
                <a:lnTo>
                  <a:pt x="197267" y="342138"/>
                </a:lnTo>
                <a:lnTo>
                  <a:pt x="221027" y="301910"/>
                </a:lnTo>
                <a:lnTo>
                  <a:pt x="235303" y="250559"/>
                </a:lnTo>
                <a:lnTo>
                  <a:pt x="238883" y="209768"/>
                </a:lnTo>
                <a:lnTo>
                  <a:pt x="239268" y="186944"/>
                </a:lnTo>
                <a:lnTo>
                  <a:pt x="234771" y="119416"/>
                </a:lnTo>
                <a:lnTo>
                  <a:pt x="221215" y="67043"/>
                </a:lnTo>
                <a:lnTo>
                  <a:pt x="202047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k object 406"/>
          <p:cNvSpPr/>
          <p:nvPr/>
        </p:nvSpPr>
        <p:spPr>
          <a:xfrm>
            <a:off x="6672071" y="1821179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26492" y="57912"/>
                </a:moveTo>
                <a:lnTo>
                  <a:pt x="84962" y="57912"/>
                </a:lnTo>
                <a:lnTo>
                  <a:pt x="84962" y="373380"/>
                </a:lnTo>
                <a:lnTo>
                  <a:pt x="126492" y="373380"/>
                </a:lnTo>
                <a:lnTo>
                  <a:pt x="126492" y="57912"/>
                </a:lnTo>
                <a:close/>
              </a:path>
              <a:path w="127000" h="373380">
                <a:moveTo>
                  <a:pt x="126492" y="0"/>
                </a:moveTo>
                <a:lnTo>
                  <a:pt x="111378" y="0"/>
                </a:lnTo>
                <a:lnTo>
                  <a:pt x="88773" y="16764"/>
                </a:lnTo>
                <a:lnTo>
                  <a:pt x="74326" y="25161"/>
                </a:lnTo>
                <a:lnTo>
                  <a:pt x="66698" y="29390"/>
                </a:lnTo>
                <a:lnTo>
                  <a:pt x="58547" y="33655"/>
                </a:lnTo>
                <a:lnTo>
                  <a:pt x="51448" y="37548"/>
                </a:lnTo>
                <a:lnTo>
                  <a:pt x="44148" y="41084"/>
                </a:lnTo>
                <a:lnTo>
                  <a:pt x="36490" y="44620"/>
                </a:lnTo>
                <a:lnTo>
                  <a:pt x="28321" y="48514"/>
                </a:lnTo>
                <a:lnTo>
                  <a:pt x="20984" y="51321"/>
                </a:lnTo>
                <a:lnTo>
                  <a:pt x="13446" y="53927"/>
                </a:lnTo>
                <a:lnTo>
                  <a:pt x="6264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669" y="99101"/>
                </a:lnTo>
                <a:lnTo>
                  <a:pt x="11541" y="96853"/>
                </a:lnTo>
                <a:lnTo>
                  <a:pt x="24510" y="91440"/>
                </a:lnTo>
                <a:lnTo>
                  <a:pt x="31307" y="89729"/>
                </a:lnTo>
                <a:lnTo>
                  <a:pt x="37544" y="87280"/>
                </a:lnTo>
                <a:lnTo>
                  <a:pt x="43424" y="84117"/>
                </a:lnTo>
                <a:lnTo>
                  <a:pt x="49149" y="80264"/>
                </a:lnTo>
                <a:lnTo>
                  <a:pt x="56642" y="76581"/>
                </a:lnTo>
                <a:lnTo>
                  <a:pt x="64134" y="72771"/>
                </a:lnTo>
                <a:lnTo>
                  <a:pt x="69850" y="69087"/>
                </a:lnTo>
                <a:lnTo>
                  <a:pt x="77343" y="63500"/>
                </a:lnTo>
                <a:lnTo>
                  <a:pt x="81152" y="59690"/>
                </a:lnTo>
                <a:lnTo>
                  <a:pt x="84962" y="57912"/>
                </a:lnTo>
                <a:lnTo>
                  <a:pt x="126492" y="57912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k object 407"/>
          <p:cNvSpPr/>
          <p:nvPr/>
        </p:nvSpPr>
        <p:spPr>
          <a:xfrm>
            <a:off x="6900671" y="1821179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26492" y="57912"/>
                </a:moveTo>
                <a:lnTo>
                  <a:pt x="85598" y="57912"/>
                </a:lnTo>
                <a:lnTo>
                  <a:pt x="85598" y="373380"/>
                </a:lnTo>
                <a:lnTo>
                  <a:pt x="126492" y="373380"/>
                </a:lnTo>
                <a:lnTo>
                  <a:pt x="126492" y="57912"/>
                </a:lnTo>
                <a:close/>
              </a:path>
              <a:path w="127000" h="373380">
                <a:moveTo>
                  <a:pt x="126492" y="0"/>
                </a:moveTo>
                <a:lnTo>
                  <a:pt x="109727" y="0"/>
                </a:lnTo>
                <a:lnTo>
                  <a:pt x="105199" y="4190"/>
                </a:lnTo>
                <a:lnTo>
                  <a:pt x="99980" y="8381"/>
                </a:lnTo>
                <a:lnTo>
                  <a:pt x="59562" y="33655"/>
                </a:lnTo>
                <a:lnTo>
                  <a:pt x="37024" y="44620"/>
                </a:lnTo>
                <a:lnTo>
                  <a:pt x="29718" y="48514"/>
                </a:lnTo>
                <a:lnTo>
                  <a:pt x="14144" y="53927"/>
                </a:lnTo>
                <a:lnTo>
                  <a:pt x="6983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925" y="99101"/>
                </a:lnTo>
                <a:lnTo>
                  <a:pt x="12350" y="96853"/>
                </a:lnTo>
                <a:lnTo>
                  <a:pt x="19109" y="94247"/>
                </a:lnTo>
                <a:lnTo>
                  <a:pt x="26034" y="91440"/>
                </a:lnTo>
                <a:lnTo>
                  <a:pt x="31930" y="89729"/>
                </a:lnTo>
                <a:lnTo>
                  <a:pt x="38147" y="87280"/>
                </a:lnTo>
                <a:lnTo>
                  <a:pt x="44340" y="84117"/>
                </a:lnTo>
                <a:lnTo>
                  <a:pt x="50164" y="80264"/>
                </a:lnTo>
                <a:lnTo>
                  <a:pt x="57657" y="76581"/>
                </a:lnTo>
                <a:lnTo>
                  <a:pt x="65150" y="72771"/>
                </a:lnTo>
                <a:lnTo>
                  <a:pt x="70738" y="69087"/>
                </a:lnTo>
                <a:lnTo>
                  <a:pt x="76326" y="63500"/>
                </a:lnTo>
                <a:lnTo>
                  <a:pt x="81787" y="59690"/>
                </a:lnTo>
                <a:lnTo>
                  <a:pt x="85598" y="57912"/>
                </a:lnTo>
                <a:lnTo>
                  <a:pt x="126492" y="57912"/>
                </a:lnTo>
                <a:lnTo>
                  <a:pt x="12649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k object 408"/>
          <p:cNvSpPr/>
          <p:nvPr/>
        </p:nvSpPr>
        <p:spPr>
          <a:xfrm>
            <a:off x="7127747" y="1822704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4332" y="0"/>
                </a:moveTo>
                <a:lnTo>
                  <a:pt x="82470" y="7072"/>
                </a:lnTo>
                <a:lnTo>
                  <a:pt x="48720" y="28273"/>
                </a:lnTo>
                <a:lnTo>
                  <a:pt x="24209" y="63777"/>
                </a:lnTo>
                <a:lnTo>
                  <a:pt x="7493" y="112141"/>
                </a:lnTo>
                <a:lnTo>
                  <a:pt x="1650" y="151431"/>
                </a:lnTo>
                <a:lnTo>
                  <a:pt x="0" y="196342"/>
                </a:lnTo>
                <a:lnTo>
                  <a:pt x="384" y="217767"/>
                </a:lnTo>
                <a:lnTo>
                  <a:pt x="3964" y="256474"/>
                </a:lnTo>
                <a:lnTo>
                  <a:pt x="17414" y="305641"/>
                </a:lnTo>
                <a:lnTo>
                  <a:pt x="37855" y="341659"/>
                </a:lnTo>
                <a:lnTo>
                  <a:pt x="77585" y="371600"/>
                </a:lnTo>
                <a:lnTo>
                  <a:pt x="116840" y="379475"/>
                </a:lnTo>
                <a:lnTo>
                  <a:pt x="130599" y="378485"/>
                </a:lnTo>
                <a:lnTo>
                  <a:pt x="167640" y="366395"/>
                </a:lnTo>
                <a:lnTo>
                  <a:pt x="198104" y="342138"/>
                </a:lnTo>
                <a:lnTo>
                  <a:pt x="120523" y="342138"/>
                </a:lnTo>
                <a:lnTo>
                  <a:pt x="86223" y="332990"/>
                </a:lnTo>
                <a:lnTo>
                  <a:pt x="62150" y="305435"/>
                </a:lnTo>
                <a:lnTo>
                  <a:pt x="47960" y="259306"/>
                </a:lnTo>
                <a:lnTo>
                  <a:pt x="43306" y="194437"/>
                </a:lnTo>
                <a:lnTo>
                  <a:pt x="48258" y="124660"/>
                </a:lnTo>
                <a:lnTo>
                  <a:pt x="63103" y="75041"/>
                </a:lnTo>
                <a:lnTo>
                  <a:pt x="87830" y="45400"/>
                </a:lnTo>
                <a:lnTo>
                  <a:pt x="122427" y="35560"/>
                </a:lnTo>
                <a:lnTo>
                  <a:pt x="201720" y="35560"/>
                </a:lnTo>
                <a:lnTo>
                  <a:pt x="198147" y="29740"/>
                </a:lnTo>
                <a:lnTo>
                  <a:pt x="165937" y="7420"/>
                </a:lnTo>
                <a:lnTo>
                  <a:pt x="124332" y="0"/>
                </a:lnTo>
                <a:close/>
              </a:path>
              <a:path w="239395" h="379730">
                <a:moveTo>
                  <a:pt x="201720" y="35560"/>
                </a:moveTo>
                <a:lnTo>
                  <a:pt x="122427" y="35560"/>
                </a:lnTo>
                <a:lnTo>
                  <a:pt x="154598" y="45340"/>
                </a:lnTo>
                <a:lnTo>
                  <a:pt x="177577" y="74564"/>
                </a:lnTo>
                <a:lnTo>
                  <a:pt x="191365" y="123053"/>
                </a:lnTo>
                <a:lnTo>
                  <a:pt x="195960" y="190626"/>
                </a:lnTo>
                <a:lnTo>
                  <a:pt x="191335" y="256895"/>
                </a:lnTo>
                <a:lnTo>
                  <a:pt x="177339" y="304244"/>
                </a:lnTo>
                <a:lnTo>
                  <a:pt x="153795" y="332662"/>
                </a:lnTo>
                <a:lnTo>
                  <a:pt x="120523" y="342138"/>
                </a:lnTo>
                <a:lnTo>
                  <a:pt x="198104" y="342138"/>
                </a:lnTo>
                <a:lnTo>
                  <a:pt x="221614" y="301910"/>
                </a:lnTo>
                <a:lnTo>
                  <a:pt x="235303" y="250559"/>
                </a:lnTo>
                <a:lnTo>
                  <a:pt x="238883" y="209768"/>
                </a:lnTo>
                <a:lnTo>
                  <a:pt x="239268" y="186944"/>
                </a:lnTo>
                <a:lnTo>
                  <a:pt x="234727" y="119416"/>
                </a:lnTo>
                <a:lnTo>
                  <a:pt x="221049" y="67043"/>
                </a:lnTo>
                <a:lnTo>
                  <a:pt x="20172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k object 409"/>
          <p:cNvSpPr/>
          <p:nvPr/>
        </p:nvSpPr>
        <p:spPr>
          <a:xfrm>
            <a:off x="7432547" y="1821179"/>
            <a:ext cx="128270" cy="373380"/>
          </a:xfrm>
          <a:custGeom>
            <a:avLst/>
            <a:gdLst/>
            <a:ahLst/>
            <a:cxnLst/>
            <a:rect l="l" t="t" r="r" b="b"/>
            <a:pathLst>
              <a:path w="128270" h="373380">
                <a:moveTo>
                  <a:pt x="128016" y="57912"/>
                </a:moveTo>
                <a:lnTo>
                  <a:pt x="84708" y="57912"/>
                </a:lnTo>
                <a:lnTo>
                  <a:pt x="84708" y="373380"/>
                </a:lnTo>
                <a:lnTo>
                  <a:pt x="128016" y="373380"/>
                </a:lnTo>
                <a:lnTo>
                  <a:pt x="128016" y="57912"/>
                </a:lnTo>
                <a:close/>
              </a:path>
              <a:path w="128270" h="373380">
                <a:moveTo>
                  <a:pt x="128016" y="0"/>
                </a:moveTo>
                <a:lnTo>
                  <a:pt x="111125" y="0"/>
                </a:lnTo>
                <a:lnTo>
                  <a:pt x="106503" y="4190"/>
                </a:lnTo>
                <a:lnTo>
                  <a:pt x="101203" y="8381"/>
                </a:lnTo>
                <a:lnTo>
                  <a:pt x="60198" y="33655"/>
                </a:lnTo>
                <a:lnTo>
                  <a:pt x="36373" y="44620"/>
                </a:lnTo>
                <a:lnTo>
                  <a:pt x="28194" y="48514"/>
                </a:lnTo>
                <a:lnTo>
                  <a:pt x="21145" y="51321"/>
                </a:lnTo>
                <a:lnTo>
                  <a:pt x="14097" y="53927"/>
                </a:lnTo>
                <a:lnTo>
                  <a:pt x="7048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919" y="99101"/>
                </a:lnTo>
                <a:lnTo>
                  <a:pt x="12207" y="96853"/>
                </a:lnTo>
                <a:lnTo>
                  <a:pt x="18520" y="94247"/>
                </a:lnTo>
                <a:lnTo>
                  <a:pt x="24510" y="91440"/>
                </a:lnTo>
                <a:lnTo>
                  <a:pt x="31232" y="89729"/>
                </a:lnTo>
                <a:lnTo>
                  <a:pt x="37417" y="87280"/>
                </a:lnTo>
                <a:lnTo>
                  <a:pt x="43245" y="84117"/>
                </a:lnTo>
                <a:lnTo>
                  <a:pt x="48895" y="80264"/>
                </a:lnTo>
                <a:lnTo>
                  <a:pt x="58420" y="76581"/>
                </a:lnTo>
                <a:lnTo>
                  <a:pt x="64007" y="72771"/>
                </a:lnTo>
                <a:lnTo>
                  <a:pt x="71500" y="69087"/>
                </a:lnTo>
                <a:lnTo>
                  <a:pt x="77216" y="63500"/>
                </a:lnTo>
                <a:lnTo>
                  <a:pt x="80899" y="59690"/>
                </a:lnTo>
                <a:lnTo>
                  <a:pt x="84708" y="57912"/>
                </a:lnTo>
                <a:lnTo>
                  <a:pt x="128016" y="57912"/>
                </a:lnTo>
                <a:lnTo>
                  <a:pt x="12801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k object 410"/>
          <p:cNvSpPr/>
          <p:nvPr/>
        </p:nvSpPr>
        <p:spPr>
          <a:xfrm>
            <a:off x="7658100" y="1822704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7" y="0"/>
                </a:moveTo>
                <a:lnTo>
                  <a:pt x="82865" y="7072"/>
                </a:lnTo>
                <a:lnTo>
                  <a:pt x="50038" y="28273"/>
                </a:lnTo>
                <a:lnTo>
                  <a:pt x="25132" y="63777"/>
                </a:lnTo>
                <a:lnTo>
                  <a:pt x="9398" y="112141"/>
                </a:lnTo>
                <a:lnTo>
                  <a:pt x="2555" y="151431"/>
                </a:lnTo>
                <a:lnTo>
                  <a:pt x="0" y="196342"/>
                </a:lnTo>
                <a:lnTo>
                  <a:pt x="664" y="217767"/>
                </a:lnTo>
                <a:lnTo>
                  <a:pt x="5518" y="256474"/>
                </a:lnTo>
                <a:lnTo>
                  <a:pt x="17764" y="305641"/>
                </a:lnTo>
                <a:lnTo>
                  <a:pt x="39163" y="341659"/>
                </a:lnTo>
                <a:lnTo>
                  <a:pt x="78857" y="371600"/>
                </a:lnTo>
                <a:lnTo>
                  <a:pt x="115950" y="379475"/>
                </a:lnTo>
                <a:lnTo>
                  <a:pt x="130645" y="378485"/>
                </a:lnTo>
                <a:lnTo>
                  <a:pt x="168275" y="366395"/>
                </a:lnTo>
                <a:lnTo>
                  <a:pt x="197267" y="342138"/>
                </a:lnTo>
                <a:lnTo>
                  <a:pt x="121539" y="342138"/>
                </a:lnTo>
                <a:lnTo>
                  <a:pt x="87201" y="332990"/>
                </a:lnTo>
                <a:lnTo>
                  <a:pt x="62674" y="305435"/>
                </a:lnTo>
                <a:lnTo>
                  <a:pt x="47958" y="259306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9" y="35560"/>
                </a:lnTo>
                <a:lnTo>
                  <a:pt x="201680" y="35560"/>
                </a:lnTo>
                <a:lnTo>
                  <a:pt x="198092" y="29740"/>
                </a:lnTo>
                <a:lnTo>
                  <a:pt x="165563" y="7420"/>
                </a:lnTo>
                <a:lnTo>
                  <a:pt x="123317" y="0"/>
                </a:lnTo>
                <a:close/>
              </a:path>
              <a:path w="239395" h="379730">
                <a:moveTo>
                  <a:pt x="201680" y="35560"/>
                </a:moveTo>
                <a:lnTo>
                  <a:pt x="121539" y="35560"/>
                </a:lnTo>
                <a:lnTo>
                  <a:pt x="154477" y="45340"/>
                </a:lnTo>
                <a:lnTo>
                  <a:pt x="177784" y="74564"/>
                </a:lnTo>
                <a:lnTo>
                  <a:pt x="191637" y="123053"/>
                </a:lnTo>
                <a:lnTo>
                  <a:pt x="196215" y="190626"/>
                </a:lnTo>
                <a:lnTo>
                  <a:pt x="191637" y="256895"/>
                </a:lnTo>
                <a:lnTo>
                  <a:pt x="177784" y="304244"/>
                </a:lnTo>
                <a:lnTo>
                  <a:pt x="154477" y="332662"/>
                </a:lnTo>
                <a:lnTo>
                  <a:pt x="121539" y="342138"/>
                </a:lnTo>
                <a:lnTo>
                  <a:pt x="197267" y="342138"/>
                </a:lnTo>
                <a:lnTo>
                  <a:pt x="221027" y="301910"/>
                </a:lnTo>
                <a:lnTo>
                  <a:pt x="235303" y="250559"/>
                </a:lnTo>
                <a:lnTo>
                  <a:pt x="238883" y="209768"/>
                </a:lnTo>
                <a:lnTo>
                  <a:pt x="239268" y="186944"/>
                </a:lnTo>
                <a:lnTo>
                  <a:pt x="234755" y="119416"/>
                </a:lnTo>
                <a:lnTo>
                  <a:pt x="221093" y="67043"/>
                </a:lnTo>
                <a:lnTo>
                  <a:pt x="20168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k object 411"/>
          <p:cNvSpPr/>
          <p:nvPr/>
        </p:nvSpPr>
        <p:spPr>
          <a:xfrm>
            <a:off x="7964423" y="1821179"/>
            <a:ext cx="123825" cy="373380"/>
          </a:xfrm>
          <a:custGeom>
            <a:avLst/>
            <a:gdLst/>
            <a:ahLst/>
            <a:cxnLst/>
            <a:rect l="l" t="t" r="r" b="b"/>
            <a:pathLst>
              <a:path w="123825" h="373380">
                <a:moveTo>
                  <a:pt x="123444" y="57912"/>
                </a:moveTo>
                <a:lnTo>
                  <a:pt x="82930" y="57912"/>
                </a:lnTo>
                <a:lnTo>
                  <a:pt x="82930" y="373380"/>
                </a:lnTo>
                <a:lnTo>
                  <a:pt x="123444" y="373380"/>
                </a:lnTo>
                <a:lnTo>
                  <a:pt x="123444" y="57912"/>
                </a:lnTo>
                <a:close/>
              </a:path>
              <a:path w="123825" h="373380">
                <a:moveTo>
                  <a:pt x="123444" y="0"/>
                </a:moveTo>
                <a:lnTo>
                  <a:pt x="108711" y="0"/>
                </a:lnTo>
                <a:lnTo>
                  <a:pt x="86614" y="16764"/>
                </a:lnTo>
                <a:lnTo>
                  <a:pt x="79652" y="20956"/>
                </a:lnTo>
                <a:lnTo>
                  <a:pt x="72548" y="25161"/>
                </a:lnTo>
                <a:lnTo>
                  <a:pt x="65111" y="29390"/>
                </a:lnTo>
                <a:lnTo>
                  <a:pt x="57150" y="33655"/>
                </a:lnTo>
                <a:lnTo>
                  <a:pt x="50188" y="37548"/>
                </a:lnTo>
                <a:lnTo>
                  <a:pt x="43084" y="41084"/>
                </a:lnTo>
                <a:lnTo>
                  <a:pt x="35647" y="44620"/>
                </a:lnTo>
                <a:lnTo>
                  <a:pt x="27685" y="48514"/>
                </a:lnTo>
                <a:lnTo>
                  <a:pt x="20484" y="51321"/>
                </a:lnTo>
                <a:lnTo>
                  <a:pt x="13128" y="53927"/>
                </a:lnTo>
                <a:lnTo>
                  <a:pt x="6129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554" y="99101"/>
                </a:lnTo>
                <a:lnTo>
                  <a:pt x="11287" y="96853"/>
                </a:lnTo>
                <a:lnTo>
                  <a:pt x="24002" y="91440"/>
                </a:lnTo>
                <a:lnTo>
                  <a:pt x="30555" y="89729"/>
                </a:lnTo>
                <a:lnTo>
                  <a:pt x="36607" y="87280"/>
                </a:lnTo>
                <a:lnTo>
                  <a:pt x="42326" y="84117"/>
                </a:lnTo>
                <a:lnTo>
                  <a:pt x="47878" y="80264"/>
                </a:lnTo>
                <a:lnTo>
                  <a:pt x="55245" y="76581"/>
                </a:lnTo>
                <a:lnTo>
                  <a:pt x="62610" y="72771"/>
                </a:lnTo>
                <a:lnTo>
                  <a:pt x="68199" y="69087"/>
                </a:lnTo>
                <a:lnTo>
                  <a:pt x="75565" y="63500"/>
                </a:lnTo>
                <a:lnTo>
                  <a:pt x="79248" y="59690"/>
                </a:lnTo>
                <a:lnTo>
                  <a:pt x="82930" y="57912"/>
                </a:lnTo>
                <a:lnTo>
                  <a:pt x="123444" y="57912"/>
                </a:lnTo>
                <a:lnTo>
                  <a:pt x="123444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k object 412"/>
          <p:cNvSpPr/>
          <p:nvPr/>
        </p:nvSpPr>
        <p:spPr>
          <a:xfrm>
            <a:off x="8173211" y="1828800"/>
            <a:ext cx="288290" cy="334010"/>
          </a:xfrm>
          <a:custGeom>
            <a:avLst/>
            <a:gdLst/>
            <a:ahLst/>
            <a:cxnLst/>
            <a:rect l="l" t="t" r="r" b="b"/>
            <a:pathLst>
              <a:path w="288290" h="334010">
                <a:moveTo>
                  <a:pt x="98044" y="232663"/>
                </a:moveTo>
                <a:lnTo>
                  <a:pt x="65913" y="232663"/>
                </a:lnTo>
                <a:lnTo>
                  <a:pt x="45974" y="333755"/>
                </a:lnTo>
                <a:lnTo>
                  <a:pt x="76581" y="333755"/>
                </a:lnTo>
                <a:lnTo>
                  <a:pt x="98044" y="232663"/>
                </a:lnTo>
                <a:close/>
              </a:path>
              <a:path w="288290" h="334010">
                <a:moveTo>
                  <a:pt x="194564" y="232663"/>
                </a:moveTo>
                <a:lnTo>
                  <a:pt x="162433" y="232663"/>
                </a:lnTo>
                <a:lnTo>
                  <a:pt x="140970" y="333755"/>
                </a:lnTo>
                <a:lnTo>
                  <a:pt x="171577" y="333755"/>
                </a:lnTo>
                <a:lnTo>
                  <a:pt x="194564" y="232663"/>
                </a:lnTo>
                <a:close/>
              </a:path>
              <a:path w="288290" h="334010">
                <a:moveTo>
                  <a:pt x="271145" y="206628"/>
                </a:moveTo>
                <a:lnTo>
                  <a:pt x="4572" y="206628"/>
                </a:lnTo>
                <a:lnTo>
                  <a:pt x="0" y="232663"/>
                </a:lnTo>
                <a:lnTo>
                  <a:pt x="265049" y="232663"/>
                </a:lnTo>
                <a:lnTo>
                  <a:pt x="271145" y="206628"/>
                </a:lnTo>
                <a:close/>
              </a:path>
              <a:path w="288290" h="334010">
                <a:moveTo>
                  <a:pt x="119507" y="130175"/>
                </a:moveTo>
                <a:lnTo>
                  <a:pt x="88900" y="130175"/>
                </a:lnTo>
                <a:lnTo>
                  <a:pt x="73533" y="206628"/>
                </a:lnTo>
                <a:lnTo>
                  <a:pt x="102616" y="206628"/>
                </a:lnTo>
                <a:lnTo>
                  <a:pt x="119507" y="130175"/>
                </a:lnTo>
                <a:close/>
              </a:path>
              <a:path w="288290" h="334010">
                <a:moveTo>
                  <a:pt x="217551" y="130175"/>
                </a:moveTo>
                <a:lnTo>
                  <a:pt x="185420" y="130175"/>
                </a:lnTo>
                <a:lnTo>
                  <a:pt x="168529" y="206628"/>
                </a:lnTo>
                <a:lnTo>
                  <a:pt x="200660" y="206628"/>
                </a:lnTo>
                <a:lnTo>
                  <a:pt x="217551" y="130175"/>
                </a:lnTo>
                <a:close/>
              </a:path>
              <a:path w="288290" h="334010">
                <a:moveTo>
                  <a:pt x="288036" y="102615"/>
                </a:moveTo>
                <a:lnTo>
                  <a:pt x="22987" y="102615"/>
                </a:lnTo>
                <a:lnTo>
                  <a:pt x="16891" y="130175"/>
                </a:lnTo>
                <a:lnTo>
                  <a:pt x="281940" y="130175"/>
                </a:lnTo>
                <a:lnTo>
                  <a:pt x="288036" y="102615"/>
                </a:lnTo>
                <a:close/>
              </a:path>
              <a:path w="288290" h="334010">
                <a:moveTo>
                  <a:pt x="145542" y="0"/>
                </a:moveTo>
                <a:lnTo>
                  <a:pt x="114935" y="0"/>
                </a:lnTo>
                <a:lnTo>
                  <a:pt x="93472" y="102615"/>
                </a:lnTo>
                <a:lnTo>
                  <a:pt x="125603" y="102615"/>
                </a:lnTo>
                <a:lnTo>
                  <a:pt x="145542" y="0"/>
                </a:lnTo>
                <a:close/>
              </a:path>
              <a:path w="288290" h="334010">
                <a:moveTo>
                  <a:pt x="243586" y="0"/>
                </a:moveTo>
                <a:lnTo>
                  <a:pt x="211455" y="0"/>
                </a:lnTo>
                <a:lnTo>
                  <a:pt x="188468" y="102615"/>
                </a:lnTo>
                <a:lnTo>
                  <a:pt x="222123" y="102615"/>
                </a:lnTo>
                <a:lnTo>
                  <a:pt x="243586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k object 413"/>
          <p:cNvSpPr/>
          <p:nvPr/>
        </p:nvSpPr>
        <p:spPr>
          <a:xfrm>
            <a:off x="8505443" y="1822704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615" y="7072"/>
                </a:lnTo>
                <a:lnTo>
                  <a:pt x="48609" y="28273"/>
                </a:lnTo>
                <a:lnTo>
                  <a:pt x="24030" y="63777"/>
                </a:lnTo>
                <a:lnTo>
                  <a:pt x="7492" y="112141"/>
                </a:lnTo>
                <a:lnTo>
                  <a:pt x="1650" y="151431"/>
                </a:lnTo>
                <a:lnTo>
                  <a:pt x="0" y="196342"/>
                </a:lnTo>
                <a:lnTo>
                  <a:pt x="384" y="217767"/>
                </a:lnTo>
                <a:lnTo>
                  <a:pt x="3964" y="256474"/>
                </a:lnTo>
                <a:lnTo>
                  <a:pt x="17287" y="305641"/>
                </a:lnTo>
                <a:lnTo>
                  <a:pt x="37526" y="341659"/>
                </a:lnTo>
                <a:lnTo>
                  <a:pt x="76981" y="371600"/>
                </a:lnTo>
                <a:lnTo>
                  <a:pt x="115950" y="379475"/>
                </a:lnTo>
                <a:lnTo>
                  <a:pt x="129627" y="378485"/>
                </a:lnTo>
                <a:lnTo>
                  <a:pt x="168275" y="366395"/>
                </a:lnTo>
                <a:lnTo>
                  <a:pt x="196549" y="342138"/>
                </a:lnTo>
                <a:lnTo>
                  <a:pt x="119633" y="342138"/>
                </a:lnTo>
                <a:lnTo>
                  <a:pt x="86397" y="332990"/>
                </a:lnTo>
                <a:lnTo>
                  <a:pt x="62436" y="305435"/>
                </a:lnTo>
                <a:lnTo>
                  <a:pt x="47928" y="259306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8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6" y="0"/>
                </a:lnTo>
                <a:close/>
              </a:path>
              <a:path w="239395" h="379730">
                <a:moveTo>
                  <a:pt x="200900" y="35560"/>
                </a:moveTo>
                <a:lnTo>
                  <a:pt x="121538" y="35560"/>
                </a:lnTo>
                <a:lnTo>
                  <a:pt x="153673" y="45340"/>
                </a:lnTo>
                <a:lnTo>
                  <a:pt x="177069" y="74564"/>
                </a:lnTo>
                <a:lnTo>
                  <a:pt x="191369" y="123053"/>
                </a:lnTo>
                <a:lnTo>
                  <a:pt x="196214" y="190626"/>
                </a:lnTo>
                <a:lnTo>
                  <a:pt x="191339" y="256895"/>
                </a:lnTo>
                <a:lnTo>
                  <a:pt x="176831" y="304244"/>
                </a:lnTo>
                <a:lnTo>
                  <a:pt x="152870" y="332662"/>
                </a:lnTo>
                <a:lnTo>
                  <a:pt x="119633" y="342138"/>
                </a:lnTo>
                <a:lnTo>
                  <a:pt x="196549" y="342138"/>
                </a:lnTo>
                <a:lnTo>
                  <a:pt x="219836" y="301910"/>
                </a:lnTo>
                <a:lnTo>
                  <a:pt x="233749" y="250559"/>
                </a:lnTo>
                <a:lnTo>
                  <a:pt x="238603" y="209768"/>
                </a:lnTo>
                <a:lnTo>
                  <a:pt x="239267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k object 414"/>
          <p:cNvSpPr/>
          <p:nvPr/>
        </p:nvSpPr>
        <p:spPr>
          <a:xfrm>
            <a:off x="9159240" y="1821179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26491" y="57912"/>
                </a:moveTo>
                <a:lnTo>
                  <a:pt x="83692" y="57912"/>
                </a:lnTo>
                <a:lnTo>
                  <a:pt x="83692" y="373380"/>
                </a:lnTo>
                <a:lnTo>
                  <a:pt x="126491" y="373380"/>
                </a:lnTo>
                <a:lnTo>
                  <a:pt x="126491" y="57912"/>
                </a:lnTo>
                <a:close/>
              </a:path>
              <a:path w="127000" h="373380">
                <a:moveTo>
                  <a:pt x="126491" y="0"/>
                </a:moveTo>
                <a:lnTo>
                  <a:pt x="109727" y="0"/>
                </a:lnTo>
                <a:lnTo>
                  <a:pt x="105199" y="4190"/>
                </a:lnTo>
                <a:lnTo>
                  <a:pt x="99980" y="8381"/>
                </a:lnTo>
                <a:lnTo>
                  <a:pt x="59562" y="33655"/>
                </a:lnTo>
                <a:lnTo>
                  <a:pt x="36024" y="44620"/>
                </a:lnTo>
                <a:lnTo>
                  <a:pt x="27939" y="48514"/>
                </a:lnTo>
                <a:lnTo>
                  <a:pt x="20913" y="51321"/>
                </a:lnTo>
                <a:lnTo>
                  <a:pt x="13922" y="53927"/>
                </a:lnTo>
                <a:lnTo>
                  <a:pt x="6955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895" y="99101"/>
                </a:lnTo>
                <a:lnTo>
                  <a:pt x="12112" y="96853"/>
                </a:lnTo>
                <a:lnTo>
                  <a:pt x="18305" y="94247"/>
                </a:lnTo>
                <a:lnTo>
                  <a:pt x="24129" y="91440"/>
                </a:lnTo>
                <a:lnTo>
                  <a:pt x="30831" y="89729"/>
                </a:lnTo>
                <a:lnTo>
                  <a:pt x="36972" y="87280"/>
                </a:lnTo>
                <a:lnTo>
                  <a:pt x="42757" y="84117"/>
                </a:lnTo>
                <a:lnTo>
                  <a:pt x="48386" y="80264"/>
                </a:lnTo>
                <a:lnTo>
                  <a:pt x="57657" y="76581"/>
                </a:lnTo>
                <a:lnTo>
                  <a:pt x="63245" y="72771"/>
                </a:lnTo>
                <a:lnTo>
                  <a:pt x="70738" y="69087"/>
                </a:lnTo>
                <a:lnTo>
                  <a:pt x="76326" y="63500"/>
                </a:lnTo>
                <a:lnTo>
                  <a:pt x="80009" y="59690"/>
                </a:lnTo>
                <a:lnTo>
                  <a:pt x="83692" y="57912"/>
                </a:lnTo>
                <a:lnTo>
                  <a:pt x="126491" y="57912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k object 415"/>
          <p:cNvSpPr/>
          <p:nvPr/>
        </p:nvSpPr>
        <p:spPr>
          <a:xfrm>
            <a:off x="9384792" y="1822704"/>
            <a:ext cx="241300" cy="379730"/>
          </a:xfrm>
          <a:custGeom>
            <a:avLst/>
            <a:gdLst/>
            <a:ahLst/>
            <a:cxnLst/>
            <a:rect l="l" t="t" r="r" b="b"/>
            <a:pathLst>
              <a:path w="241300" h="379730">
                <a:moveTo>
                  <a:pt x="124205" y="0"/>
                </a:moveTo>
                <a:lnTo>
                  <a:pt x="83397" y="7072"/>
                </a:lnTo>
                <a:lnTo>
                  <a:pt x="50323" y="28273"/>
                </a:lnTo>
                <a:lnTo>
                  <a:pt x="25292" y="63777"/>
                </a:lnTo>
                <a:lnTo>
                  <a:pt x="9398" y="112141"/>
                </a:lnTo>
                <a:lnTo>
                  <a:pt x="2603" y="151431"/>
                </a:lnTo>
                <a:lnTo>
                  <a:pt x="0" y="196342"/>
                </a:lnTo>
                <a:lnTo>
                  <a:pt x="682" y="217767"/>
                </a:lnTo>
                <a:lnTo>
                  <a:pt x="5572" y="256474"/>
                </a:lnTo>
                <a:lnTo>
                  <a:pt x="17891" y="305641"/>
                </a:lnTo>
                <a:lnTo>
                  <a:pt x="39437" y="341659"/>
                </a:lnTo>
                <a:lnTo>
                  <a:pt x="79331" y="371600"/>
                </a:lnTo>
                <a:lnTo>
                  <a:pt x="116585" y="379475"/>
                </a:lnTo>
                <a:lnTo>
                  <a:pt x="131446" y="378485"/>
                </a:lnTo>
                <a:lnTo>
                  <a:pt x="169290" y="366395"/>
                </a:lnTo>
                <a:lnTo>
                  <a:pt x="198529" y="342138"/>
                </a:lnTo>
                <a:lnTo>
                  <a:pt x="122300" y="342138"/>
                </a:lnTo>
                <a:lnTo>
                  <a:pt x="87723" y="332990"/>
                </a:lnTo>
                <a:lnTo>
                  <a:pt x="63039" y="305435"/>
                </a:lnTo>
                <a:lnTo>
                  <a:pt x="48238" y="259306"/>
                </a:lnTo>
                <a:lnTo>
                  <a:pt x="43306" y="194437"/>
                </a:lnTo>
                <a:lnTo>
                  <a:pt x="48238" y="124660"/>
                </a:lnTo>
                <a:lnTo>
                  <a:pt x="63039" y="75041"/>
                </a:lnTo>
                <a:lnTo>
                  <a:pt x="87723" y="45400"/>
                </a:lnTo>
                <a:lnTo>
                  <a:pt x="122300" y="35560"/>
                </a:lnTo>
                <a:lnTo>
                  <a:pt x="202978" y="35560"/>
                </a:lnTo>
                <a:lnTo>
                  <a:pt x="199369" y="29740"/>
                </a:lnTo>
                <a:lnTo>
                  <a:pt x="166664" y="7420"/>
                </a:lnTo>
                <a:lnTo>
                  <a:pt x="124205" y="0"/>
                </a:lnTo>
                <a:close/>
              </a:path>
              <a:path w="241300" h="379730">
                <a:moveTo>
                  <a:pt x="202978" y="35560"/>
                </a:moveTo>
                <a:lnTo>
                  <a:pt x="122300" y="35560"/>
                </a:lnTo>
                <a:lnTo>
                  <a:pt x="155479" y="45340"/>
                </a:lnTo>
                <a:lnTo>
                  <a:pt x="178943" y="74564"/>
                </a:lnTo>
                <a:lnTo>
                  <a:pt x="192881" y="123053"/>
                </a:lnTo>
                <a:lnTo>
                  <a:pt x="197484" y="190626"/>
                </a:lnTo>
                <a:lnTo>
                  <a:pt x="192881" y="256895"/>
                </a:lnTo>
                <a:lnTo>
                  <a:pt x="178942" y="304244"/>
                </a:lnTo>
                <a:lnTo>
                  <a:pt x="155479" y="332662"/>
                </a:lnTo>
                <a:lnTo>
                  <a:pt x="122300" y="342138"/>
                </a:lnTo>
                <a:lnTo>
                  <a:pt x="198529" y="342138"/>
                </a:lnTo>
                <a:lnTo>
                  <a:pt x="222424" y="301910"/>
                </a:lnTo>
                <a:lnTo>
                  <a:pt x="236827" y="250559"/>
                </a:lnTo>
                <a:lnTo>
                  <a:pt x="240407" y="209768"/>
                </a:lnTo>
                <a:lnTo>
                  <a:pt x="240791" y="186944"/>
                </a:lnTo>
                <a:lnTo>
                  <a:pt x="236250" y="119416"/>
                </a:lnTo>
                <a:lnTo>
                  <a:pt x="222503" y="67043"/>
                </a:lnTo>
                <a:lnTo>
                  <a:pt x="202978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k object 416"/>
          <p:cNvSpPr/>
          <p:nvPr/>
        </p:nvSpPr>
        <p:spPr>
          <a:xfrm>
            <a:off x="9691116" y="1821179"/>
            <a:ext cx="125095" cy="373380"/>
          </a:xfrm>
          <a:custGeom>
            <a:avLst/>
            <a:gdLst/>
            <a:ahLst/>
            <a:cxnLst/>
            <a:rect l="l" t="t" r="r" b="b"/>
            <a:pathLst>
              <a:path w="125095" h="373380">
                <a:moveTo>
                  <a:pt x="124967" y="57912"/>
                </a:moveTo>
                <a:lnTo>
                  <a:pt x="83947" y="57912"/>
                </a:lnTo>
                <a:lnTo>
                  <a:pt x="83947" y="373380"/>
                </a:lnTo>
                <a:lnTo>
                  <a:pt x="124967" y="373380"/>
                </a:lnTo>
                <a:lnTo>
                  <a:pt x="124967" y="57912"/>
                </a:lnTo>
                <a:close/>
              </a:path>
              <a:path w="125095" h="373380">
                <a:moveTo>
                  <a:pt x="124967" y="0"/>
                </a:moveTo>
                <a:lnTo>
                  <a:pt x="110108" y="0"/>
                </a:lnTo>
                <a:lnTo>
                  <a:pt x="87629" y="16764"/>
                </a:lnTo>
                <a:lnTo>
                  <a:pt x="80627" y="20956"/>
                </a:lnTo>
                <a:lnTo>
                  <a:pt x="73421" y="25161"/>
                </a:lnTo>
                <a:lnTo>
                  <a:pt x="65859" y="29390"/>
                </a:lnTo>
                <a:lnTo>
                  <a:pt x="57784" y="33655"/>
                </a:lnTo>
                <a:lnTo>
                  <a:pt x="50782" y="37548"/>
                </a:lnTo>
                <a:lnTo>
                  <a:pt x="43576" y="41084"/>
                </a:lnTo>
                <a:lnTo>
                  <a:pt x="36014" y="44620"/>
                </a:lnTo>
                <a:lnTo>
                  <a:pt x="27939" y="48514"/>
                </a:lnTo>
                <a:lnTo>
                  <a:pt x="20716" y="51321"/>
                </a:lnTo>
                <a:lnTo>
                  <a:pt x="13303" y="53927"/>
                </a:lnTo>
                <a:lnTo>
                  <a:pt x="6222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629" y="99101"/>
                </a:lnTo>
                <a:lnTo>
                  <a:pt x="11414" y="96853"/>
                </a:lnTo>
                <a:lnTo>
                  <a:pt x="24256" y="91440"/>
                </a:lnTo>
                <a:lnTo>
                  <a:pt x="30904" y="89729"/>
                </a:lnTo>
                <a:lnTo>
                  <a:pt x="37052" y="87280"/>
                </a:lnTo>
                <a:lnTo>
                  <a:pt x="42866" y="84117"/>
                </a:lnTo>
                <a:lnTo>
                  <a:pt x="48513" y="80264"/>
                </a:lnTo>
                <a:lnTo>
                  <a:pt x="56006" y="76581"/>
                </a:lnTo>
                <a:lnTo>
                  <a:pt x="63373" y="72771"/>
                </a:lnTo>
                <a:lnTo>
                  <a:pt x="68960" y="69087"/>
                </a:lnTo>
                <a:lnTo>
                  <a:pt x="76453" y="63500"/>
                </a:lnTo>
                <a:lnTo>
                  <a:pt x="80263" y="59690"/>
                </a:lnTo>
                <a:lnTo>
                  <a:pt x="83947" y="57912"/>
                </a:lnTo>
                <a:lnTo>
                  <a:pt x="124967" y="57912"/>
                </a:lnTo>
                <a:lnTo>
                  <a:pt x="124967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k object 417"/>
          <p:cNvSpPr/>
          <p:nvPr/>
        </p:nvSpPr>
        <p:spPr>
          <a:xfrm>
            <a:off x="9918192" y="1821179"/>
            <a:ext cx="128270" cy="373380"/>
          </a:xfrm>
          <a:custGeom>
            <a:avLst/>
            <a:gdLst/>
            <a:ahLst/>
            <a:cxnLst/>
            <a:rect l="l" t="t" r="r" b="b"/>
            <a:pathLst>
              <a:path w="128270" h="373380">
                <a:moveTo>
                  <a:pt x="128015" y="57912"/>
                </a:moveTo>
                <a:lnTo>
                  <a:pt x="84708" y="57912"/>
                </a:lnTo>
                <a:lnTo>
                  <a:pt x="84708" y="373380"/>
                </a:lnTo>
                <a:lnTo>
                  <a:pt x="128015" y="373380"/>
                </a:lnTo>
                <a:lnTo>
                  <a:pt x="128015" y="57912"/>
                </a:lnTo>
                <a:close/>
              </a:path>
              <a:path w="128270" h="373380">
                <a:moveTo>
                  <a:pt x="128015" y="0"/>
                </a:moveTo>
                <a:lnTo>
                  <a:pt x="111125" y="0"/>
                </a:lnTo>
                <a:lnTo>
                  <a:pt x="106503" y="4190"/>
                </a:lnTo>
                <a:lnTo>
                  <a:pt x="101203" y="8381"/>
                </a:lnTo>
                <a:lnTo>
                  <a:pt x="60198" y="33655"/>
                </a:lnTo>
                <a:lnTo>
                  <a:pt x="37445" y="44620"/>
                </a:lnTo>
                <a:lnTo>
                  <a:pt x="30099" y="48514"/>
                </a:lnTo>
                <a:lnTo>
                  <a:pt x="14335" y="53927"/>
                </a:lnTo>
                <a:lnTo>
                  <a:pt x="7078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949" y="99101"/>
                </a:lnTo>
                <a:lnTo>
                  <a:pt x="12446" y="96853"/>
                </a:lnTo>
                <a:lnTo>
                  <a:pt x="19323" y="94247"/>
                </a:lnTo>
                <a:lnTo>
                  <a:pt x="26415" y="91440"/>
                </a:lnTo>
                <a:lnTo>
                  <a:pt x="32333" y="89729"/>
                </a:lnTo>
                <a:lnTo>
                  <a:pt x="38607" y="87280"/>
                </a:lnTo>
                <a:lnTo>
                  <a:pt x="44882" y="84117"/>
                </a:lnTo>
                <a:lnTo>
                  <a:pt x="50800" y="80264"/>
                </a:lnTo>
                <a:lnTo>
                  <a:pt x="58419" y="76581"/>
                </a:lnTo>
                <a:lnTo>
                  <a:pt x="65912" y="72771"/>
                </a:lnTo>
                <a:lnTo>
                  <a:pt x="71500" y="69087"/>
                </a:lnTo>
                <a:lnTo>
                  <a:pt x="77215" y="63500"/>
                </a:lnTo>
                <a:lnTo>
                  <a:pt x="82803" y="59690"/>
                </a:lnTo>
                <a:lnTo>
                  <a:pt x="84708" y="57912"/>
                </a:lnTo>
                <a:lnTo>
                  <a:pt x="128015" y="57912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k object 418"/>
          <p:cNvSpPr/>
          <p:nvPr/>
        </p:nvSpPr>
        <p:spPr>
          <a:xfrm>
            <a:off x="10146792" y="1822704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30">
                <a:moveTo>
                  <a:pt x="123571" y="0"/>
                </a:moveTo>
                <a:lnTo>
                  <a:pt x="81940" y="7072"/>
                </a:lnTo>
                <a:lnTo>
                  <a:pt x="48402" y="28273"/>
                </a:lnTo>
                <a:lnTo>
                  <a:pt x="24084" y="63777"/>
                </a:lnTo>
                <a:lnTo>
                  <a:pt x="7492" y="112141"/>
                </a:lnTo>
                <a:lnTo>
                  <a:pt x="1650" y="151431"/>
                </a:lnTo>
                <a:lnTo>
                  <a:pt x="0" y="196342"/>
                </a:lnTo>
                <a:lnTo>
                  <a:pt x="384" y="217767"/>
                </a:lnTo>
                <a:lnTo>
                  <a:pt x="3964" y="256474"/>
                </a:lnTo>
                <a:lnTo>
                  <a:pt x="17303" y="305641"/>
                </a:lnTo>
                <a:lnTo>
                  <a:pt x="37653" y="341659"/>
                </a:lnTo>
                <a:lnTo>
                  <a:pt x="77108" y="371600"/>
                </a:lnTo>
                <a:lnTo>
                  <a:pt x="116077" y="379475"/>
                </a:lnTo>
                <a:lnTo>
                  <a:pt x="129744" y="378485"/>
                </a:lnTo>
                <a:lnTo>
                  <a:pt x="166624" y="366395"/>
                </a:lnTo>
                <a:lnTo>
                  <a:pt x="196027" y="342138"/>
                </a:lnTo>
                <a:lnTo>
                  <a:pt x="119760" y="342138"/>
                </a:lnTo>
                <a:lnTo>
                  <a:pt x="85701" y="332990"/>
                </a:lnTo>
                <a:lnTo>
                  <a:pt x="61785" y="305435"/>
                </a:lnTo>
                <a:lnTo>
                  <a:pt x="47680" y="259306"/>
                </a:lnTo>
                <a:lnTo>
                  <a:pt x="43052" y="194437"/>
                </a:lnTo>
                <a:lnTo>
                  <a:pt x="47960" y="124660"/>
                </a:lnTo>
                <a:lnTo>
                  <a:pt x="62690" y="75041"/>
                </a:lnTo>
                <a:lnTo>
                  <a:pt x="87254" y="45400"/>
                </a:lnTo>
                <a:lnTo>
                  <a:pt x="121665" y="35560"/>
                </a:lnTo>
                <a:lnTo>
                  <a:pt x="200446" y="35560"/>
                </a:lnTo>
                <a:lnTo>
                  <a:pt x="196897" y="29740"/>
                </a:lnTo>
                <a:lnTo>
                  <a:pt x="164900" y="7420"/>
                </a:lnTo>
                <a:lnTo>
                  <a:pt x="123571" y="0"/>
                </a:lnTo>
                <a:close/>
              </a:path>
              <a:path w="238125" h="379730">
                <a:moveTo>
                  <a:pt x="200446" y="35560"/>
                </a:moveTo>
                <a:lnTo>
                  <a:pt x="121665" y="35560"/>
                </a:lnTo>
                <a:lnTo>
                  <a:pt x="153596" y="45340"/>
                </a:lnTo>
                <a:lnTo>
                  <a:pt x="176418" y="74564"/>
                </a:lnTo>
                <a:lnTo>
                  <a:pt x="190120" y="123053"/>
                </a:lnTo>
                <a:lnTo>
                  <a:pt x="194690" y="190626"/>
                </a:lnTo>
                <a:lnTo>
                  <a:pt x="190091" y="256895"/>
                </a:lnTo>
                <a:lnTo>
                  <a:pt x="176180" y="304244"/>
                </a:lnTo>
                <a:lnTo>
                  <a:pt x="152792" y="332662"/>
                </a:lnTo>
                <a:lnTo>
                  <a:pt x="119760" y="342138"/>
                </a:lnTo>
                <a:lnTo>
                  <a:pt x="196027" y="342138"/>
                </a:lnTo>
                <a:lnTo>
                  <a:pt x="220202" y="301910"/>
                </a:lnTo>
                <a:lnTo>
                  <a:pt x="233779" y="250559"/>
                </a:lnTo>
                <a:lnTo>
                  <a:pt x="237359" y="209768"/>
                </a:lnTo>
                <a:lnTo>
                  <a:pt x="237743" y="186944"/>
                </a:lnTo>
                <a:lnTo>
                  <a:pt x="233233" y="119416"/>
                </a:lnTo>
                <a:lnTo>
                  <a:pt x="219647" y="67043"/>
                </a:lnTo>
                <a:lnTo>
                  <a:pt x="200446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k object 419"/>
          <p:cNvSpPr/>
          <p:nvPr/>
        </p:nvSpPr>
        <p:spPr>
          <a:xfrm>
            <a:off x="10450068" y="1821179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26491" y="57912"/>
                </a:moveTo>
                <a:lnTo>
                  <a:pt x="83692" y="57912"/>
                </a:lnTo>
                <a:lnTo>
                  <a:pt x="83692" y="373380"/>
                </a:lnTo>
                <a:lnTo>
                  <a:pt x="126491" y="373380"/>
                </a:lnTo>
                <a:lnTo>
                  <a:pt x="126491" y="57912"/>
                </a:lnTo>
                <a:close/>
              </a:path>
              <a:path w="127000" h="373380">
                <a:moveTo>
                  <a:pt x="126491" y="0"/>
                </a:moveTo>
                <a:lnTo>
                  <a:pt x="109727" y="0"/>
                </a:lnTo>
                <a:lnTo>
                  <a:pt x="105199" y="4190"/>
                </a:lnTo>
                <a:lnTo>
                  <a:pt x="99980" y="8381"/>
                </a:lnTo>
                <a:lnTo>
                  <a:pt x="59562" y="33655"/>
                </a:lnTo>
                <a:lnTo>
                  <a:pt x="36024" y="44620"/>
                </a:lnTo>
                <a:lnTo>
                  <a:pt x="27939" y="48514"/>
                </a:lnTo>
                <a:lnTo>
                  <a:pt x="20913" y="51321"/>
                </a:lnTo>
                <a:lnTo>
                  <a:pt x="13922" y="53927"/>
                </a:lnTo>
                <a:lnTo>
                  <a:pt x="6955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895" y="99101"/>
                </a:lnTo>
                <a:lnTo>
                  <a:pt x="12112" y="96853"/>
                </a:lnTo>
                <a:lnTo>
                  <a:pt x="18305" y="94247"/>
                </a:lnTo>
                <a:lnTo>
                  <a:pt x="24129" y="91440"/>
                </a:lnTo>
                <a:lnTo>
                  <a:pt x="30831" y="89729"/>
                </a:lnTo>
                <a:lnTo>
                  <a:pt x="36972" y="87280"/>
                </a:lnTo>
                <a:lnTo>
                  <a:pt x="42757" y="84117"/>
                </a:lnTo>
                <a:lnTo>
                  <a:pt x="48386" y="80264"/>
                </a:lnTo>
                <a:lnTo>
                  <a:pt x="57657" y="76581"/>
                </a:lnTo>
                <a:lnTo>
                  <a:pt x="63246" y="72771"/>
                </a:lnTo>
                <a:lnTo>
                  <a:pt x="70738" y="69087"/>
                </a:lnTo>
                <a:lnTo>
                  <a:pt x="76326" y="63500"/>
                </a:lnTo>
                <a:lnTo>
                  <a:pt x="80009" y="59690"/>
                </a:lnTo>
                <a:lnTo>
                  <a:pt x="83692" y="57912"/>
                </a:lnTo>
                <a:lnTo>
                  <a:pt x="126491" y="57912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k object 420"/>
          <p:cNvSpPr/>
          <p:nvPr/>
        </p:nvSpPr>
        <p:spPr>
          <a:xfrm>
            <a:off x="10678668" y="1821179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26491" y="57912"/>
                </a:moveTo>
                <a:lnTo>
                  <a:pt x="85598" y="57912"/>
                </a:lnTo>
                <a:lnTo>
                  <a:pt x="85598" y="373380"/>
                </a:lnTo>
                <a:lnTo>
                  <a:pt x="126491" y="373380"/>
                </a:lnTo>
                <a:lnTo>
                  <a:pt x="126491" y="57912"/>
                </a:lnTo>
                <a:close/>
              </a:path>
              <a:path w="127000" h="373380">
                <a:moveTo>
                  <a:pt x="126491" y="0"/>
                </a:moveTo>
                <a:lnTo>
                  <a:pt x="111632" y="0"/>
                </a:lnTo>
                <a:lnTo>
                  <a:pt x="106003" y="4190"/>
                </a:lnTo>
                <a:lnTo>
                  <a:pt x="100218" y="8381"/>
                </a:lnTo>
                <a:lnTo>
                  <a:pt x="94077" y="12573"/>
                </a:lnTo>
                <a:lnTo>
                  <a:pt x="87375" y="16764"/>
                </a:lnTo>
                <a:lnTo>
                  <a:pt x="81494" y="20956"/>
                </a:lnTo>
                <a:lnTo>
                  <a:pt x="74898" y="25161"/>
                </a:lnTo>
                <a:lnTo>
                  <a:pt x="67587" y="29390"/>
                </a:lnTo>
                <a:lnTo>
                  <a:pt x="52256" y="37548"/>
                </a:lnTo>
                <a:lnTo>
                  <a:pt x="37024" y="44620"/>
                </a:lnTo>
                <a:lnTo>
                  <a:pt x="29717" y="48514"/>
                </a:lnTo>
                <a:lnTo>
                  <a:pt x="14144" y="53927"/>
                </a:lnTo>
                <a:lnTo>
                  <a:pt x="6983" y="56175"/>
                </a:lnTo>
                <a:lnTo>
                  <a:pt x="0" y="57912"/>
                </a:lnTo>
                <a:lnTo>
                  <a:pt x="0" y="100837"/>
                </a:lnTo>
                <a:lnTo>
                  <a:pt x="6675" y="99101"/>
                </a:lnTo>
                <a:lnTo>
                  <a:pt x="13017" y="96853"/>
                </a:lnTo>
                <a:lnTo>
                  <a:pt x="26034" y="91440"/>
                </a:lnTo>
                <a:lnTo>
                  <a:pt x="31930" y="89729"/>
                </a:lnTo>
                <a:lnTo>
                  <a:pt x="38147" y="87280"/>
                </a:lnTo>
                <a:lnTo>
                  <a:pt x="44340" y="84117"/>
                </a:lnTo>
                <a:lnTo>
                  <a:pt x="50164" y="80264"/>
                </a:lnTo>
                <a:lnTo>
                  <a:pt x="57657" y="76581"/>
                </a:lnTo>
                <a:lnTo>
                  <a:pt x="65150" y="72771"/>
                </a:lnTo>
                <a:lnTo>
                  <a:pt x="70738" y="69087"/>
                </a:lnTo>
                <a:lnTo>
                  <a:pt x="76326" y="63500"/>
                </a:lnTo>
                <a:lnTo>
                  <a:pt x="81787" y="59690"/>
                </a:lnTo>
                <a:lnTo>
                  <a:pt x="85598" y="57912"/>
                </a:lnTo>
                <a:lnTo>
                  <a:pt x="126491" y="57912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k object 421"/>
          <p:cNvSpPr/>
          <p:nvPr/>
        </p:nvSpPr>
        <p:spPr>
          <a:xfrm>
            <a:off x="10908792" y="1821179"/>
            <a:ext cx="128270" cy="373380"/>
          </a:xfrm>
          <a:custGeom>
            <a:avLst/>
            <a:gdLst/>
            <a:ahLst/>
            <a:cxnLst/>
            <a:rect l="l" t="t" r="r" b="b"/>
            <a:pathLst>
              <a:path w="128270" h="373380">
                <a:moveTo>
                  <a:pt x="128015" y="57912"/>
                </a:moveTo>
                <a:lnTo>
                  <a:pt x="84708" y="57912"/>
                </a:lnTo>
                <a:lnTo>
                  <a:pt x="84708" y="373380"/>
                </a:lnTo>
                <a:lnTo>
                  <a:pt x="128015" y="373380"/>
                </a:lnTo>
                <a:lnTo>
                  <a:pt x="128015" y="57912"/>
                </a:lnTo>
                <a:close/>
              </a:path>
              <a:path w="128270" h="373380">
                <a:moveTo>
                  <a:pt x="128015" y="0"/>
                </a:moveTo>
                <a:lnTo>
                  <a:pt x="111125" y="0"/>
                </a:lnTo>
                <a:lnTo>
                  <a:pt x="106503" y="4190"/>
                </a:lnTo>
                <a:lnTo>
                  <a:pt x="101203" y="8381"/>
                </a:lnTo>
                <a:lnTo>
                  <a:pt x="60198" y="33655"/>
                </a:lnTo>
                <a:lnTo>
                  <a:pt x="44434" y="41084"/>
                </a:lnTo>
                <a:lnTo>
                  <a:pt x="37177" y="44620"/>
                </a:lnTo>
                <a:lnTo>
                  <a:pt x="30099" y="48514"/>
                </a:lnTo>
                <a:lnTo>
                  <a:pt x="14335" y="53927"/>
                </a:lnTo>
                <a:lnTo>
                  <a:pt x="7078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919" y="99101"/>
                </a:lnTo>
                <a:lnTo>
                  <a:pt x="12207" y="96853"/>
                </a:lnTo>
                <a:lnTo>
                  <a:pt x="18520" y="94247"/>
                </a:lnTo>
                <a:lnTo>
                  <a:pt x="24510" y="91440"/>
                </a:lnTo>
                <a:lnTo>
                  <a:pt x="31232" y="89729"/>
                </a:lnTo>
                <a:lnTo>
                  <a:pt x="37417" y="87280"/>
                </a:lnTo>
                <a:lnTo>
                  <a:pt x="43245" y="84117"/>
                </a:lnTo>
                <a:lnTo>
                  <a:pt x="48894" y="80264"/>
                </a:lnTo>
                <a:lnTo>
                  <a:pt x="58419" y="76581"/>
                </a:lnTo>
                <a:lnTo>
                  <a:pt x="64007" y="72771"/>
                </a:lnTo>
                <a:lnTo>
                  <a:pt x="71500" y="69087"/>
                </a:lnTo>
                <a:lnTo>
                  <a:pt x="77215" y="63500"/>
                </a:lnTo>
                <a:lnTo>
                  <a:pt x="82803" y="59690"/>
                </a:lnTo>
                <a:lnTo>
                  <a:pt x="84708" y="57912"/>
                </a:lnTo>
                <a:lnTo>
                  <a:pt x="128015" y="57912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k object 422"/>
          <p:cNvSpPr/>
          <p:nvPr/>
        </p:nvSpPr>
        <p:spPr>
          <a:xfrm>
            <a:off x="11137392" y="1821179"/>
            <a:ext cx="128270" cy="373380"/>
          </a:xfrm>
          <a:custGeom>
            <a:avLst/>
            <a:gdLst/>
            <a:ahLst/>
            <a:cxnLst/>
            <a:rect l="l" t="t" r="r" b="b"/>
            <a:pathLst>
              <a:path w="128270" h="373380">
                <a:moveTo>
                  <a:pt x="128015" y="57912"/>
                </a:moveTo>
                <a:lnTo>
                  <a:pt x="86613" y="57912"/>
                </a:lnTo>
                <a:lnTo>
                  <a:pt x="86613" y="373380"/>
                </a:lnTo>
                <a:lnTo>
                  <a:pt x="128015" y="373380"/>
                </a:lnTo>
                <a:lnTo>
                  <a:pt x="128015" y="57912"/>
                </a:lnTo>
                <a:close/>
              </a:path>
              <a:path w="128270" h="373380">
                <a:moveTo>
                  <a:pt x="128015" y="0"/>
                </a:moveTo>
                <a:lnTo>
                  <a:pt x="112902" y="0"/>
                </a:lnTo>
                <a:lnTo>
                  <a:pt x="107253" y="4190"/>
                </a:lnTo>
                <a:lnTo>
                  <a:pt x="101425" y="8381"/>
                </a:lnTo>
                <a:lnTo>
                  <a:pt x="95240" y="12573"/>
                </a:lnTo>
                <a:lnTo>
                  <a:pt x="88518" y="16764"/>
                </a:lnTo>
                <a:lnTo>
                  <a:pt x="82468" y="20956"/>
                </a:lnTo>
                <a:lnTo>
                  <a:pt x="75739" y="25161"/>
                </a:lnTo>
                <a:lnTo>
                  <a:pt x="68320" y="29390"/>
                </a:lnTo>
                <a:lnTo>
                  <a:pt x="60198" y="33655"/>
                </a:lnTo>
                <a:lnTo>
                  <a:pt x="53119" y="37548"/>
                </a:lnTo>
                <a:lnTo>
                  <a:pt x="45862" y="41084"/>
                </a:lnTo>
                <a:lnTo>
                  <a:pt x="38248" y="44620"/>
                </a:lnTo>
                <a:lnTo>
                  <a:pt x="30099" y="48514"/>
                </a:lnTo>
                <a:lnTo>
                  <a:pt x="22752" y="51321"/>
                </a:lnTo>
                <a:lnTo>
                  <a:pt x="15049" y="53927"/>
                </a:lnTo>
                <a:lnTo>
                  <a:pt x="7346" y="56175"/>
                </a:lnTo>
                <a:lnTo>
                  <a:pt x="0" y="57912"/>
                </a:lnTo>
                <a:lnTo>
                  <a:pt x="0" y="100837"/>
                </a:lnTo>
                <a:lnTo>
                  <a:pt x="6752" y="99101"/>
                </a:lnTo>
                <a:lnTo>
                  <a:pt x="13160" y="96853"/>
                </a:lnTo>
                <a:lnTo>
                  <a:pt x="26415" y="91440"/>
                </a:lnTo>
                <a:lnTo>
                  <a:pt x="32333" y="89729"/>
                </a:lnTo>
                <a:lnTo>
                  <a:pt x="38607" y="87280"/>
                </a:lnTo>
                <a:lnTo>
                  <a:pt x="44882" y="84117"/>
                </a:lnTo>
                <a:lnTo>
                  <a:pt x="50800" y="80264"/>
                </a:lnTo>
                <a:lnTo>
                  <a:pt x="58419" y="76581"/>
                </a:lnTo>
                <a:lnTo>
                  <a:pt x="65912" y="72771"/>
                </a:lnTo>
                <a:lnTo>
                  <a:pt x="71500" y="69087"/>
                </a:lnTo>
                <a:lnTo>
                  <a:pt x="79121" y="63500"/>
                </a:lnTo>
                <a:lnTo>
                  <a:pt x="82803" y="59690"/>
                </a:lnTo>
                <a:lnTo>
                  <a:pt x="86613" y="57912"/>
                </a:lnTo>
                <a:lnTo>
                  <a:pt x="128015" y="57912"/>
                </a:lnTo>
                <a:lnTo>
                  <a:pt x="128015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k object 423"/>
          <p:cNvSpPr/>
          <p:nvPr/>
        </p:nvSpPr>
        <p:spPr>
          <a:xfrm>
            <a:off x="11364468" y="1822704"/>
            <a:ext cx="239395" cy="379730"/>
          </a:xfrm>
          <a:custGeom>
            <a:avLst/>
            <a:gdLst/>
            <a:ahLst/>
            <a:cxnLst/>
            <a:rect l="l" t="t" r="r" b="b"/>
            <a:pathLst>
              <a:path w="239395" h="379730">
                <a:moveTo>
                  <a:pt x="123316" y="0"/>
                </a:moveTo>
                <a:lnTo>
                  <a:pt x="82615" y="7072"/>
                </a:lnTo>
                <a:lnTo>
                  <a:pt x="49323" y="28273"/>
                </a:lnTo>
                <a:lnTo>
                  <a:pt x="24030" y="63777"/>
                </a:lnTo>
                <a:lnTo>
                  <a:pt x="7492" y="112141"/>
                </a:lnTo>
                <a:lnTo>
                  <a:pt x="1650" y="151431"/>
                </a:lnTo>
                <a:lnTo>
                  <a:pt x="0" y="196342"/>
                </a:lnTo>
                <a:lnTo>
                  <a:pt x="384" y="217767"/>
                </a:lnTo>
                <a:lnTo>
                  <a:pt x="3964" y="256474"/>
                </a:lnTo>
                <a:lnTo>
                  <a:pt x="17287" y="305641"/>
                </a:lnTo>
                <a:lnTo>
                  <a:pt x="37556" y="341659"/>
                </a:lnTo>
                <a:lnTo>
                  <a:pt x="67309" y="366395"/>
                </a:lnTo>
                <a:lnTo>
                  <a:pt x="115950" y="379475"/>
                </a:lnTo>
                <a:lnTo>
                  <a:pt x="129895" y="378485"/>
                </a:lnTo>
                <a:lnTo>
                  <a:pt x="168275" y="366395"/>
                </a:lnTo>
                <a:lnTo>
                  <a:pt x="196549" y="342138"/>
                </a:lnTo>
                <a:lnTo>
                  <a:pt x="119633" y="342138"/>
                </a:lnTo>
                <a:lnTo>
                  <a:pt x="86397" y="332990"/>
                </a:lnTo>
                <a:lnTo>
                  <a:pt x="62436" y="305435"/>
                </a:lnTo>
                <a:lnTo>
                  <a:pt x="47928" y="259306"/>
                </a:lnTo>
                <a:lnTo>
                  <a:pt x="43052" y="194437"/>
                </a:lnTo>
                <a:lnTo>
                  <a:pt x="47958" y="124660"/>
                </a:lnTo>
                <a:lnTo>
                  <a:pt x="62674" y="75041"/>
                </a:lnTo>
                <a:lnTo>
                  <a:pt x="87201" y="45400"/>
                </a:lnTo>
                <a:lnTo>
                  <a:pt x="121538" y="35560"/>
                </a:lnTo>
                <a:lnTo>
                  <a:pt x="200900" y="35560"/>
                </a:lnTo>
                <a:lnTo>
                  <a:pt x="197269" y="29740"/>
                </a:lnTo>
                <a:lnTo>
                  <a:pt x="164831" y="7420"/>
                </a:lnTo>
                <a:lnTo>
                  <a:pt x="123316" y="0"/>
                </a:lnTo>
                <a:close/>
              </a:path>
              <a:path w="239395" h="379730">
                <a:moveTo>
                  <a:pt x="200900" y="35560"/>
                </a:moveTo>
                <a:lnTo>
                  <a:pt x="121538" y="35560"/>
                </a:lnTo>
                <a:lnTo>
                  <a:pt x="153673" y="45340"/>
                </a:lnTo>
                <a:lnTo>
                  <a:pt x="177069" y="74564"/>
                </a:lnTo>
                <a:lnTo>
                  <a:pt x="191369" y="123053"/>
                </a:lnTo>
                <a:lnTo>
                  <a:pt x="196214" y="190626"/>
                </a:lnTo>
                <a:lnTo>
                  <a:pt x="191339" y="256895"/>
                </a:lnTo>
                <a:lnTo>
                  <a:pt x="176831" y="304244"/>
                </a:lnTo>
                <a:lnTo>
                  <a:pt x="152870" y="332662"/>
                </a:lnTo>
                <a:lnTo>
                  <a:pt x="119633" y="342138"/>
                </a:lnTo>
                <a:lnTo>
                  <a:pt x="196549" y="342138"/>
                </a:lnTo>
                <a:lnTo>
                  <a:pt x="219836" y="301910"/>
                </a:lnTo>
                <a:lnTo>
                  <a:pt x="233749" y="250559"/>
                </a:lnTo>
                <a:lnTo>
                  <a:pt x="238603" y="209768"/>
                </a:lnTo>
                <a:lnTo>
                  <a:pt x="239267" y="186944"/>
                </a:lnTo>
                <a:lnTo>
                  <a:pt x="234573" y="119416"/>
                </a:lnTo>
                <a:lnTo>
                  <a:pt x="220545" y="67043"/>
                </a:lnTo>
                <a:lnTo>
                  <a:pt x="200900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k object 424"/>
          <p:cNvSpPr/>
          <p:nvPr/>
        </p:nvSpPr>
        <p:spPr>
          <a:xfrm>
            <a:off x="11669268" y="1821179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26491" y="57912"/>
                </a:moveTo>
                <a:lnTo>
                  <a:pt x="83692" y="57912"/>
                </a:lnTo>
                <a:lnTo>
                  <a:pt x="83692" y="373380"/>
                </a:lnTo>
                <a:lnTo>
                  <a:pt x="126491" y="373380"/>
                </a:lnTo>
                <a:lnTo>
                  <a:pt x="126491" y="57912"/>
                </a:lnTo>
                <a:close/>
              </a:path>
              <a:path w="127000" h="373380">
                <a:moveTo>
                  <a:pt x="126491" y="0"/>
                </a:moveTo>
                <a:lnTo>
                  <a:pt x="109727" y="0"/>
                </a:lnTo>
                <a:lnTo>
                  <a:pt x="105199" y="4190"/>
                </a:lnTo>
                <a:lnTo>
                  <a:pt x="99980" y="8381"/>
                </a:lnTo>
                <a:lnTo>
                  <a:pt x="59562" y="33655"/>
                </a:lnTo>
                <a:lnTo>
                  <a:pt x="37024" y="44620"/>
                </a:lnTo>
                <a:lnTo>
                  <a:pt x="29717" y="48514"/>
                </a:lnTo>
                <a:lnTo>
                  <a:pt x="14144" y="53927"/>
                </a:lnTo>
                <a:lnTo>
                  <a:pt x="6983" y="56175"/>
                </a:lnTo>
                <a:lnTo>
                  <a:pt x="0" y="57912"/>
                </a:lnTo>
                <a:lnTo>
                  <a:pt x="0" y="100837"/>
                </a:lnTo>
                <a:lnTo>
                  <a:pt x="5925" y="99101"/>
                </a:lnTo>
                <a:lnTo>
                  <a:pt x="12350" y="96853"/>
                </a:lnTo>
                <a:lnTo>
                  <a:pt x="19109" y="94247"/>
                </a:lnTo>
                <a:lnTo>
                  <a:pt x="26034" y="91440"/>
                </a:lnTo>
                <a:lnTo>
                  <a:pt x="31930" y="89729"/>
                </a:lnTo>
                <a:lnTo>
                  <a:pt x="38147" y="87280"/>
                </a:lnTo>
                <a:lnTo>
                  <a:pt x="44340" y="84117"/>
                </a:lnTo>
                <a:lnTo>
                  <a:pt x="50164" y="80264"/>
                </a:lnTo>
                <a:lnTo>
                  <a:pt x="57657" y="76581"/>
                </a:lnTo>
                <a:lnTo>
                  <a:pt x="65150" y="72771"/>
                </a:lnTo>
                <a:lnTo>
                  <a:pt x="70738" y="69087"/>
                </a:lnTo>
                <a:lnTo>
                  <a:pt x="76326" y="63500"/>
                </a:lnTo>
                <a:lnTo>
                  <a:pt x="81787" y="59690"/>
                </a:lnTo>
                <a:lnTo>
                  <a:pt x="83692" y="57912"/>
                </a:lnTo>
                <a:lnTo>
                  <a:pt x="126491" y="57912"/>
                </a:lnTo>
                <a:lnTo>
                  <a:pt x="126491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k object 425"/>
          <p:cNvSpPr/>
          <p:nvPr/>
        </p:nvSpPr>
        <p:spPr>
          <a:xfrm>
            <a:off x="11896343" y="1822704"/>
            <a:ext cx="238125" cy="379730"/>
          </a:xfrm>
          <a:custGeom>
            <a:avLst/>
            <a:gdLst/>
            <a:ahLst/>
            <a:cxnLst/>
            <a:rect l="l" t="t" r="r" b="b"/>
            <a:pathLst>
              <a:path w="238125" h="379730">
                <a:moveTo>
                  <a:pt x="123571" y="0"/>
                </a:moveTo>
                <a:lnTo>
                  <a:pt x="81940" y="7072"/>
                </a:lnTo>
                <a:lnTo>
                  <a:pt x="48402" y="28273"/>
                </a:lnTo>
                <a:lnTo>
                  <a:pt x="24084" y="63777"/>
                </a:lnTo>
                <a:lnTo>
                  <a:pt x="7492" y="112141"/>
                </a:lnTo>
                <a:lnTo>
                  <a:pt x="1650" y="151431"/>
                </a:lnTo>
                <a:lnTo>
                  <a:pt x="0" y="196342"/>
                </a:lnTo>
                <a:lnTo>
                  <a:pt x="384" y="217767"/>
                </a:lnTo>
                <a:lnTo>
                  <a:pt x="3964" y="256474"/>
                </a:lnTo>
                <a:lnTo>
                  <a:pt x="17303" y="305641"/>
                </a:lnTo>
                <a:lnTo>
                  <a:pt x="37653" y="341659"/>
                </a:lnTo>
                <a:lnTo>
                  <a:pt x="77108" y="371600"/>
                </a:lnTo>
                <a:lnTo>
                  <a:pt x="116077" y="379475"/>
                </a:lnTo>
                <a:lnTo>
                  <a:pt x="129744" y="378485"/>
                </a:lnTo>
                <a:lnTo>
                  <a:pt x="166624" y="366395"/>
                </a:lnTo>
                <a:lnTo>
                  <a:pt x="196817" y="342138"/>
                </a:lnTo>
                <a:lnTo>
                  <a:pt x="119760" y="342138"/>
                </a:lnTo>
                <a:lnTo>
                  <a:pt x="85701" y="332990"/>
                </a:lnTo>
                <a:lnTo>
                  <a:pt x="61785" y="305435"/>
                </a:lnTo>
                <a:lnTo>
                  <a:pt x="47680" y="259306"/>
                </a:lnTo>
                <a:lnTo>
                  <a:pt x="43052" y="194437"/>
                </a:lnTo>
                <a:lnTo>
                  <a:pt x="47960" y="124660"/>
                </a:lnTo>
                <a:lnTo>
                  <a:pt x="62690" y="75041"/>
                </a:lnTo>
                <a:lnTo>
                  <a:pt x="87254" y="45400"/>
                </a:lnTo>
                <a:lnTo>
                  <a:pt x="121665" y="35560"/>
                </a:lnTo>
                <a:lnTo>
                  <a:pt x="200446" y="35560"/>
                </a:lnTo>
                <a:lnTo>
                  <a:pt x="196897" y="29740"/>
                </a:lnTo>
                <a:lnTo>
                  <a:pt x="164900" y="7420"/>
                </a:lnTo>
                <a:lnTo>
                  <a:pt x="123571" y="0"/>
                </a:lnTo>
                <a:close/>
              </a:path>
              <a:path w="238125" h="379730">
                <a:moveTo>
                  <a:pt x="200446" y="35560"/>
                </a:moveTo>
                <a:lnTo>
                  <a:pt x="121665" y="35560"/>
                </a:lnTo>
                <a:lnTo>
                  <a:pt x="153596" y="45340"/>
                </a:lnTo>
                <a:lnTo>
                  <a:pt x="176418" y="74564"/>
                </a:lnTo>
                <a:lnTo>
                  <a:pt x="190120" y="123053"/>
                </a:lnTo>
                <a:lnTo>
                  <a:pt x="194690" y="190626"/>
                </a:lnTo>
                <a:lnTo>
                  <a:pt x="190091" y="256895"/>
                </a:lnTo>
                <a:lnTo>
                  <a:pt x="176180" y="304244"/>
                </a:lnTo>
                <a:lnTo>
                  <a:pt x="152792" y="332662"/>
                </a:lnTo>
                <a:lnTo>
                  <a:pt x="119760" y="342138"/>
                </a:lnTo>
                <a:lnTo>
                  <a:pt x="196817" y="342138"/>
                </a:lnTo>
                <a:lnTo>
                  <a:pt x="220202" y="301910"/>
                </a:lnTo>
                <a:lnTo>
                  <a:pt x="233779" y="250559"/>
                </a:lnTo>
                <a:lnTo>
                  <a:pt x="237359" y="209768"/>
                </a:lnTo>
                <a:lnTo>
                  <a:pt x="237744" y="186944"/>
                </a:lnTo>
                <a:lnTo>
                  <a:pt x="233233" y="119416"/>
                </a:lnTo>
                <a:lnTo>
                  <a:pt x="219647" y="67043"/>
                </a:lnTo>
                <a:lnTo>
                  <a:pt x="200446" y="3556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k object 426"/>
          <p:cNvSpPr/>
          <p:nvPr/>
        </p:nvSpPr>
        <p:spPr>
          <a:xfrm>
            <a:off x="8804147" y="1810766"/>
            <a:ext cx="334010" cy="389890"/>
          </a:xfrm>
          <a:custGeom>
            <a:avLst/>
            <a:gdLst/>
            <a:ahLst/>
            <a:cxnLst/>
            <a:rect l="l" t="t" r="r" b="b"/>
            <a:pathLst>
              <a:path w="334009" h="389889">
                <a:moveTo>
                  <a:pt x="249808" y="388619"/>
                </a:moveTo>
                <a:lnTo>
                  <a:pt x="238632" y="388619"/>
                </a:lnTo>
                <a:lnTo>
                  <a:pt x="244221" y="389889"/>
                </a:lnTo>
                <a:lnTo>
                  <a:pt x="249808" y="388619"/>
                </a:lnTo>
                <a:close/>
              </a:path>
              <a:path w="334009" h="389889">
                <a:moveTo>
                  <a:pt x="42925" y="278129"/>
                </a:moveTo>
                <a:lnTo>
                  <a:pt x="41021" y="288289"/>
                </a:lnTo>
                <a:lnTo>
                  <a:pt x="35432" y="294639"/>
                </a:lnTo>
                <a:lnTo>
                  <a:pt x="26161" y="297179"/>
                </a:lnTo>
                <a:lnTo>
                  <a:pt x="13080" y="297179"/>
                </a:lnTo>
                <a:lnTo>
                  <a:pt x="5587" y="299719"/>
                </a:lnTo>
                <a:lnTo>
                  <a:pt x="1904" y="302260"/>
                </a:lnTo>
                <a:lnTo>
                  <a:pt x="3682" y="309879"/>
                </a:lnTo>
                <a:lnTo>
                  <a:pt x="3682" y="313689"/>
                </a:lnTo>
                <a:lnTo>
                  <a:pt x="5587" y="317500"/>
                </a:lnTo>
                <a:lnTo>
                  <a:pt x="5587" y="320039"/>
                </a:lnTo>
                <a:lnTo>
                  <a:pt x="7493" y="328929"/>
                </a:lnTo>
                <a:lnTo>
                  <a:pt x="7493" y="336550"/>
                </a:lnTo>
                <a:lnTo>
                  <a:pt x="3682" y="344169"/>
                </a:lnTo>
                <a:lnTo>
                  <a:pt x="3682" y="345439"/>
                </a:lnTo>
                <a:lnTo>
                  <a:pt x="1904" y="347979"/>
                </a:lnTo>
                <a:lnTo>
                  <a:pt x="1904" y="349250"/>
                </a:lnTo>
                <a:lnTo>
                  <a:pt x="0" y="356869"/>
                </a:lnTo>
                <a:lnTo>
                  <a:pt x="1904" y="360679"/>
                </a:lnTo>
                <a:lnTo>
                  <a:pt x="13080" y="365760"/>
                </a:lnTo>
                <a:lnTo>
                  <a:pt x="16763" y="365760"/>
                </a:lnTo>
                <a:lnTo>
                  <a:pt x="20447" y="368300"/>
                </a:lnTo>
                <a:lnTo>
                  <a:pt x="59690" y="375919"/>
                </a:lnTo>
                <a:lnTo>
                  <a:pt x="89534" y="387350"/>
                </a:lnTo>
                <a:lnTo>
                  <a:pt x="97311" y="388619"/>
                </a:lnTo>
                <a:lnTo>
                  <a:pt x="104219" y="388619"/>
                </a:lnTo>
                <a:lnTo>
                  <a:pt x="117475" y="383539"/>
                </a:lnTo>
                <a:lnTo>
                  <a:pt x="118745" y="381000"/>
                </a:lnTo>
                <a:lnTo>
                  <a:pt x="96900" y="381000"/>
                </a:lnTo>
                <a:lnTo>
                  <a:pt x="91312" y="379729"/>
                </a:lnTo>
                <a:lnTo>
                  <a:pt x="83947" y="377189"/>
                </a:lnTo>
                <a:lnTo>
                  <a:pt x="54768" y="369569"/>
                </a:lnTo>
                <a:lnTo>
                  <a:pt x="39584" y="365760"/>
                </a:lnTo>
                <a:lnTo>
                  <a:pt x="24256" y="363219"/>
                </a:lnTo>
                <a:lnTo>
                  <a:pt x="20447" y="360679"/>
                </a:lnTo>
                <a:lnTo>
                  <a:pt x="16763" y="360679"/>
                </a:lnTo>
                <a:lnTo>
                  <a:pt x="13080" y="358139"/>
                </a:lnTo>
                <a:lnTo>
                  <a:pt x="7493" y="356869"/>
                </a:lnTo>
                <a:lnTo>
                  <a:pt x="7493" y="349250"/>
                </a:lnTo>
                <a:lnTo>
                  <a:pt x="9271" y="347979"/>
                </a:lnTo>
                <a:lnTo>
                  <a:pt x="11175" y="344169"/>
                </a:lnTo>
                <a:lnTo>
                  <a:pt x="11175" y="341629"/>
                </a:lnTo>
                <a:lnTo>
                  <a:pt x="14858" y="334010"/>
                </a:lnTo>
                <a:lnTo>
                  <a:pt x="14858" y="328929"/>
                </a:lnTo>
                <a:lnTo>
                  <a:pt x="11175" y="321310"/>
                </a:lnTo>
                <a:lnTo>
                  <a:pt x="11175" y="317500"/>
                </a:lnTo>
                <a:lnTo>
                  <a:pt x="9271" y="316229"/>
                </a:lnTo>
                <a:lnTo>
                  <a:pt x="7493" y="312419"/>
                </a:lnTo>
                <a:lnTo>
                  <a:pt x="5587" y="304800"/>
                </a:lnTo>
                <a:lnTo>
                  <a:pt x="9271" y="302260"/>
                </a:lnTo>
                <a:lnTo>
                  <a:pt x="27940" y="302260"/>
                </a:lnTo>
                <a:lnTo>
                  <a:pt x="31750" y="300989"/>
                </a:lnTo>
                <a:lnTo>
                  <a:pt x="38729" y="297179"/>
                </a:lnTo>
                <a:lnTo>
                  <a:pt x="42910" y="290829"/>
                </a:lnTo>
                <a:lnTo>
                  <a:pt x="44305" y="284479"/>
                </a:lnTo>
                <a:lnTo>
                  <a:pt x="42925" y="278129"/>
                </a:lnTo>
                <a:close/>
              </a:path>
              <a:path w="334009" h="389889">
                <a:moveTo>
                  <a:pt x="230000" y="369569"/>
                </a:moveTo>
                <a:lnTo>
                  <a:pt x="210693" y="369569"/>
                </a:lnTo>
                <a:lnTo>
                  <a:pt x="216280" y="372110"/>
                </a:lnTo>
                <a:lnTo>
                  <a:pt x="219963" y="379729"/>
                </a:lnTo>
                <a:lnTo>
                  <a:pt x="221869" y="383539"/>
                </a:lnTo>
                <a:lnTo>
                  <a:pt x="227456" y="387350"/>
                </a:lnTo>
                <a:lnTo>
                  <a:pt x="233045" y="388619"/>
                </a:lnTo>
                <a:lnTo>
                  <a:pt x="255397" y="388619"/>
                </a:lnTo>
                <a:lnTo>
                  <a:pt x="259206" y="387350"/>
                </a:lnTo>
                <a:lnTo>
                  <a:pt x="262890" y="384810"/>
                </a:lnTo>
                <a:lnTo>
                  <a:pt x="270349" y="378460"/>
                </a:lnTo>
                <a:lnTo>
                  <a:pt x="244280" y="378460"/>
                </a:lnTo>
                <a:lnTo>
                  <a:pt x="236346" y="375919"/>
                </a:lnTo>
                <a:lnTo>
                  <a:pt x="230508" y="370839"/>
                </a:lnTo>
                <a:lnTo>
                  <a:pt x="230000" y="369569"/>
                </a:lnTo>
                <a:close/>
              </a:path>
              <a:path w="334009" h="389889">
                <a:moveTo>
                  <a:pt x="74549" y="265429"/>
                </a:moveTo>
                <a:lnTo>
                  <a:pt x="54101" y="265429"/>
                </a:lnTo>
                <a:lnTo>
                  <a:pt x="65277" y="269239"/>
                </a:lnTo>
                <a:lnTo>
                  <a:pt x="68960" y="274319"/>
                </a:lnTo>
                <a:lnTo>
                  <a:pt x="74549" y="278129"/>
                </a:lnTo>
                <a:lnTo>
                  <a:pt x="78358" y="284479"/>
                </a:lnTo>
                <a:lnTo>
                  <a:pt x="87491" y="295910"/>
                </a:lnTo>
                <a:lnTo>
                  <a:pt x="95789" y="307339"/>
                </a:lnTo>
                <a:lnTo>
                  <a:pt x="103755" y="320039"/>
                </a:lnTo>
                <a:lnTo>
                  <a:pt x="111886" y="332739"/>
                </a:lnTo>
                <a:lnTo>
                  <a:pt x="115570" y="340360"/>
                </a:lnTo>
                <a:lnTo>
                  <a:pt x="119379" y="345439"/>
                </a:lnTo>
                <a:lnTo>
                  <a:pt x="121157" y="353060"/>
                </a:lnTo>
                <a:lnTo>
                  <a:pt x="96900" y="381000"/>
                </a:lnTo>
                <a:lnTo>
                  <a:pt x="118745" y="381000"/>
                </a:lnTo>
                <a:lnTo>
                  <a:pt x="119379" y="379729"/>
                </a:lnTo>
                <a:lnTo>
                  <a:pt x="134238" y="372110"/>
                </a:lnTo>
                <a:lnTo>
                  <a:pt x="141731" y="369569"/>
                </a:lnTo>
                <a:lnTo>
                  <a:pt x="230000" y="369569"/>
                </a:lnTo>
                <a:lnTo>
                  <a:pt x="229491" y="368300"/>
                </a:lnTo>
                <a:lnTo>
                  <a:pt x="130555" y="368300"/>
                </a:lnTo>
                <a:lnTo>
                  <a:pt x="130555" y="360679"/>
                </a:lnTo>
                <a:lnTo>
                  <a:pt x="128650" y="358139"/>
                </a:lnTo>
                <a:lnTo>
                  <a:pt x="128650" y="351789"/>
                </a:lnTo>
                <a:lnTo>
                  <a:pt x="126746" y="345439"/>
                </a:lnTo>
                <a:lnTo>
                  <a:pt x="123062" y="341629"/>
                </a:lnTo>
                <a:lnTo>
                  <a:pt x="121157" y="337819"/>
                </a:lnTo>
                <a:lnTo>
                  <a:pt x="117475" y="334010"/>
                </a:lnTo>
                <a:lnTo>
                  <a:pt x="115570" y="331469"/>
                </a:lnTo>
                <a:lnTo>
                  <a:pt x="119379" y="331469"/>
                </a:lnTo>
                <a:lnTo>
                  <a:pt x="124968" y="328929"/>
                </a:lnTo>
                <a:lnTo>
                  <a:pt x="126746" y="325119"/>
                </a:lnTo>
                <a:lnTo>
                  <a:pt x="128650" y="321310"/>
                </a:lnTo>
                <a:lnTo>
                  <a:pt x="130555" y="316229"/>
                </a:lnTo>
                <a:lnTo>
                  <a:pt x="128650" y="312419"/>
                </a:lnTo>
                <a:lnTo>
                  <a:pt x="124968" y="308610"/>
                </a:lnTo>
                <a:lnTo>
                  <a:pt x="96900" y="285750"/>
                </a:lnTo>
                <a:lnTo>
                  <a:pt x="74549" y="265429"/>
                </a:lnTo>
                <a:close/>
              </a:path>
              <a:path w="334009" h="389889">
                <a:moveTo>
                  <a:pt x="300227" y="284479"/>
                </a:moveTo>
                <a:lnTo>
                  <a:pt x="298323" y="285750"/>
                </a:lnTo>
                <a:lnTo>
                  <a:pt x="298323" y="293369"/>
                </a:lnTo>
                <a:lnTo>
                  <a:pt x="296418" y="299719"/>
                </a:lnTo>
                <a:lnTo>
                  <a:pt x="298323" y="304800"/>
                </a:lnTo>
                <a:lnTo>
                  <a:pt x="300227" y="312419"/>
                </a:lnTo>
                <a:lnTo>
                  <a:pt x="303910" y="320039"/>
                </a:lnTo>
                <a:lnTo>
                  <a:pt x="313181" y="321310"/>
                </a:lnTo>
                <a:lnTo>
                  <a:pt x="315086" y="321310"/>
                </a:lnTo>
                <a:lnTo>
                  <a:pt x="316992" y="323850"/>
                </a:lnTo>
                <a:lnTo>
                  <a:pt x="318897" y="323850"/>
                </a:lnTo>
                <a:lnTo>
                  <a:pt x="320675" y="325119"/>
                </a:lnTo>
                <a:lnTo>
                  <a:pt x="324484" y="326389"/>
                </a:lnTo>
                <a:lnTo>
                  <a:pt x="326262" y="328929"/>
                </a:lnTo>
                <a:lnTo>
                  <a:pt x="328168" y="332739"/>
                </a:lnTo>
                <a:lnTo>
                  <a:pt x="328168" y="334010"/>
                </a:lnTo>
                <a:lnTo>
                  <a:pt x="324484" y="337819"/>
                </a:lnTo>
                <a:lnTo>
                  <a:pt x="324484" y="340360"/>
                </a:lnTo>
                <a:lnTo>
                  <a:pt x="322579" y="340360"/>
                </a:lnTo>
                <a:lnTo>
                  <a:pt x="316992" y="341629"/>
                </a:lnTo>
                <a:lnTo>
                  <a:pt x="313181" y="345439"/>
                </a:lnTo>
                <a:lnTo>
                  <a:pt x="307594" y="347979"/>
                </a:lnTo>
                <a:lnTo>
                  <a:pt x="268477" y="368300"/>
                </a:lnTo>
                <a:lnTo>
                  <a:pt x="264795" y="372110"/>
                </a:lnTo>
                <a:lnTo>
                  <a:pt x="259206" y="375919"/>
                </a:lnTo>
                <a:lnTo>
                  <a:pt x="253619" y="377189"/>
                </a:lnTo>
                <a:lnTo>
                  <a:pt x="244280" y="378460"/>
                </a:lnTo>
                <a:lnTo>
                  <a:pt x="270349" y="378460"/>
                </a:lnTo>
                <a:lnTo>
                  <a:pt x="273333" y="375919"/>
                </a:lnTo>
                <a:lnTo>
                  <a:pt x="284813" y="367029"/>
                </a:lnTo>
                <a:lnTo>
                  <a:pt x="296983" y="359410"/>
                </a:lnTo>
                <a:lnTo>
                  <a:pt x="316992" y="349250"/>
                </a:lnTo>
                <a:lnTo>
                  <a:pt x="322579" y="345439"/>
                </a:lnTo>
                <a:lnTo>
                  <a:pt x="333755" y="334010"/>
                </a:lnTo>
                <a:lnTo>
                  <a:pt x="333755" y="328929"/>
                </a:lnTo>
                <a:lnTo>
                  <a:pt x="326262" y="323850"/>
                </a:lnTo>
                <a:lnTo>
                  <a:pt x="324484" y="321310"/>
                </a:lnTo>
                <a:lnTo>
                  <a:pt x="320675" y="320039"/>
                </a:lnTo>
                <a:lnTo>
                  <a:pt x="311403" y="313689"/>
                </a:lnTo>
                <a:lnTo>
                  <a:pt x="305816" y="308610"/>
                </a:lnTo>
                <a:lnTo>
                  <a:pt x="303910" y="300989"/>
                </a:lnTo>
                <a:lnTo>
                  <a:pt x="302005" y="294639"/>
                </a:lnTo>
                <a:lnTo>
                  <a:pt x="300227" y="289560"/>
                </a:lnTo>
                <a:lnTo>
                  <a:pt x="300227" y="284479"/>
                </a:lnTo>
                <a:close/>
              </a:path>
              <a:path w="334009" h="389889">
                <a:moveTo>
                  <a:pt x="132333" y="337819"/>
                </a:moveTo>
                <a:lnTo>
                  <a:pt x="128650" y="337819"/>
                </a:lnTo>
                <a:lnTo>
                  <a:pt x="126746" y="340360"/>
                </a:lnTo>
                <a:lnTo>
                  <a:pt x="126746" y="341629"/>
                </a:lnTo>
                <a:lnTo>
                  <a:pt x="128650" y="344169"/>
                </a:lnTo>
                <a:lnTo>
                  <a:pt x="130555" y="347979"/>
                </a:lnTo>
                <a:lnTo>
                  <a:pt x="134238" y="351789"/>
                </a:lnTo>
                <a:lnTo>
                  <a:pt x="134238" y="356869"/>
                </a:lnTo>
                <a:lnTo>
                  <a:pt x="136144" y="360679"/>
                </a:lnTo>
                <a:lnTo>
                  <a:pt x="136144" y="364489"/>
                </a:lnTo>
                <a:lnTo>
                  <a:pt x="130555" y="368300"/>
                </a:lnTo>
                <a:lnTo>
                  <a:pt x="229491" y="368300"/>
                </a:lnTo>
                <a:lnTo>
                  <a:pt x="227965" y="364489"/>
                </a:lnTo>
                <a:lnTo>
                  <a:pt x="212598" y="364489"/>
                </a:lnTo>
                <a:lnTo>
                  <a:pt x="210693" y="363219"/>
                </a:lnTo>
                <a:lnTo>
                  <a:pt x="212598" y="358139"/>
                </a:lnTo>
                <a:lnTo>
                  <a:pt x="212598" y="355600"/>
                </a:lnTo>
                <a:lnTo>
                  <a:pt x="214375" y="351789"/>
                </a:lnTo>
                <a:lnTo>
                  <a:pt x="214375" y="347979"/>
                </a:lnTo>
                <a:lnTo>
                  <a:pt x="147320" y="347979"/>
                </a:lnTo>
                <a:lnTo>
                  <a:pt x="141731" y="345439"/>
                </a:lnTo>
                <a:lnTo>
                  <a:pt x="137922" y="344169"/>
                </a:lnTo>
                <a:lnTo>
                  <a:pt x="134238" y="340360"/>
                </a:lnTo>
                <a:lnTo>
                  <a:pt x="132333" y="337819"/>
                </a:lnTo>
                <a:close/>
              </a:path>
              <a:path w="334009" h="389889">
                <a:moveTo>
                  <a:pt x="259143" y="257810"/>
                </a:moveTo>
                <a:lnTo>
                  <a:pt x="252801" y="257810"/>
                </a:lnTo>
                <a:lnTo>
                  <a:pt x="246125" y="260350"/>
                </a:lnTo>
                <a:lnTo>
                  <a:pt x="240537" y="261619"/>
                </a:lnTo>
                <a:lnTo>
                  <a:pt x="236854" y="265429"/>
                </a:lnTo>
                <a:lnTo>
                  <a:pt x="234950" y="270510"/>
                </a:lnTo>
                <a:lnTo>
                  <a:pt x="227456" y="270510"/>
                </a:lnTo>
                <a:lnTo>
                  <a:pt x="223774" y="274319"/>
                </a:lnTo>
                <a:lnTo>
                  <a:pt x="219963" y="285750"/>
                </a:lnTo>
                <a:lnTo>
                  <a:pt x="219963" y="304800"/>
                </a:lnTo>
                <a:lnTo>
                  <a:pt x="221869" y="312419"/>
                </a:lnTo>
                <a:lnTo>
                  <a:pt x="221869" y="320039"/>
                </a:lnTo>
                <a:lnTo>
                  <a:pt x="223774" y="325119"/>
                </a:lnTo>
                <a:lnTo>
                  <a:pt x="221869" y="332739"/>
                </a:lnTo>
                <a:lnTo>
                  <a:pt x="221869" y="340360"/>
                </a:lnTo>
                <a:lnTo>
                  <a:pt x="219963" y="347979"/>
                </a:lnTo>
                <a:lnTo>
                  <a:pt x="218185" y="356869"/>
                </a:lnTo>
                <a:lnTo>
                  <a:pt x="216280" y="364489"/>
                </a:lnTo>
                <a:lnTo>
                  <a:pt x="227965" y="364489"/>
                </a:lnTo>
                <a:lnTo>
                  <a:pt x="227456" y="363219"/>
                </a:lnTo>
                <a:lnTo>
                  <a:pt x="225551" y="356869"/>
                </a:lnTo>
                <a:lnTo>
                  <a:pt x="225551" y="351789"/>
                </a:lnTo>
                <a:lnTo>
                  <a:pt x="227456" y="347979"/>
                </a:lnTo>
                <a:lnTo>
                  <a:pt x="228498" y="336550"/>
                </a:lnTo>
                <a:lnTo>
                  <a:pt x="228598" y="328929"/>
                </a:lnTo>
                <a:lnTo>
                  <a:pt x="228532" y="323850"/>
                </a:lnTo>
                <a:lnTo>
                  <a:pt x="227724" y="314960"/>
                </a:lnTo>
                <a:lnTo>
                  <a:pt x="225551" y="304800"/>
                </a:lnTo>
                <a:lnTo>
                  <a:pt x="223774" y="297179"/>
                </a:lnTo>
                <a:lnTo>
                  <a:pt x="223774" y="289560"/>
                </a:lnTo>
                <a:lnTo>
                  <a:pt x="225551" y="281939"/>
                </a:lnTo>
                <a:lnTo>
                  <a:pt x="227456" y="278129"/>
                </a:lnTo>
                <a:lnTo>
                  <a:pt x="229361" y="276860"/>
                </a:lnTo>
                <a:lnTo>
                  <a:pt x="233045" y="276860"/>
                </a:lnTo>
                <a:lnTo>
                  <a:pt x="234950" y="274319"/>
                </a:lnTo>
                <a:lnTo>
                  <a:pt x="294640" y="274319"/>
                </a:lnTo>
                <a:lnTo>
                  <a:pt x="296418" y="273050"/>
                </a:lnTo>
                <a:lnTo>
                  <a:pt x="296418" y="270510"/>
                </a:lnTo>
                <a:lnTo>
                  <a:pt x="298323" y="269239"/>
                </a:lnTo>
                <a:lnTo>
                  <a:pt x="298323" y="267969"/>
                </a:lnTo>
                <a:lnTo>
                  <a:pt x="299191" y="261619"/>
                </a:lnTo>
                <a:lnTo>
                  <a:pt x="272160" y="261619"/>
                </a:lnTo>
                <a:lnTo>
                  <a:pt x="265485" y="259079"/>
                </a:lnTo>
                <a:lnTo>
                  <a:pt x="259143" y="257810"/>
                </a:lnTo>
                <a:close/>
              </a:path>
              <a:path w="334009" h="389889">
                <a:moveTo>
                  <a:pt x="216280" y="321310"/>
                </a:moveTo>
                <a:lnTo>
                  <a:pt x="214375" y="321310"/>
                </a:lnTo>
                <a:lnTo>
                  <a:pt x="212598" y="323850"/>
                </a:lnTo>
                <a:lnTo>
                  <a:pt x="210693" y="323850"/>
                </a:lnTo>
                <a:lnTo>
                  <a:pt x="208787" y="326389"/>
                </a:lnTo>
                <a:lnTo>
                  <a:pt x="207009" y="331469"/>
                </a:lnTo>
                <a:lnTo>
                  <a:pt x="203200" y="334010"/>
                </a:lnTo>
                <a:lnTo>
                  <a:pt x="197611" y="340360"/>
                </a:lnTo>
                <a:lnTo>
                  <a:pt x="188341" y="344169"/>
                </a:lnTo>
                <a:lnTo>
                  <a:pt x="180848" y="345439"/>
                </a:lnTo>
                <a:lnTo>
                  <a:pt x="164083" y="347979"/>
                </a:lnTo>
                <a:lnTo>
                  <a:pt x="214375" y="347979"/>
                </a:lnTo>
                <a:lnTo>
                  <a:pt x="214375" y="345439"/>
                </a:lnTo>
                <a:lnTo>
                  <a:pt x="218185" y="340360"/>
                </a:lnTo>
                <a:lnTo>
                  <a:pt x="218185" y="325119"/>
                </a:lnTo>
                <a:lnTo>
                  <a:pt x="216280" y="323850"/>
                </a:lnTo>
                <a:lnTo>
                  <a:pt x="216280" y="321310"/>
                </a:lnTo>
                <a:close/>
              </a:path>
              <a:path w="334009" h="389889">
                <a:moveTo>
                  <a:pt x="294640" y="274319"/>
                </a:moveTo>
                <a:lnTo>
                  <a:pt x="234950" y="274319"/>
                </a:lnTo>
                <a:lnTo>
                  <a:pt x="236854" y="278129"/>
                </a:lnTo>
                <a:lnTo>
                  <a:pt x="238632" y="280669"/>
                </a:lnTo>
                <a:lnTo>
                  <a:pt x="240537" y="284479"/>
                </a:lnTo>
                <a:lnTo>
                  <a:pt x="242443" y="285750"/>
                </a:lnTo>
                <a:lnTo>
                  <a:pt x="244221" y="289560"/>
                </a:lnTo>
                <a:lnTo>
                  <a:pt x="246125" y="293369"/>
                </a:lnTo>
                <a:lnTo>
                  <a:pt x="248030" y="294639"/>
                </a:lnTo>
                <a:lnTo>
                  <a:pt x="251713" y="297179"/>
                </a:lnTo>
                <a:lnTo>
                  <a:pt x="259206" y="299719"/>
                </a:lnTo>
                <a:lnTo>
                  <a:pt x="266573" y="299719"/>
                </a:lnTo>
                <a:lnTo>
                  <a:pt x="274066" y="293369"/>
                </a:lnTo>
                <a:lnTo>
                  <a:pt x="277875" y="292100"/>
                </a:lnTo>
                <a:lnTo>
                  <a:pt x="285242" y="284479"/>
                </a:lnTo>
                <a:lnTo>
                  <a:pt x="289051" y="276860"/>
                </a:lnTo>
                <a:lnTo>
                  <a:pt x="292734" y="276860"/>
                </a:lnTo>
                <a:lnTo>
                  <a:pt x="294640" y="274319"/>
                </a:lnTo>
                <a:close/>
              </a:path>
              <a:path w="334009" h="389889">
                <a:moveTo>
                  <a:pt x="158496" y="0"/>
                </a:moveTo>
                <a:lnTo>
                  <a:pt x="143509" y="0"/>
                </a:lnTo>
                <a:lnTo>
                  <a:pt x="136144" y="3810"/>
                </a:lnTo>
                <a:lnTo>
                  <a:pt x="110694" y="36829"/>
                </a:lnTo>
                <a:lnTo>
                  <a:pt x="108329" y="62229"/>
                </a:lnTo>
                <a:lnTo>
                  <a:pt x="108426" y="66039"/>
                </a:lnTo>
                <a:lnTo>
                  <a:pt x="108954" y="73660"/>
                </a:lnTo>
                <a:lnTo>
                  <a:pt x="109981" y="82550"/>
                </a:lnTo>
                <a:lnTo>
                  <a:pt x="110063" y="93979"/>
                </a:lnTo>
                <a:lnTo>
                  <a:pt x="110220" y="101600"/>
                </a:lnTo>
                <a:lnTo>
                  <a:pt x="110785" y="110489"/>
                </a:lnTo>
                <a:lnTo>
                  <a:pt x="111886" y="119379"/>
                </a:lnTo>
                <a:lnTo>
                  <a:pt x="111886" y="130810"/>
                </a:lnTo>
                <a:lnTo>
                  <a:pt x="108203" y="137160"/>
                </a:lnTo>
                <a:lnTo>
                  <a:pt x="104394" y="142239"/>
                </a:lnTo>
                <a:lnTo>
                  <a:pt x="100710" y="149860"/>
                </a:lnTo>
                <a:lnTo>
                  <a:pt x="96900" y="154939"/>
                </a:lnTo>
                <a:lnTo>
                  <a:pt x="84327" y="170179"/>
                </a:lnTo>
                <a:lnTo>
                  <a:pt x="80136" y="176529"/>
                </a:lnTo>
                <a:lnTo>
                  <a:pt x="75225" y="182879"/>
                </a:lnTo>
                <a:lnTo>
                  <a:pt x="71326" y="191769"/>
                </a:lnTo>
                <a:lnTo>
                  <a:pt x="68117" y="200660"/>
                </a:lnTo>
                <a:lnTo>
                  <a:pt x="65277" y="209550"/>
                </a:lnTo>
                <a:lnTo>
                  <a:pt x="61364" y="218439"/>
                </a:lnTo>
                <a:lnTo>
                  <a:pt x="54205" y="234950"/>
                </a:lnTo>
                <a:lnTo>
                  <a:pt x="50292" y="242569"/>
                </a:lnTo>
                <a:lnTo>
                  <a:pt x="48513" y="245110"/>
                </a:lnTo>
                <a:lnTo>
                  <a:pt x="48513" y="246379"/>
                </a:lnTo>
                <a:lnTo>
                  <a:pt x="46608" y="248919"/>
                </a:lnTo>
                <a:lnTo>
                  <a:pt x="44703" y="254000"/>
                </a:lnTo>
                <a:lnTo>
                  <a:pt x="44703" y="261619"/>
                </a:lnTo>
                <a:lnTo>
                  <a:pt x="46608" y="267969"/>
                </a:lnTo>
                <a:lnTo>
                  <a:pt x="46608" y="269239"/>
                </a:lnTo>
                <a:lnTo>
                  <a:pt x="48513" y="270510"/>
                </a:lnTo>
                <a:lnTo>
                  <a:pt x="54101" y="265429"/>
                </a:lnTo>
                <a:lnTo>
                  <a:pt x="74549" y="265429"/>
                </a:lnTo>
                <a:lnTo>
                  <a:pt x="70866" y="261619"/>
                </a:lnTo>
                <a:lnTo>
                  <a:pt x="68960" y="256539"/>
                </a:lnTo>
                <a:lnTo>
                  <a:pt x="67182" y="252729"/>
                </a:lnTo>
                <a:lnTo>
                  <a:pt x="65277" y="245110"/>
                </a:lnTo>
                <a:lnTo>
                  <a:pt x="65277" y="237489"/>
                </a:lnTo>
                <a:lnTo>
                  <a:pt x="68960" y="229869"/>
                </a:lnTo>
                <a:lnTo>
                  <a:pt x="68960" y="226060"/>
                </a:lnTo>
                <a:lnTo>
                  <a:pt x="70866" y="224789"/>
                </a:lnTo>
                <a:lnTo>
                  <a:pt x="87122" y="224789"/>
                </a:lnTo>
                <a:lnTo>
                  <a:pt x="87375" y="223519"/>
                </a:lnTo>
                <a:lnTo>
                  <a:pt x="89689" y="215900"/>
                </a:lnTo>
                <a:lnTo>
                  <a:pt x="93218" y="209550"/>
                </a:lnTo>
                <a:lnTo>
                  <a:pt x="96900" y="201929"/>
                </a:lnTo>
                <a:lnTo>
                  <a:pt x="100710" y="194310"/>
                </a:lnTo>
                <a:lnTo>
                  <a:pt x="104394" y="186689"/>
                </a:lnTo>
                <a:lnTo>
                  <a:pt x="108203" y="182879"/>
                </a:lnTo>
                <a:lnTo>
                  <a:pt x="108203" y="179069"/>
                </a:lnTo>
                <a:lnTo>
                  <a:pt x="106299" y="176529"/>
                </a:lnTo>
                <a:lnTo>
                  <a:pt x="106299" y="165100"/>
                </a:lnTo>
                <a:lnTo>
                  <a:pt x="109981" y="161289"/>
                </a:lnTo>
                <a:lnTo>
                  <a:pt x="111886" y="154939"/>
                </a:lnTo>
                <a:lnTo>
                  <a:pt x="113792" y="151129"/>
                </a:lnTo>
                <a:lnTo>
                  <a:pt x="117475" y="147319"/>
                </a:lnTo>
                <a:lnTo>
                  <a:pt x="117475" y="142239"/>
                </a:lnTo>
                <a:lnTo>
                  <a:pt x="119379" y="138429"/>
                </a:lnTo>
                <a:lnTo>
                  <a:pt x="119379" y="134619"/>
                </a:lnTo>
                <a:lnTo>
                  <a:pt x="121157" y="130810"/>
                </a:lnTo>
                <a:lnTo>
                  <a:pt x="121157" y="129539"/>
                </a:lnTo>
                <a:lnTo>
                  <a:pt x="132333" y="129539"/>
                </a:lnTo>
                <a:lnTo>
                  <a:pt x="132333" y="127000"/>
                </a:lnTo>
                <a:lnTo>
                  <a:pt x="157903" y="127000"/>
                </a:lnTo>
                <a:lnTo>
                  <a:pt x="160400" y="125729"/>
                </a:lnTo>
                <a:lnTo>
                  <a:pt x="167653" y="123189"/>
                </a:lnTo>
                <a:lnTo>
                  <a:pt x="130555" y="123189"/>
                </a:lnTo>
                <a:lnTo>
                  <a:pt x="126746" y="115569"/>
                </a:lnTo>
                <a:lnTo>
                  <a:pt x="117475" y="106679"/>
                </a:lnTo>
                <a:lnTo>
                  <a:pt x="119379" y="105410"/>
                </a:lnTo>
                <a:lnTo>
                  <a:pt x="121157" y="102869"/>
                </a:lnTo>
                <a:lnTo>
                  <a:pt x="121157" y="101600"/>
                </a:lnTo>
                <a:lnTo>
                  <a:pt x="123062" y="99060"/>
                </a:lnTo>
                <a:lnTo>
                  <a:pt x="128650" y="97789"/>
                </a:lnTo>
                <a:lnTo>
                  <a:pt x="132333" y="95250"/>
                </a:lnTo>
                <a:lnTo>
                  <a:pt x="124968" y="95250"/>
                </a:lnTo>
                <a:lnTo>
                  <a:pt x="123062" y="93979"/>
                </a:lnTo>
                <a:lnTo>
                  <a:pt x="123062" y="91439"/>
                </a:lnTo>
                <a:lnTo>
                  <a:pt x="119919" y="85089"/>
                </a:lnTo>
                <a:lnTo>
                  <a:pt x="118872" y="77469"/>
                </a:lnTo>
                <a:lnTo>
                  <a:pt x="130555" y="55879"/>
                </a:lnTo>
                <a:lnTo>
                  <a:pt x="169672" y="55879"/>
                </a:lnTo>
                <a:lnTo>
                  <a:pt x="178943" y="54610"/>
                </a:lnTo>
                <a:lnTo>
                  <a:pt x="225989" y="54610"/>
                </a:lnTo>
                <a:lnTo>
                  <a:pt x="224916" y="49529"/>
                </a:lnTo>
                <a:lnTo>
                  <a:pt x="199290" y="11429"/>
                </a:lnTo>
                <a:lnTo>
                  <a:pt x="175037" y="1269"/>
                </a:lnTo>
                <a:lnTo>
                  <a:pt x="166850" y="1269"/>
                </a:lnTo>
                <a:lnTo>
                  <a:pt x="158496" y="0"/>
                </a:lnTo>
                <a:close/>
              </a:path>
              <a:path w="334009" h="389889">
                <a:moveTo>
                  <a:pt x="87122" y="224789"/>
                </a:moveTo>
                <a:lnTo>
                  <a:pt x="70866" y="224789"/>
                </a:lnTo>
                <a:lnTo>
                  <a:pt x="70866" y="232410"/>
                </a:lnTo>
                <a:lnTo>
                  <a:pt x="70119" y="238760"/>
                </a:lnTo>
                <a:lnTo>
                  <a:pt x="70611" y="245110"/>
                </a:lnTo>
                <a:lnTo>
                  <a:pt x="72151" y="251460"/>
                </a:lnTo>
                <a:lnTo>
                  <a:pt x="74549" y="257810"/>
                </a:lnTo>
                <a:lnTo>
                  <a:pt x="80136" y="262889"/>
                </a:lnTo>
                <a:lnTo>
                  <a:pt x="83947" y="262889"/>
                </a:lnTo>
                <a:lnTo>
                  <a:pt x="83947" y="257810"/>
                </a:lnTo>
                <a:lnTo>
                  <a:pt x="85725" y="256539"/>
                </a:lnTo>
                <a:lnTo>
                  <a:pt x="85725" y="237489"/>
                </a:lnTo>
                <a:lnTo>
                  <a:pt x="86109" y="229869"/>
                </a:lnTo>
                <a:lnTo>
                  <a:pt x="87122" y="224789"/>
                </a:lnTo>
                <a:close/>
              </a:path>
              <a:path w="334009" h="389889">
                <a:moveTo>
                  <a:pt x="267139" y="170179"/>
                </a:moveTo>
                <a:lnTo>
                  <a:pt x="234950" y="170179"/>
                </a:lnTo>
                <a:lnTo>
                  <a:pt x="247411" y="184150"/>
                </a:lnTo>
                <a:lnTo>
                  <a:pt x="257778" y="204469"/>
                </a:lnTo>
                <a:lnTo>
                  <a:pt x="263239" y="229869"/>
                </a:lnTo>
                <a:lnTo>
                  <a:pt x="260984" y="254000"/>
                </a:lnTo>
                <a:lnTo>
                  <a:pt x="264795" y="256539"/>
                </a:lnTo>
                <a:lnTo>
                  <a:pt x="270382" y="257810"/>
                </a:lnTo>
                <a:lnTo>
                  <a:pt x="272160" y="261619"/>
                </a:lnTo>
                <a:lnTo>
                  <a:pt x="299191" y="261619"/>
                </a:lnTo>
                <a:lnTo>
                  <a:pt x="299364" y="260350"/>
                </a:lnTo>
                <a:lnTo>
                  <a:pt x="299513" y="252729"/>
                </a:lnTo>
                <a:lnTo>
                  <a:pt x="298590" y="246379"/>
                </a:lnTo>
                <a:lnTo>
                  <a:pt x="296418" y="238760"/>
                </a:lnTo>
                <a:lnTo>
                  <a:pt x="291091" y="217169"/>
                </a:lnTo>
                <a:lnTo>
                  <a:pt x="283146" y="195579"/>
                </a:lnTo>
                <a:lnTo>
                  <a:pt x="272057" y="176529"/>
                </a:lnTo>
                <a:lnTo>
                  <a:pt x="267139" y="170179"/>
                </a:lnTo>
                <a:close/>
              </a:path>
              <a:path w="334009" h="389889">
                <a:moveTo>
                  <a:pt x="182752" y="67310"/>
                </a:moveTo>
                <a:lnTo>
                  <a:pt x="177165" y="67310"/>
                </a:lnTo>
                <a:lnTo>
                  <a:pt x="173354" y="69850"/>
                </a:lnTo>
                <a:lnTo>
                  <a:pt x="171576" y="74929"/>
                </a:lnTo>
                <a:lnTo>
                  <a:pt x="169672" y="77469"/>
                </a:lnTo>
                <a:lnTo>
                  <a:pt x="169672" y="90169"/>
                </a:lnTo>
                <a:lnTo>
                  <a:pt x="175259" y="91439"/>
                </a:lnTo>
                <a:lnTo>
                  <a:pt x="180848" y="93979"/>
                </a:lnTo>
                <a:lnTo>
                  <a:pt x="186435" y="97789"/>
                </a:lnTo>
                <a:lnTo>
                  <a:pt x="193928" y="99060"/>
                </a:lnTo>
                <a:lnTo>
                  <a:pt x="197611" y="101600"/>
                </a:lnTo>
                <a:lnTo>
                  <a:pt x="199517" y="102869"/>
                </a:lnTo>
                <a:lnTo>
                  <a:pt x="199517" y="109219"/>
                </a:lnTo>
                <a:lnTo>
                  <a:pt x="197611" y="113029"/>
                </a:lnTo>
                <a:lnTo>
                  <a:pt x="197611" y="119379"/>
                </a:lnTo>
                <a:lnTo>
                  <a:pt x="195833" y="125729"/>
                </a:lnTo>
                <a:lnTo>
                  <a:pt x="197611" y="130810"/>
                </a:lnTo>
                <a:lnTo>
                  <a:pt x="199517" y="134619"/>
                </a:lnTo>
                <a:lnTo>
                  <a:pt x="205809" y="144779"/>
                </a:lnTo>
                <a:lnTo>
                  <a:pt x="210899" y="154939"/>
                </a:lnTo>
                <a:lnTo>
                  <a:pt x="214965" y="163829"/>
                </a:lnTo>
                <a:lnTo>
                  <a:pt x="218185" y="173989"/>
                </a:lnTo>
                <a:lnTo>
                  <a:pt x="218185" y="177800"/>
                </a:lnTo>
                <a:lnTo>
                  <a:pt x="223069" y="181610"/>
                </a:lnTo>
                <a:lnTo>
                  <a:pt x="226774" y="187960"/>
                </a:lnTo>
                <a:lnTo>
                  <a:pt x="229455" y="193039"/>
                </a:lnTo>
                <a:lnTo>
                  <a:pt x="231267" y="200660"/>
                </a:lnTo>
                <a:lnTo>
                  <a:pt x="233693" y="209550"/>
                </a:lnTo>
                <a:lnTo>
                  <a:pt x="235442" y="219710"/>
                </a:lnTo>
                <a:lnTo>
                  <a:pt x="236499" y="229869"/>
                </a:lnTo>
                <a:lnTo>
                  <a:pt x="236804" y="237489"/>
                </a:lnTo>
                <a:lnTo>
                  <a:pt x="236854" y="246379"/>
                </a:lnTo>
                <a:lnTo>
                  <a:pt x="238632" y="250189"/>
                </a:lnTo>
                <a:lnTo>
                  <a:pt x="238632" y="256539"/>
                </a:lnTo>
                <a:lnTo>
                  <a:pt x="242443" y="257810"/>
                </a:lnTo>
                <a:lnTo>
                  <a:pt x="246125" y="257810"/>
                </a:lnTo>
                <a:lnTo>
                  <a:pt x="253619" y="256539"/>
                </a:lnTo>
                <a:lnTo>
                  <a:pt x="257301" y="252729"/>
                </a:lnTo>
                <a:lnTo>
                  <a:pt x="259206" y="242569"/>
                </a:lnTo>
                <a:lnTo>
                  <a:pt x="259775" y="234950"/>
                </a:lnTo>
                <a:lnTo>
                  <a:pt x="259782" y="232410"/>
                </a:lnTo>
                <a:lnTo>
                  <a:pt x="259175" y="223519"/>
                </a:lnTo>
                <a:lnTo>
                  <a:pt x="257099" y="214629"/>
                </a:lnTo>
                <a:lnTo>
                  <a:pt x="253619" y="205739"/>
                </a:lnTo>
                <a:lnTo>
                  <a:pt x="250398" y="196850"/>
                </a:lnTo>
                <a:lnTo>
                  <a:pt x="246332" y="186689"/>
                </a:lnTo>
                <a:lnTo>
                  <a:pt x="241242" y="179069"/>
                </a:lnTo>
                <a:lnTo>
                  <a:pt x="234950" y="170179"/>
                </a:lnTo>
                <a:lnTo>
                  <a:pt x="267139" y="170179"/>
                </a:lnTo>
                <a:lnTo>
                  <a:pt x="257301" y="157479"/>
                </a:lnTo>
                <a:lnTo>
                  <a:pt x="245328" y="142239"/>
                </a:lnTo>
                <a:lnTo>
                  <a:pt x="237045" y="125729"/>
                </a:lnTo>
                <a:lnTo>
                  <a:pt x="231905" y="107950"/>
                </a:lnTo>
                <a:lnTo>
                  <a:pt x="230315" y="95250"/>
                </a:lnTo>
                <a:lnTo>
                  <a:pt x="193928" y="95250"/>
                </a:lnTo>
                <a:lnTo>
                  <a:pt x="190246" y="93979"/>
                </a:lnTo>
                <a:lnTo>
                  <a:pt x="188341" y="91439"/>
                </a:lnTo>
                <a:lnTo>
                  <a:pt x="190246" y="90169"/>
                </a:lnTo>
                <a:lnTo>
                  <a:pt x="190246" y="87629"/>
                </a:lnTo>
                <a:lnTo>
                  <a:pt x="192024" y="83819"/>
                </a:lnTo>
                <a:lnTo>
                  <a:pt x="192024" y="81279"/>
                </a:lnTo>
                <a:lnTo>
                  <a:pt x="186435" y="81279"/>
                </a:lnTo>
                <a:lnTo>
                  <a:pt x="184530" y="77469"/>
                </a:lnTo>
                <a:lnTo>
                  <a:pt x="184530" y="74929"/>
                </a:lnTo>
                <a:lnTo>
                  <a:pt x="180848" y="73660"/>
                </a:lnTo>
                <a:lnTo>
                  <a:pt x="182752" y="71119"/>
                </a:lnTo>
                <a:lnTo>
                  <a:pt x="188341" y="71119"/>
                </a:lnTo>
                <a:lnTo>
                  <a:pt x="184530" y="69850"/>
                </a:lnTo>
                <a:lnTo>
                  <a:pt x="182752" y="67310"/>
                </a:lnTo>
                <a:close/>
              </a:path>
              <a:path w="334009" h="389889">
                <a:moveTo>
                  <a:pt x="132333" y="129539"/>
                </a:moveTo>
                <a:lnTo>
                  <a:pt x="121157" y="129539"/>
                </a:lnTo>
                <a:lnTo>
                  <a:pt x="123062" y="130810"/>
                </a:lnTo>
                <a:lnTo>
                  <a:pt x="124968" y="130810"/>
                </a:lnTo>
                <a:lnTo>
                  <a:pt x="124968" y="133350"/>
                </a:lnTo>
                <a:lnTo>
                  <a:pt x="128650" y="138429"/>
                </a:lnTo>
                <a:lnTo>
                  <a:pt x="132333" y="142239"/>
                </a:lnTo>
                <a:lnTo>
                  <a:pt x="136144" y="147319"/>
                </a:lnTo>
                <a:lnTo>
                  <a:pt x="145415" y="153669"/>
                </a:lnTo>
                <a:lnTo>
                  <a:pt x="151002" y="149860"/>
                </a:lnTo>
                <a:lnTo>
                  <a:pt x="154812" y="147319"/>
                </a:lnTo>
                <a:lnTo>
                  <a:pt x="162178" y="144779"/>
                </a:lnTo>
                <a:lnTo>
                  <a:pt x="169685" y="138429"/>
                </a:lnTo>
                <a:lnTo>
                  <a:pt x="151002" y="138429"/>
                </a:lnTo>
                <a:lnTo>
                  <a:pt x="143509" y="137160"/>
                </a:lnTo>
                <a:lnTo>
                  <a:pt x="137922" y="137160"/>
                </a:lnTo>
                <a:lnTo>
                  <a:pt x="136144" y="133350"/>
                </a:lnTo>
                <a:lnTo>
                  <a:pt x="132333" y="129539"/>
                </a:lnTo>
                <a:close/>
              </a:path>
              <a:path w="334009" h="389889">
                <a:moveTo>
                  <a:pt x="188341" y="121919"/>
                </a:moveTo>
                <a:lnTo>
                  <a:pt x="186435" y="121919"/>
                </a:lnTo>
                <a:lnTo>
                  <a:pt x="184530" y="123189"/>
                </a:lnTo>
                <a:lnTo>
                  <a:pt x="182752" y="123189"/>
                </a:lnTo>
                <a:lnTo>
                  <a:pt x="175259" y="127000"/>
                </a:lnTo>
                <a:lnTo>
                  <a:pt x="169672" y="130810"/>
                </a:lnTo>
                <a:lnTo>
                  <a:pt x="164083" y="133350"/>
                </a:lnTo>
                <a:lnTo>
                  <a:pt x="158496" y="137160"/>
                </a:lnTo>
                <a:lnTo>
                  <a:pt x="151002" y="138429"/>
                </a:lnTo>
                <a:lnTo>
                  <a:pt x="169685" y="138429"/>
                </a:lnTo>
                <a:lnTo>
                  <a:pt x="172688" y="135889"/>
                </a:lnTo>
                <a:lnTo>
                  <a:pt x="178180" y="132079"/>
                </a:lnTo>
                <a:lnTo>
                  <a:pt x="184530" y="129539"/>
                </a:lnTo>
                <a:lnTo>
                  <a:pt x="186435" y="129539"/>
                </a:lnTo>
                <a:lnTo>
                  <a:pt x="188341" y="127000"/>
                </a:lnTo>
                <a:lnTo>
                  <a:pt x="190246" y="125729"/>
                </a:lnTo>
                <a:lnTo>
                  <a:pt x="190246" y="123189"/>
                </a:lnTo>
                <a:lnTo>
                  <a:pt x="188341" y="121919"/>
                </a:lnTo>
                <a:close/>
              </a:path>
              <a:path w="334009" h="389889">
                <a:moveTo>
                  <a:pt x="157903" y="127000"/>
                </a:moveTo>
                <a:lnTo>
                  <a:pt x="136144" y="127000"/>
                </a:lnTo>
                <a:lnTo>
                  <a:pt x="137922" y="129539"/>
                </a:lnTo>
                <a:lnTo>
                  <a:pt x="152907" y="129539"/>
                </a:lnTo>
                <a:lnTo>
                  <a:pt x="157903" y="127000"/>
                </a:lnTo>
                <a:close/>
              </a:path>
              <a:path w="334009" h="389889">
                <a:moveTo>
                  <a:pt x="190246" y="106679"/>
                </a:moveTo>
                <a:lnTo>
                  <a:pt x="182752" y="114300"/>
                </a:lnTo>
                <a:lnTo>
                  <a:pt x="175259" y="115569"/>
                </a:lnTo>
                <a:lnTo>
                  <a:pt x="169672" y="118110"/>
                </a:lnTo>
                <a:lnTo>
                  <a:pt x="162178" y="119379"/>
                </a:lnTo>
                <a:lnTo>
                  <a:pt x="152907" y="123189"/>
                </a:lnTo>
                <a:lnTo>
                  <a:pt x="167653" y="123189"/>
                </a:lnTo>
                <a:lnTo>
                  <a:pt x="175275" y="119379"/>
                </a:lnTo>
                <a:lnTo>
                  <a:pt x="182921" y="116839"/>
                </a:lnTo>
                <a:lnTo>
                  <a:pt x="190246" y="114300"/>
                </a:lnTo>
                <a:lnTo>
                  <a:pt x="192024" y="113029"/>
                </a:lnTo>
                <a:lnTo>
                  <a:pt x="192024" y="109219"/>
                </a:lnTo>
                <a:lnTo>
                  <a:pt x="190246" y="106679"/>
                </a:lnTo>
                <a:close/>
              </a:path>
              <a:path w="334009" h="389889">
                <a:moveTo>
                  <a:pt x="134238" y="90169"/>
                </a:moveTo>
                <a:lnTo>
                  <a:pt x="128650" y="90169"/>
                </a:lnTo>
                <a:lnTo>
                  <a:pt x="128650" y="95250"/>
                </a:lnTo>
                <a:lnTo>
                  <a:pt x="132333" y="95250"/>
                </a:lnTo>
                <a:lnTo>
                  <a:pt x="134238" y="91439"/>
                </a:lnTo>
                <a:lnTo>
                  <a:pt x="134238" y="90169"/>
                </a:lnTo>
                <a:close/>
              </a:path>
              <a:path w="334009" h="389889">
                <a:moveTo>
                  <a:pt x="225989" y="54610"/>
                </a:moveTo>
                <a:lnTo>
                  <a:pt x="186435" y="54610"/>
                </a:lnTo>
                <a:lnTo>
                  <a:pt x="192024" y="58419"/>
                </a:lnTo>
                <a:lnTo>
                  <a:pt x="195833" y="66039"/>
                </a:lnTo>
                <a:lnTo>
                  <a:pt x="199517" y="73660"/>
                </a:lnTo>
                <a:lnTo>
                  <a:pt x="199517" y="93979"/>
                </a:lnTo>
                <a:lnTo>
                  <a:pt x="193928" y="95250"/>
                </a:lnTo>
                <a:lnTo>
                  <a:pt x="230315" y="95250"/>
                </a:lnTo>
                <a:lnTo>
                  <a:pt x="229361" y="87629"/>
                </a:lnTo>
                <a:lnTo>
                  <a:pt x="227456" y="81279"/>
                </a:lnTo>
                <a:lnTo>
                  <a:pt x="227362" y="66039"/>
                </a:lnTo>
                <a:lnTo>
                  <a:pt x="226794" y="58419"/>
                </a:lnTo>
                <a:lnTo>
                  <a:pt x="225989" y="54610"/>
                </a:lnTo>
                <a:close/>
              </a:path>
              <a:path w="334009" h="389889">
                <a:moveTo>
                  <a:pt x="132333" y="67310"/>
                </a:moveTo>
                <a:lnTo>
                  <a:pt x="124968" y="69850"/>
                </a:lnTo>
                <a:lnTo>
                  <a:pt x="123062" y="73660"/>
                </a:lnTo>
                <a:lnTo>
                  <a:pt x="121157" y="78739"/>
                </a:lnTo>
                <a:lnTo>
                  <a:pt x="123062" y="83819"/>
                </a:lnTo>
                <a:lnTo>
                  <a:pt x="124968" y="87629"/>
                </a:lnTo>
                <a:lnTo>
                  <a:pt x="126746" y="90169"/>
                </a:lnTo>
                <a:lnTo>
                  <a:pt x="136144" y="90169"/>
                </a:lnTo>
                <a:lnTo>
                  <a:pt x="137922" y="87629"/>
                </a:lnTo>
                <a:lnTo>
                  <a:pt x="139826" y="86360"/>
                </a:lnTo>
                <a:lnTo>
                  <a:pt x="139826" y="83819"/>
                </a:lnTo>
                <a:lnTo>
                  <a:pt x="134238" y="83819"/>
                </a:lnTo>
                <a:lnTo>
                  <a:pt x="132333" y="82550"/>
                </a:lnTo>
                <a:lnTo>
                  <a:pt x="132333" y="78739"/>
                </a:lnTo>
                <a:lnTo>
                  <a:pt x="134238" y="77469"/>
                </a:lnTo>
                <a:lnTo>
                  <a:pt x="130555" y="74929"/>
                </a:lnTo>
                <a:lnTo>
                  <a:pt x="130555" y="73660"/>
                </a:lnTo>
                <a:lnTo>
                  <a:pt x="137922" y="73660"/>
                </a:lnTo>
                <a:lnTo>
                  <a:pt x="132333" y="67310"/>
                </a:lnTo>
                <a:close/>
              </a:path>
              <a:path w="334009" h="389889">
                <a:moveTo>
                  <a:pt x="162178" y="83819"/>
                </a:moveTo>
                <a:lnTo>
                  <a:pt x="158496" y="83819"/>
                </a:lnTo>
                <a:lnTo>
                  <a:pt x="162178" y="87629"/>
                </a:lnTo>
                <a:lnTo>
                  <a:pt x="162178" y="83819"/>
                </a:lnTo>
                <a:close/>
              </a:path>
              <a:path w="334009" h="389889">
                <a:moveTo>
                  <a:pt x="169672" y="55879"/>
                </a:moveTo>
                <a:lnTo>
                  <a:pt x="136144" y="55879"/>
                </a:lnTo>
                <a:lnTo>
                  <a:pt x="137922" y="59689"/>
                </a:lnTo>
                <a:lnTo>
                  <a:pt x="141731" y="63500"/>
                </a:lnTo>
                <a:lnTo>
                  <a:pt x="141731" y="67310"/>
                </a:lnTo>
                <a:lnTo>
                  <a:pt x="143509" y="71119"/>
                </a:lnTo>
                <a:lnTo>
                  <a:pt x="143509" y="77469"/>
                </a:lnTo>
                <a:lnTo>
                  <a:pt x="145415" y="82550"/>
                </a:lnTo>
                <a:lnTo>
                  <a:pt x="145415" y="86360"/>
                </a:lnTo>
                <a:lnTo>
                  <a:pt x="149225" y="86360"/>
                </a:lnTo>
                <a:lnTo>
                  <a:pt x="149225" y="83819"/>
                </a:lnTo>
                <a:lnTo>
                  <a:pt x="162178" y="83819"/>
                </a:lnTo>
                <a:lnTo>
                  <a:pt x="162178" y="69850"/>
                </a:lnTo>
                <a:lnTo>
                  <a:pt x="164083" y="62229"/>
                </a:lnTo>
                <a:lnTo>
                  <a:pt x="169672" y="55879"/>
                </a:lnTo>
                <a:close/>
              </a:path>
              <a:path w="334009" h="389889">
                <a:moveTo>
                  <a:pt x="137922" y="73660"/>
                </a:moveTo>
                <a:lnTo>
                  <a:pt x="132333" y="73660"/>
                </a:lnTo>
                <a:lnTo>
                  <a:pt x="136144" y="77469"/>
                </a:lnTo>
                <a:lnTo>
                  <a:pt x="136144" y="83819"/>
                </a:lnTo>
                <a:lnTo>
                  <a:pt x="139826" y="83819"/>
                </a:lnTo>
                <a:lnTo>
                  <a:pt x="139826" y="78739"/>
                </a:lnTo>
                <a:lnTo>
                  <a:pt x="137922" y="73660"/>
                </a:lnTo>
                <a:close/>
              </a:path>
              <a:path w="334009" h="389889">
                <a:moveTo>
                  <a:pt x="188341" y="71119"/>
                </a:moveTo>
                <a:lnTo>
                  <a:pt x="182752" y="71119"/>
                </a:lnTo>
                <a:lnTo>
                  <a:pt x="188341" y="77469"/>
                </a:lnTo>
                <a:lnTo>
                  <a:pt x="188341" y="81279"/>
                </a:lnTo>
                <a:lnTo>
                  <a:pt x="192024" y="81279"/>
                </a:lnTo>
                <a:lnTo>
                  <a:pt x="192024" y="78739"/>
                </a:lnTo>
                <a:lnTo>
                  <a:pt x="190246" y="73660"/>
                </a:lnTo>
                <a:lnTo>
                  <a:pt x="188341" y="71119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k object 427"/>
          <p:cNvSpPr/>
          <p:nvPr/>
        </p:nvSpPr>
        <p:spPr>
          <a:xfrm>
            <a:off x="8941307" y="1897379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4572" y="0"/>
                </a:moveTo>
                <a:lnTo>
                  <a:pt x="2286" y="2032"/>
                </a:lnTo>
                <a:lnTo>
                  <a:pt x="0" y="2032"/>
                </a:lnTo>
                <a:lnTo>
                  <a:pt x="0" y="6096"/>
                </a:lnTo>
                <a:lnTo>
                  <a:pt x="2286" y="6096"/>
                </a:lnTo>
                <a:lnTo>
                  <a:pt x="2286" y="4064"/>
                </a:lnTo>
                <a:lnTo>
                  <a:pt x="4572" y="4064"/>
                </a:lnTo>
                <a:lnTo>
                  <a:pt x="4572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k object 428"/>
          <p:cNvSpPr/>
          <p:nvPr/>
        </p:nvSpPr>
        <p:spPr>
          <a:xfrm>
            <a:off x="8959595" y="1897379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3809" y="0"/>
                </a:moveTo>
                <a:lnTo>
                  <a:pt x="0" y="0"/>
                </a:lnTo>
                <a:lnTo>
                  <a:pt x="3809" y="3048"/>
                </a:lnTo>
                <a:lnTo>
                  <a:pt x="7620" y="3048"/>
                </a:lnTo>
                <a:lnTo>
                  <a:pt x="5714" y="1524"/>
                </a:lnTo>
                <a:lnTo>
                  <a:pt x="3809" y="1524"/>
                </a:lnTo>
                <a:lnTo>
                  <a:pt x="3809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k object 429"/>
          <p:cNvSpPr/>
          <p:nvPr/>
        </p:nvSpPr>
        <p:spPr>
          <a:xfrm>
            <a:off x="0" y="0"/>
            <a:ext cx="6764020" cy="6858000"/>
          </a:xfrm>
          <a:custGeom>
            <a:avLst/>
            <a:gdLst/>
            <a:ahLst/>
            <a:cxnLst/>
            <a:rect l="l" t="t" r="r" b="b"/>
            <a:pathLst>
              <a:path w="6764020" h="6858000">
                <a:moveTo>
                  <a:pt x="6763511" y="0"/>
                </a:moveTo>
                <a:lnTo>
                  <a:pt x="0" y="0"/>
                </a:lnTo>
                <a:lnTo>
                  <a:pt x="0" y="6857999"/>
                </a:lnTo>
                <a:lnTo>
                  <a:pt x="5443601" y="6857999"/>
                </a:lnTo>
                <a:lnTo>
                  <a:pt x="6763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k object 430"/>
          <p:cNvSpPr/>
          <p:nvPr/>
        </p:nvSpPr>
        <p:spPr>
          <a:xfrm>
            <a:off x="5334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1524000" y="0"/>
                </a:moveTo>
                <a:lnTo>
                  <a:pt x="1320673" y="0"/>
                </a:lnTo>
                <a:lnTo>
                  <a:pt x="0" y="6857999"/>
                </a:lnTo>
                <a:lnTo>
                  <a:pt x="203326" y="6857999"/>
                </a:lnTo>
                <a:lnTo>
                  <a:pt x="1524000" y="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505050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 userDrawn="1"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 userDrawn="1"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BF31D-3C62-2445-8550-5572C820169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9" r:id="rId5"/>
    <p:sldLayoutId id="2147483652" r:id="rId6"/>
    <p:sldLayoutId id="2147483660" r:id="rId7"/>
    <p:sldLayoutId id="2147483653" r:id="rId8"/>
    <p:sldLayoutId id="2147483661" r:id="rId9"/>
    <p:sldLayoutId id="2147483654" r:id="rId10"/>
    <p:sldLayoutId id="2147483663" r:id="rId11"/>
    <p:sldLayoutId id="2147483655" r:id="rId12"/>
    <p:sldLayoutId id="2147483656" r:id="rId13"/>
    <p:sldLayoutId id="2147483669" r:id="rId14"/>
    <p:sldLayoutId id="2147483657" r:id="rId15"/>
    <p:sldLayoutId id="2147483670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03491"/>
            <a:ext cx="4064635" cy="254635"/>
          </a:xfrm>
          <a:custGeom>
            <a:avLst/>
            <a:gdLst/>
            <a:ahLst/>
            <a:cxnLst/>
            <a:rect l="l" t="t" r="r" b="b"/>
            <a:pathLst>
              <a:path w="4064635" h="254634">
                <a:moveTo>
                  <a:pt x="4064508" y="254506"/>
                </a:moveTo>
                <a:lnTo>
                  <a:pt x="4064508" y="0"/>
                </a:lnTo>
                <a:lnTo>
                  <a:pt x="0" y="0"/>
                </a:lnTo>
                <a:lnTo>
                  <a:pt x="0" y="254506"/>
                </a:lnTo>
                <a:lnTo>
                  <a:pt x="4064508" y="25450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64508" y="6603491"/>
            <a:ext cx="8126095" cy="254635"/>
          </a:xfrm>
          <a:custGeom>
            <a:avLst/>
            <a:gdLst/>
            <a:ahLst/>
            <a:cxnLst/>
            <a:rect l="l" t="t" r="r" b="b"/>
            <a:pathLst>
              <a:path w="8126095" h="254634">
                <a:moveTo>
                  <a:pt x="8125968" y="254506"/>
                </a:moveTo>
                <a:lnTo>
                  <a:pt x="8125968" y="0"/>
                </a:lnTo>
                <a:lnTo>
                  <a:pt x="0" y="0"/>
                </a:lnTo>
                <a:lnTo>
                  <a:pt x="0" y="254506"/>
                </a:lnTo>
                <a:lnTo>
                  <a:pt x="8125968" y="254506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855" y="243078"/>
            <a:ext cx="7933690" cy="80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505050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163" y="1884695"/>
            <a:ext cx="4889500" cy="2987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C2C2C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4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9" Type="http://schemas.openxmlformats.org/officeDocument/2006/relationships/image" Target="../media/image96.png"/><Relationship Id="rId21" Type="http://schemas.openxmlformats.org/officeDocument/2006/relationships/image" Target="../media/image78.png"/><Relationship Id="rId34" Type="http://schemas.openxmlformats.org/officeDocument/2006/relationships/image" Target="../media/image91.png"/><Relationship Id="rId42" Type="http://schemas.openxmlformats.org/officeDocument/2006/relationships/image" Target="../media/image99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37" Type="http://schemas.openxmlformats.org/officeDocument/2006/relationships/image" Target="../media/image94.png"/><Relationship Id="rId40" Type="http://schemas.openxmlformats.org/officeDocument/2006/relationships/image" Target="../media/image97.png"/><Relationship Id="rId45" Type="http://schemas.openxmlformats.org/officeDocument/2006/relationships/image" Target="../media/image102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36" Type="http://schemas.openxmlformats.org/officeDocument/2006/relationships/image" Target="../media/image93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31" Type="http://schemas.openxmlformats.org/officeDocument/2006/relationships/image" Target="../media/image88.png"/><Relationship Id="rId44" Type="http://schemas.openxmlformats.org/officeDocument/2006/relationships/image" Target="../media/image101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Relationship Id="rId35" Type="http://schemas.openxmlformats.org/officeDocument/2006/relationships/image" Target="../media/image92.png"/><Relationship Id="rId43" Type="http://schemas.openxmlformats.org/officeDocument/2006/relationships/image" Target="../media/image100.png"/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image" Target="../media/image95.png"/><Relationship Id="rId20" Type="http://schemas.openxmlformats.org/officeDocument/2006/relationships/image" Target="../media/image77.png"/><Relationship Id="rId41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FCDDA2-4C81-4C71-A782-DAFDE2A2C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67" y="4676839"/>
            <a:ext cx="6671872" cy="1841041"/>
          </a:xfrm>
        </p:spPr>
        <p:txBody>
          <a:bodyPr/>
          <a:lstStyle/>
          <a:p>
            <a:r>
              <a:rPr lang="en-US" sz="2700" dirty="0"/>
              <a:t>Practice Manager: David Hay</a:t>
            </a:r>
          </a:p>
          <a:p>
            <a:endParaRPr lang="en-US" sz="2700" dirty="0"/>
          </a:p>
          <a:p>
            <a:r>
              <a:rPr lang="en-US" sz="2700" dirty="0"/>
              <a:t>09/01/2019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64BE775-9438-42B8-8E36-59E689B65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67" y="3479369"/>
            <a:ext cx="10646044" cy="83708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400" dirty="0"/>
              <a:t>Modern Data Warehouse:</a:t>
            </a:r>
            <a:br>
              <a:rPr lang="en-US" sz="4400" dirty="0"/>
            </a:br>
            <a:r>
              <a:rPr lang="en-US" sz="4400" dirty="0"/>
              <a:t>On-Premise vs. Cloud – Which is Right?</a:t>
            </a:r>
          </a:p>
        </p:txBody>
      </p:sp>
    </p:spTree>
    <p:extLst>
      <p:ext uri="{BB962C8B-B14F-4D97-AF65-F5344CB8AC3E}">
        <p14:creationId xmlns:p14="http://schemas.microsoft.com/office/powerpoint/2010/main" val="148721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C87E5FD-462B-46FD-88FC-DA80828EF600}"/>
              </a:ext>
            </a:extLst>
          </p:cNvPr>
          <p:cNvSpPr/>
          <p:nvPr/>
        </p:nvSpPr>
        <p:spPr>
          <a:xfrm>
            <a:off x="9475190" y="5377616"/>
            <a:ext cx="2349552" cy="131437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2F067C-E03C-483B-AB2A-794535C60834}"/>
              </a:ext>
            </a:extLst>
          </p:cNvPr>
          <p:cNvSpPr/>
          <p:nvPr/>
        </p:nvSpPr>
        <p:spPr>
          <a:xfrm>
            <a:off x="768742" y="463038"/>
            <a:ext cx="1252668" cy="20764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16CAEA3-1075-4E64-91E6-6499D0CD2E65}"/>
              </a:ext>
            </a:extLst>
          </p:cNvPr>
          <p:cNvGrpSpPr/>
          <p:nvPr/>
        </p:nvGrpSpPr>
        <p:grpSpPr>
          <a:xfrm>
            <a:off x="2100566" y="1255632"/>
            <a:ext cx="8458773" cy="434434"/>
            <a:chOff x="821550" y="364537"/>
            <a:chExt cx="7313575" cy="442424"/>
          </a:xfrm>
          <a:solidFill>
            <a:schemeClr val="tx2"/>
          </a:solidFill>
        </p:grpSpPr>
        <p:sp>
          <p:nvSpPr>
            <p:cNvPr id="44" name="Pentagon 63">
              <a:extLst>
                <a:ext uri="{FF2B5EF4-FFF2-40B4-BE49-F238E27FC236}">
                  <a16:creationId xmlns:a16="http://schemas.microsoft.com/office/drawing/2014/main" id="{8E94643D-7F40-42C2-9ABA-6982211C9631}"/>
                </a:ext>
              </a:extLst>
            </p:cNvPr>
            <p:cNvSpPr/>
            <p:nvPr/>
          </p:nvSpPr>
          <p:spPr bwMode="auto">
            <a:xfrm>
              <a:off x="4179199" y="364537"/>
              <a:ext cx="3955926" cy="442424"/>
            </a:xfrm>
            <a:prstGeom prst="homePlat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834" marR="0" lvl="0" indent="-342834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3" panose="05040102010807070707" pitchFamily="18" charset="2"/>
                <a:buChar char="Æ"/>
                <a:tabLst/>
                <a:defRPr/>
              </a:pPr>
              <a:endPara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5" name="Pentagon 64">
              <a:extLst>
                <a:ext uri="{FF2B5EF4-FFF2-40B4-BE49-F238E27FC236}">
                  <a16:creationId xmlns:a16="http://schemas.microsoft.com/office/drawing/2014/main" id="{26E4906B-4247-4ED7-8482-3562122A4839}"/>
                </a:ext>
              </a:extLst>
            </p:cNvPr>
            <p:cNvSpPr/>
            <p:nvPr/>
          </p:nvSpPr>
          <p:spPr bwMode="auto">
            <a:xfrm flipH="1">
              <a:off x="821550" y="364537"/>
              <a:ext cx="3357649" cy="442424"/>
            </a:xfrm>
            <a:prstGeom prst="homePlat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834" marR="0" lvl="0" indent="-342834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3" panose="05040102010807070707" pitchFamily="18" charset="2"/>
                <a:buChar char="Æ"/>
                <a:tabLst/>
                <a:defRPr/>
              </a:pPr>
              <a:endPara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B4C7BD-6763-4FF9-886C-452C121439BC}"/>
                </a:ext>
              </a:extLst>
            </p:cNvPr>
            <p:cNvSpPr txBox="1"/>
            <p:nvPr/>
          </p:nvSpPr>
          <p:spPr>
            <a:xfrm>
              <a:off x="982392" y="461920"/>
              <a:ext cx="2481944" cy="272830"/>
            </a:xfrm>
            <a:prstGeom prst="rect">
              <a:avLst/>
            </a:prstGeom>
            <a:grpFill/>
          </p:spPr>
          <p:txBody>
            <a:bodyPr wrap="square" lIns="182854" tIns="146284" rIns="182854" bIns="146284" rtlCol="0" anchor="ctr">
              <a:noAutofit/>
            </a:bodyPr>
            <a:lstStyle/>
            <a:p>
              <a:pPr marL="0" marR="0" lvl="0" indent="0" algn="l" defTabSz="9142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CONTROL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CEC563F-77D6-4D3A-B8F5-18E472A0389A}"/>
                </a:ext>
              </a:extLst>
            </p:cNvPr>
            <p:cNvSpPr txBox="1"/>
            <p:nvPr/>
          </p:nvSpPr>
          <p:spPr>
            <a:xfrm>
              <a:off x="4515157" y="451240"/>
              <a:ext cx="3423678" cy="294190"/>
            </a:xfrm>
            <a:prstGeom prst="rect">
              <a:avLst/>
            </a:prstGeom>
            <a:grpFill/>
          </p:spPr>
          <p:txBody>
            <a:bodyPr wrap="square" lIns="182854" tIns="146284" rIns="182854" bIns="146284" rtlCol="0" anchor="ctr">
              <a:noAutofit/>
            </a:bodyPr>
            <a:lstStyle/>
            <a:p>
              <a:pPr marL="0" marR="0" lvl="0" indent="0" algn="r" defTabSz="9142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EASE OF USE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C62EC88F-DA3A-41F2-866A-D07E00EA40AF}"/>
              </a:ext>
            </a:extLst>
          </p:cNvPr>
          <p:cNvSpPr/>
          <p:nvPr/>
        </p:nvSpPr>
        <p:spPr>
          <a:xfrm>
            <a:off x="6202873" y="4772233"/>
            <a:ext cx="1686618" cy="440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Azure Data Lake Analytics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A833037-4D2D-48C0-B883-6B9F6200F6BE}"/>
              </a:ext>
            </a:extLst>
          </p:cNvPr>
          <p:cNvGrpSpPr/>
          <p:nvPr/>
        </p:nvGrpSpPr>
        <p:grpSpPr>
          <a:xfrm>
            <a:off x="2269104" y="5063242"/>
            <a:ext cx="7754440" cy="1136488"/>
            <a:chOff x="2657138" y="4258826"/>
            <a:chExt cx="7754440" cy="113648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7F93909-A3F1-4B88-8821-98B5133F1165}"/>
                </a:ext>
              </a:extLst>
            </p:cNvPr>
            <p:cNvSpPr/>
            <p:nvPr/>
          </p:nvSpPr>
          <p:spPr>
            <a:xfrm>
              <a:off x="2657138" y="4258826"/>
              <a:ext cx="7754439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Azure and SQL Server Studio Data Lake Store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FE22B66-6EA9-47C7-9382-C32D468E89C2}"/>
                </a:ext>
              </a:extLst>
            </p:cNvPr>
            <p:cNvSpPr/>
            <p:nvPr/>
          </p:nvSpPr>
          <p:spPr>
            <a:xfrm>
              <a:off x="2657138" y="4846674"/>
              <a:ext cx="77544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and SQL Server Studio Storage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3C2A5E46-5E67-45E8-AF70-DADCDD9B7703}"/>
              </a:ext>
            </a:extLst>
          </p:cNvPr>
          <p:cNvSpPr/>
          <p:nvPr/>
        </p:nvSpPr>
        <p:spPr>
          <a:xfrm>
            <a:off x="2197134" y="4965845"/>
            <a:ext cx="7986092" cy="1347809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A6740D8-B39D-4967-AE01-023D1D334103}"/>
              </a:ext>
            </a:extLst>
          </p:cNvPr>
          <p:cNvGrpSpPr/>
          <p:nvPr/>
        </p:nvGrpSpPr>
        <p:grpSpPr>
          <a:xfrm>
            <a:off x="2024740" y="1824814"/>
            <a:ext cx="8450889" cy="3101698"/>
            <a:chOff x="2374847" y="854076"/>
            <a:chExt cx="8450889" cy="310169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E4884AB-6944-44D1-9AE2-33F4C626B71B}"/>
                </a:ext>
              </a:extLst>
            </p:cNvPr>
            <p:cNvSpPr/>
            <p:nvPr/>
          </p:nvSpPr>
          <p:spPr>
            <a:xfrm>
              <a:off x="2657138" y="2293811"/>
              <a:ext cx="1642118" cy="115092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3152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Any Hadoop technology, any distribution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5E1C607-E370-4D33-9ECC-792641EB9299}"/>
                </a:ext>
              </a:extLst>
            </p:cNvPr>
            <p:cNvSpPr/>
            <p:nvPr/>
          </p:nvSpPr>
          <p:spPr>
            <a:xfrm>
              <a:off x="4497849" y="1671227"/>
              <a:ext cx="1818806" cy="177960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3152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Workload optimized, managed clusters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022316-2CE7-421C-89EC-421CE56D2A10}"/>
                </a:ext>
              </a:extLst>
            </p:cNvPr>
            <p:cNvSpPr/>
            <p:nvPr/>
          </p:nvSpPr>
          <p:spPr>
            <a:xfrm>
              <a:off x="8572870" y="854076"/>
              <a:ext cx="1871899" cy="265551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3152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Data Engineering in 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Job-as-a-service model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479B4FD-F97B-4D88-97AB-EB14E12D1370}"/>
                </a:ext>
              </a:extLst>
            </p:cNvPr>
            <p:cNvSpPr/>
            <p:nvPr/>
          </p:nvSpPr>
          <p:spPr>
            <a:xfrm>
              <a:off x="2374847" y="2207322"/>
              <a:ext cx="2099448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Marketplace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0078D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SQL Server Studio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HDP | CDH |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MapR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226506B-A70E-4060-B750-B1F7F8A7FB24}"/>
                </a:ext>
              </a:extLst>
            </p:cNvPr>
            <p:cNvSpPr/>
            <p:nvPr/>
          </p:nvSpPr>
          <p:spPr>
            <a:xfrm>
              <a:off x="8289135" y="870254"/>
              <a:ext cx="2536601" cy="6001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&amp; SQL Server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Data Lake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Analytics</a:t>
              </a:r>
              <a:r>
                <a:rPr lang="en-US" sz="1100" b="1" dirty="0">
                  <a:solidFill>
                    <a:srgbClr val="0078D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9B89B9F-8CAB-42C3-829D-D2A22FD85D48}"/>
                </a:ext>
              </a:extLst>
            </p:cNvPr>
            <p:cNvSpPr/>
            <p:nvPr/>
          </p:nvSpPr>
          <p:spPr bwMode="auto">
            <a:xfrm>
              <a:off x="2389955" y="3498344"/>
              <a:ext cx="2066544" cy="435223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IaaS Clusters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4AD8EE2-5EAF-46EE-9B81-DB04157D9869}"/>
                </a:ext>
              </a:extLst>
            </p:cNvPr>
            <p:cNvSpPr/>
            <p:nvPr/>
          </p:nvSpPr>
          <p:spPr bwMode="auto">
            <a:xfrm>
              <a:off x="5407710" y="3520551"/>
              <a:ext cx="2066544" cy="435223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Managed Clusters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85779D-AC4D-42C8-B78D-D8A4358D229F}"/>
                </a:ext>
              </a:extLst>
            </p:cNvPr>
            <p:cNvSpPr/>
            <p:nvPr/>
          </p:nvSpPr>
          <p:spPr bwMode="auto">
            <a:xfrm>
              <a:off x="8475547" y="3520551"/>
              <a:ext cx="2066544" cy="435223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Big Data as-a-service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D39BDFE-1287-4119-BAED-15DE76879791}"/>
                </a:ext>
              </a:extLst>
            </p:cNvPr>
            <p:cNvSpPr/>
            <p:nvPr/>
          </p:nvSpPr>
          <p:spPr>
            <a:xfrm>
              <a:off x="4580382" y="1596589"/>
              <a:ext cx="1684108" cy="6001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144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HDInsights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rgbClr val="0078D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SQL Server Analytics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Integration Services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890E73A-8789-4B15-9D8B-164689C2E935}"/>
                </a:ext>
              </a:extLst>
            </p:cNvPr>
            <p:cNvSpPr/>
            <p:nvPr/>
          </p:nvSpPr>
          <p:spPr>
            <a:xfrm>
              <a:off x="6540287" y="1240024"/>
              <a:ext cx="1818806" cy="223893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3152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Frictionless &amp; Optimized Spark clusters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8F9445-34EA-48C3-948A-9B6EF718630D}"/>
                </a:ext>
              </a:extLst>
            </p:cNvPr>
            <p:cNvSpPr/>
            <p:nvPr/>
          </p:nvSpPr>
          <p:spPr>
            <a:xfrm>
              <a:off x="6611452" y="1181313"/>
              <a:ext cx="1684108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144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Databricks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rgbClr val="0078D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SQL Server Analytics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B0BB9FC-9CCE-492A-80E1-E93CD755BC9C}"/>
              </a:ext>
            </a:extLst>
          </p:cNvPr>
          <p:cNvSpPr txBox="1"/>
          <p:nvPr/>
        </p:nvSpPr>
        <p:spPr>
          <a:xfrm rot="16200000">
            <a:off x="9780196" y="5325818"/>
            <a:ext cx="1347809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BIG DATA STORAGE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963BAE-7B69-4C47-B3F7-9F794D735D5F}"/>
              </a:ext>
            </a:extLst>
          </p:cNvPr>
          <p:cNvSpPr txBox="1"/>
          <p:nvPr/>
        </p:nvSpPr>
        <p:spPr>
          <a:xfrm rot="16200000">
            <a:off x="9176921" y="3280074"/>
            <a:ext cx="2554357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BIG DATA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ANALYTICS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28C4F03-5C54-41B0-80B8-A7D1399E434F}"/>
              </a:ext>
            </a:extLst>
          </p:cNvPr>
          <p:cNvSpPr/>
          <p:nvPr/>
        </p:nvSpPr>
        <p:spPr>
          <a:xfrm>
            <a:off x="2197134" y="1751332"/>
            <a:ext cx="7986092" cy="3095005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8" name="Pentagon 63">
            <a:extLst>
              <a:ext uri="{FF2B5EF4-FFF2-40B4-BE49-F238E27FC236}">
                <a16:creationId xmlns:a16="http://schemas.microsoft.com/office/drawing/2014/main" id="{C3422FF1-1670-4CC4-9E7D-BBE3E1C3F83F}"/>
              </a:ext>
            </a:extLst>
          </p:cNvPr>
          <p:cNvSpPr/>
          <p:nvPr/>
        </p:nvSpPr>
        <p:spPr bwMode="auto">
          <a:xfrm rot="16200000">
            <a:off x="229897" y="3009789"/>
            <a:ext cx="3238661" cy="434434"/>
          </a:xfrm>
          <a:prstGeom prst="homePlat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 Semibold" panose="020B0702040204020203" pitchFamily="34" charset="0"/>
              </a:rPr>
              <a:t>Reduced Administration</a:t>
            </a:r>
          </a:p>
        </p:txBody>
      </p:sp>
      <p:sp>
        <p:nvSpPr>
          <p:cNvPr id="69" name="Title 3">
            <a:extLst>
              <a:ext uri="{FF2B5EF4-FFF2-40B4-BE49-F238E27FC236}">
                <a16:creationId xmlns:a16="http://schemas.microsoft.com/office/drawing/2014/main" id="{E92A7A61-2841-4445-B9A6-5B745EF74989}"/>
              </a:ext>
            </a:extLst>
          </p:cNvPr>
          <p:cNvSpPr txBox="1">
            <a:spLocks/>
          </p:cNvSpPr>
          <p:nvPr/>
        </p:nvSpPr>
        <p:spPr>
          <a:xfrm>
            <a:off x="93455" y="-72448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rmAutofit fontScale="97500"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0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-100" normalizeH="0" baseline="0" noProof="0" dirty="0">
              <a:ln w="3175"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25C59AD-E10A-4C82-978E-5A7C75E284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07" y="5129697"/>
            <a:ext cx="451579" cy="451579"/>
          </a:xfrm>
          <a:prstGeom prst="rect">
            <a:avLst/>
          </a:prstGeom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DA1048B-0933-4A6C-8ECE-B1EE471444F1}"/>
              </a:ext>
            </a:extLst>
          </p:cNvPr>
          <p:cNvSpPr/>
          <p:nvPr/>
        </p:nvSpPr>
        <p:spPr>
          <a:xfrm>
            <a:off x="3226571" y="5783263"/>
            <a:ext cx="476250" cy="409575"/>
          </a:xfrm>
          <a:custGeom>
            <a:avLst/>
            <a:gdLst/>
            <a:ahLst/>
            <a:cxnLst/>
            <a:rect l="0" t="0" r="0" b="0"/>
            <a:pathLst>
              <a:path w="476250" h="409575">
                <a:moveTo>
                  <a:pt x="407670" y="160972"/>
                </a:moveTo>
                <a:lnTo>
                  <a:pt x="376238" y="160972"/>
                </a:lnTo>
                <a:lnTo>
                  <a:pt x="376238" y="14288"/>
                </a:lnTo>
                <a:cubicBezTo>
                  <a:pt x="376238" y="6668"/>
                  <a:pt x="369570" y="0"/>
                  <a:pt x="361950" y="0"/>
                </a:cubicBezTo>
                <a:lnTo>
                  <a:pt x="14288" y="0"/>
                </a:lnTo>
                <a:cubicBezTo>
                  <a:pt x="6668" y="0"/>
                  <a:pt x="0" y="6668"/>
                  <a:pt x="0" y="14288"/>
                </a:cubicBezTo>
                <a:lnTo>
                  <a:pt x="0" y="306705"/>
                </a:lnTo>
                <a:cubicBezTo>
                  <a:pt x="0" y="314325"/>
                  <a:pt x="6668" y="320993"/>
                  <a:pt x="14288" y="320993"/>
                </a:cubicBezTo>
                <a:lnTo>
                  <a:pt x="211455" y="320993"/>
                </a:lnTo>
                <a:lnTo>
                  <a:pt x="262890" y="410528"/>
                </a:lnTo>
                <a:lnTo>
                  <a:pt x="406718" y="410528"/>
                </a:lnTo>
                <a:lnTo>
                  <a:pt x="478155" y="285750"/>
                </a:lnTo>
                <a:lnTo>
                  <a:pt x="407670" y="160972"/>
                </a:lnTo>
                <a:close/>
                <a:moveTo>
                  <a:pt x="279083" y="83820"/>
                </a:moveTo>
                <a:lnTo>
                  <a:pt x="348615" y="83820"/>
                </a:lnTo>
                <a:lnTo>
                  <a:pt x="348615" y="125730"/>
                </a:lnTo>
                <a:lnTo>
                  <a:pt x="279083" y="125730"/>
                </a:lnTo>
                <a:lnTo>
                  <a:pt x="279083" y="83820"/>
                </a:lnTo>
                <a:close/>
                <a:moveTo>
                  <a:pt x="348615" y="140018"/>
                </a:moveTo>
                <a:lnTo>
                  <a:pt x="348615" y="160972"/>
                </a:lnTo>
                <a:lnTo>
                  <a:pt x="279083" y="160972"/>
                </a:lnTo>
                <a:lnTo>
                  <a:pt x="279083" y="140018"/>
                </a:lnTo>
                <a:lnTo>
                  <a:pt x="348615" y="140018"/>
                </a:lnTo>
                <a:close/>
                <a:moveTo>
                  <a:pt x="195263" y="83820"/>
                </a:moveTo>
                <a:lnTo>
                  <a:pt x="264795" y="83820"/>
                </a:lnTo>
                <a:lnTo>
                  <a:pt x="264795" y="125730"/>
                </a:lnTo>
                <a:lnTo>
                  <a:pt x="195263" y="125730"/>
                </a:lnTo>
                <a:lnTo>
                  <a:pt x="195263" y="83820"/>
                </a:lnTo>
                <a:close/>
                <a:moveTo>
                  <a:pt x="195263" y="140018"/>
                </a:moveTo>
                <a:lnTo>
                  <a:pt x="264795" y="140018"/>
                </a:lnTo>
                <a:lnTo>
                  <a:pt x="264795" y="160972"/>
                </a:lnTo>
                <a:lnTo>
                  <a:pt x="262890" y="160972"/>
                </a:lnTo>
                <a:lnTo>
                  <a:pt x="250508" y="181927"/>
                </a:lnTo>
                <a:lnTo>
                  <a:pt x="194310" y="181927"/>
                </a:lnTo>
                <a:lnTo>
                  <a:pt x="194310" y="140018"/>
                </a:lnTo>
                <a:close/>
                <a:moveTo>
                  <a:pt x="195263" y="195263"/>
                </a:moveTo>
                <a:lnTo>
                  <a:pt x="242888" y="195263"/>
                </a:lnTo>
                <a:lnTo>
                  <a:pt x="219075" y="237172"/>
                </a:lnTo>
                <a:lnTo>
                  <a:pt x="195263" y="237172"/>
                </a:lnTo>
                <a:lnTo>
                  <a:pt x="195263" y="195263"/>
                </a:lnTo>
                <a:close/>
                <a:moveTo>
                  <a:pt x="211455" y="250508"/>
                </a:moveTo>
                <a:lnTo>
                  <a:pt x="195263" y="278130"/>
                </a:lnTo>
                <a:lnTo>
                  <a:pt x="195263" y="250508"/>
                </a:lnTo>
                <a:lnTo>
                  <a:pt x="211455" y="250508"/>
                </a:lnTo>
                <a:close/>
                <a:moveTo>
                  <a:pt x="98107" y="292418"/>
                </a:moveTo>
                <a:lnTo>
                  <a:pt x="28575" y="292418"/>
                </a:lnTo>
                <a:lnTo>
                  <a:pt x="28575" y="250508"/>
                </a:lnTo>
                <a:lnTo>
                  <a:pt x="98107" y="250508"/>
                </a:lnTo>
                <a:lnTo>
                  <a:pt x="98107" y="292418"/>
                </a:lnTo>
                <a:close/>
                <a:moveTo>
                  <a:pt x="98107" y="237172"/>
                </a:moveTo>
                <a:lnTo>
                  <a:pt x="28575" y="237172"/>
                </a:lnTo>
                <a:lnTo>
                  <a:pt x="28575" y="195263"/>
                </a:lnTo>
                <a:lnTo>
                  <a:pt x="98107" y="195263"/>
                </a:lnTo>
                <a:lnTo>
                  <a:pt x="98107" y="237172"/>
                </a:lnTo>
                <a:close/>
                <a:moveTo>
                  <a:pt x="98107" y="180975"/>
                </a:moveTo>
                <a:lnTo>
                  <a:pt x="28575" y="180975"/>
                </a:lnTo>
                <a:lnTo>
                  <a:pt x="28575" y="139065"/>
                </a:lnTo>
                <a:lnTo>
                  <a:pt x="98107" y="139065"/>
                </a:lnTo>
                <a:lnTo>
                  <a:pt x="98107" y="180975"/>
                </a:lnTo>
                <a:close/>
                <a:moveTo>
                  <a:pt x="98107" y="125730"/>
                </a:moveTo>
                <a:lnTo>
                  <a:pt x="28575" y="125730"/>
                </a:lnTo>
                <a:lnTo>
                  <a:pt x="28575" y="83820"/>
                </a:lnTo>
                <a:lnTo>
                  <a:pt x="98107" y="83820"/>
                </a:lnTo>
                <a:lnTo>
                  <a:pt x="98107" y="125730"/>
                </a:lnTo>
                <a:close/>
                <a:moveTo>
                  <a:pt x="181928" y="292418"/>
                </a:moveTo>
                <a:lnTo>
                  <a:pt x="112395" y="292418"/>
                </a:lnTo>
                <a:lnTo>
                  <a:pt x="112395" y="250508"/>
                </a:lnTo>
                <a:lnTo>
                  <a:pt x="181928" y="250508"/>
                </a:lnTo>
                <a:lnTo>
                  <a:pt x="181928" y="292418"/>
                </a:lnTo>
                <a:close/>
                <a:moveTo>
                  <a:pt x="181928" y="237172"/>
                </a:moveTo>
                <a:lnTo>
                  <a:pt x="112395" y="237172"/>
                </a:lnTo>
                <a:lnTo>
                  <a:pt x="112395" y="195263"/>
                </a:lnTo>
                <a:lnTo>
                  <a:pt x="181928" y="195263"/>
                </a:lnTo>
                <a:lnTo>
                  <a:pt x="181928" y="237172"/>
                </a:lnTo>
                <a:close/>
                <a:moveTo>
                  <a:pt x="181928" y="180975"/>
                </a:moveTo>
                <a:lnTo>
                  <a:pt x="112395" y="180975"/>
                </a:lnTo>
                <a:lnTo>
                  <a:pt x="112395" y="139065"/>
                </a:lnTo>
                <a:lnTo>
                  <a:pt x="181928" y="139065"/>
                </a:lnTo>
                <a:lnTo>
                  <a:pt x="181928" y="180975"/>
                </a:lnTo>
                <a:close/>
                <a:moveTo>
                  <a:pt x="181928" y="125730"/>
                </a:moveTo>
                <a:lnTo>
                  <a:pt x="112395" y="125730"/>
                </a:lnTo>
                <a:lnTo>
                  <a:pt x="112395" y="83820"/>
                </a:lnTo>
                <a:lnTo>
                  <a:pt x="181928" y="83820"/>
                </a:lnTo>
                <a:lnTo>
                  <a:pt x="181928" y="125730"/>
                </a:lnTo>
                <a:close/>
                <a:moveTo>
                  <a:pt x="195263" y="292418"/>
                </a:moveTo>
                <a:lnTo>
                  <a:pt x="195263" y="291465"/>
                </a:lnTo>
                <a:lnTo>
                  <a:pt x="195263" y="292418"/>
                </a:lnTo>
                <a:lnTo>
                  <a:pt x="195263" y="292418"/>
                </a:lnTo>
                <a:close/>
              </a:path>
            </a:pathLst>
          </a:custGeom>
          <a:solidFill>
            <a:srgbClr val="0078D7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BCEFB2D1-26F4-40DD-8759-3BFA12386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5261" y="3239626"/>
            <a:ext cx="594135" cy="594135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4D5FB653-BE81-41E7-ABDA-D53AA6BAB50B}"/>
              </a:ext>
            </a:extLst>
          </p:cNvPr>
          <p:cNvGrpSpPr/>
          <p:nvPr/>
        </p:nvGrpSpPr>
        <p:grpSpPr>
          <a:xfrm>
            <a:off x="8844475" y="2768636"/>
            <a:ext cx="725706" cy="737393"/>
            <a:chOff x="8428618" y="2891968"/>
            <a:chExt cx="780290" cy="780290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3D2814FB-1513-4052-8737-B8C85C6E8DFF}"/>
                </a:ext>
              </a:extLst>
            </p:cNvPr>
            <p:cNvSpPr/>
            <p:nvPr/>
          </p:nvSpPr>
          <p:spPr bwMode="auto">
            <a:xfrm>
              <a:off x="8539085" y="2982852"/>
              <a:ext cx="567688" cy="588659"/>
            </a:xfrm>
            <a:prstGeom prst="roundRect">
              <a:avLst>
                <a:gd name="adj" fmla="val 6789"/>
              </a:avLst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AFB0738-F0FF-48CF-A2E4-D001854FB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8618" y="2891968"/>
              <a:ext cx="780290" cy="780290"/>
            </a:xfrm>
            <a:prstGeom prst="rect">
              <a:avLst/>
            </a:prstGeom>
          </p:spPr>
        </p:pic>
      </p:grpSp>
      <p:pic>
        <p:nvPicPr>
          <p:cNvPr id="77" name="Graphic 76">
            <a:extLst>
              <a:ext uri="{FF2B5EF4-FFF2-40B4-BE49-F238E27FC236}">
                <a16:creationId xmlns:a16="http://schemas.microsoft.com/office/drawing/2014/main" id="{059E1870-E0E1-40D0-A288-1F3E444FE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3322" y="3771116"/>
            <a:ext cx="309765" cy="30976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C849533-8F34-4A38-B3B2-1FE63570EF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09" y="2914201"/>
            <a:ext cx="825877" cy="825877"/>
          </a:xfrm>
          <a:prstGeom prst="rect">
            <a:avLst/>
          </a:prstGeom>
        </p:spPr>
      </p:pic>
      <p:sp>
        <p:nvSpPr>
          <p:cNvPr id="81" name="Title 3">
            <a:extLst>
              <a:ext uri="{FF2B5EF4-FFF2-40B4-BE49-F238E27FC236}">
                <a16:creationId xmlns:a16="http://schemas.microsoft.com/office/drawing/2014/main" id="{E254E2C2-76C3-4119-AE67-A476745DEF7D}"/>
              </a:ext>
            </a:extLst>
          </p:cNvPr>
          <p:cNvSpPr txBox="1">
            <a:spLocks/>
          </p:cNvSpPr>
          <p:nvPr/>
        </p:nvSpPr>
        <p:spPr>
          <a:xfrm>
            <a:off x="283464" y="256032"/>
            <a:ext cx="11655840" cy="5964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3500" dirty="0">
                <a:solidFill>
                  <a:srgbClr val="3E9AE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Knowing the various SQL Server &amp; Azure Big Data Solutions</a:t>
            </a:r>
          </a:p>
        </p:txBody>
      </p:sp>
    </p:spTree>
    <p:extLst>
      <p:ext uri="{BB962C8B-B14F-4D97-AF65-F5344CB8AC3E}">
        <p14:creationId xmlns:p14="http://schemas.microsoft.com/office/powerpoint/2010/main" val="137209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03491"/>
            <a:ext cx="4064635" cy="254635"/>
          </a:xfrm>
          <a:custGeom>
            <a:avLst/>
            <a:gdLst/>
            <a:ahLst/>
            <a:cxnLst/>
            <a:rect l="l" t="t" r="r" b="b"/>
            <a:pathLst>
              <a:path w="4064635" h="254634">
                <a:moveTo>
                  <a:pt x="4064508" y="254506"/>
                </a:moveTo>
                <a:lnTo>
                  <a:pt x="4064508" y="0"/>
                </a:lnTo>
                <a:lnTo>
                  <a:pt x="0" y="0"/>
                </a:lnTo>
                <a:lnTo>
                  <a:pt x="0" y="254506"/>
                </a:lnTo>
                <a:lnTo>
                  <a:pt x="4064508" y="254506"/>
                </a:lnTo>
                <a:close/>
              </a:path>
            </a:pathLst>
          </a:custGeom>
          <a:solidFill>
            <a:srgbClr val="0078D7"/>
          </a:solidFill>
        </p:spPr>
        <p:txBody>
          <a:bodyPr wrap="square" lIns="0" tIns="0" rIns="0" bIns="0" rtlCol="0"/>
          <a:lstStyle/>
          <a:p>
            <a:endParaRPr>
              <a:solidFill>
                <a:srgbClr val="0078D7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4508" y="6603491"/>
            <a:ext cx="8126095" cy="254635"/>
          </a:xfrm>
          <a:custGeom>
            <a:avLst/>
            <a:gdLst/>
            <a:ahLst/>
            <a:cxnLst/>
            <a:rect l="l" t="t" r="r" b="b"/>
            <a:pathLst>
              <a:path w="8126095" h="254634">
                <a:moveTo>
                  <a:pt x="8125968" y="254506"/>
                </a:moveTo>
                <a:lnTo>
                  <a:pt x="8125968" y="0"/>
                </a:lnTo>
                <a:lnTo>
                  <a:pt x="0" y="0"/>
                </a:lnTo>
                <a:lnTo>
                  <a:pt x="0" y="254506"/>
                </a:lnTo>
                <a:lnTo>
                  <a:pt x="8125968" y="254506"/>
                </a:lnTo>
                <a:close/>
              </a:path>
            </a:pathLst>
          </a:custGeom>
          <a:solidFill>
            <a:srgbClr val="007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7560" y="317754"/>
            <a:ext cx="5671820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0" dirty="0">
                <a:solidFill>
                  <a:srgbClr val="2C2C2C"/>
                </a:solidFill>
              </a:rPr>
              <a:t>Choosing </a:t>
            </a:r>
            <a:r>
              <a:rPr sz="4000" spc="-5" dirty="0">
                <a:solidFill>
                  <a:srgbClr val="2C2C2C"/>
                </a:solidFill>
              </a:rPr>
              <a:t>a </a:t>
            </a:r>
            <a:r>
              <a:rPr lang="en-US" sz="4000" spc="-95" dirty="0">
                <a:solidFill>
                  <a:srgbClr val="2C2C2C"/>
                </a:solidFill>
              </a:rPr>
              <a:t>Strategy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800" spc="-120" dirty="0">
                <a:solidFill>
                  <a:srgbClr val="0078D7"/>
                </a:solidFill>
              </a:rPr>
              <a:t>“What’s</a:t>
            </a:r>
            <a:r>
              <a:rPr sz="2800" spc="-225" dirty="0">
                <a:solidFill>
                  <a:srgbClr val="0078D7"/>
                </a:solidFill>
              </a:rPr>
              <a:t> </a:t>
            </a:r>
            <a:r>
              <a:rPr sz="2800" spc="-70" dirty="0">
                <a:solidFill>
                  <a:srgbClr val="0078D7"/>
                </a:solidFill>
              </a:rPr>
              <a:t>the</a:t>
            </a:r>
            <a:r>
              <a:rPr sz="2800" spc="-200" dirty="0">
                <a:solidFill>
                  <a:srgbClr val="0078D7"/>
                </a:solidFill>
              </a:rPr>
              <a:t> </a:t>
            </a:r>
            <a:r>
              <a:rPr sz="2800" spc="-80" dirty="0">
                <a:solidFill>
                  <a:srgbClr val="0078D7"/>
                </a:solidFill>
              </a:rPr>
              <a:t>best</a:t>
            </a:r>
            <a:r>
              <a:rPr sz="2800" spc="-210" dirty="0">
                <a:solidFill>
                  <a:srgbClr val="0078D7"/>
                </a:solidFill>
              </a:rPr>
              <a:t> </a:t>
            </a:r>
            <a:r>
              <a:rPr sz="2800" spc="-80" dirty="0">
                <a:solidFill>
                  <a:srgbClr val="0078D7"/>
                </a:solidFill>
              </a:rPr>
              <a:t>path</a:t>
            </a:r>
            <a:r>
              <a:rPr sz="2800" spc="-190" dirty="0">
                <a:solidFill>
                  <a:srgbClr val="0078D7"/>
                </a:solidFill>
              </a:rPr>
              <a:t> </a:t>
            </a:r>
            <a:r>
              <a:rPr sz="2800" spc="-70" dirty="0">
                <a:solidFill>
                  <a:srgbClr val="0078D7"/>
                </a:solidFill>
              </a:rPr>
              <a:t>for</a:t>
            </a:r>
            <a:r>
              <a:rPr sz="2800" spc="-210" dirty="0">
                <a:solidFill>
                  <a:srgbClr val="0078D7"/>
                </a:solidFill>
              </a:rPr>
              <a:t> </a:t>
            </a:r>
            <a:r>
              <a:rPr sz="2800" spc="-80" dirty="0">
                <a:solidFill>
                  <a:srgbClr val="0078D7"/>
                </a:solidFill>
              </a:rPr>
              <a:t>me?”</a:t>
            </a:r>
            <a:endParaRPr sz="2800" dirty="0">
              <a:solidFill>
                <a:srgbClr val="0078D7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1866" y="1663351"/>
            <a:ext cx="7733433" cy="467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740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654" y="301498"/>
            <a:ext cx="4109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>
                <a:solidFill>
                  <a:srgbClr val="2C2C2C"/>
                </a:solidFill>
              </a:rPr>
              <a:t>Azure </a:t>
            </a:r>
            <a:r>
              <a:rPr sz="4000" spc="-90" dirty="0">
                <a:solidFill>
                  <a:srgbClr val="2C2C2C"/>
                </a:solidFill>
              </a:rPr>
              <a:t>solution</a:t>
            </a:r>
            <a:r>
              <a:rPr sz="4000" spc="-390" dirty="0">
                <a:solidFill>
                  <a:srgbClr val="2C2C2C"/>
                </a:solidFill>
              </a:rPr>
              <a:t> </a:t>
            </a:r>
            <a:r>
              <a:rPr sz="3900" spc="-70" dirty="0">
                <a:solidFill>
                  <a:srgbClr val="2C2C2C"/>
                </a:solidFill>
              </a:rPr>
              <a:t>paths</a:t>
            </a:r>
            <a:endParaRPr sz="3900"/>
          </a:p>
        </p:txBody>
      </p:sp>
      <p:sp>
        <p:nvSpPr>
          <p:cNvPr id="3" name="object 3"/>
          <p:cNvSpPr/>
          <p:nvPr/>
        </p:nvSpPr>
        <p:spPr>
          <a:xfrm>
            <a:off x="6073140" y="1188719"/>
            <a:ext cx="5852160" cy="698500"/>
          </a:xfrm>
          <a:custGeom>
            <a:avLst/>
            <a:gdLst/>
            <a:ahLst/>
            <a:cxnLst/>
            <a:rect l="l" t="t" r="r" b="b"/>
            <a:pathLst>
              <a:path w="5852159" h="698500">
                <a:moveTo>
                  <a:pt x="0" y="697991"/>
                </a:moveTo>
                <a:lnTo>
                  <a:pt x="5852160" y="697991"/>
                </a:lnTo>
                <a:lnTo>
                  <a:pt x="5852160" y="0"/>
                </a:lnTo>
                <a:lnTo>
                  <a:pt x="0" y="0"/>
                </a:lnTo>
                <a:lnTo>
                  <a:pt x="0" y="697991"/>
                </a:lnTo>
                <a:close/>
              </a:path>
            </a:pathLst>
          </a:custGeom>
          <a:solidFill>
            <a:srgbClr val="008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8168" y="1461769"/>
            <a:ext cx="1019048" cy="163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3031" y="1551299"/>
            <a:ext cx="60242" cy="9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3421" y="1461769"/>
            <a:ext cx="232282" cy="163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44406" y="1551299"/>
            <a:ext cx="60242" cy="9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24797" y="1464436"/>
            <a:ext cx="128904" cy="157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6055" y="1551299"/>
            <a:ext cx="60242" cy="99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63811" y="1461769"/>
            <a:ext cx="1389634" cy="196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587" y="1188719"/>
            <a:ext cx="5852160" cy="698500"/>
          </a:xfrm>
          <a:custGeom>
            <a:avLst/>
            <a:gdLst/>
            <a:ahLst/>
            <a:cxnLst/>
            <a:rect l="l" t="t" r="r" b="b"/>
            <a:pathLst>
              <a:path w="5852160" h="698500">
                <a:moveTo>
                  <a:pt x="0" y="697991"/>
                </a:moveTo>
                <a:lnTo>
                  <a:pt x="5852160" y="697991"/>
                </a:lnTo>
                <a:lnTo>
                  <a:pt x="5852160" y="0"/>
                </a:lnTo>
                <a:lnTo>
                  <a:pt x="0" y="0"/>
                </a:lnTo>
                <a:lnTo>
                  <a:pt x="0" y="697991"/>
                </a:lnTo>
                <a:close/>
              </a:path>
            </a:pathLst>
          </a:custGeom>
          <a:solidFill>
            <a:srgbClr val="007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3642" y="1471675"/>
            <a:ext cx="1685188" cy="1633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69945" y="1561204"/>
            <a:ext cx="60242" cy="99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8813" y="1471675"/>
            <a:ext cx="233806" cy="1633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1322" y="1561204"/>
            <a:ext cx="60242" cy="9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0189" y="1474342"/>
            <a:ext cx="128905" cy="1579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41446" y="1561204"/>
            <a:ext cx="60242" cy="99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29203" y="1471675"/>
            <a:ext cx="758951" cy="1633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86198" y="1451102"/>
            <a:ext cx="580516" cy="2217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2587" y="1976627"/>
            <a:ext cx="5852160" cy="1161415"/>
          </a:xfrm>
          <a:custGeom>
            <a:avLst/>
            <a:gdLst/>
            <a:ahLst/>
            <a:cxnLst/>
            <a:rect l="l" t="t" r="r" b="b"/>
            <a:pathLst>
              <a:path w="5852160" h="1161414">
                <a:moveTo>
                  <a:pt x="0" y="1161288"/>
                </a:moveTo>
                <a:lnTo>
                  <a:pt x="5852160" y="1161288"/>
                </a:lnTo>
                <a:lnTo>
                  <a:pt x="5852160" y="0"/>
                </a:lnTo>
                <a:lnTo>
                  <a:pt x="0" y="0"/>
                </a:lnTo>
                <a:lnTo>
                  <a:pt x="0" y="1161288"/>
                </a:lnTo>
                <a:close/>
              </a:path>
            </a:pathLst>
          </a:custGeom>
          <a:solidFill>
            <a:srgbClr val="007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8667" y="2378329"/>
            <a:ext cx="1538858" cy="181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2220" y="2641726"/>
            <a:ext cx="2068068" cy="169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73140" y="1972055"/>
            <a:ext cx="5852160" cy="1160145"/>
          </a:xfrm>
          <a:custGeom>
            <a:avLst/>
            <a:gdLst/>
            <a:ahLst/>
            <a:cxnLst/>
            <a:rect l="l" t="t" r="r" b="b"/>
            <a:pathLst>
              <a:path w="5852159" h="1160145">
                <a:moveTo>
                  <a:pt x="0" y="1159764"/>
                </a:moveTo>
                <a:lnTo>
                  <a:pt x="5852160" y="1159764"/>
                </a:lnTo>
                <a:lnTo>
                  <a:pt x="5852160" y="0"/>
                </a:lnTo>
                <a:lnTo>
                  <a:pt x="0" y="0"/>
                </a:lnTo>
                <a:lnTo>
                  <a:pt x="0" y="1159764"/>
                </a:lnTo>
                <a:close/>
              </a:path>
            </a:pathLst>
          </a:custGeom>
          <a:solidFill>
            <a:srgbClr val="008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76514" y="2479294"/>
            <a:ext cx="1921636" cy="1882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69880" y="2026920"/>
            <a:ext cx="746760" cy="1000125"/>
          </a:xfrm>
          <a:custGeom>
            <a:avLst/>
            <a:gdLst/>
            <a:ahLst/>
            <a:cxnLst/>
            <a:rect l="l" t="t" r="r" b="b"/>
            <a:pathLst>
              <a:path w="746759" h="1000125">
                <a:moveTo>
                  <a:pt x="373379" y="0"/>
                </a:moveTo>
                <a:lnTo>
                  <a:pt x="335194" y="865"/>
                </a:lnTo>
                <a:lnTo>
                  <a:pt x="262348" y="7500"/>
                </a:lnTo>
                <a:lnTo>
                  <a:pt x="195429" y="20085"/>
                </a:lnTo>
                <a:lnTo>
                  <a:pt x="135866" y="38048"/>
                </a:lnTo>
                <a:lnTo>
                  <a:pt x="63757" y="73469"/>
                </a:lnTo>
                <a:lnTo>
                  <a:pt x="29337" y="101790"/>
                </a:lnTo>
                <a:lnTo>
                  <a:pt x="0" y="166624"/>
                </a:lnTo>
                <a:lnTo>
                  <a:pt x="0" y="833119"/>
                </a:lnTo>
                <a:lnTo>
                  <a:pt x="16769" y="882697"/>
                </a:lnTo>
                <a:lnTo>
                  <a:pt x="45071" y="912578"/>
                </a:lnTo>
                <a:lnTo>
                  <a:pt x="85254" y="939129"/>
                </a:lnTo>
                <a:lnTo>
                  <a:pt x="152851" y="967605"/>
                </a:lnTo>
                <a:lnTo>
                  <a:pt x="201774" y="981145"/>
                </a:lnTo>
                <a:lnTo>
                  <a:pt x="255349" y="991246"/>
                </a:lnTo>
                <a:lnTo>
                  <a:pt x="312807" y="997561"/>
                </a:lnTo>
                <a:lnTo>
                  <a:pt x="373379" y="999743"/>
                </a:lnTo>
                <a:lnTo>
                  <a:pt x="411565" y="998878"/>
                </a:lnTo>
                <a:lnTo>
                  <a:pt x="484411" y="992243"/>
                </a:lnTo>
                <a:lnTo>
                  <a:pt x="637413" y="950976"/>
                </a:lnTo>
                <a:lnTo>
                  <a:pt x="717423" y="898016"/>
                </a:lnTo>
                <a:lnTo>
                  <a:pt x="746760" y="833119"/>
                </a:lnTo>
                <a:lnTo>
                  <a:pt x="746760" y="255524"/>
                </a:lnTo>
                <a:lnTo>
                  <a:pt x="373379" y="255524"/>
                </a:lnTo>
                <a:lnTo>
                  <a:pt x="303039" y="252640"/>
                </a:lnTo>
                <a:lnTo>
                  <a:pt x="238460" y="244426"/>
                </a:lnTo>
                <a:lnTo>
                  <a:pt x="181489" y="231540"/>
                </a:lnTo>
                <a:lnTo>
                  <a:pt x="133968" y="214641"/>
                </a:lnTo>
                <a:lnTo>
                  <a:pt x="97741" y="194384"/>
                </a:lnTo>
                <a:lnTo>
                  <a:pt x="66548" y="146430"/>
                </a:lnTo>
                <a:lnTo>
                  <a:pt x="74653" y="121440"/>
                </a:lnTo>
                <a:lnTo>
                  <a:pt x="133968" y="78270"/>
                </a:lnTo>
                <a:lnTo>
                  <a:pt x="181489" y="61398"/>
                </a:lnTo>
                <a:lnTo>
                  <a:pt x="238460" y="48537"/>
                </a:lnTo>
                <a:lnTo>
                  <a:pt x="303039" y="40341"/>
                </a:lnTo>
                <a:lnTo>
                  <a:pt x="373379" y="37464"/>
                </a:lnTo>
                <a:lnTo>
                  <a:pt x="599803" y="37464"/>
                </a:lnTo>
                <a:lnTo>
                  <a:pt x="518668" y="13080"/>
                </a:lnTo>
                <a:lnTo>
                  <a:pt x="373379" y="0"/>
                </a:lnTo>
                <a:close/>
              </a:path>
              <a:path w="746759" h="1000125">
                <a:moveTo>
                  <a:pt x="599803" y="37464"/>
                </a:moveTo>
                <a:lnTo>
                  <a:pt x="373379" y="37464"/>
                </a:lnTo>
                <a:lnTo>
                  <a:pt x="443720" y="40341"/>
                </a:lnTo>
                <a:lnTo>
                  <a:pt x="508299" y="48537"/>
                </a:lnTo>
                <a:lnTo>
                  <a:pt x="565270" y="61398"/>
                </a:lnTo>
                <a:lnTo>
                  <a:pt x="612791" y="78270"/>
                </a:lnTo>
                <a:lnTo>
                  <a:pt x="649018" y="98502"/>
                </a:lnTo>
                <a:lnTo>
                  <a:pt x="680212" y="146430"/>
                </a:lnTo>
                <a:lnTo>
                  <a:pt x="672106" y="171428"/>
                </a:lnTo>
                <a:lnTo>
                  <a:pt x="612791" y="214641"/>
                </a:lnTo>
                <a:lnTo>
                  <a:pt x="565270" y="231540"/>
                </a:lnTo>
                <a:lnTo>
                  <a:pt x="508299" y="244426"/>
                </a:lnTo>
                <a:lnTo>
                  <a:pt x="443720" y="252640"/>
                </a:lnTo>
                <a:lnTo>
                  <a:pt x="373379" y="255524"/>
                </a:lnTo>
                <a:lnTo>
                  <a:pt x="746760" y="255524"/>
                </a:lnTo>
                <a:lnTo>
                  <a:pt x="746760" y="166624"/>
                </a:lnTo>
                <a:lnTo>
                  <a:pt x="717423" y="101726"/>
                </a:lnTo>
                <a:lnTo>
                  <a:pt x="637413" y="48767"/>
                </a:lnTo>
                <a:lnTo>
                  <a:pt x="599803" y="37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73140" y="3159251"/>
            <a:ext cx="5852160" cy="1325880"/>
          </a:xfrm>
          <a:custGeom>
            <a:avLst/>
            <a:gdLst/>
            <a:ahLst/>
            <a:cxnLst/>
            <a:rect l="l" t="t" r="r" b="b"/>
            <a:pathLst>
              <a:path w="5852159" h="1325879">
                <a:moveTo>
                  <a:pt x="0" y="1325880"/>
                </a:moveTo>
                <a:lnTo>
                  <a:pt x="5852160" y="1325880"/>
                </a:lnTo>
                <a:lnTo>
                  <a:pt x="5852160" y="0"/>
                </a:lnTo>
                <a:lnTo>
                  <a:pt x="0" y="0"/>
                </a:lnTo>
                <a:lnTo>
                  <a:pt x="0" y="13258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43470" y="3456813"/>
            <a:ext cx="4111625" cy="3980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73140" y="3836289"/>
            <a:ext cx="58521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4465" marR="348615" indent="-108077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2C2C2C"/>
                </a:solidFill>
                <a:latin typeface="Segoe UI Light"/>
                <a:cs typeface="Segoe UI Light"/>
              </a:rPr>
              <a:t>Do not </a:t>
            </a:r>
            <a:r>
              <a:rPr sz="1400" b="0" spc="-5" dirty="0">
                <a:solidFill>
                  <a:srgbClr val="2C2C2C"/>
                </a:solidFill>
                <a:latin typeface="Segoe UI Light"/>
                <a:cs typeface="Segoe UI Light"/>
              </a:rPr>
              <a:t>have </a:t>
            </a:r>
            <a:r>
              <a:rPr sz="1400" b="0" dirty="0">
                <a:solidFill>
                  <a:srgbClr val="2C2C2C"/>
                </a:solidFill>
                <a:latin typeface="Segoe UI Light"/>
                <a:cs typeface="Segoe UI Light"/>
              </a:rPr>
              <a:t>to manage any </a:t>
            </a:r>
            <a:r>
              <a:rPr sz="1400" b="0" spc="-5" dirty="0">
                <a:solidFill>
                  <a:srgbClr val="2C2C2C"/>
                </a:solidFill>
                <a:latin typeface="Segoe UI Light"/>
                <a:cs typeface="Segoe UI Light"/>
              </a:rPr>
              <a:t>VMs, </a:t>
            </a:r>
            <a:r>
              <a:rPr sz="1400" b="0" dirty="0">
                <a:solidFill>
                  <a:srgbClr val="2C2C2C"/>
                </a:solidFill>
                <a:latin typeface="Segoe UI Light"/>
                <a:cs typeface="Segoe UI Light"/>
              </a:rPr>
              <a:t>OS or </a:t>
            </a:r>
            <a:r>
              <a:rPr sz="1400" b="0" spc="-5" dirty="0">
                <a:solidFill>
                  <a:srgbClr val="2C2C2C"/>
                </a:solidFill>
                <a:latin typeface="Segoe UI Light"/>
                <a:cs typeface="Segoe UI Light"/>
              </a:rPr>
              <a:t>database software, </a:t>
            </a:r>
            <a:r>
              <a:rPr sz="1400" b="0" dirty="0">
                <a:solidFill>
                  <a:srgbClr val="2C2C2C"/>
                </a:solidFill>
                <a:latin typeface="Segoe UI Light"/>
                <a:cs typeface="Segoe UI Light"/>
              </a:rPr>
              <a:t>including  upgrades, high </a:t>
            </a:r>
            <a:r>
              <a:rPr sz="1400" b="0" spc="-15" dirty="0">
                <a:solidFill>
                  <a:srgbClr val="2C2C2C"/>
                </a:solidFill>
                <a:latin typeface="Segoe UI Light"/>
                <a:cs typeface="Segoe UI Light"/>
              </a:rPr>
              <a:t>availability, </a:t>
            </a:r>
            <a:r>
              <a:rPr sz="1400" b="0" dirty="0">
                <a:solidFill>
                  <a:srgbClr val="2C2C2C"/>
                </a:solidFill>
                <a:latin typeface="Segoe UI Light"/>
                <a:cs typeface="Segoe UI Light"/>
              </a:rPr>
              <a:t>and</a:t>
            </a:r>
            <a:r>
              <a:rPr sz="1400" b="0" spc="-60" dirty="0">
                <a:solidFill>
                  <a:srgbClr val="2C2C2C"/>
                </a:solidFill>
                <a:latin typeface="Segoe UI Light"/>
                <a:cs typeface="Segoe UI Light"/>
              </a:rPr>
              <a:t> </a:t>
            </a:r>
            <a:r>
              <a:rPr sz="1400" b="0" dirty="0">
                <a:solidFill>
                  <a:srgbClr val="2C2C2C"/>
                </a:solidFill>
                <a:latin typeface="Segoe UI Light"/>
                <a:cs typeface="Segoe UI Light"/>
              </a:rPr>
              <a:t>backups.</a:t>
            </a:r>
            <a:endParaRPr sz="1400">
              <a:latin typeface="Segoe UI Light"/>
              <a:cs typeface="Segoe UI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2587" y="3137916"/>
            <a:ext cx="5852160" cy="1343025"/>
          </a:xfrm>
          <a:custGeom>
            <a:avLst/>
            <a:gdLst/>
            <a:ahLst/>
            <a:cxnLst/>
            <a:rect l="l" t="t" r="r" b="b"/>
            <a:pathLst>
              <a:path w="5852160" h="1343025">
                <a:moveTo>
                  <a:pt x="0" y="1342643"/>
                </a:moveTo>
                <a:lnTo>
                  <a:pt x="5852160" y="1342643"/>
                </a:lnTo>
                <a:lnTo>
                  <a:pt x="5852160" y="0"/>
                </a:lnTo>
                <a:lnTo>
                  <a:pt x="0" y="0"/>
                </a:lnTo>
                <a:lnTo>
                  <a:pt x="0" y="134264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3820" y="3443985"/>
            <a:ext cx="4143870" cy="4000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2587" y="3823461"/>
            <a:ext cx="58521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2C2C2C"/>
                </a:solidFill>
                <a:latin typeface="Segoe UI Light"/>
                <a:cs typeface="Segoe UI Light"/>
              </a:rPr>
              <a:t>Highly customized </a:t>
            </a:r>
            <a:r>
              <a:rPr sz="1400" b="0" spc="-5" dirty="0">
                <a:solidFill>
                  <a:srgbClr val="2C2C2C"/>
                </a:solidFill>
                <a:latin typeface="Segoe UI Light"/>
                <a:cs typeface="Segoe UI Light"/>
              </a:rPr>
              <a:t>system </a:t>
            </a:r>
            <a:r>
              <a:rPr sz="1400" b="0" dirty="0">
                <a:solidFill>
                  <a:srgbClr val="2C2C2C"/>
                </a:solidFill>
                <a:latin typeface="Segoe UI Light"/>
                <a:cs typeface="Segoe UI Light"/>
              </a:rPr>
              <a:t>to </a:t>
            </a:r>
            <a:r>
              <a:rPr sz="1400" b="0" spc="-5" dirty="0">
                <a:solidFill>
                  <a:srgbClr val="2C2C2C"/>
                </a:solidFill>
                <a:latin typeface="Segoe UI Light"/>
                <a:cs typeface="Segoe UI Light"/>
              </a:rPr>
              <a:t>address </a:t>
            </a:r>
            <a:r>
              <a:rPr sz="1400" b="0" dirty="0">
                <a:solidFill>
                  <a:srgbClr val="2C2C2C"/>
                </a:solidFill>
                <a:latin typeface="Segoe UI Light"/>
                <a:cs typeface="Segoe UI Light"/>
              </a:rPr>
              <a:t>the </a:t>
            </a:r>
            <a:r>
              <a:rPr sz="1400" b="0" spc="-15" dirty="0">
                <a:solidFill>
                  <a:srgbClr val="2C2C2C"/>
                </a:solidFill>
                <a:latin typeface="Segoe UI Light"/>
                <a:cs typeface="Segoe UI Light"/>
              </a:rPr>
              <a:t>application’s </a:t>
            </a:r>
            <a:r>
              <a:rPr sz="1400" b="0" dirty="0">
                <a:solidFill>
                  <a:srgbClr val="2C2C2C"/>
                </a:solidFill>
                <a:latin typeface="Segoe UI Light"/>
                <a:cs typeface="Segoe UI Light"/>
              </a:rPr>
              <a:t>specific</a:t>
            </a:r>
            <a:r>
              <a:rPr sz="1400" b="0" spc="-10" dirty="0">
                <a:solidFill>
                  <a:srgbClr val="2C2C2C"/>
                </a:solidFill>
                <a:latin typeface="Segoe UI Light"/>
                <a:cs typeface="Segoe UI Light"/>
              </a:rPr>
              <a:t> </a:t>
            </a:r>
            <a:r>
              <a:rPr sz="1400" b="0" dirty="0">
                <a:solidFill>
                  <a:srgbClr val="2C2C2C"/>
                </a:solidFill>
                <a:latin typeface="Segoe UI Light"/>
                <a:cs typeface="Segoe UI Light"/>
              </a:rPr>
              <a:t>performance</a:t>
            </a:r>
            <a:endParaRPr sz="1400">
              <a:latin typeface="Segoe UI Light"/>
              <a:cs typeface="Segoe UI Light"/>
            </a:endParaRPr>
          </a:p>
          <a:p>
            <a:pPr algn="ctr">
              <a:lnSpc>
                <a:spcPct val="100000"/>
              </a:lnSpc>
            </a:pPr>
            <a:r>
              <a:rPr sz="1400" b="0" dirty="0">
                <a:solidFill>
                  <a:srgbClr val="2C2C2C"/>
                </a:solidFill>
                <a:latin typeface="Segoe UI Light"/>
                <a:cs typeface="Segoe UI Light"/>
              </a:rPr>
              <a:t>and </a:t>
            </a:r>
            <a:r>
              <a:rPr sz="1400" b="0" spc="-5" dirty="0">
                <a:solidFill>
                  <a:srgbClr val="2C2C2C"/>
                </a:solidFill>
                <a:latin typeface="Segoe UI Light"/>
                <a:cs typeface="Segoe UI Light"/>
              </a:rPr>
              <a:t>availability</a:t>
            </a:r>
            <a:r>
              <a:rPr sz="1400" b="0" spc="-40" dirty="0">
                <a:solidFill>
                  <a:srgbClr val="2C2C2C"/>
                </a:solidFill>
                <a:latin typeface="Segoe UI Light"/>
                <a:cs typeface="Segoe UI Light"/>
              </a:rPr>
              <a:t> </a:t>
            </a:r>
            <a:r>
              <a:rPr sz="1400" b="0" spc="-5" dirty="0">
                <a:solidFill>
                  <a:srgbClr val="2C2C2C"/>
                </a:solidFill>
                <a:latin typeface="Segoe UI Light"/>
                <a:cs typeface="Segoe UI Light"/>
              </a:rPr>
              <a:t>requirements.</a:t>
            </a:r>
            <a:endParaRPr sz="1400">
              <a:latin typeface="Segoe UI Light"/>
              <a:cs typeface="Segoe UI Ligh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84776" y="2098548"/>
            <a:ext cx="1024255" cy="972819"/>
          </a:xfrm>
          <a:custGeom>
            <a:avLst/>
            <a:gdLst/>
            <a:ahLst/>
            <a:cxnLst/>
            <a:rect l="l" t="t" r="r" b="b"/>
            <a:pathLst>
              <a:path w="1024254" h="972819">
                <a:moveTo>
                  <a:pt x="694816" y="842644"/>
                </a:moveTo>
                <a:lnTo>
                  <a:pt x="349376" y="842644"/>
                </a:lnTo>
                <a:lnTo>
                  <a:pt x="349376" y="898525"/>
                </a:lnTo>
                <a:lnTo>
                  <a:pt x="279146" y="972312"/>
                </a:lnTo>
                <a:lnTo>
                  <a:pt x="763015" y="972312"/>
                </a:lnTo>
                <a:lnTo>
                  <a:pt x="694816" y="898525"/>
                </a:lnTo>
                <a:lnTo>
                  <a:pt x="694816" y="842644"/>
                </a:lnTo>
                <a:close/>
              </a:path>
              <a:path w="1024254" h="972819">
                <a:moveTo>
                  <a:pt x="991997" y="0"/>
                </a:moveTo>
                <a:lnTo>
                  <a:pt x="34162" y="0"/>
                </a:lnTo>
                <a:lnTo>
                  <a:pt x="21163" y="2756"/>
                </a:lnTo>
                <a:lnTo>
                  <a:pt x="10271" y="10334"/>
                </a:lnTo>
                <a:lnTo>
                  <a:pt x="2784" y="21699"/>
                </a:lnTo>
                <a:lnTo>
                  <a:pt x="0" y="35813"/>
                </a:lnTo>
                <a:lnTo>
                  <a:pt x="0" y="806957"/>
                </a:lnTo>
                <a:lnTo>
                  <a:pt x="2784" y="820999"/>
                </a:lnTo>
                <a:lnTo>
                  <a:pt x="10271" y="832326"/>
                </a:lnTo>
                <a:lnTo>
                  <a:pt x="21163" y="839890"/>
                </a:lnTo>
                <a:lnTo>
                  <a:pt x="34162" y="842644"/>
                </a:lnTo>
                <a:lnTo>
                  <a:pt x="991997" y="842644"/>
                </a:lnTo>
                <a:lnTo>
                  <a:pt x="1004625" y="839890"/>
                </a:lnTo>
                <a:lnTo>
                  <a:pt x="1014825" y="832326"/>
                </a:lnTo>
                <a:lnTo>
                  <a:pt x="1021643" y="820999"/>
                </a:lnTo>
                <a:lnTo>
                  <a:pt x="1024127" y="806957"/>
                </a:lnTo>
                <a:lnTo>
                  <a:pt x="1024127" y="780034"/>
                </a:lnTo>
                <a:lnTo>
                  <a:pt x="88391" y="780034"/>
                </a:lnTo>
                <a:lnTo>
                  <a:pt x="77182" y="777670"/>
                </a:lnTo>
                <a:lnTo>
                  <a:pt x="68246" y="771128"/>
                </a:lnTo>
                <a:lnTo>
                  <a:pt x="62335" y="761228"/>
                </a:lnTo>
                <a:lnTo>
                  <a:pt x="60198" y="748791"/>
                </a:lnTo>
                <a:lnTo>
                  <a:pt x="60198" y="93852"/>
                </a:lnTo>
                <a:lnTo>
                  <a:pt x="62335" y="81416"/>
                </a:lnTo>
                <a:lnTo>
                  <a:pt x="68246" y="71516"/>
                </a:lnTo>
                <a:lnTo>
                  <a:pt x="77182" y="64974"/>
                </a:lnTo>
                <a:lnTo>
                  <a:pt x="88391" y="62611"/>
                </a:lnTo>
                <a:lnTo>
                  <a:pt x="1024127" y="62611"/>
                </a:lnTo>
                <a:lnTo>
                  <a:pt x="1024127" y="35813"/>
                </a:lnTo>
                <a:lnTo>
                  <a:pt x="1021643" y="21699"/>
                </a:lnTo>
                <a:lnTo>
                  <a:pt x="1014825" y="10334"/>
                </a:lnTo>
                <a:lnTo>
                  <a:pt x="1004625" y="2756"/>
                </a:lnTo>
                <a:lnTo>
                  <a:pt x="991997" y="0"/>
                </a:lnTo>
                <a:close/>
              </a:path>
              <a:path w="1024254" h="972819">
                <a:moveTo>
                  <a:pt x="1024127" y="62611"/>
                </a:moveTo>
                <a:lnTo>
                  <a:pt x="937768" y="62611"/>
                </a:lnTo>
                <a:lnTo>
                  <a:pt x="948957" y="64974"/>
                </a:lnTo>
                <a:lnTo>
                  <a:pt x="957849" y="71516"/>
                </a:lnTo>
                <a:lnTo>
                  <a:pt x="963717" y="81416"/>
                </a:lnTo>
                <a:lnTo>
                  <a:pt x="965835" y="93852"/>
                </a:lnTo>
                <a:lnTo>
                  <a:pt x="965835" y="748791"/>
                </a:lnTo>
                <a:lnTo>
                  <a:pt x="963717" y="761228"/>
                </a:lnTo>
                <a:lnTo>
                  <a:pt x="957849" y="771128"/>
                </a:lnTo>
                <a:lnTo>
                  <a:pt x="948957" y="777670"/>
                </a:lnTo>
                <a:lnTo>
                  <a:pt x="937768" y="780034"/>
                </a:lnTo>
                <a:lnTo>
                  <a:pt x="1024127" y="780034"/>
                </a:lnTo>
                <a:lnTo>
                  <a:pt x="1024127" y="626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91100" y="2313432"/>
            <a:ext cx="411480" cy="460375"/>
          </a:xfrm>
          <a:custGeom>
            <a:avLst/>
            <a:gdLst/>
            <a:ahLst/>
            <a:cxnLst/>
            <a:rect l="l" t="t" r="r" b="b"/>
            <a:pathLst>
              <a:path w="411479" h="460375">
                <a:moveTo>
                  <a:pt x="0" y="99948"/>
                </a:moveTo>
                <a:lnTo>
                  <a:pt x="0" y="370077"/>
                </a:lnTo>
                <a:lnTo>
                  <a:pt x="194437" y="460247"/>
                </a:lnTo>
                <a:lnTo>
                  <a:pt x="194437" y="190880"/>
                </a:lnTo>
                <a:lnTo>
                  <a:pt x="0" y="99948"/>
                </a:lnTo>
                <a:close/>
              </a:path>
              <a:path w="411479" h="460375">
                <a:moveTo>
                  <a:pt x="411479" y="99948"/>
                </a:moveTo>
                <a:lnTo>
                  <a:pt x="216535" y="190880"/>
                </a:lnTo>
                <a:lnTo>
                  <a:pt x="216535" y="460247"/>
                </a:lnTo>
                <a:lnTo>
                  <a:pt x="411479" y="370077"/>
                </a:lnTo>
                <a:lnTo>
                  <a:pt x="411479" y="99948"/>
                </a:lnTo>
                <a:close/>
              </a:path>
              <a:path w="411479" h="460375">
                <a:moveTo>
                  <a:pt x="205486" y="0"/>
                </a:moveTo>
                <a:lnTo>
                  <a:pt x="0" y="81787"/>
                </a:lnTo>
                <a:lnTo>
                  <a:pt x="205486" y="173989"/>
                </a:lnTo>
                <a:lnTo>
                  <a:pt x="411479" y="81787"/>
                </a:lnTo>
                <a:lnTo>
                  <a:pt x="205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587" y="4564379"/>
            <a:ext cx="1899285" cy="2136775"/>
          </a:xfrm>
          <a:custGeom>
            <a:avLst/>
            <a:gdLst/>
            <a:ahLst/>
            <a:cxnLst/>
            <a:rect l="l" t="t" r="r" b="b"/>
            <a:pathLst>
              <a:path w="1899285" h="2136775">
                <a:moveTo>
                  <a:pt x="0" y="2136648"/>
                </a:moveTo>
                <a:lnTo>
                  <a:pt x="1898904" y="2136648"/>
                </a:lnTo>
                <a:lnTo>
                  <a:pt x="1898904" y="0"/>
                </a:lnTo>
                <a:lnTo>
                  <a:pt x="0" y="0"/>
                </a:lnTo>
                <a:lnTo>
                  <a:pt x="0" y="2136648"/>
                </a:lnTo>
                <a:close/>
              </a:path>
            </a:pathLst>
          </a:custGeom>
          <a:solidFill>
            <a:srgbClr val="007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6726" y="6131953"/>
            <a:ext cx="499694" cy="1606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5000" y="6401701"/>
            <a:ext cx="847737" cy="2109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6392" y="6444107"/>
            <a:ext cx="312293" cy="16739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1380" y="4840269"/>
            <a:ext cx="701040" cy="500380"/>
          </a:xfrm>
          <a:custGeom>
            <a:avLst/>
            <a:gdLst/>
            <a:ahLst/>
            <a:cxnLst/>
            <a:rect l="l" t="t" r="r" b="b"/>
            <a:pathLst>
              <a:path w="701039" h="500379">
                <a:moveTo>
                  <a:pt x="583918" y="390606"/>
                </a:moveTo>
                <a:lnTo>
                  <a:pt x="125031" y="390606"/>
                </a:lnTo>
                <a:lnTo>
                  <a:pt x="145329" y="440979"/>
                </a:lnTo>
                <a:lnTo>
                  <a:pt x="172821" y="474456"/>
                </a:lnTo>
                <a:lnTo>
                  <a:pt x="204894" y="493308"/>
                </a:lnTo>
                <a:lnTo>
                  <a:pt x="238937" y="499810"/>
                </a:lnTo>
                <a:lnTo>
                  <a:pt x="272337" y="496233"/>
                </a:lnTo>
                <a:lnTo>
                  <a:pt x="302481" y="484850"/>
                </a:lnTo>
                <a:lnTo>
                  <a:pt x="326759" y="467933"/>
                </a:lnTo>
                <a:lnTo>
                  <a:pt x="342556" y="447756"/>
                </a:lnTo>
                <a:lnTo>
                  <a:pt x="470968" y="447756"/>
                </a:lnTo>
                <a:lnTo>
                  <a:pt x="473616" y="444976"/>
                </a:lnTo>
                <a:lnTo>
                  <a:pt x="488352" y="416133"/>
                </a:lnTo>
                <a:lnTo>
                  <a:pt x="564765" y="416133"/>
                </a:lnTo>
                <a:lnTo>
                  <a:pt x="578953" y="402256"/>
                </a:lnTo>
                <a:lnTo>
                  <a:pt x="583918" y="390606"/>
                </a:lnTo>
                <a:close/>
              </a:path>
              <a:path w="701039" h="500379">
                <a:moveTo>
                  <a:pt x="470968" y="447756"/>
                </a:moveTo>
                <a:lnTo>
                  <a:pt x="342556" y="447756"/>
                </a:lnTo>
                <a:lnTo>
                  <a:pt x="383749" y="477373"/>
                </a:lnTo>
                <a:lnTo>
                  <a:pt x="420120" y="482308"/>
                </a:lnTo>
                <a:lnTo>
                  <a:pt x="450474" y="469272"/>
                </a:lnTo>
                <a:lnTo>
                  <a:pt x="470968" y="447756"/>
                </a:lnTo>
                <a:close/>
              </a:path>
              <a:path w="701039" h="500379">
                <a:moveTo>
                  <a:pt x="564765" y="416133"/>
                </a:moveTo>
                <a:lnTo>
                  <a:pt x="488352" y="416133"/>
                </a:lnTo>
                <a:lnTo>
                  <a:pt x="525791" y="431240"/>
                </a:lnTo>
                <a:lnTo>
                  <a:pt x="556504" y="424213"/>
                </a:lnTo>
                <a:lnTo>
                  <a:pt x="564765" y="416133"/>
                </a:lnTo>
                <a:close/>
              </a:path>
              <a:path w="701039" h="500379">
                <a:moveTo>
                  <a:pt x="196606" y="57066"/>
                </a:moveTo>
                <a:lnTo>
                  <a:pt x="130533" y="82742"/>
                </a:lnTo>
                <a:lnTo>
                  <a:pt x="92335" y="143922"/>
                </a:lnTo>
                <a:lnTo>
                  <a:pt x="88528" y="178305"/>
                </a:lnTo>
                <a:lnTo>
                  <a:pt x="97497" y="210139"/>
                </a:lnTo>
                <a:lnTo>
                  <a:pt x="59358" y="215421"/>
                </a:lnTo>
                <a:lnTo>
                  <a:pt x="31134" y="230432"/>
                </a:lnTo>
                <a:lnTo>
                  <a:pt x="12230" y="252670"/>
                </a:lnTo>
                <a:lnTo>
                  <a:pt x="2051" y="279635"/>
                </a:lnTo>
                <a:lnTo>
                  <a:pt x="0" y="308823"/>
                </a:lnTo>
                <a:lnTo>
                  <a:pt x="5481" y="337736"/>
                </a:lnTo>
                <a:lnTo>
                  <a:pt x="17900" y="363870"/>
                </a:lnTo>
                <a:lnTo>
                  <a:pt x="36659" y="384726"/>
                </a:lnTo>
                <a:lnTo>
                  <a:pt x="61165" y="397801"/>
                </a:lnTo>
                <a:lnTo>
                  <a:pt x="90821" y="400595"/>
                </a:lnTo>
                <a:lnTo>
                  <a:pt x="125031" y="390606"/>
                </a:lnTo>
                <a:lnTo>
                  <a:pt x="583918" y="390606"/>
                </a:lnTo>
                <a:lnTo>
                  <a:pt x="591603" y="372572"/>
                </a:lnTo>
                <a:lnTo>
                  <a:pt x="630307" y="371795"/>
                </a:lnTo>
                <a:lnTo>
                  <a:pt x="660246" y="360685"/>
                </a:lnTo>
                <a:lnTo>
                  <a:pt x="681738" y="341665"/>
                </a:lnTo>
                <a:lnTo>
                  <a:pt x="695098" y="317153"/>
                </a:lnTo>
                <a:lnTo>
                  <a:pt x="700644" y="289571"/>
                </a:lnTo>
                <a:lnTo>
                  <a:pt x="698691" y="261339"/>
                </a:lnTo>
                <a:lnTo>
                  <a:pt x="689558" y="234878"/>
                </a:lnTo>
                <a:lnTo>
                  <a:pt x="673559" y="212609"/>
                </a:lnTo>
                <a:lnTo>
                  <a:pt x="651012" y="196951"/>
                </a:lnTo>
                <a:lnTo>
                  <a:pt x="643202" y="195153"/>
                </a:lnTo>
                <a:lnTo>
                  <a:pt x="587539" y="195153"/>
                </a:lnTo>
                <a:lnTo>
                  <a:pt x="586667" y="154558"/>
                </a:lnTo>
                <a:lnTo>
                  <a:pt x="578168" y="117531"/>
                </a:lnTo>
                <a:lnTo>
                  <a:pt x="568921" y="97363"/>
                </a:lnTo>
                <a:lnTo>
                  <a:pt x="275068" y="97363"/>
                </a:lnTo>
                <a:lnTo>
                  <a:pt x="235256" y="67064"/>
                </a:lnTo>
                <a:lnTo>
                  <a:pt x="196606" y="57066"/>
                </a:lnTo>
                <a:close/>
              </a:path>
              <a:path w="701039" h="500379">
                <a:moveTo>
                  <a:pt x="622233" y="190325"/>
                </a:moveTo>
                <a:lnTo>
                  <a:pt x="587539" y="195153"/>
                </a:lnTo>
                <a:lnTo>
                  <a:pt x="643202" y="195153"/>
                </a:lnTo>
                <a:lnTo>
                  <a:pt x="622233" y="190325"/>
                </a:lnTo>
                <a:close/>
              </a:path>
              <a:path w="701039" h="500379">
                <a:moveTo>
                  <a:pt x="424542" y="0"/>
                </a:moveTo>
                <a:lnTo>
                  <a:pt x="358878" y="13399"/>
                </a:lnTo>
                <a:lnTo>
                  <a:pt x="299678" y="60153"/>
                </a:lnTo>
                <a:lnTo>
                  <a:pt x="275068" y="97363"/>
                </a:lnTo>
                <a:lnTo>
                  <a:pt x="568921" y="97363"/>
                </a:lnTo>
                <a:lnTo>
                  <a:pt x="542402" y="56305"/>
                </a:lnTo>
                <a:lnTo>
                  <a:pt x="488455" y="15715"/>
                </a:lnTo>
                <a:lnTo>
                  <a:pt x="424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5152" y="5052059"/>
            <a:ext cx="330835" cy="177165"/>
          </a:xfrm>
          <a:custGeom>
            <a:avLst/>
            <a:gdLst/>
            <a:ahLst/>
            <a:cxnLst/>
            <a:rect l="l" t="t" r="r" b="b"/>
            <a:pathLst>
              <a:path w="330834" h="177164">
                <a:moveTo>
                  <a:pt x="242315" y="0"/>
                </a:moveTo>
                <a:lnTo>
                  <a:pt x="242315" y="44195"/>
                </a:lnTo>
                <a:lnTo>
                  <a:pt x="0" y="44195"/>
                </a:lnTo>
                <a:lnTo>
                  <a:pt x="0" y="132587"/>
                </a:lnTo>
                <a:lnTo>
                  <a:pt x="242315" y="132587"/>
                </a:lnTo>
                <a:lnTo>
                  <a:pt x="242315" y="176783"/>
                </a:lnTo>
                <a:lnTo>
                  <a:pt x="330707" y="88391"/>
                </a:lnTo>
                <a:lnTo>
                  <a:pt x="24231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152" y="5052059"/>
            <a:ext cx="330835" cy="177165"/>
          </a:xfrm>
          <a:custGeom>
            <a:avLst/>
            <a:gdLst/>
            <a:ahLst/>
            <a:cxnLst/>
            <a:rect l="l" t="t" r="r" b="b"/>
            <a:pathLst>
              <a:path w="330834" h="177164">
                <a:moveTo>
                  <a:pt x="0" y="44195"/>
                </a:moveTo>
                <a:lnTo>
                  <a:pt x="242315" y="44195"/>
                </a:lnTo>
                <a:lnTo>
                  <a:pt x="242315" y="0"/>
                </a:lnTo>
                <a:lnTo>
                  <a:pt x="330707" y="88391"/>
                </a:lnTo>
                <a:lnTo>
                  <a:pt x="242315" y="176783"/>
                </a:lnTo>
                <a:lnTo>
                  <a:pt x="242315" y="132587"/>
                </a:lnTo>
                <a:lnTo>
                  <a:pt x="0" y="132587"/>
                </a:lnTo>
                <a:lnTo>
                  <a:pt x="0" y="4419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1876" y="4986528"/>
            <a:ext cx="311150" cy="41275"/>
          </a:xfrm>
          <a:custGeom>
            <a:avLst/>
            <a:gdLst/>
            <a:ahLst/>
            <a:cxnLst/>
            <a:rect l="l" t="t" r="r" b="b"/>
            <a:pathLst>
              <a:path w="311150" h="41275">
                <a:moveTo>
                  <a:pt x="304241" y="0"/>
                </a:moveTo>
                <a:lnTo>
                  <a:pt x="6654" y="0"/>
                </a:lnTo>
                <a:lnTo>
                  <a:pt x="118" y="6985"/>
                </a:lnTo>
                <a:lnTo>
                  <a:pt x="0" y="41148"/>
                </a:lnTo>
                <a:lnTo>
                  <a:pt x="4902" y="33909"/>
                </a:lnTo>
                <a:lnTo>
                  <a:pt x="12915" y="29083"/>
                </a:lnTo>
                <a:lnTo>
                  <a:pt x="310895" y="29083"/>
                </a:lnTo>
                <a:lnTo>
                  <a:pt x="310895" y="21844"/>
                </a:lnTo>
                <a:lnTo>
                  <a:pt x="231254" y="21844"/>
                </a:lnTo>
                <a:lnTo>
                  <a:pt x="231254" y="19177"/>
                </a:lnTo>
                <a:lnTo>
                  <a:pt x="249923" y="19177"/>
                </a:lnTo>
                <a:lnTo>
                  <a:pt x="249923" y="7112"/>
                </a:lnTo>
                <a:lnTo>
                  <a:pt x="269362" y="7112"/>
                </a:lnTo>
                <a:lnTo>
                  <a:pt x="310777" y="6985"/>
                </a:lnTo>
                <a:lnTo>
                  <a:pt x="304241" y="0"/>
                </a:lnTo>
                <a:close/>
              </a:path>
              <a:path w="311150" h="41275">
                <a:moveTo>
                  <a:pt x="310895" y="29083"/>
                </a:moveTo>
                <a:lnTo>
                  <a:pt x="297980" y="29083"/>
                </a:lnTo>
                <a:lnTo>
                  <a:pt x="305993" y="33909"/>
                </a:lnTo>
                <a:lnTo>
                  <a:pt x="310895" y="41148"/>
                </a:lnTo>
                <a:lnTo>
                  <a:pt x="310895" y="29083"/>
                </a:lnTo>
                <a:close/>
              </a:path>
              <a:path w="311150" h="41275">
                <a:moveTo>
                  <a:pt x="249923" y="19177"/>
                </a:moveTo>
                <a:lnTo>
                  <a:pt x="245313" y="19177"/>
                </a:lnTo>
                <a:lnTo>
                  <a:pt x="245313" y="21844"/>
                </a:lnTo>
                <a:lnTo>
                  <a:pt x="249923" y="21844"/>
                </a:lnTo>
                <a:lnTo>
                  <a:pt x="249923" y="19177"/>
                </a:lnTo>
                <a:close/>
              </a:path>
              <a:path w="311150" h="41275">
                <a:moveTo>
                  <a:pt x="269362" y="7112"/>
                </a:moveTo>
                <a:lnTo>
                  <a:pt x="263563" y="7112"/>
                </a:lnTo>
                <a:lnTo>
                  <a:pt x="263563" y="21844"/>
                </a:lnTo>
                <a:lnTo>
                  <a:pt x="269278" y="21844"/>
                </a:lnTo>
                <a:lnTo>
                  <a:pt x="275640" y="14351"/>
                </a:lnTo>
                <a:lnTo>
                  <a:pt x="269362" y="7112"/>
                </a:lnTo>
                <a:close/>
              </a:path>
              <a:path w="311150" h="41275">
                <a:moveTo>
                  <a:pt x="277482" y="16510"/>
                </a:moveTo>
                <a:lnTo>
                  <a:pt x="272961" y="21844"/>
                </a:lnTo>
                <a:lnTo>
                  <a:pt x="281990" y="21844"/>
                </a:lnTo>
                <a:lnTo>
                  <a:pt x="277482" y="16510"/>
                </a:lnTo>
                <a:close/>
              </a:path>
              <a:path w="311150" h="41275">
                <a:moveTo>
                  <a:pt x="310777" y="6985"/>
                </a:moveTo>
                <a:lnTo>
                  <a:pt x="285699" y="6985"/>
                </a:lnTo>
                <a:lnTo>
                  <a:pt x="279311" y="14351"/>
                </a:lnTo>
                <a:lnTo>
                  <a:pt x="285673" y="21844"/>
                </a:lnTo>
                <a:lnTo>
                  <a:pt x="310895" y="21844"/>
                </a:lnTo>
                <a:lnTo>
                  <a:pt x="310777" y="6985"/>
                </a:lnTo>
                <a:close/>
              </a:path>
              <a:path w="311150" h="41275">
                <a:moveTo>
                  <a:pt x="261404" y="9398"/>
                </a:moveTo>
                <a:lnTo>
                  <a:pt x="252069" y="9398"/>
                </a:lnTo>
                <a:lnTo>
                  <a:pt x="252069" y="19558"/>
                </a:lnTo>
                <a:lnTo>
                  <a:pt x="261404" y="19558"/>
                </a:lnTo>
                <a:lnTo>
                  <a:pt x="261404" y="9398"/>
                </a:lnTo>
                <a:close/>
              </a:path>
              <a:path w="311150" h="41275">
                <a:moveTo>
                  <a:pt x="282016" y="6985"/>
                </a:moveTo>
                <a:lnTo>
                  <a:pt x="272935" y="6985"/>
                </a:lnTo>
                <a:lnTo>
                  <a:pt x="277482" y="12192"/>
                </a:lnTo>
                <a:lnTo>
                  <a:pt x="282016" y="6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1876" y="5023103"/>
            <a:ext cx="311150" cy="271780"/>
          </a:xfrm>
          <a:custGeom>
            <a:avLst/>
            <a:gdLst/>
            <a:ahLst/>
            <a:cxnLst/>
            <a:rect l="l" t="t" r="r" b="b"/>
            <a:pathLst>
              <a:path w="311150" h="271779">
                <a:moveTo>
                  <a:pt x="283590" y="0"/>
                </a:moveTo>
                <a:lnTo>
                  <a:pt x="27304" y="0"/>
                </a:lnTo>
                <a:lnTo>
                  <a:pt x="16678" y="2339"/>
                </a:lnTo>
                <a:lnTo>
                  <a:pt x="7999" y="8715"/>
                </a:lnTo>
                <a:lnTo>
                  <a:pt x="2146" y="18162"/>
                </a:lnTo>
                <a:lnTo>
                  <a:pt x="0" y="29718"/>
                </a:lnTo>
                <a:lnTo>
                  <a:pt x="0" y="241554"/>
                </a:lnTo>
                <a:lnTo>
                  <a:pt x="2146" y="253109"/>
                </a:lnTo>
                <a:lnTo>
                  <a:pt x="7999" y="262556"/>
                </a:lnTo>
                <a:lnTo>
                  <a:pt x="16678" y="268932"/>
                </a:lnTo>
                <a:lnTo>
                  <a:pt x="27304" y="271272"/>
                </a:lnTo>
                <a:lnTo>
                  <a:pt x="283590" y="271272"/>
                </a:lnTo>
                <a:lnTo>
                  <a:pt x="294217" y="268932"/>
                </a:lnTo>
                <a:lnTo>
                  <a:pt x="302896" y="262556"/>
                </a:lnTo>
                <a:lnTo>
                  <a:pt x="306309" y="257048"/>
                </a:lnTo>
                <a:lnTo>
                  <a:pt x="36728" y="257048"/>
                </a:lnTo>
                <a:lnTo>
                  <a:pt x="28761" y="255307"/>
                </a:lnTo>
                <a:lnTo>
                  <a:pt x="22253" y="250555"/>
                </a:lnTo>
                <a:lnTo>
                  <a:pt x="17865" y="243492"/>
                </a:lnTo>
                <a:lnTo>
                  <a:pt x="16255" y="234823"/>
                </a:lnTo>
                <a:lnTo>
                  <a:pt x="16255" y="36449"/>
                </a:lnTo>
                <a:lnTo>
                  <a:pt x="17865" y="27779"/>
                </a:lnTo>
                <a:lnTo>
                  <a:pt x="22253" y="20716"/>
                </a:lnTo>
                <a:lnTo>
                  <a:pt x="28761" y="15964"/>
                </a:lnTo>
                <a:lnTo>
                  <a:pt x="36728" y="14224"/>
                </a:lnTo>
                <a:lnTo>
                  <a:pt x="306309" y="14224"/>
                </a:lnTo>
                <a:lnTo>
                  <a:pt x="302896" y="8715"/>
                </a:lnTo>
                <a:lnTo>
                  <a:pt x="294217" y="2339"/>
                </a:lnTo>
                <a:lnTo>
                  <a:pt x="283590" y="0"/>
                </a:lnTo>
                <a:close/>
              </a:path>
              <a:path w="311150" h="271779">
                <a:moveTo>
                  <a:pt x="306309" y="14224"/>
                </a:moveTo>
                <a:lnTo>
                  <a:pt x="274167" y="14224"/>
                </a:lnTo>
                <a:lnTo>
                  <a:pt x="282134" y="15964"/>
                </a:lnTo>
                <a:lnTo>
                  <a:pt x="288642" y="20716"/>
                </a:lnTo>
                <a:lnTo>
                  <a:pt x="293030" y="27779"/>
                </a:lnTo>
                <a:lnTo>
                  <a:pt x="294639" y="36449"/>
                </a:lnTo>
                <a:lnTo>
                  <a:pt x="294639" y="234823"/>
                </a:lnTo>
                <a:lnTo>
                  <a:pt x="293030" y="243492"/>
                </a:lnTo>
                <a:lnTo>
                  <a:pt x="288642" y="250555"/>
                </a:lnTo>
                <a:lnTo>
                  <a:pt x="282134" y="255307"/>
                </a:lnTo>
                <a:lnTo>
                  <a:pt x="274167" y="257048"/>
                </a:lnTo>
                <a:lnTo>
                  <a:pt x="306309" y="257048"/>
                </a:lnTo>
                <a:lnTo>
                  <a:pt x="308749" y="253109"/>
                </a:lnTo>
                <a:lnTo>
                  <a:pt x="310895" y="241554"/>
                </a:lnTo>
                <a:lnTo>
                  <a:pt x="310895" y="29718"/>
                </a:lnTo>
                <a:lnTo>
                  <a:pt x="308749" y="18162"/>
                </a:lnTo>
                <a:lnTo>
                  <a:pt x="306309" y="14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1312" y="5079491"/>
            <a:ext cx="204215" cy="1813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85844" y="4564379"/>
            <a:ext cx="1899285" cy="2136775"/>
          </a:xfrm>
          <a:custGeom>
            <a:avLst/>
            <a:gdLst/>
            <a:ahLst/>
            <a:cxnLst/>
            <a:rect l="l" t="t" r="r" b="b"/>
            <a:pathLst>
              <a:path w="1899285" h="2136775">
                <a:moveTo>
                  <a:pt x="0" y="2136648"/>
                </a:moveTo>
                <a:lnTo>
                  <a:pt x="1898903" y="2136648"/>
                </a:lnTo>
                <a:lnTo>
                  <a:pt x="1898903" y="0"/>
                </a:lnTo>
                <a:lnTo>
                  <a:pt x="0" y="0"/>
                </a:lnTo>
                <a:lnTo>
                  <a:pt x="0" y="2136648"/>
                </a:lnTo>
                <a:close/>
              </a:path>
            </a:pathLst>
          </a:custGeom>
          <a:solidFill>
            <a:srgbClr val="007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54195" y="6122923"/>
            <a:ext cx="1362075" cy="2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49292" y="6392671"/>
            <a:ext cx="98425" cy="1697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80610" y="6401701"/>
            <a:ext cx="568578" cy="1606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30215" y="6444107"/>
            <a:ext cx="798703" cy="1685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60199" y="4901229"/>
            <a:ext cx="701040" cy="500380"/>
          </a:xfrm>
          <a:custGeom>
            <a:avLst/>
            <a:gdLst/>
            <a:ahLst/>
            <a:cxnLst/>
            <a:rect l="l" t="t" r="r" b="b"/>
            <a:pathLst>
              <a:path w="701039" h="500379">
                <a:moveTo>
                  <a:pt x="583970" y="390606"/>
                </a:moveTo>
                <a:lnTo>
                  <a:pt x="125058" y="390606"/>
                </a:lnTo>
                <a:lnTo>
                  <a:pt x="145381" y="440979"/>
                </a:lnTo>
                <a:lnTo>
                  <a:pt x="172891" y="474456"/>
                </a:lnTo>
                <a:lnTo>
                  <a:pt x="204976" y="493308"/>
                </a:lnTo>
                <a:lnTo>
                  <a:pt x="239025" y="499810"/>
                </a:lnTo>
                <a:lnTo>
                  <a:pt x="272424" y="496233"/>
                </a:lnTo>
                <a:lnTo>
                  <a:pt x="302562" y="484850"/>
                </a:lnTo>
                <a:lnTo>
                  <a:pt x="326828" y="467933"/>
                </a:lnTo>
                <a:lnTo>
                  <a:pt x="342609" y="447756"/>
                </a:lnTo>
                <a:lnTo>
                  <a:pt x="471021" y="447756"/>
                </a:lnTo>
                <a:lnTo>
                  <a:pt x="473669" y="444976"/>
                </a:lnTo>
                <a:lnTo>
                  <a:pt x="488405" y="416133"/>
                </a:lnTo>
                <a:lnTo>
                  <a:pt x="564818" y="416133"/>
                </a:lnTo>
                <a:lnTo>
                  <a:pt x="579006" y="402256"/>
                </a:lnTo>
                <a:lnTo>
                  <a:pt x="583970" y="390606"/>
                </a:lnTo>
                <a:close/>
              </a:path>
              <a:path w="701039" h="500379">
                <a:moveTo>
                  <a:pt x="471021" y="447756"/>
                </a:moveTo>
                <a:lnTo>
                  <a:pt x="342609" y="447756"/>
                </a:lnTo>
                <a:lnTo>
                  <a:pt x="383802" y="477373"/>
                </a:lnTo>
                <a:lnTo>
                  <a:pt x="420172" y="482308"/>
                </a:lnTo>
                <a:lnTo>
                  <a:pt x="450526" y="469272"/>
                </a:lnTo>
                <a:lnTo>
                  <a:pt x="471021" y="447756"/>
                </a:lnTo>
                <a:close/>
              </a:path>
              <a:path w="701039" h="500379">
                <a:moveTo>
                  <a:pt x="564818" y="416133"/>
                </a:moveTo>
                <a:lnTo>
                  <a:pt x="488405" y="416133"/>
                </a:lnTo>
                <a:lnTo>
                  <a:pt x="525844" y="431240"/>
                </a:lnTo>
                <a:lnTo>
                  <a:pt x="556556" y="424213"/>
                </a:lnTo>
                <a:lnTo>
                  <a:pt x="564818" y="416133"/>
                </a:lnTo>
                <a:close/>
              </a:path>
              <a:path w="701039" h="500379">
                <a:moveTo>
                  <a:pt x="196672" y="57066"/>
                </a:moveTo>
                <a:lnTo>
                  <a:pt x="130567" y="82742"/>
                </a:lnTo>
                <a:lnTo>
                  <a:pt x="92346" y="143922"/>
                </a:lnTo>
                <a:lnTo>
                  <a:pt x="88532" y="178305"/>
                </a:lnTo>
                <a:lnTo>
                  <a:pt x="97499" y="210139"/>
                </a:lnTo>
                <a:lnTo>
                  <a:pt x="59360" y="215421"/>
                </a:lnTo>
                <a:lnTo>
                  <a:pt x="31135" y="230432"/>
                </a:lnTo>
                <a:lnTo>
                  <a:pt x="12231" y="252670"/>
                </a:lnTo>
                <a:lnTo>
                  <a:pt x="2051" y="279635"/>
                </a:lnTo>
                <a:lnTo>
                  <a:pt x="0" y="308823"/>
                </a:lnTo>
                <a:lnTo>
                  <a:pt x="5482" y="337736"/>
                </a:lnTo>
                <a:lnTo>
                  <a:pt x="17902" y="363870"/>
                </a:lnTo>
                <a:lnTo>
                  <a:pt x="36666" y="384726"/>
                </a:lnTo>
                <a:lnTo>
                  <a:pt x="61176" y="397801"/>
                </a:lnTo>
                <a:lnTo>
                  <a:pt x="90839" y="400595"/>
                </a:lnTo>
                <a:lnTo>
                  <a:pt x="125058" y="390606"/>
                </a:lnTo>
                <a:lnTo>
                  <a:pt x="583970" y="390606"/>
                </a:lnTo>
                <a:lnTo>
                  <a:pt x="591656" y="372572"/>
                </a:lnTo>
                <a:lnTo>
                  <a:pt x="630360" y="371795"/>
                </a:lnTo>
                <a:lnTo>
                  <a:pt x="660299" y="360685"/>
                </a:lnTo>
                <a:lnTo>
                  <a:pt x="681791" y="341665"/>
                </a:lnTo>
                <a:lnTo>
                  <a:pt x="695151" y="317153"/>
                </a:lnTo>
                <a:lnTo>
                  <a:pt x="700697" y="289571"/>
                </a:lnTo>
                <a:lnTo>
                  <a:pt x="698744" y="261339"/>
                </a:lnTo>
                <a:lnTo>
                  <a:pt x="689610" y="234878"/>
                </a:lnTo>
                <a:lnTo>
                  <a:pt x="673612" y="212609"/>
                </a:lnTo>
                <a:lnTo>
                  <a:pt x="651064" y="196951"/>
                </a:lnTo>
                <a:lnTo>
                  <a:pt x="643254" y="195153"/>
                </a:lnTo>
                <a:lnTo>
                  <a:pt x="587592" y="195153"/>
                </a:lnTo>
                <a:lnTo>
                  <a:pt x="586719" y="154558"/>
                </a:lnTo>
                <a:lnTo>
                  <a:pt x="578221" y="117531"/>
                </a:lnTo>
                <a:lnTo>
                  <a:pt x="568974" y="97363"/>
                </a:lnTo>
                <a:lnTo>
                  <a:pt x="275172" y="97363"/>
                </a:lnTo>
                <a:lnTo>
                  <a:pt x="235341" y="67064"/>
                </a:lnTo>
                <a:lnTo>
                  <a:pt x="196672" y="57066"/>
                </a:lnTo>
                <a:close/>
              </a:path>
              <a:path w="701039" h="500379">
                <a:moveTo>
                  <a:pt x="622286" y="190325"/>
                </a:moveTo>
                <a:lnTo>
                  <a:pt x="587592" y="195153"/>
                </a:lnTo>
                <a:lnTo>
                  <a:pt x="643254" y="195153"/>
                </a:lnTo>
                <a:lnTo>
                  <a:pt x="622286" y="190325"/>
                </a:lnTo>
                <a:close/>
              </a:path>
              <a:path w="701039" h="500379">
                <a:moveTo>
                  <a:pt x="424607" y="0"/>
                </a:moveTo>
                <a:lnTo>
                  <a:pt x="358954" y="13399"/>
                </a:lnTo>
                <a:lnTo>
                  <a:pt x="299770" y="60153"/>
                </a:lnTo>
                <a:lnTo>
                  <a:pt x="275172" y="97363"/>
                </a:lnTo>
                <a:lnTo>
                  <a:pt x="568974" y="97363"/>
                </a:lnTo>
                <a:lnTo>
                  <a:pt x="542456" y="56305"/>
                </a:lnTo>
                <a:lnTo>
                  <a:pt x="488513" y="15715"/>
                </a:lnTo>
                <a:lnTo>
                  <a:pt x="424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64023" y="5113020"/>
            <a:ext cx="330835" cy="177165"/>
          </a:xfrm>
          <a:custGeom>
            <a:avLst/>
            <a:gdLst/>
            <a:ahLst/>
            <a:cxnLst/>
            <a:rect l="l" t="t" r="r" b="b"/>
            <a:pathLst>
              <a:path w="330835" h="177164">
                <a:moveTo>
                  <a:pt x="242315" y="0"/>
                </a:moveTo>
                <a:lnTo>
                  <a:pt x="242315" y="44195"/>
                </a:lnTo>
                <a:lnTo>
                  <a:pt x="0" y="44195"/>
                </a:lnTo>
                <a:lnTo>
                  <a:pt x="0" y="132587"/>
                </a:lnTo>
                <a:lnTo>
                  <a:pt x="242315" y="132587"/>
                </a:lnTo>
                <a:lnTo>
                  <a:pt x="242315" y="176783"/>
                </a:lnTo>
                <a:lnTo>
                  <a:pt x="330708" y="88391"/>
                </a:lnTo>
                <a:lnTo>
                  <a:pt x="24231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64023" y="5113020"/>
            <a:ext cx="330835" cy="177165"/>
          </a:xfrm>
          <a:custGeom>
            <a:avLst/>
            <a:gdLst/>
            <a:ahLst/>
            <a:cxnLst/>
            <a:rect l="l" t="t" r="r" b="b"/>
            <a:pathLst>
              <a:path w="330835" h="177164">
                <a:moveTo>
                  <a:pt x="0" y="44195"/>
                </a:moveTo>
                <a:lnTo>
                  <a:pt x="242315" y="44195"/>
                </a:lnTo>
                <a:lnTo>
                  <a:pt x="242315" y="0"/>
                </a:lnTo>
                <a:lnTo>
                  <a:pt x="330708" y="88391"/>
                </a:lnTo>
                <a:lnTo>
                  <a:pt x="242315" y="176783"/>
                </a:lnTo>
                <a:lnTo>
                  <a:pt x="242315" y="132587"/>
                </a:lnTo>
                <a:lnTo>
                  <a:pt x="0" y="132587"/>
                </a:lnTo>
                <a:lnTo>
                  <a:pt x="0" y="4419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09515" y="4979023"/>
            <a:ext cx="260985" cy="450850"/>
          </a:xfrm>
          <a:custGeom>
            <a:avLst/>
            <a:gdLst/>
            <a:ahLst/>
            <a:cxnLst/>
            <a:rect l="l" t="t" r="r" b="b"/>
            <a:pathLst>
              <a:path w="260985" h="450850">
                <a:moveTo>
                  <a:pt x="124249" y="0"/>
                </a:moveTo>
                <a:lnTo>
                  <a:pt x="68707" y="4964"/>
                </a:lnTo>
                <a:lnTo>
                  <a:pt x="59689" y="16775"/>
                </a:lnTo>
                <a:lnTo>
                  <a:pt x="55245" y="22744"/>
                </a:lnTo>
                <a:lnTo>
                  <a:pt x="41237" y="28388"/>
                </a:lnTo>
                <a:lnTo>
                  <a:pt x="27098" y="32841"/>
                </a:lnTo>
                <a:lnTo>
                  <a:pt x="13221" y="39675"/>
                </a:lnTo>
                <a:lnTo>
                  <a:pt x="0" y="52462"/>
                </a:lnTo>
                <a:lnTo>
                  <a:pt x="762" y="420635"/>
                </a:lnTo>
                <a:lnTo>
                  <a:pt x="41502" y="440025"/>
                </a:lnTo>
                <a:lnTo>
                  <a:pt x="93810" y="449511"/>
                </a:lnTo>
                <a:lnTo>
                  <a:pt x="149780" y="450369"/>
                </a:lnTo>
                <a:lnTo>
                  <a:pt x="201506" y="443872"/>
                </a:lnTo>
                <a:lnTo>
                  <a:pt x="241083" y="431292"/>
                </a:lnTo>
                <a:lnTo>
                  <a:pt x="242924" y="429652"/>
                </a:lnTo>
                <a:lnTo>
                  <a:pt x="132334" y="429652"/>
                </a:lnTo>
                <a:lnTo>
                  <a:pt x="84794" y="428434"/>
                </a:lnTo>
                <a:lnTo>
                  <a:pt x="47196" y="422572"/>
                </a:lnTo>
                <a:lnTo>
                  <a:pt x="22195" y="416186"/>
                </a:lnTo>
                <a:lnTo>
                  <a:pt x="14221" y="413904"/>
                </a:lnTo>
                <a:lnTo>
                  <a:pt x="11049" y="413904"/>
                </a:lnTo>
                <a:lnTo>
                  <a:pt x="11479" y="404540"/>
                </a:lnTo>
                <a:lnTo>
                  <a:pt x="11575" y="401718"/>
                </a:lnTo>
                <a:lnTo>
                  <a:pt x="11684" y="395235"/>
                </a:lnTo>
                <a:lnTo>
                  <a:pt x="31667" y="395235"/>
                </a:lnTo>
                <a:lnTo>
                  <a:pt x="19685" y="392949"/>
                </a:lnTo>
                <a:lnTo>
                  <a:pt x="11049" y="371359"/>
                </a:lnTo>
                <a:lnTo>
                  <a:pt x="11049" y="290460"/>
                </a:lnTo>
                <a:lnTo>
                  <a:pt x="61365" y="290460"/>
                </a:lnTo>
                <a:lnTo>
                  <a:pt x="19685" y="282459"/>
                </a:lnTo>
                <a:lnTo>
                  <a:pt x="11049" y="260996"/>
                </a:lnTo>
                <a:lnTo>
                  <a:pt x="11049" y="179970"/>
                </a:lnTo>
                <a:lnTo>
                  <a:pt x="72939" y="179970"/>
                </a:lnTo>
                <a:lnTo>
                  <a:pt x="19685" y="169810"/>
                </a:lnTo>
                <a:lnTo>
                  <a:pt x="11049" y="148220"/>
                </a:lnTo>
                <a:lnTo>
                  <a:pt x="11049" y="67321"/>
                </a:lnTo>
                <a:lnTo>
                  <a:pt x="34923" y="67321"/>
                </a:lnTo>
                <a:lnTo>
                  <a:pt x="22985" y="64115"/>
                </a:lnTo>
                <a:lnTo>
                  <a:pt x="13843" y="55891"/>
                </a:lnTo>
                <a:lnTo>
                  <a:pt x="17412" y="50728"/>
                </a:lnTo>
                <a:lnTo>
                  <a:pt x="27543" y="46017"/>
                </a:lnTo>
                <a:lnTo>
                  <a:pt x="43364" y="41925"/>
                </a:lnTo>
                <a:lnTo>
                  <a:pt x="64008" y="38619"/>
                </a:lnTo>
                <a:lnTo>
                  <a:pt x="64008" y="18807"/>
                </a:lnTo>
                <a:lnTo>
                  <a:pt x="84766" y="13239"/>
                </a:lnTo>
                <a:lnTo>
                  <a:pt x="104632" y="9981"/>
                </a:lnTo>
                <a:lnTo>
                  <a:pt x="123426" y="8628"/>
                </a:lnTo>
                <a:lnTo>
                  <a:pt x="196604" y="8628"/>
                </a:lnTo>
                <a:lnTo>
                  <a:pt x="191897" y="5853"/>
                </a:lnTo>
                <a:lnTo>
                  <a:pt x="176424" y="3655"/>
                </a:lnTo>
                <a:lnTo>
                  <a:pt x="162893" y="1885"/>
                </a:lnTo>
                <a:lnTo>
                  <a:pt x="150338" y="638"/>
                </a:lnTo>
                <a:lnTo>
                  <a:pt x="137795" y="11"/>
                </a:lnTo>
                <a:lnTo>
                  <a:pt x="124249" y="0"/>
                </a:lnTo>
                <a:close/>
              </a:path>
              <a:path w="260985" h="450850">
                <a:moveTo>
                  <a:pt x="260482" y="393457"/>
                </a:moveTo>
                <a:lnTo>
                  <a:pt x="249428" y="393457"/>
                </a:lnTo>
                <a:lnTo>
                  <a:pt x="249428" y="411110"/>
                </a:lnTo>
                <a:lnTo>
                  <a:pt x="231864" y="419633"/>
                </a:lnTo>
                <a:lnTo>
                  <a:pt x="202834" y="425001"/>
                </a:lnTo>
                <a:lnTo>
                  <a:pt x="167828" y="428059"/>
                </a:lnTo>
                <a:lnTo>
                  <a:pt x="132334" y="429652"/>
                </a:lnTo>
                <a:lnTo>
                  <a:pt x="242924" y="429652"/>
                </a:lnTo>
                <a:lnTo>
                  <a:pt x="260604" y="413904"/>
                </a:lnTo>
                <a:lnTo>
                  <a:pt x="260482" y="393457"/>
                </a:lnTo>
                <a:close/>
              </a:path>
              <a:path w="260985" h="450850">
                <a:moveTo>
                  <a:pt x="31667" y="395235"/>
                </a:moveTo>
                <a:lnTo>
                  <a:pt x="11684" y="395235"/>
                </a:lnTo>
                <a:lnTo>
                  <a:pt x="27402" y="405969"/>
                </a:lnTo>
                <a:lnTo>
                  <a:pt x="59134" y="412904"/>
                </a:lnTo>
                <a:lnTo>
                  <a:pt x="96605" y="416720"/>
                </a:lnTo>
                <a:lnTo>
                  <a:pt x="129539" y="418095"/>
                </a:lnTo>
                <a:lnTo>
                  <a:pt x="165060" y="417085"/>
                </a:lnTo>
                <a:lnTo>
                  <a:pt x="204533" y="412968"/>
                </a:lnTo>
                <a:lnTo>
                  <a:pt x="231229" y="406523"/>
                </a:lnTo>
                <a:lnTo>
                  <a:pt x="145573" y="406523"/>
                </a:lnTo>
                <a:lnTo>
                  <a:pt x="80438" y="404540"/>
                </a:lnTo>
                <a:lnTo>
                  <a:pt x="31667" y="395235"/>
                </a:lnTo>
                <a:close/>
              </a:path>
              <a:path w="260985" h="450850">
                <a:moveTo>
                  <a:pt x="12446" y="413396"/>
                </a:moveTo>
                <a:lnTo>
                  <a:pt x="11049" y="413904"/>
                </a:lnTo>
                <a:lnTo>
                  <a:pt x="14221" y="413904"/>
                </a:lnTo>
                <a:lnTo>
                  <a:pt x="12446" y="413396"/>
                </a:lnTo>
                <a:close/>
              </a:path>
              <a:path w="260985" h="450850">
                <a:moveTo>
                  <a:pt x="259865" y="289698"/>
                </a:moveTo>
                <a:lnTo>
                  <a:pt x="249555" y="289698"/>
                </a:lnTo>
                <a:lnTo>
                  <a:pt x="249555" y="370597"/>
                </a:lnTo>
                <a:lnTo>
                  <a:pt x="236600" y="392949"/>
                </a:lnTo>
                <a:lnTo>
                  <a:pt x="201993" y="401718"/>
                </a:lnTo>
                <a:lnTo>
                  <a:pt x="145573" y="406523"/>
                </a:lnTo>
                <a:lnTo>
                  <a:pt x="231229" y="406523"/>
                </a:lnTo>
                <a:lnTo>
                  <a:pt x="236481" y="405255"/>
                </a:lnTo>
                <a:lnTo>
                  <a:pt x="249428" y="393457"/>
                </a:lnTo>
                <a:lnTo>
                  <a:pt x="260482" y="393457"/>
                </a:lnTo>
                <a:lnTo>
                  <a:pt x="259865" y="289698"/>
                </a:lnTo>
                <a:close/>
              </a:path>
              <a:path w="260985" h="450850">
                <a:moveTo>
                  <a:pt x="61365" y="290460"/>
                </a:moveTo>
                <a:lnTo>
                  <a:pt x="11049" y="290460"/>
                </a:lnTo>
                <a:lnTo>
                  <a:pt x="48508" y="302866"/>
                </a:lnTo>
                <a:lnTo>
                  <a:pt x="99959" y="309541"/>
                </a:lnTo>
                <a:lnTo>
                  <a:pt x="156530" y="309937"/>
                </a:lnTo>
                <a:lnTo>
                  <a:pt x="209351" y="303506"/>
                </a:lnTo>
                <a:lnTo>
                  <a:pt x="230834" y="296128"/>
                </a:lnTo>
                <a:lnTo>
                  <a:pt x="145573" y="296128"/>
                </a:lnTo>
                <a:lnTo>
                  <a:pt x="80438" y="294122"/>
                </a:lnTo>
                <a:lnTo>
                  <a:pt x="61365" y="290460"/>
                </a:lnTo>
                <a:close/>
              </a:path>
              <a:path w="260985" h="450850">
                <a:moveTo>
                  <a:pt x="259208" y="179208"/>
                </a:moveTo>
                <a:lnTo>
                  <a:pt x="249555" y="179208"/>
                </a:lnTo>
                <a:lnTo>
                  <a:pt x="249555" y="260107"/>
                </a:lnTo>
                <a:lnTo>
                  <a:pt x="236600" y="282459"/>
                </a:lnTo>
                <a:lnTo>
                  <a:pt x="201993" y="291300"/>
                </a:lnTo>
                <a:lnTo>
                  <a:pt x="145573" y="296128"/>
                </a:lnTo>
                <a:lnTo>
                  <a:pt x="230834" y="296128"/>
                </a:lnTo>
                <a:lnTo>
                  <a:pt x="249555" y="289698"/>
                </a:lnTo>
                <a:lnTo>
                  <a:pt x="259865" y="289698"/>
                </a:lnTo>
                <a:lnTo>
                  <a:pt x="259208" y="179208"/>
                </a:lnTo>
                <a:close/>
              </a:path>
              <a:path w="260985" h="450850">
                <a:moveTo>
                  <a:pt x="72939" y="179970"/>
                </a:moveTo>
                <a:lnTo>
                  <a:pt x="11049" y="179970"/>
                </a:lnTo>
                <a:lnTo>
                  <a:pt x="48508" y="192437"/>
                </a:lnTo>
                <a:lnTo>
                  <a:pt x="99959" y="199142"/>
                </a:lnTo>
                <a:lnTo>
                  <a:pt x="156530" y="199539"/>
                </a:lnTo>
                <a:lnTo>
                  <a:pt x="209351" y="193077"/>
                </a:lnTo>
                <a:lnTo>
                  <a:pt x="237451" y="183384"/>
                </a:lnTo>
                <a:lnTo>
                  <a:pt x="145573" y="183384"/>
                </a:lnTo>
                <a:lnTo>
                  <a:pt x="80438" y="181401"/>
                </a:lnTo>
                <a:lnTo>
                  <a:pt x="72939" y="179970"/>
                </a:lnTo>
                <a:close/>
              </a:path>
              <a:path w="260985" h="450850">
                <a:moveTo>
                  <a:pt x="258538" y="66559"/>
                </a:moveTo>
                <a:lnTo>
                  <a:pt x="249555" y="66559"/>
                </a:lnTo>
                <a:lnTo>
                  <a:pt x="249555" y="147458"/>
                </a:lnTo>
                <a:lnTo>
                  <a:pt x="236600" y="169810"/>
                </a:lnTo>
                <a:lnTo>
                  <a:pt x="201993" y="178579"/>
                </a:lnTo>
                <a:lnTo>
                  <a:pt x="145573" y="183384"/>
                </a:lnTo>
                <a:lnTo>
                  <a:pt x="237451" y="183384"/>
                </a:lnTo>
                <a:lnTo>
                  <a:pt x="249555" y="179208"/>
                </a:lnTo>
                <a:lnTo>
                  <a:pt x="259208" y="179208"/>
                </a:lnTo>
                <a:lnTo>
                  <a:pt x="258538" y="66559"/>
                </a:lnTo>
                <a:close/>
              </a:path>
              <a:path w="260985" h="450850">
                <a:moveTo>
                  <a:pt x="34923" y="67321"/>
                </a:moveTo>
                <a:lnTo>
                  <a:pt x="11049" y="67321"/>
                </a:lnTo>
                <a:lnTo>
                  <a:pt x="48508" y="79727"/>
                </a:lnTo>
                <a:lnTo>
                  <a:pt x="99959" y="86402"/>
                </a:lnTo>
                <a:lnTo>
                  <a:pt x="156530" y="86798"/>
                </a:lnTo>
                <a:lnTo>
                  <a:pt x="209351" y="80367"/>
                </a:lnTo>
                <a:lnTo>
                  <a:pt x="219232" y="76973"/>
                </a:lnTo>
                <a:lnTo>
                  <a:pt x="130301" y="76973"/>
                </a:lnTo>
                <a:lnTo>
                  <a:pt x="84941" y="75322"/>
                </a:lnTo>
                <a:lnTo>
                  <a:pt x="47926" y="70814"/>
                </a:lnTo>
                <a:lnTo>
                  <a:pt x="34923" y="67321"/>
                </a:lnTo>
                <a:close/>
              </a:path>
              <a:path w="260985" h="450850">
                <a:moveTo>
                  <a:pt x="196604" y="8628"/>
                </a:moveTo>
                <a:lnTo>
                  <a:pt x="123426" y="8628"/>
                </a:lnTo>
                <a:lnTo>
                  <a:pt x="140970" y="8774"/>
                </a:lnTo>
                <a:lnTo>
                  <a:pt x="157232" y="10044"/>
                </a:lnTo>
                <a:lnTo>
                  <a:pt x="171846" y="12029"/>
                </a:lnTo>
                <a:lnTo>
                  <a:pt x="184814" y="14329"/>
                </a:lnTo>
                <a:lnTo>
                  <a:pt x="195961" y="16521"/>
                </a:lnTo>
                <a:lnTo>
                  <a:pt x="196596" y="38619"/>
                </a:lnTo>
                <a:lnTo>
                  <a:pt x="217239" y="41925"/>
                </a:lnTo>
                <a:lnTo>
                  <a:pt x="233060" y="46017"/>
                </a:lnTo>
                <a:lnTo>
                  <a:pt x="243191" y="50728"/>
                </a:lnTo>
                <a:lnTo>
                  <a:pt x="246761" y="55891"/>
                </a:lnTo>
                <a:lnTo>
                  <a:pt x="237618" y="64115"/>
                </a:lnTo>
                <a:lnTo>
                  <a:pt x="212677" y="70814"/>
                </a:lnTo>
                <a:lnTo>
                  <a:pt x="175662" y="75322"/>
                </a:lnTo>
                <a:lnTo>
                  <a:pt x="130301" y="76973"/>
                </a:lnTo>
                <a:lnTo>
                  <a:pt x="219232" y="76973"/>
                </a:lnTo>
                <a:lnTo>
                  <a:pt x="249555" y="66559"/>
                </a:lnTo>
                <a:lnTo>
                  <a:pt x="258538" y="66559"/>
                </a:lnTo>
                <a:lnTo>
                  <a:pt x="258445" y="50811"/>
                </a:lnTo>
                <a:lnTo>
                  <a:pt x="248281" y="39368"/>
                </a:lnTo>
                <a:lnTo>
                  <a:pt x="234473" y="33079"/>
                </a:lnTo>
                <a:lnTo>
                  <a:pt x="219190" y="28862"/>
                </a:lnTo>
                <a:lnTo>
                  <a:pt x="204597" y="23633"/>
                </a:lnTo>
                <a:lnTo>
                  <a:pt x="200406" y="17664"/>
                </a:lnTo>
                <a:lnTo>
                  <a:pt x="199009" y="10044"/>
                </a:lnTo>
                <a:lnTo>
                  <a:pt x="196604" y="86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09216" y="4564379"/>
            <a:ext cx="1899285" cy="2136775"/>
          </a:xfrm>
          <a:custGeom>
            <a:avLst/>
            <a:gdLst/>
            <a:ahLst/>
            <a:cxnLst/>
            <a:rect l="l" t="t" r="r" b="b"/>
            <a:pathLst>
              <a:path w="1899285" h="2136775">
                <a:moveTo>
                  <a:pt x="0" y="2136648"/>
                </a:moveTo>
                <a:lnTo>
                  <a:pt x="1898904" y="2136648"/>
                </a:lnTo>
                <a:lnTo>
                  <a:pt x="1898904" y="0"/>
                </a:lnTo>
                <a:lnTo>
                  <a:pt x="0" y="0"/>
                </a:lnTo>
                <a:lnTo>
                  <a:pt x="0" y="2136648"/>
                </a:lnTo>
                <a:close/>
              </a:path>
            </a:pathLst>
          </a:custGeom>
          <a:solidFill>
            <a:srgbClr val="007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46147" y="5853176"/>
            <a:ext cx="1238630" cy="21883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92019" y="6122923"/>
            <a:ext cx="470026" cy="1697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76397" y="6144399"/>
            <a:ext cx="253873" cy="1482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75357" y="6444107"/>
            <a:ext cx="94106" cy="11828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97785" y="6401701"/>
            <a:ext cx="1048892" cy="16069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95372" y="4917947"/>
            <a:ext cx="568960" cy="78105"/>
          </a:xfrm>
          <a:custGeom>
            <a:avLst/>
            <a:gdLst/>
            <a:ahLst/>
            <a:cxnLst/>
            <a:rect l="l" t="t" r="r" b="b"/>
            <a:pathLst>
              <a:path w="568960" h="78104">
                <a:moveTo>
                  <a:pt x="541273" y="0"/>
                </a:moveTo>
                <a:lnTo>
                  <a:pt x="27177" y="0"/>
                </a:lnTo>
                <a:lnTo>
                  <a:pt x="16609" y="2363"/>
                </a:lnTo>
                <a:lnTo>
                  <a:pt x="7969" y="8810"/>
                </a:lnTo>
                <a:lnTo>
                  <a:pt x="2139" y="18377"/>
                </a:lnTo>
                <a:lnTo>
                  <a:pt x="0" y="30099"/>
                </a:lnTo>
                <a:lnTo>
                  <a:pt x="0" y="77724"/>
                </a:lnTo>
                <a:lnTo>
                  <a:pt x="7752" y="68331"/>
                </a:lnTo>
                <a:lnTo>
                  <a:pt x="17256" y="61166"/>
                </a:lnTo>
                <a:lnTo>
                  <a:pt x="28164" y="56596"/>
                </a:lnTo>
                <a:lnTo>
                  <a:pt x="40131" y="54990"/>
                </a:lnTo>
                <a:lnTo>
                  <a:pt x="568451" y="54990"/>
                </a:lnTo>
                <a:lnTo>
                  <a:pt x="568451" y="41147"/>
                </a:lnTo>
                <a:lnTo>
                  <a:pt x="422782" y="41147"/>
                </a:lnTo>
                <a:lnTo>
                  <a:pt x="422782" y="36321"/>
                </a:lnTo>
                <a:lnTo>
                  <a:pt x="456945" y="36321"/>
                </a:lnTo>
                <a:lnTo>
                  <a:pt x="456945" y="13462"/>
                </a:lnTo>
                <a:lnTo>
                  <a:pt x="492691" y="13462"/>
                </a:lnTo>
                <a:lnTo>
                  <a:pt x="492378" y="13081"/>
                </a:lnTo>
                <a:lnTo>
                  <a:pt x="563085" y="13081"/>
                </a:lnTo>
                <a:lnTo>
                  <a:pt x="560482" y="8810"/>
                </a:lnTo>
                <a:lnTo>
                  <a:pt x="551842" y="2363"/>
                </a:lnTo>
                <a:lnTo>
                  <a:pt x="541273" y="0"/>
                </a:lnTo>
                <a:close/>
              </a:path>
              <a:path w="568960" h="78104">
                <a:moveTo>
                  <a:pt x="568451" y="54990"/>
                </a:moveTo>
                <a:lnTo>
                  <a:pt x="528319" y="54990"/>
                </a:lnTo>
                <a:lnTo>
                  <a:pt x="540287" y="56596"/>
                </a:lnTo>
                <a:lnTo>
                  <a:pt x="551195" y="61166"/>
                </a:lnTo>
                <a:lnTo>
                  <a:pt x="560699" y="68331"/>
                </a:lnTo>
                <a:lnTo>
                  <a:pt x="568451" y="77724"/>
                </a:lnTo>
                <a:lnTo>
                  <a:pt x="568451" y="54990"/>
                </a:lnTo>
                <a:close/>
              </a:path>
              <a:path w="568960" h="78104">
                <a:moveTo>
                  <a:pt x="456945" y="36321"/>
                </a:moveTo>
                <a:lnTo>
                  <a:pt x="448563" y="36321"/>
                </a:lnTo>
                <a:lnTo>
                  <a:pt x="448563" y="41147"/>
                </a:lnTo>
                <a:lnTo>
                  <a:pt x="456945" y="41147"/>
                </a:lnTo>
                <a:lnTo>
                  <a:pt x="456945" y="36321"/>
                </a:lnTo>
                <a:close/>
              </a:path>
              <a:path w="568960" h="78104">
                <a:moveTo>
                  <a:pt x="492691" y="13462"/>
                </a:moveTo>
                <a:lnTo>
                  <a:pt x="481838" y="13462"/>
                </a:lnTo>
                <a:lnTo>
                  <a:pt x="481838" y="41147"/>
                </a:lnTo>
                <a:lnTo>
                  <a:pt x="492378" y="41147"/>
                </a:lnTo>
                <a:lnTo>
                  <a:pt x="503935" y="27177"/>
                </a:lnTo>
                <a:lnTo>
                  <a:pt x="492691" y="13462"/>
                </a:lnTo>
                <a:close/>
              </a:path>
              <a:path w="568960" h="78104">
                <a:moveTo>
                  <a:pt x="507364" y="31241"/>
                </a:moveTo>
                <a:lnTo>
                  <a:pt x="499109" y="41147"/>
                </a:lnTo>
                <a:lnTo>
                  <a:pt x="515619" y="41147"/>
                </a:lnTo>
                <a:lnTo>
                  <a:pt x="507364" y="31241"/>
                </a:lnTo>
                <a:close/>
              </a:path>
              <a:path w="568960" h="78104">
                <a:moveTo>
                  <a:pt x="563085" y="13081"/>
                </a:moveTo>
                <a:lnTo>
                  <a:pt x="522350" y="13081"/>
                </a:lnTo>
                <a:lnTo>
                  <a:pt x="510666" y="27177"/>
                </a:lnTo>
                <a:lnTo>
                  <a:pt x="522350" y="41147"/>
                </a:lnTo>
                <a:lnTo>
                  <a:pt x="568451" y="41147"/>
                </a:lnTo>
                <a:lnTo>
                  <a:pt x="568451" y="30099"/>
                </a:lnTo>
                <a:lnTo>
                  <a:pt x="566312" y="18377"/>
                </a:lnTo>
                <a:lnTo>
                  <a:pt x="563085" y="13081"/>
                </a:lnTo>
                <a:close/>
              </a:path>
              <a:path w="568960" h="78104">
                <a:moveTo>
                  <a:pt x="477900" y="17906"/>
                </a:moveTo>
                <a:lnTo>
                  <a:pt x="460882" y="17906"/>
                </a:lnTo>
                <a:lnTo>
                  <a:pt x="460882" y="36829"/>
                </a:lnTo>
                <a:lnTo>
                  <a:pt x="477900" y="36829"/>
                </a:lnTo>
                <a:lnTo>
                  <a:pt x="477900" y="17906"/>
                </a:lnTo>
                <a:close/>
              </a:path>
              <a:path w="568960" h="78104">
                <a:moveTo>
                  <a:pt x="515619" y="13081"/>
                </a:moveTo>
                <a:lnTo>
                  <a:pt x="499109" y="13081"/>
                </a:lnTo>
                <a:lnTo>
                  <a:pt x="507364" y="23113"/>
                </a:lnTo>
                <a:lnTo>
                  <a:pt x="515619" y="130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95372" y="4985003"/>
            <a:ext cx="568960" cy="497205"/>
          </a:xfrm>
          <a:custGeom>
            <a:avLst/>
            <a:gdLst/>
            <a:ahLst/>
            <a:cxnLst/>
            <a:rect l="l" t="t" r="r" b="b"/>
            <a:pathLst>
              <a:path w="568960" h="497204">
                <a:moveTo>
                  <a:pt x="518540" y="0"/>
                </a:moveTo>
                <a:lnTo>
                  <a:pt x="49910" y="0"/>
                </a:lnTo>
                <a:lnTo>
                  <a:pt x="30485" y="4280"/>
                </a:lnTo>
                <a:lnTo>
                  <a:pt x="14620" y="15954"/>
                </a:lnTo>
                <a:lnTo>
                  <a:pt x="3923" y="33272"/>
                </a:lnTo>
                <a:lnTo>
                  <a:pt x="0" y="54483"/>
                </a:lnTo>
                <a:lnTo>
                  <a:pt x="0" y="442341"/>
                </a:lnTo>
                <a:lnTo>
                  <a:pt x="3923" y="463551"/>
                </a:lnTo>
                <a:lnTo>
                  <a:pt x="14620" y="480869"/>
                </a:lnTo>
                <a:lnTo>
                  <a:pt x="30485" y="492543"/>
                </a:lnTo>
                <a:lnTo>
                  <a:pt x="49910" y="496824"/>
                </a:lnTo>
                <a:lnTo>
                  <a:pt x="518540" y="496824"/>
                </a:lnTo>
                <a:lnTo>
                  <a:pt x="537966" y="492543"/>
                </a:lnTo>
                <a:lnTo>
                  <a:pt x="553831" y="480869"/>
                </a:lnTo>
                <a:lnTo>
                  <a:pt x="560058" y="470789"/>
                </a:lnTo>
                <a:lnTo>
                  <a:pt x="67182" y="470789"/>
                </a:lnTo>
                <a:lnTo>
                  <a:pt x="52595" y="467580"/>
                </a:lnTo>
                <a:lnTo>
                  <a:pt x="40687" y="458835"/>
                </a:lnTo>
                <a:lnTo>
                  <a:pt x="32660" y="445875"/>
                </a:lnTo>
                <a:lnTo>
                  <a:pt x="29717" y="430022"/>
                </a:lnTo>
                <a:lnTo>
                  <a:pt x="29717" y="66802"/>
                </a:lnTo>
                <a:lnTo>
                  <a:pt x="32660" y="50948"/>
                </a:lnTo>
                <a:lnTo>
                  <a:pt x="40687" y="37988"/>
                </a:lnTo>
                <a:lnTo>
                  <a:pt x="52595" y="29243"/>
                </a:lnTo>
                <a:lnTo>
                  <a:pt x="67182" y="26035"/>
                </a:lnTo>
                <a:lnTo>
                  <a:pt x="560058" y="26035"/>
                </a:lnTo>
                <a:lnTo>
                  <a:pt x="553831" y="15954"/>
                </a:lnTo>
                <a:lnTo>
                  <a:pt x="537966" y="4280"/>
                </a:lnTo>
                <a:lnTo>
                  <a:pt x="518540" y="0"/>
                </a:lnTo>
                <a:close/>
              </a:path>
              <a:path w="568960" h="497204">
                <a:moveTo>
                  <a:pt x="568451" y="173482"/>
                </a:moveTo>
                <a:lnTo>
                  <a:pt x="538733" y="191643"/>
                </a:lnTo>
                <a:lnTo>
                  <a:pt x="538733" y="430022"/>
                </a:lnTo>
                <a:lnTo>
                  <a:pt x="535791" y="445875"/>
                </a:lnTo>
                <a:lnTo>
                  <a:pt x="527764" y="458835"/>
                </a:lnTo>
                <a:lnTo>
                  <a:pt x="515856" y="467580"/>
                </a:lnTo>
                <a:lnTo>
                  <a:pt x="501269" y="470789"/>
                </a:lnTo>
                <a:lnTo>
                  <a:pt x="560058" y="470789"/>
                </a:lnTo>
                <a:lnTo>
                  <a:pt x="564528" y="463551"/>
                </a:lnTo>
                <a:lnTo>
                  <a:pt x="568451" y="442341"/>
                </a:lnTo>
                <a:lnTo>
                  <a:pt x="568451" y="173482"/>
                </a:lnTo>
                <a:close/>
              </a:path>
              <a:path w="568960" h="497204">
                <a:moveTo>
                  <a:pt x="560058" y="26035"/>
                </a:moveTo>
                <a:lnTo>
                  <a:pt x="501269" y="26035"/>
                </a:lnTo>
                <a:lnTo>
                  <a:pt x="515856" y="29243"/>
                </a:lnTo>
                <a:lnTo>
                  <a:pt x="527764" y="37988"/>
                </a:lnTo>
                <a:lnTo>
                  <a:pt x="535791" y="50948"/>
                </a:lnTo>
                <a:lnTo>
                  <a:pt x="538733" y="66802"/>
                </a:lnTo>
                <a:lnTo>
                  <a:pt x="538733" y="80772"/>
                </a:lnTo>
                <a:lnTo>
                  <a:pt x="568451" y="62611"/>
                </a:lnTo>
                <a:lnTo>
                  <a:pt x="568451" y="54483"/>
                </a:lnTo>
                <a:lnTo>
                  <a:pt x="564528" y="33272"/>
                </a:lnTo>
                <a:lnTo>
                  <a:pt x="560058" y="26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32176" y="5259323"/>
            <a:ext cx="45720" cy="50800"/>
          </a:xfrm>
          <a:custGeom>
            <a:avLst/>
            <a:gdLst/>
            <a:ahLst/>
            <a:cxnLst/>
            <a:rect l="l" t="t" r="r" b="b"/>
            <a:pathLst>
              <a:path w="45719" h="50800">
                <a:moveTo>
                  <a:pt x="22860" y="0"/>
                </a:moveTo>
                <a:lnTo>
                  <a:pt x="13983" y="1982"/>
                </a:lnTo>
                <a:lnTo>
                  <a:pt x="6715" y="7381"/>
                </a:lnTo>
                <a:lnTo>
                  <a:pt x="1803" y="15376"/>
                </a:lnTo>
                <a:lnTo>
                  <a:pt x="0" y="25145"/>
                </a:lnTo>
                <a:lnTo>
                  <a:pt x="1803" y="34915"/>
                </a:lnTo>
                <a:lnTo>
                  <a:pt x="6715" y="42910"/>
                </a:lnTo>
                <a:lnTo>
                  <a:pt x="13983" y="48309"/>
                </a:lnTo>
                <a:lnTo>
                  <a:pt x="22860" y="50291"/>
                </a:lnTo>
                <a:lnTo>
                  <a:pt x="31736" y="48309"/>
                </a:lnTo>
                <a:lnTo>
                  <a:pt x="39004" y="42910"/>
                </a:lnTo>
                <a:lnTo>
                  <a:pt x="43916" y="34915"/>
                </a:lnTo>
                <a:lnTo>
                  <a:pt x="45719" y="25145"/>
                </a:lnTo>
                <a:lnTo>
                  <a:pt x="43916" y="15376"/>
                </a:lnTo>
                <a:lnTo>
                  <a:pt x="39004" y="7381"/>
                </a:lnTo>
                <a:lnTo>
                  <a:pt x="31736" y="1982"/>
                </a:lnTo>
                <a:lnTo>
                  <a:pt x="22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25495" y="5148071"/>
            <a:ext cx="251460" cy="271780"/>
          </a:xfrm>
          <a:custGeom>
            <a:avLst/>
            <a:gdLst/>
            <a:ahLst/>
            <a:cxnLst/>
            <a:rect l="l" t="t" r="r" b="b"/>
            <a:pathLst>
              <a:path w="251460" h="271779">
                <a:moveTo>
                  <a:pt x="198595" y="216407"/>
                </a:moveTo>
                <a:lnTo>
                  <a:pt x="81280" y="216407"/>
                </a:lnTo>
                <a:lnTo>
                  <a:pt x="83820" y="218312"/>
                </a:lnTo>
                <a:lnTo>
                  <a:pt x="87249" y="220217"/>
                </a:lnTo>
                <a:lnTo>
                  <a:pt x="89789" y="221995"/>
                </a:lnTo>
                <a:lnTo>
                  <a:pt x="91484" y="258317"/>
                </a:lnTo>
                <a:lnTo>
                  <a:pt x="91567" y="263778"/>
                </a:lnTo>
                <a:lnTo>
                  <a:pt x="94106" y="265683"/>
                </a:lnTo>
                <a:lnTo>
                  <a:pt x="96647" y="266572"/>
                </a:lnTo>
                <a:lnTo>
                  <a:pt x="119761" y="271271"/>
                </a:lnTo>
                <a:lnTo>
                  <a:pt x="122301" y="271271"/>
                </a:lnTo>
                <a:lnTo>
                  <a:pt x="125730" y="270382"/>
                </a:lnTo>
                <a:lnTo>
                  <a:pt x="126618" y="267588"/>
                </a:lnTo>
                <a:lnTo>
                  <a:pt x="140208" y="231266"/>
                </a:lnTo>
                <a:lnTo>
                  <a:pt x="143637" y="230377"/>
                </a:lnTo>
                <a:lnTo>
                  <a:pt x="147066" y="230377"/>
                </a:lnTo>
                <a:lnTo>
                  <a:pt x="150495" y="229488"/>
                </a:lnTo>
                <a:lnTo>
                  <a:pt x="202479" y="229488"/>
                </a:lnTo>
                <a:lnTo>
                  <a:pt x="198595" y="216407"/>
                </a:lnTo>
                <a:close/>
              </a:path>
              <a:path w="251460" h="271779">
                <a:moveTo>
                  <a:pt x="202479" y="229488"/>
                </a:moveTo>
                <a:lnTo>
                  <a:pt x="150495" y="229488"/>
                </a:lnTo>
                <a:lnTo>
                  <a:pt x="174498" y="258317"/>
                </a:lnTo>
                <a:lnTo>
                  <a:pt x="176149" y="260095"/>
                </a:lnTo>
                <a:lnTo>
                  <a:pt x="179578" y="261111"/>
                </a:lnTo>
                <a:lnTo>
                  <a:pt x="182118" y="259206"/>
                </a:lnTo>
                <a:lnTo>
                  <a:pt x="202692" y="246125"/>
                </a:lnTo>
                <a:lnTo>
                  <a:pt x="204470" y="245236"/>
                </a:lnTo>
                <a:lnTo>
                  <a:pt x="206121" y="241553"/>
                </a:lnTo>
                <a:lnTo>
                  <a:pt x="205231" y="238759"/>
                </a:lnTo>
                <a:lnTo>
                  <a:pt x="202479" y="229488"/>
                </a:lnTo>
                <a:close/>
              </a:path>
              <a:path w="251460" h="271779">
                <a:moveTo>
                  <a:pt x="46990" y="35305"/>
                </a:moveTo>
                <a:lnTo>
                  <a:pt x="43561" y="36194"/>
                </a:lnTo>
                <a:lnTo>
                  <a:pt x="41910" y="38988"/>
                </a:lnTo>
                <a:lnTo>
                  <a:pt x="27431" y="58546"/>
                </a:lnTo>
                <a:lnTo>
                  <a:pt x="24765" y="60325"/>
                </a:lnTo>
                <a:lnTo>
                  <a:pt x="24765" y="64134"/>
                </a:lnTo>
                <a:lnTo>
                  <a:pt x="26543" y="66928"/>
                </a:lnTo>
                <a:lnTo>
                  <a:pt x="48768" y="97535"/>
                </a:lnTo>
                <a:lnTo>
                  <a:pt x="46990" y="100329"/>
                </a:lnTo>
                <a:lnTo>
                  <a:pt x="46228" y="103123"/>
                </a:lnTo>
                <a:lnTo>
                  <a:pt x="45339" y="106806"/>
                </a:lnTo>
                <a:lnTo>
                  <a:pt x="5080" y="116077"/>
                </a:lnTo>
                <a:lnTo>
                  <a:pt x="2540" y="117093"/>
                </a:lnTo>
                <a:lnTo>
                  <a:pt x="0" y="119887"/>
                </a:lnTo>
                <a:lnTo>
                  <a:pt x="0" y="151383"/>
                </a:lnTo>
                <a:lnTo>
                  <a:pt x="2540" y="154177"/>
                </a:lnTo>
                <a:lnTo>
                  <a:pt x="5080" y="155193"/>
                </a:lnTo>
                <a:lnTo>
                  <a:pt x="45339" y="164464"/>
                </a:lnTo>
                <a:lnTo>
                  <a:pt x="46228" y="168147"/>
                </a:lnTo>
                <a:lnTo>
                  <a:pt x="46990" y="170941"/>
                </a:lnTo>
                <a:lnTo>
                  <a:pt x="48768" y="173735"/>
                </a:lnTo>
                <a:lnTo>
                  <a:pt x="26543" y="204342"/>
                </a:lnTo>
                <a:lnTo>
                  <a:pt x="24765" y="207136"/>
                </a:lnTo>
                <a:lnTo>
                  <a:pt x="24765" y="210946"/>
                </a:lnTo>
                <a:lnTo>
                  <a:pt x="26543" y="212724"/>
                </a:lnTo>
                <a:lnTo>
                  <a:pt x="41910" y="232282"/>
                </a:lnTo>
                <a:lnTo>
                  <a:pt x="43561" y="235076"/>
                </a:lnTo>
                <a:lnTo>
                  <a:pt x="46990" y="235076"/>
                </a:lnTo>
                <a:lnTo>
                  <a:pt x="49656" y="234060"/>
                </a:lnTo>
                <a:lnTo>
                  <a:pt x="81280" y="216407"/>
                </a:lnTo>
                <a:lnTo>
                  <a:pt x="198595" y="216407"/>
                </a:lnTo>
                <a:lnTo>
                  <a:pt x="194183" y="201548"/>
                </a:lnTo>
                <a:lnTo>
                  <a:pt x="199262" y="195960"/>
                </a:lnTo>
                <a:lnTo>
                  <a:pt x="201041" y="193293"/>
                </a:lnTo>
                <a:lnTo>
                  <a:pt x="243226" y="193293"/>
                </a:lnTo>
                <a:lnTo>
                  <a:pt x="244431" y="189483"/>
                </a:lnTo>
                <a:lnTo>
                  <a:pt x="130048" y="189483"/>
                </a:lnTo>
                <a:lnTo>
                  <a:pt x="119981" y="188327"/>
                </a:lnTo>
                <a:lnTo>
                  <a:pt x="88695" y="165532"/>
                </a:lnTo>
                <a:lnTo>
                  <a:pt x="80391" y="135635"/>
                </a:lnTo>
                <a:lnTo>
                  <a:pt x="81333" y="124860"/>
                </a:lnTo>
                <a:lnTo>
                  <a:pt x="102133" y="91164"/>
                </a:lnTo>
                <a:lnTo>
                  <a:pt x="130048" y="81787"/>
                </a:lnTo>
                <a:lnTo>
                  <a:pt x="244431" y="81787"/>
                </a:lnTo>
                <a:lnTo>
                  <a:pt x="243226" y="77977"/>
                </a:lnTo>
                <a:lnTo>
                  <a:pt x="201041" y="77977"/>
                </a:lnTo>
                <a:lnTo>
                  <a:pt x="198374" y="75310"/>
                </a:lnTo>
                <a:lnTo>
                  <a:pt x="196723" y="72516"/>
                </a:lnTo>
                <a:lnTo>
                  <a:pt x="194183" y="69722"/>
                </a:lnTo>
                <a:lnTo>
                  <a:pt x="198595" y="54863"/>
                </a:lnTo>
                <a:lnTo>
                  <a:pt x="81280" y="54863"/>
                </a:lnTo>
                <a:lnTo>
                  <a:pt x="49656" y="37210"/>
                </a:lnTo>
                <a:lnTo>
                  <a:pt x="46990" y="35305"/>
                </a:lnTo>
                <a:close/>
              </a:path>
              <a:path w="251460" h="271779">
                <a:moveTo>
                  <a:pt x="243226" y="193293"/>
                </a:moveTo>
                <a:lnTo>
                  <a:pt x="201041" y="193293"/>
                </a:lnTo>
                <a:lnTo>
                  <a:pt x="236093" y="197865"/>
                </a:lnTo>
                <a:lnTo>
                  <a:pt x="239522" y="198754"/>
                </a:lnTo>
                <a:lnTo>
                  <a:pt x="242062" y="196976"/>
                </a:lnTo>
                <a:lnTo>
                  <a:pt x="243226" y="193293"/>
                </a:lnTo>
                <a:close/>
              </a:path>
              <a:path w="251460" h="271779">
                <a:moveTo>
                  <a:pt x="244431" y="81787"/>
                </a:moveTo>
                <a:lnTo>
                  <a:pt x="130048" y="81787"/>
                </a:lnTo>
                <a:lnTo>
                  <a:pt x="139936" y="82944"/>
                </a:lnTo>
                <a:lnTo>
                  <a:pt x="149145" y="86185"/>
                </a:lnTo>
                <a:lnTo>
                  <a:pt x="175529" y="114871"/>
                </a:lnTo>
                <a:lnTo>
                  <a:pt x="179578" y="135635"/>
                </a:lnTo>
                <a:lnTo>
                  <a:pt x="178512" y="146411"/>
                </a:lnTo>
                <a:lnTo>
                  <a:pt x="157569" y="180107"/>
                </a:lnTo>
                <a:lnTo>
                  <a:pt x="130048" y="189483"/>
                </a:lnTo>
                <a:lnTo>
                  <a:pt x="244431" y="189483"/>
                </a:lnTo>
                <a:lnTo>
                  <a:pt x="251460" y="167258"/>
                </a:lnTo>
                <a:lnTo>
                  <a:pt x="250571" y="163448"/>
                </a:lnTo>
                <a:lnTo>
                  <a:pt x="248920" y="161670"/>
                </a:lnTo>
                <a:lnTo>
                  <a:pt x="218059" y="141223"/>
                </a:lnTo>
                <a:lnTo>
                  <a:pt x="218059" y="139318"/>
                </a:lnTo>
                <a:lnTo>
                  <a:pt x="218948" y="137540"/>
                </a:lnTo>
                <a:lnTo>
                  <a:pt x="218948" y="133730"/>
                </a:lnTo>
                <a:lnTo>
                  <a:pt x="218059" y="131952"/>
                </a:lnTo>
                <a:lnTo>
                  <a:pt x="218059" y="130047"/>
                </a:lnTo>
                <a:lnTo>
                  <a:pt x="248920" y="109600"/>
                </a:lnTo>
                <a:lnTo>
                  <a:pt x="250571" y="107822"/>
                </a:lnTo>
                <a:lnTo>
                  <a:pt x="251460" y="104012"/>
                </a:lnTo>
                <a:lnTo>
                  <a:pt x="244431" y="81787"/>
                </a:lnTo>
                <a:close/>
              </a:path>
              <a:path w="251460" h="271779">
                <a:moveTo>
                  <a:pt x="239522" y="72516"/>
                </a:moveTo>
                <a:lnTo>
                  <a:pt x="236093" y="73405"/>
                </a:lnTo>
                <a:lnTo>
                  <a:pt x="201041" y="77977"/>
                </a:lnTo>
                <a:lnTo>
                  <a:pt x="243226" y="77977"/>
                </a:lnTo>
                <a:lnTo>
                  <a:pt x="242062" y="74294"/>
                </a:lnTo>
                <a:lnTo>
                  <a:pt x="239522" y="72516"/>
                </a:lnTo>
                <a:close/>
              </a:path>
              <a:path w="251460" h="271779">
                <a:moveTo>
                  <a:pt x="123190" y="0"/>
                </a:moveTo>
                <a:lnTo>
                  <a:pt x="119761" y="0"/>
                </a:lnTo>
                <a:lnTo>
                  <a:pt x="96647" y="4698"/>
                </a:lnTo>
                <a:lnTo>
                  <a:pt x="94106" y="5587"/>
                </a:lnTo>
                <a:lnTo>
                  <a:pt x="92329" y="7492"/>
                </a:lnTo>
                <a:lnTo>
                  <a:pt x="91567" y="11175"/>
                </a:lnTo>
                <a:lnTo>
                  <a:pt x="89789" y="49275"/>
                </a:lnTo>
                <a:lnTo>
                  <a:pt x="87249" y="51053"/>
                </a:lnTo>
                <a:lnTo>
                  <a:pt x="83820" y="52958"/>
                </a:lnTo>
                <a:lnTo>
                  <a:pt x="81280" y="54863"/>
                </a:lnTo>
                <a:lnTo>
                  <a:pt x="198595" y="54863"/>
                </a:lnTo>
                <a:lnTo>
                  <a:pt x="202479" y="41782"/>
                </a:lnTo>
                <a:lnTo>
                  <a:pt x="150495" y="41782"/>
                </a:lnTo>
                <a:lnTo>
                  <a:pt x="147066" y="40893"/>
                </a:lnTo>
                <a:lnTo>
                  <a:pt x="143637" y="40893"/>
                </a:lnTo>
                <a:lnTo>
                  <a:pt x="140208" y="40004"/>
                </a:lnTo>
                <a:lnTo>
                  <a:pt x="126618" y="3682"/>
                </a:lnTo>
                <a:lnTo>
                  <a:pt x="125730" y="888"/>
                </a:lnTo>
                <a:lnTo>
                  <a:pt x="123190" y="0"/>
                </a:lnTo>
                <a:close/>
              </a:path>
              <a:path w="251460" h="271779">
                <a:moveTo>
                  <a:pt x="179578" y="10159"/>
                </a:moveTo>
                <a:lnTo>
                  <a:pt x="176149" y="11175"/>
                </a:lnTo>
                <a:lnTo>
                  <a:pt x="174498" y="12953"/>
                </a:lnTo>
                <a:lnTo>
                  <a:pt x="150495" y="41782"/>
                </a:lnTo>
                <a:lnTo>
                  <a:pt x="202479" y="41782"/>
                </a:lnTo>
                <a:lnTo>
                  <a:pt x="205231" y="32511"/>
                </a:lnTo>
                <a:lnTo>
                  <a:pt x="206121" y="29717"/>
                </a:lnTo>
                <a:lnTo>
                  <a:pt x="204470" y="26034"/>
                </a:lnTo>
                <a:lnTo>
                  <a:pt x="202692" y="25145"/>
                </a:lnTo>
                <a:lnTo>
                  <a:pt x="182118" y="12064"/>
                </a:lnTo>
                <a:lnTo>
                  <a:pt x="179578" y="10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05100" y="5090159"/>
            <a:ext cx="137160" cy="13715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06998" y="4811267"/>
            <a:ext cx="237490" cy="464184"/>
          </a:xfrm>
          <a:custGeom>
            <a:avLst/>
            <a:gdLst/>
            <a:ahLst/>
            <a:cxnLst/>
            <a:rect l="l" t="t" r="r" b="b"/>
            <a:pathLst>
              <a:path w="237489" h="464185">
                <a:moveTo>
                  <a:pt x="193003" y="300100"/>
                </a:moveTo>
                <a:lnTo>
                  <a:pt x="126751" y="300100"/>
                </a:lnTo>
                <a:lnTo>
                  <a:pt x="165486" y="445896"/>
                </a:lnTo>
                <a:lnTo>
                  <a:pt x="167669" y="452344"/>
                </a:lnTo>
                <a:lnTo>
                  <a:pt x="171328" y="457850"/>
                </a:lnTo>
                <a:lnTo>
                  <a:pt x="176988" y="461952"/>
                </a:lnTo>
                <a:lnTo>
                  <a:pt x="185171" y="464184"/>
                </a:lnTo>
                <a:lnTo>
                  <a:pt x="225049" y="448055"/>
                </a:lnTo>
                <a:lnTo>
                  <a:pt x="231247" y="444785"/>
                </a:lnTo>
                <a:lnTo>
                  <a:pt x="235384" y="439419"/>
                </a:lnTo>
                <a:lnTo>
                  <a:pt x="236926" y="431482"/>
                </a:lnTo>
                <a:lnTo>
                  <a:pt x="235336" y="420496"/>
                </a:lnTo>
                <a:lnTo>
                  <a:pt x="193003" y="300100"/>
                </a:lnTo>
                <a:close/>
              </a:path>
              <a:path w="237489" h="464185">
                <a:moveTo>
                  <a:pt x="11054" y="36321"/>
                </a:moveTo>
                <a:lnTo>
                  <a:pt x="8641" y="40258"/>
                </a:lnTo>
                <a:lnTo>
                  <a:pt x="6609" y="44068"/>
                </a:lnTo>
                <a:lnTo>
                  <a:pt x="4958" y="47878"/>
                </a:lnTo>
                <a:lnTo>
                  <a:pt x="0" y="67496"/>
                </a:lnTo>
                <a:lnTo>
                  <a:pt x="1387" y="85947"/>
                </a:lnTo>
                <a:lnTo>
                  <a:pt x="7798" y="102635"/>
                </a:lnTo>
                <a:lnTo>
                  <a:pt x="17912" y="116966"/>
                </a:lnTo>
                <a:lnTo>
                  <a:pt x="89667" y="160908"/>
                </a:lnTo>
                <a:lnTo>
                  <a:pt x="112654" y="247141"/>
                </a:lnTo>
                <a:lnTo>
                  <a:pt x="112400" y="247268"/>
                </a:lnTo>
                <a:lnTo>
                  <a:pt x="126497" y="300227"/>
                </a:lnTo>
                <a:lnTo>
                  <a:pt x="126751" y="300100"/>
                </a:lnTo>
                <a:lnTo>
                  <a:pt x="193003" y="300100"/>
                </a:lnTo>
                <a:lnTo>
                  <a:pt x="185679" y="279272"/>
                </a:lnTo>
                <a:lnTo>
                  <a:pt x="185806" y="279145"/>
                </a:lnTo>
                <a:lnTo>
                  <a:pt x="164089" y="218312"/>
                </a:lnTo>
                <a:lnTo>
                  <a:pt x="131577" y="138556"/>
                </a:lnTo>
                <a:lnTo>
                  <a:pt x="146875" y="97154"/>
                </a:lnTo>
                <a:lnTo>
                  <a:pt x="96525" y="97154"/>
                </a:lnTo>
                <a:lnTo>
                  <a:pt x="27437" y="82422"/>
                </a:lnTo>
                <a:lnTo>
                  <a:pt x="19563" y="39369"/>
                </a:lnTo>
                <a:lnTo>
                  <a:pt x="11054" y="36321"/>
                </a:lnTo>
                <a:close/>
              </a:path>
              <a:path w="237489" h="464185">
                <a:moveTo>
                  <a:pt x="120655" y="0"/>
                </a:moveTo>
                <a:lnTo>
                  <a:pt x="113797" y="5206"/>
                </a:lnTo>
                <a:lnTo>
                  <a:pt x="132593" y="45846"/>
                </a:lnTo>
                <a:lnTo>
                  <a:pt x="96525" y="97154"/>
                </a:lnTo>
                <a:lnTo>
                  <a:pt x="146875" y="97154"/>
                </a:lnTo>
                <a:lnTo>
                  <a:pt x="159263" y="63626"/>
                </a:lnTo>
                <a:lnTo>
                  <a:pt x="157392" y="45219"/>
                </a:lnTo>
                <a:lnTo>
                  <a:pt x="151247" y="27050"/>
                </a:lnTo>
                <a:lnTo>
                  <a:pt x="139457" y="11263"/>
                </a:lnTo>
                <a:lnTo>
                  <a:pt x="120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54604" y="5036196"/>
            <a:ext cx="361950" cy="394970"/>
          </a:xfrm>
          <a:custGeom>
            <a:avLst/>
            <a:gdLst/>
            <a:ahLst/>
            <a:cxnLst/>
            <a:rect l="l" t="t" r="r" b="b"/>
            <a:pathLst>
              <a:path w="361950" h="394970">
                <a:moveTo>
                  <a:pt x="262251" y="224778"/>
                </a:moveTo>
                <a:lnTo>
                  <a:pt x="189229" y="224778"/>
                </a:lnTo>
                <a:lnTo>
                  <a:pt x="225679" y="277737"/>
                </a:lnTo>
                <a:lnTo>
                  <a:pt x="225551" y="277864"/>
                </a:lnTo>
                <a:lnTo>
                  <a:pt x="299338" y="385687"/>
                </a:lnTo>
                <a:lnTo>
                  <a:pt x="303666" y="391225"/>
                </a:lnTo>
                <a:lnTo>
                  <a:pt x="309292" y="394465"/>
                </a:lnTo>
                <a:lnTo>
                  <a:pt x="316609" y="394206"/>
                </a:lnTo>
                <a:lnTo>
                  <a:pt x="326008" y="389243"/>
                </a:lnTo>
                <a:lnTo>
                  <a:pt x="331930" y="383543"/>
                </a:lnTo>
                <a:lnTo>
                  <a:pt x="337280" y="378035"/>
                </a:lnTo>
                <a:lnTo>
                  <a:pt x="343725" y="372098"/>
                </a:lnTo>
                <a:lnTo>
                  <a:pt x="352932" y="365113"/>
                </a:lnTo>
                <a:lnTo>
                  <a:pt x="357681" y="359568"/>
                </a:lnTo>
                <a:lnTo>
                  <a:pt x="361013" y="353238"/>
                </a:lnTo>
                <a:lnTo>
                  <a:pt x="361416" y="345574"/>
                </a:lnTo>
                <a:lnTo>
                  <a:pt x="357378" y="336030"/>
                </a:lnTo>
                <a:lnTo>
                  <a:pt x="307465" y="277737"/>
                </a:lnTo>
                <a:lnTo>
                  <a:pt x="262251" y="224778"/>
                </a:lnTo>
                <a:close/>
              </a:path>
              <a:path w="361950" h="394970">
                <a:moveTo>
                  <a:pt x="231653" y="188329"/>
                </a:moveTo>
                <a:lnTo>
                  <a:pt x="164464" y="188329"/>
                </a:lnTo>
                <a:lnTo>
                  <a:pt x="174751" y="203823"/>
                </a:lnTo>
                <a:lnTo>
                  <a:pt x="181737" y="214110"/>
                </a:lnTo>
                <a:lnTo>
                  <a:pt x="181737" y="214237"/>
                </a:lnTo>
                <a:lnTo>
                  <a:pt x="188848" y="225032"/>
                </a:lnTo>
                <a:lnTo>
                  <a:pt x="189229" y="224778"/>
                </a:lnTo>
                <a:lnTo>
                  <a:pt x="262251" y="224778"/>
                </a:lnTo>
                <a:lnTo>
                  <a:pt x="261493" y="223889"/>
                </a:lnTo>
                <a:lnTo>
                  <a:pt x="261619" y="223762"/>
                </a:lnTo>
                <a:lnTo>
                  <a:pt x="231653" y="188329"/>
                </a:lnTo>
                <a:close/>
              </a:path>
              <a:path w="361950" h="394970">
                <a:moveTo>
                  <a:pt x="152598" y="96889"/>
                </a:moveTo>
                <a:lnTo>
                  <a:pt x="101472" y="96889"/>
                </a:lnTo>
                <a:lnTo>
                  <a:pt x="164210" y="188456"/>
                </a:lnTo>
                <a:lnTo>
                  <a:pt x="164464" y="188329"/>
                </a:lnTo>
                <a:lnTo>
                  <a:pt x="231653" y="188329"/>
                </a:lnTo>
                <a:lnTo>
                  <a:pt x="224242" y="179566"/>
                </a:lnTo>
                <a:lnTo>
                  <a:pt x="223646" y="179566"/>
                </a:lnTo>
                <a:lnTo>
                  <a:pt x="222376" y="178169"/>
                </a:lnTo>
                <a:lnTo>
                  <a:pt x="152598" y="96889"/>
                </a:lnTo>
                <a:close/>
              </a:path>
              <a:path w="361950" h="394970">
                <a:moveTo>
                  <a:pt x="224028" y="179312"/>
                </a:moveTo>
                <a:lnTo>
                  <a:pt x="223646" y="179566"/>
                </a:lnTo>
                <a:lnTo>
                  <a:pt x="224242" y="179566"/>
                </a:lnTo>
                <a:lnTo>
                  <a:pt x="224028" y="179312"/>
                </a:lnTo>
                <a:close/>
              </a:path>
              <a:path w="361950" h="394970">
                <a:moveTo>
                  <a:pt x="164139" y="0"/>
                </a:moveTo>
                <a:lnTo>
                  <a:pt x="59816" y="63488"/>
                </a:lnTo>
                <a:lnTo>
                  <a:pt x="51053" y="78601"/>
                </a:lnTo>
                <a:lnTo>
                  <a:pt x="16382" y="87110"/>
                </a:lnTo>
                <a:lnTo>
                  <a:pt x="0" y="101588"/>
                </a:lnTo>
                <a:lnTo>
                  <a:pt x="38734" y="155182"/>
                </a:lnTo>
                <a:lnTo>
                  <a:pt x="72643" y="137529"/>
                </a:lnTo>
                <a:lnTo>
                  <a:pt x="75818" y="115177"/>
                </a:lnTo>
                <a:lnTo>
                  <a:pt x="101472" y="96889"/>
                </a:lnTo>
                <a:lnTo>
                  <a:pt x="152598" y="96889"/>
                </a:lnTo>
                <a:lnTo>
                  <a:pt x="129920" y="70473"/>
                </a:lnTo>
                <a:lnTo>
                  <a:pt x="149498" y="49279"/>
                </a:lnTo>
                <a:lnTo>
                  <a:pt x="163766" y="38373"/>
                </a:lnTo>
                <a:lnTo>
                  <a:pt x="174033" y="33611"/>
                </a:lnTo>
                <a:lnTo>
                  <a:pt x="181609" y="30849"/>
                </a:lnTo>
                <a:lnTo>
                  <a:pt x="194464" y="29668"/>
                </a:lnTo>
                <a:lnTo>
                  <a:pt x="220343" y="29668"/>
                </a:lnTo>
                <a:lnTo>
                  <a:pt x="221360" y="27293"/>
                </a:lnTo>
                <a:lnTo>
                  <a:pt x="211510" y="18071"/>
                </a:lnTo>
                <a:lnTo>
                  <a:pt x="200374" y="10767"/>
                </a:lnTo>
                <a:lnTo>
                  <a:pt x="188353" y="5322"/>
                </a:lnTo>
                <a:lnTo>
                  <a:pt x="176148" y="1766"/>
                </a:lnTo>
                <a:lnTo>
                  <a:pt x="164139" y="0"/>
                </a:lnTo>
                <a:close/>
              </a:path>
              <a:path w="361950" h="394970">
                <a:moveTo>
                  <a:pt x="220343" y="29668"/>
                </a:moveTo>
                <a:lnTo>
                  <a:pt x="194464" y="29668"/>
                </a:lnTo>
                <a:lnTo>
                  <a:pt x="203866" y="30356"/>
                </a:lnTo>
                <a:lnTo>
                  <a:pt x="211220" y="32402"/>
                </a:lnTo>
                <a:lnTo>
                  <a:pt x="217931" y="35294"/>
                </a:lnTo>
                <a:lnTo>
                  <a:pt x="220343" y="29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73140" y="4564379"/>
            <a:ext cx="1877695" cy="2136775"/>
          </a:xfrm>
          <a:custGeom>
            <a:avLst/>
            <a:gdLst/>
            <a:ahLst/>
            <a:cxnLst/>
            <a:rect l="l" t="t" r="r" b="b"/>
            <a:pathLst>
              <a:path w="1877695" h="2136775">
                <a:moveTo>
                  <a:pt x="0" y="2136648"/>
                </a:moveTo>
                <a:lnTo>
                  <a:pt x="1877567" y="2136648"/>
                </a:lnTo>
                <a:lnTo>
                  <a:pt x="1877567" y="0"/>
                </a:lnTo>
                <a:lnTo>
                  <a:pt x="0" y="0"/>
                </a:lnTo>
                <a:lnTo>
                  <a:pt x="0" y="2136648"/>
                </a:lnTo>
                <a:close/>
              </a:path>
            </a:pathLst>
          </a:custGeom>
          <a:solidFill>
            <a:srgbClr val="008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70116" y="6145784"/>
            <a:ext cx="529082" cy="16972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33489" y="6241713"/>
            <a:ext cx="60242" cy="9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17308" y="6145784"/>
            <a:ext cx="829818" cy="21993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79845" y="6415532"/>
            <a:ext cx="926464" cy="16972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39965" y="6466966"/>
            <a:ext cx="312292" cy="16739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66651" y="4870755"/>
            <a:ext cx="1060450" cy="754380"/>
          </a:xfrm>
          <a:custGeom>
            <a:avLst/>
            <a:gdLst/>
            <a:ahLst/>
            <a:cxnLst/>
            <a:rect l="l" t="t" r="r" b="b"/>
            <a:pathLst>
              <a:path w="1060450" h="754379">
                <a:moveTo>
                  <a:pt x="884684" y="589482"/>
                </a:moveTo>
                <a:lnTo>
                  <a:pt x="189164" y="589482"/>
                </a:lnTo>
                <a:lnTo>
                  <a:pt x="210256" y="647432"/>
                </a:lnTo>
                <a:lnTo>
                  <a:pt x="237675" y="691401"/>
                </a:lnTo>
                <a:lnTo>
                  <a:pt x="269898" y="722709"/>
                </a:lnTo>
                <a:lnTo>
                  <a:pt x="305407" y="742676"/>
                </a:lnTo>
                <a:lnTo>
                  <a:pt x="342680" y="752621"/>
                </a:lnTo>
                <a:lnTo>
                  <a:pt x="380197" y="753863"/>
                </a:lnTo>
                <a:lnTo>
                  <a:pt x="416438" y="747722"/>
                </a:lnTo>
                <a:lnTo>
                  <a:pt x="449881" y="735517"/>
                </a:lnTo>
                <a:lnTo>
                  <a:pt x="479006" y="718568"/>
                </a:lnTo>
                <a:lnTo>
                  <a:pt x="502293" y="698194"/>
                </a:lnTo>
                <a:lnTo>
                  <a:pt x="518221" y="675715"/>
                </a:lnTo>
                <a:lnTo>
                  <a:pt x="712476" y="675715"/>
                </a:lnTo>
                <a:lnTo>
                  <a:pt x="724361" y="659394"/>
                </a:lnTo>
                <a:lnTo>
                  <a:pt x="738947" y="628090"/>
                </a:lnTo>
                <a:lnTo>
                  <a:pt x="858093" y="628090"/>
                </a:lnTo>
                <a:lnTo>
                  <a:pt x="881155" y="598683"/>
                </a:lnTo>
                <a:lnTo>
                  <a:pt x="884684" y="589482"/>
                </a:lnTo>
                <a:close/>
              </a:path>
              <a:path w="1060450" h="754379">
                <a:moveTo>
                  <a:pt x="712476" y="675715"/>
                </a:moveTo>
                <a:lnTo>
                  <a:pt x="518221" y="675715"/>
                </a:lnTo>
                <a:lnTo>
                  <a:pt x="563412" y="711876"/>
                </a:lnTo>
                <a:lnTo>
                  <a:pt x="605146" y="727561"/>
                </a:lnTo>
                <a:lnTo>
                  <a:pt x="642765" y="726462"/>
                </a:lnTo>
                <a:lnTo>
                  <a:pt x="675612" y="712273"/>
                </a:lnTo>
                <a:lnTo>
                  <a:pt x="703030" y="688686"/>
                </a:lnTo>
                <a:lnTo>
                  <a:pt x="712476" y="675715"/>
                </a:lnTo>
                <a:close/>
              </a:path>
              <a:path w="1060450" h="754379">
                <a:moveTo>
                  <a:pt x="858093" y="628090"/>
                </a:moveTo>
                <a:lnTo>
                  <a:pt x="738947" y="628090"/>
                </a:lnTo>
                <a:lnTo>
                  <a:pt x="785015" y="649313"/>
                </a:lnTo>
                <a:lnTo>
                  <a:pt x="824877" y="647793"/>
                </a:lnTo>
                <a:lnTo>
                  <a:pt x="857326" y="629069"/>
                </a:lnTo>
                <a:lnTo>
                  <a:pt x="858093" y="628090"/>
                </a:lnTo>
                <a:close/>
              </a:path>
              <a:path w="1060450" h="754379">
                <a:moveTo>
                  <a:pt x="306275" y="86743"/>
                </a:moveTo>
                <a:lnTo>
                  <a:pt x="239852" y="97589"/>
                </a:lnTo>
                <a:lnTo>
                  <a:pt x="185306" y="136765"/>
                </a:lnTo>
                <a:lnTo>
                  <a:pt x="148095" y="193562"/>
                </a:lnTo>
                <a:lnTo>
                  <a:pt x="133676" y="257275"/>
                </a:lnTo>
                <a:lnTo>
                  <a:pt x="136720" y="288378"/>
                </a:lnTo>
                <a:lnTo>
                  <a:pt x="147508" y="317194"/>
                </a:lnTo>
                <a:lnTo>
                  <a:pt x="108416" y="320483"/>
                </a:lnTo>
                <a:lnTo>
                  <a:pt x="49227" y="346148"/>
                </a:lnTo>
                <a:lnTo>
                  <a:pt x="13739" y="390445"/>
                </a:lnTo>
                <a:lnTo>
                  <a:pt x="0" y="445196"/>
                </a:lnTo>
                <a:lnTo>
                  <a:pt x="675" y="473936"/>
                </a:lnTo>
                <a:lnTo>
                  <a:pt x="15895" y="529032"/>
                </a:lnTo>
                <a:lnTo>
                  <a:pt x="47981" y="574133"/>
                </a:lnTo>
                <a:lnTo>
                  <a:pt x="94979" y="601060"/>
                </a:lnTo>
                <a:lnTo>
                  <a:pt x="123460" y="605152"/>
                </a:lnTo>
                <a:lnTo>
                  <a:pt x="154936" y="601634"/>
                </a:lnTo>
                <a:lnTo>
                  <a:pt x="189164" y="589482"/>
                </a:lnTo>
                <a:lnTo>
                  <a:pt x="884684" y="589482"/>
                </a:lnTo>
                <a:lnTo>
                  <a:pt x="895157" y="562177"/>
                </a:lnTo>
                <a:lnTo>
                  <a:pt x="942289" y="562177"/>
                </a:lnTo>
                <a:lnTo>
                  <a:pt x="972202" y="556378"/>
                </a:lnTo>
                <a:lnTo>
                  <a:pt x="1024523" y="523686"/>
                </a:lnTo>
                <a:lnTo>
                  <a:pt x="1053365" y="473597"/>
                </a:lnTo>
                <a:lnTo>
                  <a:pt x="1059972" y="415603"/>
                </a:lnTo>
                <a:lnTo>
                  <a:pt x="1055326" y="386609"/>
                </a:lnTo>
                <a:lnTo>
                  <a:pt x="1030913" y="334560"/>
                </a:lnTo>
                <a:lnTo>
                  <a:pt x="987376" y="298341"/>
                </a:lnTo>
                <a:lnTo>
                  <a:pt x="975345" y="294461"/>
                </a:lnTo>
                <a:lnTo>
                  <a:pt x="888934" y="294461"/>
                </a:lnTo>
                <a:lnTo>
                  <a:pt x="889361" y="252004"/>
                </a:lnTo>
                <a:lnTo>
                  <a:pt x="884156" y="211951"/>
                </a:lnTo>
                <a:lnTo>
                  <a:pt x="873817" y="174560"/>
                </a:lnTo>
                <a:lnTo>
                  <a:pt x="861851" y="147014"/>
                </a:lnTo>
                <a:lnTo>
                  <a:pt x="416240" y="147014"/>
                </a:lnTo>
                <a:lnTo>
                  <a:pt x="379118" y="114934"/>
                </a:lnTo>
                <a:lnTo>
                  <a:pt x="342235" y="95289"/>
                </a:lnTo>
                <a:lnTo>
                  <a:pt x="306275" y="86743"/>
                </a:lnTo>
                <a:close/>
              </a:path>
              <a:path w="1060450" h="754379">
                <a:moveTo>
                  <a:pt x="942289" y="562177"/>
                </a:moveTo>
                <a:lnTo>
                  <a:pt x="895157" y="562177"/>
                </a:lnTo>
                <a:lnTo>
                  <a:pt x="936848" y="563232"/>
                </a:lnTo>
                <a:lnTo>
                  <a:pt x="942289" y="562177"/>
                </a:lnTo>
                <a:close/>
              </a:path>
              <a:path w="1060450" h="754379">
                <a:moveTo>
                  <a:pt x="925959" y="287446"/>
                </a:moveTo>
                <a:lnTo>
                  <a:pt x="888934" y="294461"/>
                </a:lnTo>
                <a:lnTo>
                  <a:pt x="975345" y="294461"/>
                </a:lnTo>
                <a:lnTo>
                  <a:pt x="958825" y="289134"/>
                </a:lnTo>
                <a:lnTo>
                  <a:pt x="925959" y="287446"/>
                </a:lnTo>
                <a:close/>
              </a:path>
              <a:path w="1060450" h="754379">
                <a:moveTo>
                  <a:pt x="631837" y="0"/>
                </a:moveTo>
                <a:lnTo>
                  <a:pt x="563559" y="12063"/>
                </a:lnTo>
                <a:lnTo>
                  <a:pt x="498633" y="47055"/>
                </a:lnTo>
                <a:lnTo>
                  <a:pt x="468672" y="73789"/>
                </a:lnTo>
                <a:lnTo>
                  <a:pt x="441042" y="107024"/>
                </a:lnTo>
                <a:lnTo>
                  <a:pt x="416240" y="147014"/>
                </a:lnTo>
                <a:lnTo>
                  <a:pt x="861851" y="147014"/>
                </a:lnTo>
                <a:lnTo>
                  <a:pt x="839726" y="108782"/>
                </a:lnTo>
                <a:lnTo>
                  <a:pt x="791070" y="56719"/>
                </a:lnTo>
                <a:lnTo>
                  <a:pt x="731830" y="20418"/>
                </a:lnTo>
                <a:lnTo>
                  <a:pt x="665989" y="1926"/>
                </a:lnTo>
                <a:lnTo>
                  <a:pt x="631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33843" y="5359908"/>
            <a:ext cx="407034" cy="55244"/>
          </a:xfrm>
          <a:custGeom>
            <a:avLst/>
            <a:gdLst/>
            <a:ahLst/>
            <a:cxnLst/>
            <a:rect l="l" t="t" r="r" b="b"/>
            <a:pathLst>
              <a:path w="407034" h="55245">
                <a:moveTo>
                  <a:pt x="387476" y="0"/>
                </a:moveTo>
                <a:lnTo>
                  <a:pt x="19430" y="0"/>
                </a:lnTo>
                <a:lnTo>
                  <a:pt x="11894" y="1672"/>
                </a:lnTo>
                <a:lnTo>
                  <a:pt x="5714" y="6238"/>
                </a:lnTo>
                <a:lnTo>
                  <a:pt x="1535" y="13019"/>
                </a:lnTo>
                <a:lnTo>
                  <a:pt x="0" y="21335"/>
                </a:lnTo>
                <a:lnTo>
                  <a:pt x="0" y="54863"/>
                </a:lnTo>
                <a:lnTo>
                  <a:pt x="5556" y="48238"/>
                </a:lnTo>
                <a:lnTo>
                  <a:pt x="12350" y="43195"/>
                </a:lnTo>
                <a:lnTo>
                  <a:pt x="20145" y="39987"/>
                </a:lnTo>
                <a:lnTo>
                  <a:pt x="28701" y="38861"/>
                </a:lnTo>
                <a:lnTo>
                  <a:pt x="406907" y="38861"/>
                </a:lnTo>
                <a:lnTo>
                  <a:pt x="406907" y="29082"/>
                </a:lnTo>
                <a:lnTo>
                  <a:pt x="302640" y="29082"/>
                </a:lnTo>
                <a:lnTo>
                  <a:pt x="302640" y="25653"/>
                </a:lnTo>
                <a:lnTo>
                  <a:pt x="327151" y="25653"/>
                </a:lnTo>
                <a:lnTo>
                  <a:pt x="327151" y="9524"/>
                </a:lnTo>
                <a:lnTo>
                  <a:pt x="352639" y="9524"/>
                </a:lnTo>
                <a:lnTo>
                  <a:pt x="352425" y="9270"/>
                </a:lnTo>
                <a:lnTo>
                  <a:pt x="403061" y="9270"/>
                </a:lnTo>
                <a:lnTo>
                  <a:pt x="401193" y="6238"/>
                </a:lnTo>
                <a:lnTo>
                  <a:pt x="395013" y="1672"/>
                </a:lnTo>
                <a:lnTo>
                  <a:pt x="387476" y="0"/>
                </a:lnTo>
                <a:close/>
              </a:path>
              <a:path w="407034" h="55245">
                <a:moveTo>
                  <a:pt x="406907" y="38861"/>
                </a:moveTo>
                <a:lnTo>
                  <a:pt x="378205" y="38861"/>
                </a:lnTo>
                <a:lnTo>
                  <a:pt x="386762" y="39987"/>
                </a:lnTo>
                <a:lnTo>
                  <a:pt x="394557" y="43195"/>
                </a:lnTo>
                <a:lnTo>
                  <a:pt x="401351" y="48238"/>
                </a:lnTo>
                <a:lnTo>
                  <a:pt x="406907" y="54863"/>
                </a:lnTo>
                <a:lnTo>
                  <a:pt x="406907" y="38861"/>
                </a:lnTo>
                <a:close/>
              </a:path>
              <a:path w="407034" h="55245">
                <a:moveTo>
                  <a:pt x="327151" y="25653"/>
                </a:moveTo>
                <a:lnTo>
                  <a:pt x="321055" y="25653"/>
                </a:lnTo>
                <a:lnTo>
                  <a:pt x="321055" y="29082"/>
                </a:lnTo>
                <a:lnTo>
                  <a:pt x="327151" y="29082"/>
                </a:lnTo>
                <a:lnTo>
                  <a:pt x="327151" y="25653"/>
                </a:lnTo>
                <a:close/>
              </a:path>
              <a:path w="407034" h="55245">
                <a:moveTo>
                  <a:pt x="352639" y="9524"/>
                </a:moveTo>
                <a:lnTo>
                  <a:pt x="344931" y="9524"/>
                </a:lnTo>
                <a:lnTo>
                  <a:pt x="344931" y="29082"/>
                </a:lnTo>
                <a:lnTo>
                  <a:pt x="352425" y="29082"/>
                </a:lnTo>
                <a:lnTo>
                  <a:pt x="360806" y="19176"/>
                </a:lnTo>
                <a:lnTo>
                  <a:pt x="352639" y="9524"/>
                </a:lnTo>
                <a:close/>
              </a:path>
              <a:path w="407034" h="55245">
                <a:moveTo>
                  <a:pt x="363220" y="21970"/>
                </a:moveTo>
                <a:lnTo>
                  <a:pt x="357250" y="29082"/>
                </a:lnTo>
                <a:lnTo>
                  <a:pt x="369061" y="29082"/>
                </a:lnTo>
                <a:lnTo>
                  <a:pt x="363220" y="21970"/>
                </a:lnTo>
                <a:close/>
              </a:path>
              <a:path w="407034" h="55245">
                <a:moveTo>
                  <a:pt x="403061" y="9270"/>
                </a:moveTo>
                <a:lnTo>
                  <a:pt x="373887" y="9270"/>
                </a:lnTo>
                <a:lnTo>
                  <a:pt x="365632" y="19176"/>
                </a:lnTo>
                <a:lnTo>
                  <a:pt x="373887" y="29082"/>
                </a:lnTo>
                <a:lnTo>
                  <a:pt x="406907" y="29082"/>
                </a:lnTo>
                <a:lnTo>
                  <a:pt x="406907" y="21335"/>
                </a:lnTo>
                <a:lnTo>
                  <a:pt x="405372" y="13019"/>
                </a:lnTo>
                <a:lnTo>
                  <a:pt x="403061" y="9270"/>
                </a:lnTo>
                <a:close/>
              </a:path>
              <a:path w="407034" h="55245">
                <a:moveTo>
                  <a:pt x="342137" y="12572"/>
                </a:moveTo>
                <a:lnTo>
                  <a:pt x="329946" y="12572"/>
                </a:lnTo>
                <a:lnTo>
                  <a:pt x="329946" y="26034"/>
                </a:lnTo>
                <a:lnTo>
                  <a:pt x="342137" y="26034"/>
                </a:lnTo>
                <a:lnTo>
                  <a:pt x="342137" y="12572"/>
                </a:lnTo>
                <a:close/>
              </a:path>
              <a:path w="407034" h="55245">
                <a:moveTo>
                  <a:pt x="369061" y="9270"/>
                </a:moveTo>
                <a:lnTo>
                  <a:pt x="357250" y="9270"/>
                </a:lnTo>
                <a:lnTo>
                  <a:pt x="363220" y="16255"/>
                </a:lnTo>
                <a:lnTo>
                  <a:pt x="369061" y="9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36484" y="5385561"/>
            <a:ext cx="18415" cy="3810"/>
          </a:xfrm>
          <a:custGeom>
            <a:avLst/>
            <a:gdLst/>
            <a:ahLst/>
            <a:cxnLst/>
            <a:rect l="l" t="t" r="r" b="b"/>
            <a:pathLst>
              <a:path w="18415" h="3810">
                <a:moveTo>
                  <a:pt x="0" y="0"/>
                </a:moveTo>
                <a:lnTo>
                  <a:pt x="0" y="3428"/>
                </a:lnTo>
                <a:lnTo>
                  <a:pt x="18415" y="3428"/>
                </a:lnTo>
                <a:lnTo>
                  <a:pt x="18415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5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63790" y="537248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0" y="0"/>
                </a:moveTo>
                <a:lnTo>
                  <a:pt x="12191" y="0"/>
                </a:lnTo>
                <a:lnTo>
                  <a:pt x="12191" y="13462"/>
                </a:lnTo>
                <a:lnTo>
                  <a:pt x="0" y="134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5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60995" y="5369433"/>
            <a:ext cx="17780" cy="19685"/>
          </a:xfrm>
          <a:custGeom>
            <a:avLst/>
            <a:gdLst/>
            <a:ahLst/>
            <a:cxnLst/>
            <a:rect l="l" t="t" r="r" b="b"/>
            <a:pathLst>
              <a:path w="17779" h="19685">
                <a:moveTo>
                  <a:pt x="0" y="0"/>
                </a:moveTo>
                <a:lnTo>
                  <a:pt x="0" y="19557"/>
                </a:lnTo>
                <a:lnTo>
                  <a:pt x="17779" y="19557"/>
                </a:lnTo>
                <a:lnTo>
                  <a:pt x="17779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5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86268" y="5369178"/>
            <a:ext cx="21590" cy="20320"/>
          </a:xfrm>
          <a:custGeom>
            <a:avLst/>
            <a:gdLst/>
            <a:ahLst/>
            <a:cxnLst/>
            <a:rect l="l" t="t" r="r" b="b"/>
            <a:pathLst>
              <a:path w="21590" h="20320">
                <a:moveTo>
                  <a:pt x="0" y="0"/>
                </a:moveTo>
                <a:lnTo>
                  <a:pt x="8381" y="9906"/>
                </a:lnTo>
                <a:lnTo>
                  <a:pt x="0" y="19812"/>
                </a:lnTo>
                <a:lnTo>
                  <a:pt x="4825" y="19812"/>
                </a:lnTo>
                <a:lnTo>
                  <a:pt x="10795" y="12700"/>
                </a:lnTo>
                <a:lnTo>
                  <a:pt x="16636" y="19812"/>
                </a:lnTo>
                <a:lnTo>
                  <a:pt x="21462" y="19812"/>
                </a:lnTo>
                <a:lnTo>
                  <a:pt x="13207" y="9906"/>
                </a:lnTo>
                <a:lnTo>
                  <a:pt x="21462" y="0"/>
                </a:lnTo>
                <a:lnTo>
                  <a:pt x="16636" y="0"/>
                </a:lnTo>
                <a:lnTo>
                  <a:pt x="10795" y="6985"/>
                </a:lnTo>
                <a:lnTo>
                  <a:pt x="4825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5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33843" y="5359908"/>
            <a:ext cx="407034" cy="55244"/>
          </a:xfrm>
          <a:custGeom>
            <a:avLst/>
            <a:gdLst/>
            <a:ahLst/>
            <a:cxnLst/>
            <a:rect l="l" t="t" r="r" b="b"/>
            <a:pathLst>
              <a:path w="407034" h="55245">
                <a:moveTo>
                  <a:pt x="19430" y="0"/>
                </a:moveTo>
                <a:lnTo>
                  <a:pt x="387476" y="0"/>
                </a:lnTo>
                <a:lnTo>
                  <a:pt x="395013" y="1672"/>
                </a:lnTo>
                <a:lnTo>
                  <a:pt x="401193" y="6238"/>
                </a:lnTo>
                <a:lnTo>
                  <a:pt x="405372" y="13019"/>
                </a:lnTo>
                <a:lnTo>
                  <a:pt x="406907" y="21335"/>
                </a:lnTo>
                <a:lnTo>
                  <a:pt x="406907" y="54863"/>
                </a:lnTo>
                <a:lnTo>
                  <a:pt x="401351" y="48238"/>
                </a:lnTo>
                <a:lnTo>
                  <a:pt x="394557" y="43195"/>
                </a:lnTo>
                <a:lnTo>
                  <a:pt x="386762" y="39987"/>
                </a:lnTo>
                <a:lnTo>
                  <a:pt x="378205" y="38861"/>
                </a:lnTo>
                <a:lnTo>
                  <a:pt x="28701" y="38861"/>
                </a:lnTo>
                <a:lnTo>
                  <a:pt x="20145" y="39987"/>
                </a:lnTo>
                <a:lnTo>
                  <a:pt x="12350" y="43195"/>
                </a:lnTo>
                <a:lnTo>
                  <a:pt x="5556" y="48238"/>
                </a:lnTo>
                <a:lnTo>
                  <a:pt x="0" y="54863"/>
                </a:lnTo>
                <a:lnTo>
                  <a:pt x="0" y="21335"/>
                </a:lnTo>
                <a:lnTo>
                  <a:pt x="1535" y="13019"/>
                </a:lnTo>
                <a:lnTo>
                  <a:pt x="5714" y="6238"/>
                </a:lnTo>
                <a:lnTo>
                  <a:pt x="11894" y="1672"/>
                </a:lnTo>
                <a:lnTo>
                  <a:pt x="19430" y="0"/>
                </a:lnTo>
                <a:close/>
              </a:path>
            </a:pathLst>
          </a:custGeom>
          <a:ln w="3175">
            <a:solidFill>
              <a:srgbClr val="005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35368" y="5414771"/>
            <a:ext cx="403860" cy="353695"/>
          </a:xfrm>
          <a:custGeom>
            <a:avLst/>
            <a:gdLst/>
            <a:ahLst/>
            <a:cxnLst/>
            <a:rect l="l" t="t" r="r" b="b"/>
            <a:pathLst>
              <a:path w="403859" h="353695">
                <a:moveTo>
                  <a:pt x="365505" y="0"/>
                </a:moveTo>
                <a:lnTo>
                  <a:pt x="38353" y="0"/>
                </a:lnTo>
                <a:lnTo>
                  <a:pt x="23413" y="3010"/>
                </a:lnTo>
                <a:lnTo>
                  <a:pt x="11223" y="11223"/>
                </a:lnTo>
                <a:lnTo>
                  <a:pt x="3010" y="23413"/>
                </a:lnTo>
                <a:lnTo>
                  <a:pt x="0" y="38353"/>
                </a:lnTo>
                <a:lnTo>
                  <a:pt x="0" y="315188"/>
                </a:lnTo>
                <a:lnTo>
                  <a:pt x="3010" y="330127"/>
                </a:lnTo>
                <a:lnTo>
                  <a:pt x="11223" y="342326"/>
                </a:lnTo>
                <a:lnTo>
                  <a:pt x="23413" y="350551"/>
                </a:lnTo>
                <a:lnTo>
                  <a:pt x="38353" y="353567"/>
                </a:lnTo>
                <a:lnTo>
                  <a:pt x="365505" y="353567"/>
                </a:lnTo>
                <a:lnTo>
                  <a:pt x="380446" y="350551"/>
                </a:lnTo>
                <a:lnTo>
                  <a:pt x="392636" y="342326"/>
                </a:lnTo>
                <a:lnTo>
                  <a:pt x="400849" y="330127"/>
                </a:lnTo>
                <a:lnTo>
                  <a:pt x="403859" y="315188"/>
                </a:lnTo>
                <a:lnTo>
                  <a:pt x="403859" y="38353"/>
                </a:lnTo>
                <a:lnTo>
                  <a:pt x="400849" y="23413"/>
                </a:lnTo>
                <a:lnTo>
                  <a:pt x="392636" y="11223"/>
                </a:lnTo>
                <a:lnTo>
                  <a:pt x="380446" y="3010"/>
                </a:lnTo>
                <a:lnTo>
                  <a:pt x="365505" y="0"/>
                </a:lnTo>
                <a:close/>
              </a:path>
            </a:pathLst>
          </a:custGeom>
          <a:solidFill>
            <a:srgbClr val="008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35368" y="5414771"/>
            <a:ext cx="403860" cy="353695"/>
          </a:xfrm>
          <a:custGeom>
            <a:avLst/>
            <a:gdLst/>
            <a:ahLst/>
            <a:cxnLst/>
            <a:rect l="l" t="t" r="r" b="b"/>
            <a:pathLst>
              <a:path w="403859" h="353695">
                <a:moveTo>
                  <a:pt x="0" y="38353"/>
                </a:moveTo>
                <a:lnTo>
                  <a:pt x="3010" y="23413"/>
                </a:lnTo>
                <a:lnTo>
                  <a:pt x="11223" y="11223"/>
                </a:lnTo>
                <a:lnTo>
                  <a:pt x="23413" y="3010"/>
                </a:lnTo>
                <a:lnTo>
                  <a:pt x="38353" y="0"/>
                </a:lnTo>
                <a:lnTo>
                  <a:pt x="365505" y="0"/>
                </a:lnTo>
                <a:lnTo>
                  <a:pt x="380446" y="3010"/>
                </a:lnTo>
                <a:lnTo>
                  <a:pt x="392636" y="11223"/>
                </a:lnTo>
                <a:lnTo>
                  <a:pt x="400849" y="23413"/>
                </a:lnTo>
                <a:lnTo>
                  <a:pt x="403859" y="38353"/>
                </a:lnTo>
                <a:lnTo>
                  <a:pt x="403859" y="315188"/>
                </a:lnTo>
                <a:lnTo>
                  <a:pt x="400849" y="330127"/>
                </a:lnTo>
                <a:lnTo>
                  <a:pt x="392636" y="342326"/>
                </a:lnTo>
                <a:lnTo>
                  <a:pt x="380446" y="350551"/>
                </a:lnTo>
                <a:lnTo>
                  <a:pt x="365505" y="353567"/>
                </a:lnTo>
                <a:lnTo>
                  <a:pt x="38353" y="353567"/>
                </a:lnTo>
                <a:lnTo>
                  <a:pt x="23413" y="350551"/>
                </a:lnTo>
                <a:lnTo>
                  <a:pt x="11223" y="342326"/>
                </a:lnTo>
                <a:lnTo>
                  <a:pt x="3010" y="330127"/>
                </a:lnTo>
                <a:lnTo>
                  <a:pt x="0" y="315188"/>
                </a:lnTo>
                <a:lnTo>
                  <a:pt x="0" y="3835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05471" y="5469635"/>
            <a:ext cx="265175" cy="2362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60864" y="4564379"/>
            <a:ext cx="1964689" cy="2136775"/>
          </a:xfrm>
          <a:custGeom>
            <a:avLst/>
            <a:gdLst/>
            <a:ahLst/>
            <a:cxnLst/>
            <a:rect l="l" t="t" r="r" b="b"/>
            <a:pathLst>
              <a:path w="1964690" h="2136775">
                <a:moveTo>
                  <a:pt x="0" y="2136648"/>
                </a:moveTo>
                <a:lnTo>
                  <a:pt x="1964435" y="2136648"/>
                </a:lnTo>
                <a:lnTo>
                  <a:pt x="1964435" y="0"/>
                </a:lnTo>
                <a:lnTo>
                  <a:pt x="0" y="0"/>
                </a:lnTo>
                <a:lnTo>
                  <a:pt x="0" y="2136648"/>
                </a:lnTo>
                <a:close/>
              </a:path>
            </a:pathLst>
          </a:custGeom>
          <a:solidFill>
            <a:srgbClr val="008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033381" y="6145784"/>
            <a:ext cx="906018" cy="16972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970894" y="6241713"/>
            <a:ext cx="60242" cy="99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062969" y="6154813"/>
            <a:ext cx="801370" cy="2098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728832" y="6466966"/>
            <a:ext cx="83947" cy="11828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846561" y="6466966"/>
            <a:ext cx="312166" cy="16739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469880" y="5088635"/>
            <a:ext cx="280670" cy="38100"/>
          </a:xfrm>
          <a:custGeom>
            <a:avLst/>
            <a:gdLst/>
            <a:ahLst/>
            <a:cxnLst/>
            <a:rect l="l" t="t" r="r" b="b"/>
            <a:pathLst>
              <a:path w="280670" h="38100">
                <a:moveTo>
                  <a:pt x="274447" y="0"/>
                </a:moveTo>
                <a:lnTo>
                  <a:pt x="5969" y="0"/>
                </a:lnTo>
                <a:lnTo>
                  <a:pt x="114" y="6476"/>
                </a:lnTo>
                <a:lnTo>
                  <a:pt x="0" y="38100"/>
                </a:lnTo>
                <a:lnTo>
                  <a:pt x="4445" y="31368"/>
                </a:lnTo>
                <a:lnTo>
                  <a:pt x="11684" y="26924"/>
                </a:lnTo>
                <a:lnTo>
                  <a:pt x="280416" y="26924"/>
                </a:lnTo>
                <a:lnTo>
                  <a:pt x="280416" y="20193"/>
                </a:lnTo>
                <a:lnTo>
                  <a:pt x="208534" y="20193"/>
                </a:lnTo>
                <a:lnTo>
                  <a:pt x="208534" y="17780"/>
                </a:lnTo>
                <a:lnTo>
                  <a:pt x="225425" y="17780"/>
                </a:lnTo>
                <a:lnTo>
                  <a:pt x="225425" y="6603"/>
                </a:lnTo>
                <a:lnTo>
                  <a:pt x="242932" y="6603"/>
                </a:lnTo>
                <a:lnTo>
                  <a:pt x="280301" y="6476"/>
                </a:lnTo>
                <a:lnTo>
                  <a:pt x="274447" y="0"/>
                </a:lnTo>
                <a:close/>
              </a:path>
              <a:path w="280670" h="38100">
                <a:moveTo>
                  <a:pt x="280416" y="26924"/>
                </a:moveTo>
                <a:lnTo>
                  <a:pt x="268731" y="26924"/>
                </a:lnTo>
                <a:lnTo>
                  <a:pt x="275971" y="31368"/>
                </a:lnTo>
                <a:lnTo>
                  <a:pt x="280416" y="38100"/>
                </a:lnTo>
                <a:lnTo>
                  <a:pt x="280416" y="26924"/>
                </a:lnTo>
                <a:close/>
              </a:path>
              <a:path w="280670" h="38100">
                <a:moveTo>
                  <a:pt x="225425" y="17780"/>
                </a:moveTo>
                <a:lnTo>
                  <a:pt x="221234" y="17780"/>
                </a:lnTo>
                <a:lnTo>
                  <a:pt x="221234" y="20193"/>
                </a:lnTo>
                <a:lnTo>
                  <a:pt x="225425" y="20193"/>
                </a:lnTo>
                <a:lnTo>
                  <a:pt x="225425" y="17780"/>
                </a:lnTo>
                <a:close/>
              </a:path>
              <a:path w="280670" h="38100">
                <a:moveTo>
                  <a:pt x="242932" y="6603"/>
                </a:moveTo>
                <a:lnTo>
                  <a:pt x="237744" y="6603"/>
                </a:lnTo>
                <a:lnTo>
                  <a:pt x="237744" y="20193"/>
                </a:lnTo>
                <a:lnTo>
                  <a:pt x="242824" y="20193"/>
                </a:lnTo>
                <a:lnTo>
                  <a:pt x="248666" y="13334"/>
                </a:lnTo>
                <a:lnTo>
                  <a:pt x="242932" y="6603"/>
                </a:lnTo>
                <a:close/>
              </a:path>
              <a:path w="280670" h="38100">
                <a:moveTo>
                  <a:pt x="250317" y="15239"/>
                </a:moveTo>
                <a:lnTo>
                  <a:pt x="246252" y="20193"/>
                </a:lnTo>
                <a:lnTo>
                  <a:pt x="254380" y="20193"/>
                </a:lnTo>
                <a:lnTo>
                  <a:pt x="250317" y="15239"/>
                </a:lnTo>
                <a:close/>
              </a:path>
              <a:path w="280670" h="38100">
                <a:moveTo>
                  <a:pt x="280301" y="6476"/>
                </a:moveTo>
                <a:lnTo>
                  <a:pt x="257683" y="6476"/>
                </a:lnTo>
                <a:lnTo>
                  <a:pt x="251968" y="13334"/>
                </a:lnTo>
                <a:lnTo>
                  <a:pt x="257683" y="20193"/>
                </a:lnTo>
                <a:lnTo>
                  <a:pt x="280416" y="20193"/>
                </a:lnTo>
                <a:lnTo>
                  <a:pt x="280301" y="6476"/>
                </a:lnTo>
                <a:close/>
              </a:path>
              <a:path w="280670" h="38100">
                <a:moveTo>
                  <a:pt x="235839" y="8762"/>
                </a:moveTo>
                <a:lnTo>
                  <a:pt x="227329" y="8762"/>
                </a:lnTo>
                <a:lnTo>
                  <a:pt x="227329" y="18033"/>
                </a:lnTo>
                <a:lnTo>
                  <a:pt x="235839" y="18033"/>
                </a:lnTo>
                <a:lnTo>
                  <a:pt x="235839" y="8762"/>
                </a:lnTo>
                <a:close/>
              </a:path>
              <a:path w="280670" h="38100">
                <a:moveTo>
                  <a:pt x="254380" y="6476"/>
                </a:moveTo>
                <a:lnTo>
                  <a:pt x="246125" y="6476"/>
                </a:lnTo>
                <a:lnTo>
                  <a:pt x="250317" y="11302"/>
                </a:lnTo>
                <a:lnTo>
                  <a:pt x="254380" y="6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69880" y="5122164"/>
            <a:ext cx="280670" cy="243840"/>
          </a:xfrm>
          <a:custGeom>
            <a:avLst/>
            <a:gdLst/>
            <a:ahLst/>
            <a:cxnLst/>
            <a:rect l="l" t="t" r="r" b="b"/>
            <a:pathLst>
              <a:path w="280670" h="243839">
                <a:moveTo>
                  <a:pt x="255777" y="0"/>
                </a:moveTo>
                <a:lnTo>
                  <a:pt x="24638" y="0"/>
                </a:lnTo>
                <a:lnTo>
                  <a:pt x="15055" y="2097"/>
                </a:lnTo>
                <a:lnTo>
                  <a:pt x="7223" y="7826"/>
                </a:lnTo>
                <a:lnTo>
                  <a:pt x="1938" y="16341"/>
                </a:lnTo>
                <a:lnTo>
                  <a:pt x="0" y="26797"/>
                </a:lnTo>
                <a:lnTo>
                  <a:pt x="0" y="217043"/>
                </a:lnTo>
                <a:lnTo>
                  <a:pt x="1938" y="227498"/>
                </a:lnTo>
                <a:lnTo>
                  <a:pt x="7223" y="236013"/>
                </a:lnTo>
                <a:lnTo>
                  <a:pt x="15055" y="241742"/>
                </a:lnTo>
                <a:lnTo>
                  <a:pt x="24638" y="243840"/>
                </a:lnTo>
                <a:lnTo>
                  <a:pt x="255777" y="243840"/>
                </a:lnTo>
                <a:lnTo>
                  <a:pt x="265360" y="241742"/>
                </a:lnTo>
                <a:lnTo>
                  <a:pt x="273192" y="236013"/>
                </a:lnTo>
                <a:lnTo>
                  <a:pt x="276217" y="231140"/>
                </a:lnTo>
                <a:lnTo>
                  <a:pt x="33147" y="231140"/>
                </a:lnTo>
                <a:lnTo>
                  <a:pt x="25963" y="229558"/>
                </a:lnTo>
                <a:lnTo>
                  <a:pt x="20066" y="225250"/>
                </a:lnTo>
                <a:lnTo>
                  <a:pt x="16073" y="218870"/>
                </a:lnTo>
                <a:lnTo>
                  <a:pt x="14604" y="211074"/>
                </a:lnTo>
                <a:lnTo>
                  <a:pt x="14604" y="32766"/>
                </a:lnTo>
                <a:lnTo>
                  <a:pt x="16073" y="24969"/>
                </a:lnTo>
                <a:lnTo>
                  <a:pt x="20066" y="18589"/>
                </a:lnTo>
                <a:lnTo>
                  <a:pt x="25963" y="14281"/>
                </a:lnTo>
                <a:lnTo>
                  <a:pt x="33147" y="12700"/>
                </a:lnTo>
                <a:lnTo>
                  <a:pt x="276217" y="12700"/>
                </a:lnTo>
                <a:lnTo>
                  <a:pt x="273192" y="7826"/>
                </a:lnTo>
                <a:lnTo>
                  <a:pt x="265360" y="2097"/>
                </a:lnTo>
                <a:lnTo>
                  <a:pt x="255777" y="0"/>
                </a:lnTo>
                <a:close/>
              </a:path>
              <a:path w="280670" h="243839">
                <a:moveTo>
                  <a:pt x="276217" y="12700"/>
                </a:moveTo>
                <a:lnTo>
                  <a:pt x="247269" y="12700"/>
                </a:lnTo>
                <a:lnTo>
                  <a:pt x="254452" y="14281"/>
                </a:lnTo>
                <a:lnTo>
                  <a:pt x="260350" y="18589"/>
                </a:lnTo>
                <a:lnTo>
                  <a:pt x="264342" y="24969"/>
                </a:lnTo>
                <a:lnTo>
                  <a:pt x="265811" y="32766"/>
                </a:lnTo>
                <a:lnTo>
                  <a:pt x="265811" y="211074"/>
                </a:lnTo>
                <a:lnTo>
                  <a:pt x="264342" y="218870"/>
                </a:lnTo>
                <a:lnTo>
                  <a:pt x="260350" y="225250"/>
                </a:lnTo>
                <a:lnTo>
                  <a:pt x="254452" y="229558"/>
                </a:lnTo>
                <a:lnTo>
                  <a:pt x="247269" y="231140"/>
                </a:lnTo>
                <a:lnTo>
                  <a:pt x="276217" y="231140"/>
                </a:lnTo>
                <a:lnTo>
                  <a:pt x="278477" y="227498"/>
                </a:lnTo>
                <a:lnTo>
                  <a:pt x="280416" y="217043"/>
                </a:lnTo>
                <a:lnTo>
                  <a:pt x="280416" y="26797"/>
                </a:lnTo>
                <a:lnTo>
                  <a:pt x="278477" y="16341"/>
                </a:lnTo>
                <a:lnTo>
                  <a:pt x="276217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524743" y="5172455"/>
            <a:ext cx="182879" cy="1630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654030" y="4855495"/>
            <a:ext cx="466090" cy="179705"/>
          </a:xfrm>
          <a:custGeom>
            <a:avLst/>
            <a:gdLst/>
            <a:ahLst/>
            <a:cxnLst/>
            <a:rect l="l" t="t" r="r" b="b"/>
            <a:pathLst>
              <a:path w="466090" h="179704">
                <a:moveTo>
                  <a:pt x="0" y="10636"/>
                </a:moveTo>
                <a:lnTo>
                  <a:pt x="25400" y="147288"/>
                </a:lnTo>
                <a:lnTo>
                  <a:pt x="154813" y="179546"/>
                </a:lnTo>
                <a:lnTo>
                  <a:pt x="104267" y="124428"/>
                </a:lnTo>
                <a:lnTo>
                  <a:pt x="147192" y="98506"/>
                </a:lnTo>
                <a:lnTo>
                  <a:pt x="192277" y="83209"/>
                </a:lnTo>
                <a:lnTo>
                  <a:pt x="238188" y="78517"/>
                </a:lnTo>
                <a:lnTo>
                  <a:pt x="463614" y="78517"/>
                </a:lnTo>
                <a:lnTo>
                  <a:pt x="463867" y="73501"/>
                </a:lnTo>
                <a:lnTo>
                  <a:pt x="422021" y="73501"/>
                </a:lnTo>
                <a:lnTo>
                  <a:pt x="415516" y="68665"/>
                </a:lnTo>
                <a:lnTo>
                  <a:pt x="411363" y="65754"/>
                </a:lnTo>
                <a:lnTo>
                  <a:pt x="50546" y="65754"/>
                </a:lnTo>
                <a:lnTo>
                  <a:pt x="0" y="10636"/>
                </a:lnTo>
                <a:close/>
              </a:path>
              <a:path w="466090" h="179704">
                <a:moveTo>
                  <a:pt x="463614" y="78517"/>
                </a:moveTo>
                <a:lnTo>
                  <a:pt x="238188" y="78517"/>
                </a:lnTo>
                <a:lnTo>
                  <a:pt x="283590" y="84409"/>
                </a:lnTo>
                <a:lnTo>
                  <a:pt x="327151" y="100862"/>
                </a:lnTo>
                <a:lnTo>
                  <a:pt x="367538" y="127857"/>
                </a:lnTo>
                <a:lnTo>
                  <a:pt x="335406" y="159734"/>
                </a:lnTo>
                <a:lnTo>
                  <a:pt x="459867" y="152622"/>
                </a:lnTo>
                <a:lnTo>
                  <a:pt x="463614" y="78517"/>
                </a:lnTo>
                <a:close/>
              </a:path>
              <a:path w="466090" h="179704">
                <a:moveTo>
                  <a:pt x="466090" y="29559"/>
                </a:moveTo>
                <a:lnTo>
                  <a:pt x="422021" y="73501"/>
                </a:lnTo>
                <a:lnTo>
                  <a:pt x="463867" y="73501"/>
                </a:lnTo>
                <a:lnTo>
                  <a:pt x="466090" y="29559"/>
                </a:lnTo>
                <a:close/>
              </a:path>
              <a:path w="466090" h="179704">
                <a:moveTo>
                  <a:pt x="223154" y="0"/>
                </a:moveTo>
                <a:lnTo>
                  <a:pt x="178180" y="5077"/>
                </a:lnTo>
                <a:lnTo>
                  <a:pt x="133927" y="17732"/>
                </a:lnTo>
                <a:lnTo>
                  <a:pt x="91136" y="37960"/>
                </a:lnTo>
                <a:lnTo>
                  <a:pt x="50546" y="65754"/>
                </a:lnTo>
                <a:lnTo>
                  <a:pt x="411363" y="65754"/>
                </a:lnTo>
                <a:lnTo>
                  <a:pt x="408940" y="64055"/>
                </a:lnTo>
                <a:lnTo>
                  <a:pt x="402268" y="59660"/>
                </a:lnTo>
                <a:lnTo>
                  <a:pt x="395683" y="55594"/>
                </a:lnTo>
                <a:lnTo>
                  <a:pt x="395477" y="55594"/>
                </a:lnTo>
                <a:lnTo>
                  <a:pt x="355012" y="30298"/>
                </a:lnTo>
                <a:lnTo>
                  <a:pt x="312310" y="12604"/>
                </a:lnTo>
                <a:lnTo>
                  <a:pt x="268111" y="2507"/>
                </a:lnTo>
                <a:lnTo>
                  <a:pt x="223154" y="0"/>
                </a:lnTo>
                <a:close/>
              </a:path>
              <a:path w="466090" h="179704">
                <a:moveTo>
                  <a:pt x="395477" y="55467"/>
                </a:moveTo>
                <a:lnTo>
                  <a:pt x="395683" y="55594"/>
                </a:lnTo>
                <a:lnTo>
                  <a:pt x="395477" y="5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654030" y="5470144"/>
            <a:ext cx="466090" cy="179705"/>
          </a:xfrm>
          <a:custGeom>
            <a:avLst/>
            <a:gdLst/>
            <a:ahLst/>
            <a:cxnLst/>
            <a:rect l="l" t="t" r="r" b="b"/>
            <a:pathLst>
              <a:path w="466090" h="179704">
                <a:moveTo>
                  <a:pt x="411388" y="113791"/>
                </a:moveTo>
                <a:lnTo>
                  <a:pt x="50546" y="113791"/>
                </a:lnTo>
                <a:lnTo>
                  <a:pt x="91136" y="141604"/>
                </a:lnTo>
                <a:lnTo>
                  <a:pt x="133927" y="161848"/>
                </a:lnTo>
                <a:lnTo>
                  <a:pt x="178180" y="174516"/>
                </a:lnTo>
                <a:lnTo>
                  <a:pt x="223154" y="179601"/>
                </a:lnTo>
                <a:lnTo>
                  <a:pt x="268111" y="177097"/>
                </a:lnTo>
                <a:lnTo>
                  <a:pt x="312310" y="166996"/>
                </a:lnTo>
                <a:lnTo>
                  <a:pt x="355012" y="149292"/>
                </a:lnTo>
                <a:lnTo>
                  <a:pt x="395477" y="123977"/>
                </a:lnTo>
                <a:lnTo>
                  <a:pt x="395704" y="123977"/>
                </a:lnTo>
                <a:lnTo>
                  <a:pt x="402268" y="119923"/>
                </a:lnTo>
                <a:lnTo>
                  <a:pt x="408940" y="115514"/>
                </a:lnTo>
                <a:lnTo>
                  <a:pt x="411388" y="113791"/>
                </a:lnTo>
                <a:close/>
              </a:path>
              <a:path w="466090" h="179704">
                <a:moveTo>
                  <a:pt x="154813" y="0"/>
                </a:moveTo>
                <a:lnTo>
                  <a:pt x="25400" y="32384"/>
                </a:lnTo>
                <a:lnTo>
                  <a:pt x="0" y="168948"/>
                </a:lnTo>
                <a:lnTo>
                  <a:pt x="50546" y="113791"/>
                </a:lnTo>
                <a:lnTo>
                  <a:pt x="411388" y="113791"/>
                </a:lnTo>
                <a:lnTo>
                  <a:pt x="415516" y="110888"/>
                </a:lnTo>
                <a:lnTo>
                  <a:pt x="422021" y="106044"/>
                </a:lnTo>
                <a:lnTo>
                  <a:pt x="463867" y="106044"/>
                </a:lnTo>
                <a:lnTo>
                  <a:pt x="463614" y="101044"/>
                </a:lnTo>
                <a:lnTo>
                  <a:pt x="238188" y="101044"/>
                </a:lnTo>
                <a:lnTo>
                  <a:pt x="192277" y="96341"/>
                </a:lnTo>
                <a:lnTo>
                  <a:pt x="147192" y="81040"/>
                </a:lnTo>
                <a:lnTo>
                  <a:pt x="104267" y="55117"/>
                </a:lnTo>
                <a:lnTo>
                  <a:pt x="154813" y="0"/>
                </a:lnTo>
                <a:close/>
              </a:path>
              <a:path w="466090" h="179704">
                <a:moveTo>
                  <a:pt x="463867" y="106044"/>
                </a:moveTo>
                <a:lnTo>
                  <a:pt x="422021" y="106044"/>
                </a:lnTo>
                <a:lnTo>
                  <a:pt x="466090" y="149999"/>
                </a:lnTo>
                <a:lnTo>
                  <a:pt x="463867" y="106044"/>
                </a:lnTo>
                <a:close/>
              </a:path>
              <a:path w="466090" h="179704">
                <a:moveTo>
                  <a:pt x="395704" y="123977"/>
                </a:moveTo>
                <a:lnTo>
                  <a:pt x="395477" y="123977"/>
                </a:lnTo>
                <a:lnTo>
                  <a:pt x="395477" y="124117"/>
                </a:lnTo>
                <a:lnTo>
                  <a:pt x="395704" y="123977"/>
                </a:lnTo>
                <a:close/>
              </a:path>
              <a:path w="466090" h="179704">
                <a:moveTo>
                  <a:pt x="335406" y="19811"/>
                </a:moveTo>
                <a:lnTo>
                  <a:pt x="367538" y="51815"/>
                </a:lnTo>
                <a:lnTo>
                  <a:pt x="327151" y="78757"/>
                </a:lnTo>
                <a:lnTo>
                  <a:pt x="283590" y="95174"/>
                </a:lnTo>
                <a:lnTo>
                  <a:pt x="238188" y="101044"/>
                </a:lnTo>
                <a:lnTo>
                  <a:pt x="463614" y="101044"/>
                </a:lnTo>
                <a:lnTo>
                  <a:pt x="459867" y="26923"/>
                </a:lnTo>
                <a:lnTo>
                  <a:pt x="335406" y="19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962204" y="5064555"/>
            <a:ext cx="549910" cy="391795"/>
          </a:xfrm>
          <a:custGeom>
            <a:avLst/>
            <a:gdLst/>
            <a:ahLst/>
            <a:cxnLst/>
            <a:rect l="l" t="t" r="r" b="b"/>
            <a:pathLst>
              <a:path w="549909" h="391795">
                <a:moveTo>
                  <a:pt x="458368" y="305766"/>
                </a:moveTo>
                <a:lnTo>
                  <a:pt x="98225" y="305766"/>
                </a:lnTo>
                <a:lnTo>
                  <a:pt x="120826" y="355353"/>
                </a:lnTo>
                <a:lnTo>
                  <a:pt x="152242" y="382464"/>
                </a:lnTo>
                <a:lnTo>
                  <a:pt x="187617" y="391316"/>
                </a:lnTo>
                <a:lnTo>
                  <a:pt x="222092" y="386124"/>
                </a:lnTo>
                <a:lnTo>
                  <a:pt x="250810" y="371103"/>
                </a:lnTo>
                <a:lnTo>
                  <a:pt x="268913" y="350470"/>
                </a:lnTo>
                <a:lnTo>
                  <a:pt x="369643" y="350470"/>
                </a:lnTo>
                <a:lnTo>
                  <a:pt x="383340" y="325832"/>
                </a:lnTo>
                <a:lnTo>
                  <a:pt x="443305" y="325832"/>
                </a:lnTo>
                <a:lnTo>
                  <a:pt x="454474" y="314920"/>
                </a:lnTo>
                <a:lnTo>
                  <a:pt x="458368" y="305766"/>
                </a:lnTo>
                <a:close/>
              </a:path>
              <a:path w="549909" h="391795">
                <a:moveTo>
                  <a:pt x="369643" y="350470"/>
                </a:moveTo>
                <a:lnTo>
                  <a:pt x="268913" y="350470"/>
                </a:lnTo>
                <a:lnTo>
                  <a:pt x="308777" y="376302"/>
                </a:lnTo>
                <a:lnTo>
                  <a:pt x="342367" y="373965"/>
                </a:lnTo>
                <a:lnTo>
                  <a:pt x="367836" y="353720"/>
                </a:lnTo>
                <a:lnTo>
                  <a:pt x="369643" y="350470"/>
                </a:lnTo>
                <a:close/>
              </a:path>
              <a:path w="549909" h="391795">
                <a:moveTo>
                  <a:pt x="443305" y="325832"/>
                </a:moveTo>
                <a:lnTo>
                  <a:pt x="383340" y="325832"/>
                </a:lnTo>
                <a:lnTo>
                  <a:pt x="412735" y="337657"/>
                </a:lnTo>
                <a:lnTo>
                  <a:pt x="436855" y="332134"/>
                </a:lnTo>
                <a:lnTo>
                  <a:pt x="443305" y="325832"/>
                </a:lnTo>
                <a:close/>
              </a:path>
              <a:path w="549909" h="391795">
                <a:moveTo>
                  <a:pt x="146091" y="44739"/>
                </a:moveTo>
                <a:lnTo>
                  <a:pt x="115640" y="54962"/>
                </a:lnTo>
                <a:lnTo>
                  <a:pt x="91201" y="76494"/>
                </a:lnTo>
                <a:lnTo>
                  <a:pt x="75041" y="104881"/>
                </a:lnTo>
                <a:lnTo>
                  <a:pt x="69430" y="135672"/>
                </a:lnTo>
                <a:lnTo>
                  <a:pt x="76635" y="164415"/>
                </a:lnTo>
                <a:lnTo>
                  <a:pt x="41126" y="170592"/>
                </a:lnTo>
                <a:lnTo>
                  <a:pt x="17086" y="187499"/>
                </a:lnTo>
                <a:lnTo>
                  <a:pt x="3662" y="211560"/>
                </a:lnTo>
                <a:lnTo>
                  <a:pt x="0" y="239195"/>
                </a:lnTo>
                <a:lnTo>
                  <a:pt x="5245" y="266827"/>
                </a:lnTo>
                <a:lnTo>
                  <a:pt x="18544" y="290878"/>
                </a:lnTo>
                <a:lnTo>
                  <a:pt x="39043" y="307771"/>
                </a:lnTo>
                <a:lnTo>
                  <a:pt x="65888" y="313926"/>
                </a:lnTo>
                <a:lnTo>
                  <a:pt x="98225" y="305766"/>
                </a:lnTo>
                <a:lnTo>
                  <a:pt x="458368" y="305766"/>
                </a:lnTo>
                <a:lnTo>
                  <a:pt x="464366" y="291669"/>
                </a:lnTo>
                <a:lnTo>
                  <a:pt x="504354" y="288626"/>
                </a:lnTo>
                <a:lnTo>
                  <a:pt x="531503" y="271636"/>
                </a:lnTo>
                <a:lnTo>
                  <a:pt x="546463" y="245625"/>
                </a:lnTo>
                <a:lnTo>
                  <a:pt x="549885" y="215516"/>
                </a:lnTo>
                <a:lnTo>
                  <a:pt x="542418" y="186235"/>
                </a:lnTo>
                <a:lnTo>
                  <a:pt x="524713" y="162706"/>
                </a:lnTo>
                <a:lnTo>
                  <a:pt x="503259" y="152604"/>
                </a:lnTo>
                <a:lnTo>
                  <a:pt x="461191" y="152604"/>
                </a:lnTo>
                <a:lnTo>
                  <a:pt x="459101" y="111791"/>
                </a:lnTo>
                <a:lnTo>
                  <a:pt x="447341" y="76023"/>
                </a:lnTo>
                <a:lnTo>
                  <a:pt x="215954" y="76023"/>
                </a:lnTo>
                <a:lnTo>
                  <a:pt x="180285" y="50275"/>
                </a:lnTo>
                <a:lnTo>
                  <a:pt x="146091" y="44739"/>
                </a:lnTo>
                <a:close/>
              </a:path>
              <a:path w="549909" h="391795">
                <a:moveTo>
                  <a:pt x="497421" y="149854"/>
                </a:moveTo>
                <a:lnTo>
                  <a:pt x="461191" y="152604"/>
                </a:lnTo>
                <a:lnTo>
                  <a:pt x="503259" y="152604"/>
                </a:lnTo>
                <a:lnTo>
                  <a:pt x="497421" y="149854"/>
                </a:lnTo>
                <a:close/>
              </a:path>
              <a:path w="549909" h="391795">
                <a:moveTo>
                  <a:pt x="338469" y="0"/>
                </a:moveTo>
                <a:lnTo>
                  <a:pt x="304698" y="2481"/>
                </a:lnTo>
                <a:lnTo>
                  <a:pt x="271841" y="15371"/>
                </a:lnTo>
                <a:lnTo>
                  <a:pt x="241670" y="39580"/>
                </a:lnTo>
                <a:lnTo>
                  <a:pt x="215954" y="76023"/>
                </a:lnTo>
                <a:lnTo>
                  <a:pt x="447341" y="76023"/>
                </a:lnTo>
                <a:lnTo>
                  <a:pt x="401678" y="22613"/>
                </a:lnTo>
                <a:lnTo>
                  <a:pt x="338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303507" y="5222747"/>
            <a:ext cx="222504" cy="21945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37576" y="4564379"/>
            <a:ext cx="1838325" cy="2136775"/>
          </a:xfrm>
          <a:custGeom>
            <a:avLst/>
            <a:gdLst/>
            <a:ahLst/>
            <a:cxnLst/>
            <a:rect l="l" t="t" r="r" b="b"/>
            <a:pathLst>
              <a:path w="1838325" h="2136775">
                <a:moveTo>
                  <a:pt x="0" y="2136648"/>
                </a:moveTo>
                <a:lnTo>
                  <a:pt x="1837944" y="2136648"/>
                </a:lnTo>
                <a:lnTo>
                  <a:pt x="1837944" y="0"/>
                </a:lnTo>
                <a:lnTo>
                  <a:pt x="0" y="0"/>
                </a:lnTo>
                <a:lnTo>
                  <a:pt x="0" y="2136648"/>
                </a:lnTo>
                <a:close/>
              </a:path>
            </a:pathLst>
          </a:custGeom>
          <a:solidFill>
            <a:srgbClr val="008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35644" y="6145784"/>
            <a:ext cx="1227327" cy="16972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98382" y="6415532"/>
            <a:ext cx="1124458" cy="21883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31072" y="4870755"/>
            <a:ext cx="1058545" cy="754380"/>
          </a:xfrm>
          <a:custGeom>
            <a:avLst/>
            <a:gdLst/>
            <a:ahLst/>
            <a:cxnLst/>
            <a:rect l="l" t="t" r="r" b="b"/>
            <a:pathLst>
              <a:path w="1058545" h="754379">
                <a:moveTo>
                  <a:pt x="883440" y="589482"/>
                </a:moveTo>
                <a:lnTo>
                  <a:pt x="188926" y="589482"/>
                </a:lnTo>
                <a:lnTo>
                  <a:pt x="209980" y="647432"/>
                </a:lnTo>
                <a:lnTo>
                  <a:pt x="237355" y="691401"/>
                </a:lnTo>
                <a:lnTo>
                  <a:pt x="269532" y="722709"/>
                </a:lnTo>
                <a:lnTo>
                  <a:pt x="304991" y="742676"/>
                </a:lnTo>
                <a:lnTo>
                  <a:pt x="342213" y="752621"/>
                </a:lnTo>
                <a:lnTo>
                  <a:pt x="379679" y="753863"/>
                </a:lnTo>
                <a:lnTo>
                  <a:pt x="415868" y="747722"/>
                </a:lnTo>
                <a:lnTo>
                  <a:pt x="449261" y="735517"/>
                </a:lnTo>
                <a:lnTo>
                  <a:pt x="478340" y="718568"/>
                </a:lnTo>
                <a:lnTo>
                  <a:pt x="501584" y="698194"/>
                </a:lnTo>
                <a:lnTo>
                  <a:pt x="517475" y="675715"/>
                </a:lnTo>
                <a:lnTo>
                  <a:pt x="711494" y="675715"/>
                </a:lnTo>
                <a:lnTo>
                  <a:pt x="723368" y="659394"/>
                </a:lnTo>
                <a:lnTo>
                  <a:pt x="737947" y="628090"/>
                </a:lnTo>
                <a:lnTo>
                  <a:pt x="856890" y="628090"/>
                </a:lnTo>
                <a:lnTo>
                  <a:pt x="879914" y="598683"/>
                </a:lnTo>
                <a:lnTo>
                  <a:pt x="883440" y="589482"/>
                </a:lnTo>
                <a:close/>
              </a:path>
              <a:path w="1058545" h="754379">
                <a:moveTo>
                  <a:pt x="711494" y="675715"/>
                </a:moveTo>
                <a:lnTo>
                  <a:pt x="517475" y="675715"/>
                </a:lnTo>
                <a:lnTo>
                  <a:pt x="562611" y="711876"/>
                </a:lnTo>
                <a:lnTo>
                  <a:pt x="604293" y="727561"/>
                </a:lnTo>
                <a:lnTo>
                  <a:pt x="641865" y="726462"/>
                </a:lnTo>
                <a:lnTo>
                  <a:pt x="674672" y="712273"/>
                </a:lnTo>
                <a:lnTo>
                  <a:pt x="702058" y="688686"/>
                </a:lnTo>
                <a:lnTo>
                  <a:pt x="711494" y="675715"/>
                </a:lnTo>
                <a:close/>
              </a:path>
              <a:path w="1058545" h="754379">
                <a:moveTo>
                  <a:pt x="856890" y="628090"/>
                </a:moveTo>
                <a:lnTo>
                  <a:pt x="737947" y="628090"/>
                </a:lnTo>
                <a:lnTo>
                  <a:pt x="783939" y="649313"/>
                </a:lnTo>
                <a:lnTo>
                  <a:pt x="823731" y="647793"/>
                </a:lnTo>
                <a:lnTo>
                  <a:pt x="856124" y="629069"/>
                </a:lnTo>
                <a:lnTo>
                  <a:pt x="856890" y="628090"/>
                </a:lnTo>
                <a:close/>
              </a:path>
              <a:path w="1058545" h="754379">
                <a:moveTo>
                  <a:pt x="305826" y="86743"/>
                </a:moveTo>
                <a:lnTo>
                  <a:pt x="239504" y="97589"/>
                </a:lnTo>
                <a:lnTo>
                  <a:pt x="185037" y="136765"/>
                </a:lnTo>
                <a:lnTo>
                  <a:pt x="147876" y="193562"/>
                </a:lnTo>
                <a:lnTo>
                  <a:pt x="133470" y="257275"/>
                </a:lnTo>
                <a:lnTo>
                  <a:pt x="136504" y="288378"/>
                </a:lnTo>
                <a:lnTo>
                  <a:pt x="147270" y="317194"/>
                </a:lnTo>
                <a:lnTo>
                  <a:pt x="108239" y="320483"/>
                </a:lnTo>
                <a:lnTo>
                  <a:pt x="49145" y="346148"/>
                </a:lnTo>
                <a:lnTo>
                  <a:pt x="13715" y="390445"/>
                </a:lnTo>
                <a:lnTo>
                  <a:pt x="0" y="445196"/>
                </a:lnTo>
                <a:lnTo>
                  <a:pt x="676" y="473936"/>
                </a:lnTo>
                <a:lnTo>
                  <a:pt x="15879" y="529032"/>
                </a:lnTo>
                <a:lnTo>
                  <a:pt x="47923" y="574133"/>
                </a:lnTo>
                <a:lnTo>
                  <a:pt x="94860" y="601060"/>
                </a:lnTo>
                <a:lnTo>
                  <a:pt x="123304" y="605152"/>
                </a:lnTo>
                <a:lnTo>
                  <a:pt x="154741" y="601634"/>
                </a:lnTo>
                <a:lnTo>
                  <a:pt x="188926" y="589482"/>
                </a:lnTo>
                <a:lnTo>
                  <a:pt x="883440" y="589482"/>
                </a:lnTo>
                <a:lnTo>
                  <a:pt x="893903" y="562177"/>
                </a:lnTo>
                <a:lnTo>
                  <a:pt x="940960" y="562177"/>
                </a:lnTo>
                <a:lnTo>
                  <a:pt x="970827" y="556378"/>
                </a:lnTo>
                <a:lnTo>
                  <a:pt x="1023071" y="523686"/>
                </a:lnTo>
                <a:lnTo>
                  <a:pt x="1051875" y="473597"/>
                </a:lnTo>
                <a:lnTo>
                  <a:pt x="1058479" y="415603"/>
                </a:lnTo>
                <a:lnTo>
                  <a:pt x="1053842" y="386609"/>
                </a:lnTo>
                <a:lnTo>
                  <a:pt x="1029469" y="334560"/>
                </a:lnTo>
                <a:lnTo>
                  <a:pt x="985995" y="298341"/>
                </a:lnTo>
                <a:lnTo>
                  <a:pt x="973979" y="294461"/>
                </a:lnTo>
                <a:lnTo>
                  <a:pt x="887680" y="294461"/>
                </a:lnTo>
                <a:lnTo>
                  <a:pt x="888093" y="252004"/>
                </a:lnTo>
                <a:lnTo>
                  <a:pt x="882885" y="211951"/>
                </a:lnTo>
                <a:lnTo>
                  <a:pt x="872554" y="174560"/>
                </a:lnTo>
                <a:lnTo>
                  <a:pt x="860602" y="147014"/>
                </a:lnTo>
                <a:lnTo>
                  <a:pt x="415621" y="147014"/>
                </a:lnTo>
                <a:lnTo>
                  <a:pt x="378556" y="114934"/>
                </a:lnTo>
                <a:lnTo>
                  <a:pt x="341731" y="95289"/>
                </a:lnTo>
                <a:lnTo>
                  <a:pt x="305826" y="86743"/>
                </a:lnTo>
                <a:close/>
              </a:path>
              <a:path w="1058545" h="754379">
                <a:moveTo>
                  <a:pt x="940960" y="562177"/>
                </a:moveTo>
                <a:lnTo>
                  <a:pt x="893903" y="562177"/>
                </a:lnTo>
                <a:lnTo>
                  <a:pt x="935527" y="563232"/>
                </a:lnTo>
                <a:lnTo>
                  <a:pt x="940960" y="562177"/>
                </a:lnTo>
                <a:close/>
              </a:path>
              <a:path w="1058545" h="754379">
                <a:moveTo>
                  <a:pt x="924658" y="287446"/>
                </a:moveTo>
                <a:lnTo>
                  <a:pt x="887680" y="294461"/>
                </a:lnTo>
                <a:lnTo>
                  <a:pt x="973979" y="294461"/>
                </a:lnTo>
                <a:lnTo>
                  <a:pt x="957482" y="289134"/>
                </a:lnTo>
                <a:lnTo>
                  <a:pt x="924658" y="287446"/>
                </a:lnTo>
                <a:close/>
              </a:path>
              <a:path w="1058545" h="754379">
                <a:moveTo>
                  <a:pt x="630934" y="0"/>
                </a:moveTo>
                <a:lnTo>
                  <a:pt x="562757" y="12063"/>
                </a:lnTo>
                <a:lnTo>
                  <a:pt x="497920" y="47055"/>
                </a:lnTo>
                <a:lnTo>
                  <a:pt x="467997" y="73789"/>
                </a:lnTo>
                <a:lnTo>
                  <a:pt x="440398" y="107024"/>
                </a:lnTo>
                <a:lnTo>
                  <a:pt x="415621" y="147014"/>
                </a:lnTo>
                <a:lnTo>
                  <a:pt x="860602" y="147014"/>
                </a:lnTo>
                <a:lnTo>
                  <a:pt x="838506" y="108782"/>
                </a:lnTo>
                <a:lnTo>
                  <a:pt x="789921" y="56719"/>
                </a:lnTo>
                <a:lnTo>
                  <a:pt x="730773" y="20418"/>
                </a:lnTo>
                <a:lnTo>
                  <a:pt x="665033" y="1926"/>
                </a:lnTo>
                <a:lnTo>
                  <a:pt x="630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098280" y="5359908"/>
            <a:ext cx="407034" cy="55244"/>
          </a:xfrm>
          <a:custGeom>
            <a:avLst/>
            <a:gdLst/>
            <a:ahLst/>
            <a:cxnLst/>
            <a:rect l="l" t="t" r="r" b="b"/>
            <a:pathLst>
              <a:path w="407034" h="55245">
                <a:moveTo>
                  <a:pt x="387476" y="0"/>
                </a:moveTo>
                <a:lnTo>
                  <a:pt x="19430" y="0"/>
                </a:lnTo>
                <a:lnTo>
                  <a:pt x="11894" y="1672"/>
                </a:lnTo>
                <a:lnTo>
                  <a:pt x="5714" y="6238"/>
                </a:lnTo>
                <a:lnTo>
                  <a:pt x="1535" y="13019"/>
                </a:lnTo>
                <a:lnTo>
                  <a:pt x="0" y="21335"/>
                </a:lnTo>
                <a:lnTo>
                  <a:pt x="0" y="54863"/>
                </a:lnTo>
                <a:lnTo>
                  <a:pt x="5556" y="48238"/>
                </a:lnTo>
                <a:lnTo>
                  <a:pt x="12350" y="43195"/>
                </a:lnTo>
                <a:lnTo>
                  <a:pt x="20145" y="39987"/>
                </a:lnTo>
                <a:lnTo>
                  <a:pt x="28701" y="38861"/>
                </a:lnTo>
                <a:lnTo>
                  <a:pt x="406908" y="38861"/>
                </a:lnTo>
                <a:lnTo>
                  <a:pt x="406908" y="29082"/>
                </a:lnTo>
                <a:lnTo>
                  <a:pt x="302641" y="29082"/>
                </a:lnTo>
                <a:lnTo>
                  <a:pt x="302641" y="25653"/>
                </a:lnTo>
                <a:lnTo>
                  <a:pt x="327151" y="25653"/>
                </a:lnTo>
                <a:lnTo>
                  <a:pt x="327151" y="9524"/>
                </a:lnTo>
                <a:lnTo>
                  <a:pt x="352639" y="9524"/>
                </a:lnTo>
                <a:lnTo>
                  <a:pt x="352425" y="9270"/>
                </a:lnTo>
                <a:lnTo>
                  <a:pt x="403061" y="9270"/>
                </a:lnTo>
                <a:lnTo>
                  <a:pt x="401193" y="6238"/>
                </a:lnTo>
                <a:lnTo>
                  <a:pt x="395013" y="1672"/>
                </a:lnTo>
                <a:lnTo>
                  <a:pt x="387476" y="0"/>
                </a:lnTo>
                <a:close/>
              </a:path>
              <a:path w="407034" h="55245">
                <a:moveTo>
                  <a:pt x="406908" y="38861"/>
                </a:moveTo>
                <a:lnTo>
                  <a:pt x="378205" y="38861"/>
                </a:lnTo>
                <a:lnTo>
                  <a:pt x="386762" y="39987"/>
                </a:lnTo>
                <a:lnTo>
                  <a:pt x="394557" y="43195"/>
                </a:lnTo>
                <a:lnTo>
                  <a:pt x="401351" y="48238"/>
                </a:lnTo>
                <a:lnTo>
                  <a:pt x="406908" y="54863"/>
                </a:lnTo>
                <a:lnTo>
                  <a:pt x="406908" y="38861"/>
                </a:lnTo>
                <a:close/>
              </a:path>
              <a:path w="407034" h="55245">
                <a:moveTo>
                  <a:pt x="327151" y="25653"/>
                </a:moveTo>
                <a:lnTo>
                  <a:pt x="321055" y="25653"/>
                </a:lnTo>
                <a:lnTo>
                  <a:pt x="321055" y="29082"/>
                </a:lnTo>
                <a:lnTo>
                  <a:pt x="327151" y="29082"/>
                </a:lnTo>
                <a:lnTo>
                  <a:pt x="327151" y="25653"/>
                </a:lnTo>
                <a:close/>
              </a:path>
              <a:path w="407034" h="55245">
                <a:moveTo>
                  <a:pt x="352639" y="9524"/>
                </a:moveTo>
                <a:lnTo>
                  <a:pt x="344931" y="9524"/>
                </a:lnTo>
                <a:lnTo>
                  <a:pt x="344931" y="29082"/>
                </a:lnTo>
                <a:lnTo>
                  <a:pt x="352425" y="29082"/>
                </a:lnTo>
                <a:lnTo>
                  <a:pt x="360806" y="19176"/>
                </a:lnTo>
                <a:lnTo>
                  <a:pt x="352639" y="9524"/>
                </a:lnTo>
                <a:close/>
              </a:path>
              <a:path w="407034" h="55245">
                <a:moveTo>
                  <a:pt x="363220" y="21970"/>
                </a:moveTo>
                <a:lnTo>
                  <a:pt x="357250" y="29082"/>
                </a:lnTo>
                <a:lnTo>
                  <a:pt x="369062" y="29082"/>
                </a:lnTo>
                <a:lnTo>
                  <a:pt x="363220" y="21970"/>
                </a:lnTo>
                <a:close/>
              </a:path>
              <a:path w="407034" h="55245">
                <a:moveTo>
                  <a:pt x="403061" y="9270"/>
                </a:moveTo>
                <a:lnTo>
                  <a:pt x="373888" y="9270"/>
                </a:lnTo>
                <a:lnTo>
                  <a:pt x="365633" y="19176"/>
                </a:lnTo>
                <a:lnTo>
                  <a:pt x="373888" y="29082"/>
                </a:lnTo>
                <a:lnTo>
                  <a:pt x="406908" y="29082"/>
                </a:lnTo>
                <a:lnTo>
                  <a:pt x="406908" y="21335"/>
                </a:lnTo>
                <a:lnTo>
                  <a:pt x="405372" y="13019"/>
                </a:lnTo>
                <a:lnTo>
                  <a:pt x="403061" y="9270"/>
                </a:lnTo>
                <a:close/>
              </a:path>
              <a:path w="407034" h="55245">
                <a:moveTo>
                  <a:pt x="342138" y="12572"/>
                </a:moveTo>
                <a:lnTo>
                  <a:pt x="329946" y="12572"/>
                </a:lnTo>
                <a:lnTo>
                  <a:pt x="329946" y="26034"/>
                </a:lnTo>
                <a:lnTo>
                  <a:pt x="342138" y="26034"/>
                </a:lnTo>
                <a:lnTo>
                  <a:pt x="342138" y="12572"/>
                </a:lnTo>
                <a:close/>
              </a:path>
              <a:path w="407034" h="55245">
                <a:moveTo>
                  <a:pt x="369062" y="9270"/>
                </a:moveTo>
                <a:lnTo>
                  <a:pt x="357250" y="9270"/>
                </a:lnTo>
                <a:lnTo>
                  <a:pt x="363220" y="16255"/>
                </a:lnTo>
                <a:lnTo>
                  <a:pt x="369062" y="9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400920" y="5385561"/>
            <a:ext cx="18415" cy="3810"/>
          </a:xfrm>
          <a:custGeom>
            <a:avLst/>
            <a:gdLst/>
            <a:ahLst/>
            <a:cxnLst/>
            <a:rect l="l" t="t" r="r" b="b"/>
            <a:pathLst>
              <a:path w="18415" h="3810">
                <a:moveTo>
                  <a:pt x="0" y="0"/>
                </a:moveTo>
                <a:lnTo>
                  <a:pt x="0" y="3428"/>
                </a:lnTo>
                <a:lnTo>
                  <a:pt x="18414" y="3428"/>
                </a:lnTo>
                <a:lnTo>
                  <a:pt x="1841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5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428226" y="537248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0" y="0"/>
                </a:moveTo>
                <a:lnTo>
                  <a:pt x="12192" y="0"/>
                </a:lnTo>
                <a:lnTo>
                  <a:pt x="12192" y="13462"/>
                </a:lnTo>
                <a:lnTo>
                  <a:pt x="0" y="134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5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425431" y="5369433"/>
            <a:ext cx="17780" cy="19685"/>
          </a:xfrm>
          <a:custGeom>
            <a:avLst/>
            <a:gdLst/>
            <a:ahLst/>
            <a:cxnLst/>
            <a:rect l="l" t="t" r="r" b="b"/>
            <a:pathLst>
              <a:path w="17779" h="19685">
                <a:moveTo>
                  <a:pt x="0" y="0"/>
                </a:moveTo>
                <a:lnTo>
                  <a:pt x="0" y="19557"/>
                </a:lnTo>
                <a:lnTo>
                  <a:pt x="17779" y="19557"/>
                </a:lnTo>
                <a:lnTo>
                  <a:pt x="17779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5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450705" y="5369178"/>
            <a:ext cx="21590" cy="20320"/>
          </a:xfrm>
          <a:custGeom>
            <a:avLst/>
            <a:gdLst/>
            <a:ahLst/>
            <a:cxnLst/>
            <a:rect l="l" t="t" r="r" b="b"/>
            <a:pathLst>
              <a:path w="21590" h="20320">
                <a:moveTo>
                  <a:pt x="0" y="0"/>
                </a:moveTo>
                <a:lnTo>
                  <a:pt x="8381" y="9906"/>
                </a:lnTo>
                <a:lnTo>
                  <a:pt x="0" y="19812"/>
                </a:lnTo>
                <a:lnTo>
                  <a:pt x="4825" y="19812"/>
                </a:lnTo>
                <a:lnTo>
                  <a:pt x="10795" y="12700"/>
                </a:lnTo>
                <a:lnTo>
                  <a:pt x="16637" y="19812"/>
                </a:lnTo>
                <a:lnTo>
                  <a:pt x="21463" y="19812"/>
                </a:lnTo>
                <a:lnTo>
                  <a:pt x="13208" y="9906"/>
                </a:lnTo>
                <a:lnTo>
                  <a:pt x="21463" y="0"/>
                </a:lnTo>
                <a:lnTo>
                  <a:pt x="16637" y="0"/>
                </a:lnTo>
                <a:lnTo>
                  <a:pt x="10795" y="6985"/>
                </a:lnTo>
                <a:lnTo>
                  <a:pt x="4825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5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98280" y="5359908"/>
            <a:ext cx="407034" cy="55244"/>
          </a:xfrm>
          <a:custGeom>
            <a:avLst/>
            <a:gdLst/>
            <a:ahLst/>
            <a:cxnLst/>
            <a:rect l="l" t="t" r="r" b="b"/>
            <a:pathLst>
              <a:path w="407034" h="55245">
                <a:moveTo>
                  <a:pt x="19430" y="0"/>
                </a:moveTo>
                <a:lnTo>
                  <a:pt x="387476" y="0"/>
                </a:lnTo>
                <a:lnTo>
                  <a:pt x="395013" y="1672"/>
                </a:lnTo>
                <a:lnTo>
                  <a:pt x="401193" y="6238"/>
                </a:lnTo>
                <a:lnTo>
                  <a:pt x="405372" y="13019"/>
                </a:lnTo>
                <a:lnTo>
                  <a:pt x="406908" y="21335"/>
                </a:lnTo>
                <a:lnTo>
                  <a:pt x="406908" y="54863"/>
                </a:lnTo>
                <a:lnTo>
                  <a:pt x="401351" y="48238"/>
                </a:lnTo>
                <a:lnTo>
                  <a:pt x="394557" y="43195"/>
                </a:lnTo>
                <a:lnTo>
                  <a:pt x="386762" y="39987"/>
                </a:lnTo>
                <a:lnTo>
                  <a:pt x="378205" y="38861"/>
                </a:lnTo>
                <a:lnTo>
                  <a:pt x="28701" y="38861"/>
                </a:lnTo>
                <a:lnTo>
                  <a:pt x="20145" y="39987"/>
                </a:lnTo>
                <a:lnTo>
                  <a:pt x="12350" y="43195"/>
                </a:lnTo>
                <a:lnTo>
                  <a:pt x="5556" y="48238"/>
                </a:lnTo>
                <a:lnTo>
                  <a:pt x="0" y="54863"/>
                </a:lnTo>
                <a:lnTo>
                  <a:pt x="0" y="21335"/>
                </a:lnTo>
                <a:lnTo>
                  <a:pt x="1535" y="13019"/>
                </a:lnTo>
                <a:lnTo>
                  <a:pt x="5714" y="6238"/>
                </a:lnTo>
                <a:lnTo>
                  <a:pt x="11894" y="1672"/>
                </a:lnTo>
                <a:lnTo>
                  <a:pt x="19430" y="0"/>
                </a:lnTo>
                <a:close/>
              </a:path>
            </a:pathLst>
          </a:custGeom>
          <a:ln w="3175">
            <a:solidFill>
              <a:srgbClr val="005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099804" y="5414771"/>
            <a:ext cx="403860" cy="353695"/>
          </a:xfrm>
          <a:custGeom>
            <a:avLst/>
            <a:gdLst/>
            <a:ahLst/>
            <a:cxnLst/>
            <a:rect l="l" t="t" r="r" b="b"/>
            <a:pathLst>
              <a:path w="403859" h="353695">
                <a:moveTo>
                  <a:pt x="365505" y="0"/>
                </a:moveTo>
                <a:lnTo>
                  <a:pt x="38353" y="0"/>
                </a:lnTo>
                <a:lnTo>
                  <a:pt x="23413" y="3010"/>
                </a:lnTo>
                <a:lnTo>
                  <a:pt x="11223" y="11223"/>
                </a:lnTo>
                <a:lnTo>
                  <a:pt x="3010" y="23413"/>
                </a:lnTo>
                <a:lnTo>
                  <a:pt x="0" y="38353"/>
                </a:lnTo>
                <a:lnTo>
                  <a:pt x="0" y="315188"/>
                </a:lnTo>
                <a:lnTo>
                  <a:pt x="3010" y="330127"/>
                </a:lnTo>
                <a:lnTo>
                  <a:pt x="11223" y="342326"/>
                </a:lnTo>
                <a:lnTo>
                  <a:pt x="23413" y="350551"/>
                </a:lnTo>
                <a:lnTo>
                  <a:pt x="38353" y="353567"/>
                </a:lnTo>
                <a:lnTo>
                  <a:pt x="365505" y="353567"/>
                </a:lnTo>
                <a:lnTo>
                  <a:pt x="380446" y="350551"/>
                </a:lnTo>
                <a:lnTo>
                  <a:pt x="392636" y="342326"/>
                </a:lnTo>
                <a:lnTo>
                  <a:pt x="400849" y="330127"/>
                </a:lnTo>
                <a:lnTo>
                  <a:pt x="403860" y="315188"/>
                </a:lnTo>
                <a:lnTo>
                  <a:pt x="403860" y="38353"/>
                </a:lnTo>
                <a:lnTo>
                  <a:pt x="400849" y="23413"/>
                </a:lnTo>
                <a:lnTo>
                  <a:pt x="392636" y="11223"/>
                </a:lnTo>
                <a:lnTo>
                  <a:pt x="380446" y="3010"/>
                </a:lnTo>
                <a:lnTo>
                  <a:pt x="365505" y="0"/>
                </a:lnTo>
                <a:close/>
              </a:path>
            </a:pathLst>
          </a:custGeom>
          <a:solidFill>
            <a:srgbClr val="008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099804" y="5414771"/>
            <a:ext cx="403860" cy="353695"/>
          </a:xfrm>
          <a:custGeom>
            <a:avLst/>
            <a:gdLst/>
            <a:ahLst/>
            <a:cxnLst/>
            <a:rect l="l" t="t" r="r" b="b"/>
            <a:pathLst>
              <a:path w="403859" h="353695">
                <a:moveTo>
                  <a:pt x="0" y="38353"/>
                </a:moveTo>
                <a:lnTo>
                  <a:pt x="3010" y="23413"/>
                </a:lnTo>
                <a:lnTo>
                  <a:pt x="11223" y="11223"/>
                </a:lnTo>
                <a:lnTo>
                  <a:pt x="23413" y="3010"/>
                </a:lnTo>
                <a:lnTo>
                  <a:pt x="38353" y="0"/>
                </a:lnTo>
                <a:lnTo>
                  <a:pt x="365505" y="0"/>
                </a:lnTo>
                <a:lnTo>
                  <a:pt x="380446" y="3010"/>
                </a:lnTo>
                <a:lnTo>
                  <a:pt x="392636" y="11223"/>
                </a:lnTo>
                <a:lnTo>
                  <a:pt x="400849" y="23413"/>
                </a:lnTo>
                <a:lnTo>
                  <a:pt x="403860" y="38353"/>
                </a:lnTo>
                <a:lnTo>
                  <a:pt x="403860" y="315188"/>
                </a:lnTo>
                <a:lnTo>
                  <a:pt x="400849" y="330127"/>
                </a:lnTo>
                <a:lnTo>
                  <a:pt x="392636" y="342326"/>
                </a:lnTo>
                <a:lnTo>
                  <a:pt x="380446" y="350551"/>
                </a:lnTo>
                <a:lnTo>
                  <a:pt x="365505" y="353567"/>
                </a:lnTo>
                <a:lnTo>
                  <a:pt x="38353" y="353567"/>
                </a:lnTo>
                <a:lnTo>
                  <a:pt x="23413" y="350551"/>
                </a:lnTo>
                <a:lnTo>
                  <a:pt x="11223" y="342326"/>
                </a:lnTo>
                <a:lnTo>
                  <a:pt x="3010" y="330127"/>
                </a:lnTo>
                <a:lnTo>
                  <a:pt x="0" y="315188"/>
                </a:lnTo>
                <a:lnTo>
                  <a:pt x="0" y="3835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168383" y="5469635"/>
            <a:ext cx="266700" cy="23621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03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468" y="319786"/>
            <a:ext cx="6939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>
                <a:solidFill>
                  <a:srgbClr val="2C2C2C"/>
                </a:solidFill>
              </a:rPr>
              <a:t>Azure </a:t>
            </a:r>
            <a:r>
              <a:rPr sz="4000" spc="-95" dirty="0">
                <a:solidFill>
                  <a:srgbClr val="2C2C2C"/>
                </a:solidFill>
              </a:rPr>
              <a:t>migration </a:t>
            </a:r>
            <a:r>
              <a:rPr sz="4000" spc="-85" dirty="0">
                <a:solidFill>
                  <a:srgbClr val="2C2C2C"/>
                </a:solidFill>
              </a:rPr>
              <a:t>tools </a:t>
            </a:r>
            <a:r>
              <a:rPr sz="4000" spc="-70" dirty="0">
                <a:solidFill>
                  <a:srgbClr val="2C2C2C"/>
                </a:solidFill>
              </a:rPr>
              <a:t>and</a:t>
            </a:r>
            <a:r>
              <a:rPr sz="4000" spc="-520" dirty="0">
                <a:solidFill>
                  <a:srgbClr val="2C2C2C"/>
                </a:solidFill>
              </a:rPr>
              <a:t> </a:t>
            </a:r>
            <a:r>
              <a:rPr sz="4000" spc="-65" dirty="0">
                <a:solidFill>
                  <a:srgbClr val="2C2C2C"/>
                </a:solidFill>
              </a:rPr>
              <a:t>services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273927" y="4381500"/>
            <a:ext cx="5022596" cy="346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86372" y="4934965"/>
            <a:ext cx="38735" cy="38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0059" y="4830064"/>
            <a:ext cx="1477518" cy="224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9868" y="4957145"/>
            <a:ext cx="79780" cy="1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74456" y="4838572"/>
            <a:ext cx="2334514" cy="281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86372" y="5329682"/>
            <a:ext cx="38735" cy="38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0059" y="5222494"/>
            <a:ext cx="3356991" cy="293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86372" y="5724359"/>
            <a:ext cx="38735" cy="38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0059" y="5619546"/>
            <a:ext cx="4972431" cy="2912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7549" y="1960000"/>
            <a:ext cx="1777977" cy="20647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532" y="1973579"/>
            <a:ext cx="2080260" cy="2042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581" y="1198625"/>
            <a:ext cx="5660390" cy="434340"/>
          </a:xfrm>
          <a:custGeom>
            <a:avLst/>
            <a:gdLst/>
            <a:ahLst/>
            <a:cxnLst/>
            <a:rect l="l" t="t" r="r" b="b"/>
            <a:pathLst>
              <a:path w="5660390" h="434339">
                <a:moveTo>
                  <a:pt x="5442966" y="0"/>
                </a:moveTo>
                <a:lnTo>
                  <a:pt x="0" y="0"/>
                </a:lnTo>
                <a:lnTo>
                  <a:pt x="0" y="434339"/>
                </a:lnTo>
                <a:lnTo>
                  <a:pt x="5442966" y="434339"/>
                </a:lnTo>
                <a:lnTo>
                  <a:pt x="5660135" y="217170"/>
                </a:lnTo>
                <a:lnTo>
                  <a:pt x="544296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60623" y="1247901"/>
            <a:ext cx="62992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b="0" spc="15" dirty="0">
                <a:solidFill>
                  <a:srgbClr val="FFFFFF"/>
                </a:solidFill>
                <a:latin typeface="Segoe UI Light"/>
                <a:cs typeface="Segoe UI Light"/>
              </a:rPr>
              <a:t>A</a:t>
            </a:r>
            <a:r>
              <a:rPr sz="1750" b="0" dirty="0">
                <a:solidFill>
                  <a:srgbClr val="FFFFFF"/>
                </a:solidFill>
                <a:latin typeface="Segoe UI Light"/>
                <a:cs typeface="Segoe UI Light"/>
              </a:rPr>
              <a:t>s</a:t>
            </a:r>
            <a:r>
              <a:rPr sz="1750" b="0" spc="5" dirty="0">
                <a:solidFill>
                  <a:srgbClr val="FFFFFF"/>
                </a:solidFill>
                <a:latin typeface="Segoe UI Light"/>
                <a:cs typeface="Segoe UI Light"/>
              </a:rPr>
              <a:t>se</a:t>
            </a:r>
            <a:r>
              <a:rPr sz="1750" b="0" dirty="0">
                <a:solidFill>
                  <a:srgbClr val="FFFFFF"/>
                </a:solidFill>
                <a:latin typeface="Segoe UI Light"/>
                <a:cs typeface="Segoe UI Light"/>
              </a:rPr>
              <a:t>s</a:t>
            </a:r>
            <a:r>
              <a:rPr sz="1750" b="0" spc="10" dirty="0">
                <a:solidFill>
                  <a:srgbClr val="FFFFFF"/>
                </a:solidFill>
                <a:latin typeface="Segoe UI Light"/>
                <a:cs typeface="Segoe UI Light"/>
              </a:rPr>
              <a:t>s</a:t>
            </a:r>
            <a:endParaRPr sz="1750">
              <a:latin typeface="Segoe UI Light"/>
              <a:cs typeface="Segoe UI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18097" y="1198625"/>
            <a:ext cx="5637530" cy="434340"/>
          </a:xfrm>
          <a:custGeom>
            <a:avLst/>
            <a:gdLst/>
            <a:ahLst/>
            <a:cxnLst/>
            <a:rect l="l" t="t" r="r" b="b"/>
            <a:pathLst>
              <a:path w="5637530" h="434339">
                <a:moveTo>
                  <a:pt x="5420106" y="0"/>
                </a:moveTo>
                <a:lnTo>
                  <a:pt x="0" y="0"/>
                </a:lnTo>
                <a:lnTo>
                  <a:pt x="217169" y="217170"/>
                </a:lnTo>
                <a:lnTo>
                  <a:pt x="0" y="434339"/>
                </a:lnTo>
                <a:lnTo>
                  <a:pt x="5420106" y="434339"/>
                </a:lnTo>
                <a:lnTo>
                  <a:pt x="5637276" y="217170"/>
                </a:lnTo>
                <a:lnTo>
                  <a:pt x="5420106" y="0"/>
                </a:lnTo>
                <a:close/>
              </a:path>
            </a:pathLst>
          </a:custGeom>
          <a:solidFill>
            <a:srgbClr val="4EB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8097" y="1198625"/>
            <a:ext cx="5637530" cy="434340"/>
          </a:xfrm>
          <a:custGeom>
            <a:avLst/>
            <a:gdLst/>
            <a:ahLst/>
            <a:cxnLst/>
            <a:rect l="l" t="t" r="r" b="b"/>
            <a:pathLst>
              <a:path w="5637530" h="434339">
                <a:moveTo>
                  <a:pt x="0" y="0"/>
                </a:moveTo>
                <a:lnTo>
                  <a:pt x="5420106" y="0"/>
                </a:lnTo>
                <a:lnTo>
                  <a:pt x="5637276" y="217170"/>
                </a:lnTo>
                <a:lnTo>
                  <a:pt x="5420106" y="434339"/>
                </a:lnTo>
                <a:lnTo>
                  <a:pt x="0" y="434339"/>
                </a:lnTo>
                <a:lnTo>
                  <a:pt x="217169" y="217170"/>
                </a:lnTo>
                <a:lnTo>
                  <a:pt x="0" y="0"/>
                </a:lnTo>
                <a:close/>
              </a:path>
            </a:pathLst>
          </a:custGeom>
          <a:solidFill>
            <a:srgbClr val="0078D7"/>
          </a:solidFill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55079" y="1208532"/>
            <a:ext cx="5161915" cy="424180"/>
          </a:xfrm>
          <a:custGeom>
            <a:avLst/>
            <a:gdLst/>
            <a:ahLst/>
            <a:cxnLst/>
            <a:rect l="l" t="t" r="r" b="b"/>
            <a:pathLst>
              <a:path w="5161915" h="424180">
                <a:moveTo>
                  <a:pt x="0" y="423672"/>
                </a:moveTo>
                <a:lnTo>
                  <a:pt x="5161787" y="423672"/>
                </a:lnTo>
                <a:lnTo>
                  <a:pt x="5161787" y="0"/>
                </a:lnTo>
                <a:lnTo>
                  <a:pt x="0" y="0"/>
                </a:lnTo>
                <a:lnTo>
                  <a:pt x="0" y="423672"/>
                </a:lnTo>
                <a:close/>
              </a:path>
            </a:pathLst>
          </a:custGeom>
          <a:solidFill>
            <a:srgbClr val="007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586343" y="1252855"/>
            <a:ext cx="75184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b="0" spc="20" dirty="0">
                <a:solidFill>
                  <a:srgbClr val="FFFFFF"/>
                </a:solidFill>
                <a:latin typeface="Segoe UI Light"/>
                <a:cs typeface="Segoe UI Light"/>
              </a:rPr>
              <a:t>M</a:t>
            </a:r>
            <a:r>
              <a:rPr sz="1750" b="0" spc="-5" dirty="0">
                <a:solidFill>
                  <a:srgbClr val="FFFFFF"/>
                </a:solidFill>
                <a:latin typeface="Segoe UI Light"/>
                <a:cs typeface="Segoe UI Light"/>
              </a:rPr>
              <a:t>i</a:t>
            </a:r>
            <a:r>
              <a:rPr sz="1750" b="0" spc="5" dirty="0">
                <a:solidFill>
                  <a:srgbClr val="FFFFFF"/>
                </a:solidFill>
                <a:latin typeface="Segoe UI Light"/>
                <a:cs typeface="Segoe UI Light"/>
              </a:rPr>
              <a:t>grate</a:t>
            </a:r>
            <a:endParaRPr sz="1750">
              <a:latin typeface="Segoe UI Light"/>
              <a:cs typeface="Segoe UI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02766" y="4400930"/>
            <a:ext cx="3570351" cy="3319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3494" y="4940172"/>
            <a:ext cx="38735" cy="387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37182" y="4835271"/>
            <a:ext cx="3097910" cy="2247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3494" y="5334889"/>
            <a:ext cx="38735" cy="387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37182" y="5229986"/>
            <a:ext cx="3227197" cy="2247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3494" y="5729554"/>
            <a:ext cx="38735" cy="387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0577" y="5624741"/>
            <a:ext cx="2505329" cy="2247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DCDF9B-AA2C-497C-9AE7-2157836AFFE9}"/>
              </a:ext>
            </a:extLst>
          </p:cNvPr>
          <p:cNvSpPr txBox="1"/>
          <p:nvPr/>
        </p:nvSpPr>
        <p:spPr>
          <a:xfrm>
            <a:off x="0" y="6605748"/>
            <a:ext cx="12192000" cy="369332"/>
          </a:xfrm>
          <a:prstGeom prst="rect">
            <a:avLst/>
          </a:prstGeom>
          <a:solidFill>
            <a:srgbClr val="0078D7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8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8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35">
            <a:extLst>
              <a:ext uri="{FF2B5EF4-FFF2-40B4-BE49-F238E27FC236}">
                <a16:creationId xmlns:a16="http://schemas.microsoft.com/office/drawing/2014/main" id="{438B429A-08F9-4D89-AACB-C7BF03F35D7A}"/>
              </a:ext>
            </a:extLst>
          </p:cNvPr>
          <p:cNvSpPr txBox="1">
            <a:spLocks/>
          </p:cNvSpPr>
          <p:nvPr/>
        </p:nvSpPr>
        <p:spPr>
          <a:xfrm>
            <a:off x="1242646" y="2720233"/>
            <a:ext cx="9706712" cy="1484444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05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10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Implementing</a:t>
            </a:r>
            <a:r>
              <a:rPr kumimoji="0" lang="en-US" sz="4800" b="0" i="0" u="none" strike="noStrike" kern="1200" cap="none" spc="100" normalizeH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 Common Data Architectures: SQL Server or Azure </a:t>
            </a:r>
            <a:endParaRPr kumimoji="0" lang="en-US" sz="4800" b="0" i="0" u="none" strike="noStrike" kern="1200" cap="none" spc="100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accel="5000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4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2361 L 0 -1.11111E-6 " pathEditMode="relative" rAng="0" ptsTypes="AA" p14:bounceEnd="50000">
                                          <p:cBhvr>
                                            <p:cTn id="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1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4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2361 L 0 -1.11111E-6 " pathEditMode="relative" rAng="0" ptsTypes="AA">
                                          <p:cBhvr>
                                            <p:cTn id="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1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4" grpId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1E4F7A-EA9A-4088-AACC-DD6D03F625A2}"/>
              </a:ext>
            </a:extLst>
          </p:cNvPr>
          <p:cNvSpPr/>
          <p:nvPr/>
        </p:nvSpPr>
        <p:spPr>
          <a:xfrm>
            <a:off x="9590656" y="5377616"/>
            <a:ext cx="2349552" cy="131437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80CAF-1702-4339-902E-1F7C8AEEF434}"/>
              </a:ext>
            </a:extLst>
          </p:cNvPr>
          <p:cNvSpPr/>
          <p:nvPr/>
        </p:nvSpPr>
        <p:spPr>
          <a:xfrm>
            <a:off x="649472" y="463038"/>
            <a:ext cx="1252668" cy="20764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2EF94C-D079-4512-B1A5-6BC0FCB33739}"/>
              </a:ext>
            </a:extLst>
          </p:cNvPr>
          <p:cNvGrpSpPr/>
          <p:nvPr/>
        </p:nvGrpSpPr>
        <p:grpSpPr>
          <a:xfrm>
            <a:off x="1772151" y="2055792"/>
            <a:ext cx="207794" cy="3345617"/>
            <a:chOff x="1413146" y="2055792"/>
            <a:chExt cx="207794" cy="3345617"/>
          </a:xfrm>
        </p:grpSpPr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38BE3E5D-BB00-4C9E-9D32-DEE55A2336F9}"/>
                </a:ext>
              </a:extLst>
            </p:cNvPr>
            <p:cNvSpPr/>
            <p:nvPr/>
          </p:nvSpPr>
          <p:spPr>
            <a:xfrm>
              <a:off x="1413146" y="2055792"/>
              <a:ext cx="52618" cy="3345617"/>
            </a:xfrm>
            <a:prstGeom prst="rightBracket">
              <a:avLst/>
            </a:prstGeom>
            <a:ln w="12700">
              <a:solidFill>
                <a:srgbClr val="0078D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0A8B400-6F2F-4D18-93CC-12471CFB4E70}"/>
                </a:ext>
              </a:extLst>
            </p:cNvPr>
            <p:cNvCxnSpPr/>
            <p:nvPr/>
          </p:nvCxnSpPr>
          <p:spPr>
            <a:xfrm>
              <a:off x="1515702" y="3678649"/>
              <a:ext cx="105238" cy="0"/>
            </a:xfrm>
            <a:prstGeom prst="straightConnector1">
              <a:avLst/>
            </a:prstGeom>
            <a:ln w="12700">
              <a:solidFill>
                <a:srgbClr val="0078D7"/>
              </a:solidFill>
              <a:prstDash val="dash"/>
              <a:headEnd type="none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C3F86D3-BC7D-438D-A684-D07F6358891D}"/>
              </a:ext>
            </a:extLst>
          </p:cNvPr>
          <p:cNvSpPr/>
          <p:nvPr/>
        </p:nvSpPr>
        <p:spPr>
          <a:xfrm>
            <a:off x="629311" y="4140567"/>
            <a:ext cx="558557" cy="23563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49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Social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E0265A-381D-4BAC-8716-A8E19CA39D1D}"/>
              </a:ext>
            </a:extLst>
          </p:cNvPr>
          <p:cNvSpPr/>
          <p:nvPr/>
        </p:nvSpPr>
        <p:spPr>
          <a:xfrm>
            <a:off x="754032" y="2182946"/>
            <a:ext cx="433834" cy="23563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49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LOB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9DDDBA-84B9-4AEC-9B6D-31CF32D65501}"/>
              </a:ext>
            </a:extLst>
          </p:cNvPr>
          <p:cNvSpPr/>
          <p:nvPr/>
        </p:nvSpPr>
        <p:spPr>
          <a:xfrm>
            <a:off x="621267" y="3161757"/>
            <a:ext cx="566601" cy="23563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49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Graph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4CCD20-030C-4CB4-915D-82B6D03468FA}"/>
              </a:ext>
            </a:extLst>
          </p:cNvPr>
          <p:cNvSpPr/>
          <p:nvPr/>
        </p:nvSpPr>
        <p:spPr>
          <a:xfrm>
            <a:off x="804706" y="4629972"/>
            <a:ext cx="383160" cy="23563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49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IoT</a:t>
            </a:r>
            <a:endParaRPr kumimoji="0" lang="en-US" sz="1000" b="1" i="0" u="none" strike="noStrike" kern="0" cap="none" spc="49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charset="0"/>
              <a:ea typeface="Segoe UI Semibold" charset="0"/>
              <a:cs typeface="Segoe UI Semibold" charset="0"/>
            </a:endParaRPr>
          </a:p>
        </p:txBody>
      </p:sp>
      <p:sp>
        <p:nvSpPr>
          <p:cNvPr id="13" name="ShoppingCart_E7BF">
            <a:extLst>
              <a:ext uri="{FF2B5EF4-FFF2-40B4-BE49-F238E27FC236}">
                <a16:creationId xmlns:a16="http://schemas.microsoft.com/office/drawing/2014/main" id="{1BE8EB5D-9283-4C20-9014-B48B11BA2A3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13533" y="2124394"/>
            <a:ext cx="322152" cy="272156"/>
          </a:xfrm>
          <a:custGeom>
            <a:avLst/>
            <a:gdLst>
              <a:gd name="T0" fmla="*/ 3368 w 3817"/>
              <a:gd name="T1" fmla="*/ 2994 h 3244"/>
              <a:gd name="T2" fmla="*/ 3119 w 3817"/>
              <a:gd name="T3" fmla="*/ 3244 h 3244"/>
              <a:gd name="T4" fmla="*/ 2869 w 3817"/>
              <a:gd name="T5" fmla="*/ 2994 h 3244"/>
              <a:gd name="T6" fmla="*/ 3119 w 3817"/>
              <a:gd name="T7" fmla="*/ 2745 h 3244"/>
              <a:gd name="T8" fmla="*/ 3368 w 3817"/>
              <a:gd name="T9" fmla="*/ 2994 h 3244"/>
              <a:gd name="T10" fmla="*/ 1372 w 3817"/>
              <a:gd name="T11" fmla="*/ 2745 h 3244"/>
              <a:gd name="T12" fmla="*/ 1123 w 3817"/>
              <a:gd name="T13" fmla="*/ 2994 h 3244"/>
              <a:gd name="T14" fmla="*/ 1372 w 3817"/>
              <a:gd name="T15" fmla="*/ 3244 h 3244"/>
              <a:gd name="T16" fmla="*/ 1622 w 3817"/>
              <a:gd name="T17" fmla="*/ 2994 h 3244"/>
              <a:gd name="T18" fmla="*/ 1372 w 3817"/>
              <a:gd name="T19" fmla="*/ 2745 h 3244"/>
              <a:gd name="T20" fmla="*/ 0 w 3817"/>
              <a:gd name="T21" fmla="*/ 0 h 3244"/>
              <a:gd name="T22" fmla="*/ 457 w 3817"/>
              <a:gd name="T23" fmla="*/ 0 h 3244"/>
              <a:gd name="T24" fmla="*/ 1372 w 3817"/>
              <a:gd name="T25" fmla="*/ 2745 h 3244"/>
              <a:gd name="T26" fmla="*/ 3119 w 3817"/>
              <a:gd name="T27" fmla="*/ 2745 h 3244"/>
              <a:gd name="T28" fmla="*/ 1123 w 3817"/>
              <a:gd name="T29" fmla="*/ 1996 h 3244"/>
              <a:gd name="T30" fmla="*/ 3318 w 3817"/>
              <a:gd name="T31" fmla="*/ 1996 h 3244"/>
              <a:gd name="T32" fmla="*/ 3817 w 3817"/>
              <a:gd name="T33" fmla="*/ 499 h 3244"/>
              <a:gd name="T34" fmla="*/ 624 w 3817"/>
              <a:gd name="T35" fmla="*/ 499 h 3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17" h="3244">
                <a:moveTo>
                  <a:pt x="3368" y="2994"/>
                </a:moveTo>
                <a:cubicBezTo>
                  <a:pt x="3368" y="3132"/>
                  <a:pt x="3257" y="3244"/>
                  <a:pt x="3119" y="3244"/>
                </a:cubicBezTo>
                <a:cubicBezTo>
                  <a:pt x="2981" y="3244"/>
                  <a:pt x="2869" y="3132"/>
                  <a:pt x="2869" y="2994"/>
                </a:cubicBezTo>
                <a:cubicBezTo>
                  <a:pt x="2869" y="2856"/>
                  <a:pt x="2981" y="2745"/>
                  <a:pt x="3119" y="2745"/>
                </a:cubicBezTo>
                <a:cubicBezTo>
                  <a:pt x="3257" y="2745"/>
                  <a:pt x="3368" y="2856"/>
                  <a:pt x="3368" y="2994"/>
                </a:cubicBezTo>
                <a:close/>
                <a:moveTo>
                  <a:pt x="1372" y="2745"/>
                </a:moveTo>
                <a:cubicBezTo>
                  <a:pt x="1234" y="2745"/>
                  <a:pt x="1123" y="2856"/>
                  <a:pt x="1123" y="2994"/>
                </a:cubicBezTo>
                <a:cubicBezTo>
                  <a:pt x="1123" y="3132"/>
                  <a:pt x="1234" y="3244"/>
                  <a:pt x="1372" y="3244"/>
                </a:cubicBezTo>
                <a:cubicBezTo>
                  <a:pt x="1510" y="3244"/>
                  <a:pt x="1622" y="3132"/>
                  <a:pt x="1622" y="2994"/>
                </a:cubicBezTo>
                <a:cubicBezTo>
                  <a:pt x="1622" y="2856"/>
                  <a:pt x="1510" y="2745"/>
                  <a:pt x="1372" y="2745"/>
                </a:cubicBezTo>
                <a:close/>
                <a:moveTo>
                  <a:pt x="0" y="0"/>
                </a:moveTo>
                <a:cubicBezTo>
                  <a:pt x="457" y="0"/>
                  <a:pt x="457" y="0"/>
                  <a:pt x="457" y="0"/>
                </a:cubicBezTo>
                <a:cubicBezTo>
                  <a:pt x="1372" y="2745"/>
                  <a:pt x="1372" y="2745"/>
                  <a:pt x="1372" y="2745"/>
                </a:cubicBezTo>
                <a:cubicBezTo>
                  <a:pt x="3119" y="2745"/>
                  <a:pt x="3119" y="2745"/>
                  <a:pt x="3119" y="2745"/>
                </a:cubicBezTo>
                <a:moveTo>
                  <a:pt x="1123" y="1996"/>
                </a:moveTo>
                <a:cubicBezTo>
                  <a:pt x="3318" y="1996"/>
                  <a:pt x="3318" y="1996"/>
                  <a:pt x="3318" y="1996"/>
                </a:cubicBezTo>
                <a:cubicBezTo>
                  <a:pt x="3817" y="499"/>
                  <a:pt x="3817" y="499"/>
                  <a:pt x="3817" y="499"/>
                </a:cubicBezTo>
                <a:cubicBezTo>
                  <a:pt x="624" y="499"/>
                  <a:pt x="624" y="499"/>
                  <a:pt x="624" y="499"/>
                </a:cubicBez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7385FD-F347-47FF-BB1A-CF315EEBE45D}"/>
              </a:ext>
            </a:extLst>
          </p:cNvPr>
          <p:cNvGrpSpPr/>
          <p:nvPr/>
        </p:nvGrpSpPr>
        <p:grpSpPr>
          <a:xfrm>
            <a:off x="1301855" y="3115972"/>
            <a:ext cx="345509" cy="307628"/>
            <a:chOff x="5381211" y="5822591"/>
            <a:chExt cx="1439523" cy="1290119"/>
          </a:xfrm>
          <a:solidFill>
            <a:schemeClr val="bg1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EC3F37-2766-42B8-AE8D-5629ADF895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7900" y="6623850"/>
              <a:ext cx="64441" cy="3052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F42F0D-3672-4A8C-B75E-6D100871FF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7440" y="6596380"/>
              <a:ext cx="266700" cy="1905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EBC2FE-C6CE-4206-8FD0-170239170D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5220" y="6555740"/>
              <a:ext cx="436881" cy="254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E2B137-69BF-464A-A99C-A0DB25A325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8821" y="6588760"/>
              <a:ext cx="274319" cy="15748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F9D43D0-A89D-4DC4-A506-0EB9208184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0220" y="6406515"/>
              <a:ext cx="489585" cy="13144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A50E2B-28D3-4DB4-8A59-DC5DB4E915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85485" y="6122670"/>
              <a:ext cx="297180" cy="37338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F2B541-0581-4A41-9C3C-F51B1E2483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040" y="6012180"/>
              <a:ext cx="187960" cy="4699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EA8FA4-7395-49C4-82C1-F4A8F853AE72}"/>
                </a:ext>
              </a:extLst>
            </p:cNvPr>
            <p:cNvSpPr/>
            <p:nvPr/>
          </p:nvSpPr>
          <p:spPr bwMode="auto">
            <a:xfrm>
              <a:off x="6030684" y="6445998"/>
              <a:ext cx="208390" cy="20839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772DAFE-AE1E-47FB-9B2F-E3CA0A4B7CBF}"/>
                </a:ext>
              </a:extLst>
            </p:cNvPr>
            <p:cNvSpPr/>
            <p:nvPr/>
          </p:nvSpPr>
          <p:spPr bwMode="auto">
            <a:xfrm>
              <a:off x="6612344" y="6445998"/>
              <a:ext cx="208390" cy="20839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F3F7305-3388-47EA-A818-8BF9BA176FDC}"/>
                </a:ext>
              </a:extLst>
            </p:cNvPr>
            <p:cNvSpPr/>
            <p:nvPr/>
          </p:nvSpPr>
          <p:spPr bwMode="auto">
            <a:xfrm>
              <a:off x="6415326" y="6722858"/>
              <a:ext cx="208390" cy="20839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CA42016-675D-4365-AD23-27CBDD777A1B}"/>
                </a:ext>
              </a:extLst>
            </p:cNvPr>
            <p:cNvSpPr/>
            <p:nvPr/>
          </p:nvSpPr>
          <p:spPr bwMode="auto">
            <a:xfrm>
              <a:off x="6271983" y="5822591"/>
              <a:ext cx="208390" cy="20839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B3EE46C-A22B-445B-B6AC-28B1B44EA45F}"/>
                </a:ext>
              </a:extLst>
            </p:cNvPr>
            <p:cNvSpPr/>
            <p:nvPr/>
          </p:nvSpPr>
          <p:spPr bwMode="auto">
            <a:xfrm>
              <a:off x="5634443" y="5952138"/>
              <a:ext cx="208390" cy="20839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C86103-2EA6-4443-86DD-FBA9A80D24A6}"/>
                </a:ext>
              </a:extLst>
            </p:cNvPr>
            <p:cNvSpPr/>
            <p:nvPr/>
          </p:nvSpPr>
          <p:spPr bwMode="auto">
            <a:xfrm>
              <a:off x="5381211" y="6285981"/>
              <a:ext cx="208390" cy="20839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FD4EF2-7424-4ED5-B088-76FEFA64A508}"/>
                </a:ext>
              </a:extLst>
            </p:cNvPr>
            <p:cNvSpPr/>
            <p:nvPr/>
          </p:nvSpPr>
          <p:spPr bwMode="auto">
            <a:xfrm>
              <a:off x="5618093" y="6677155"/>
              <a:ext cx="208390" cy="20839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52F9E0-DEEE-4E57-83F8-D608AD6A4292}"/>
                </a:ext>
              </a:extLst>
            </p:cNvPr>
            <p:cNvSpPr/>
            <p:nvPr/>
          </p:nvSpPr>
          <p:spPr bwMode="auto">
            <a:xfrm>
              <a:off x="5941777" y="6904320"/>
              <a:ext cx="208390" cy="20839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3C78C9-4255-433C-90A2-26B0FA5CACE6}"/>
              </a:ext>
            </a:extLst>
          </p:cNvPr>
          <p:cNvSpPr/>
          <p:nvPr/>
        </p:nvSpPr>
        <p:spPr>
          <a:xfrm>
            <a:off x="614932" y="3651162"/>
            <a:ext cx="572935" cy="23563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49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Image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A1B29A-A33E-4B39-B34C-70913D138EA7}"/>
              </a:ext>
            </a:extLst>
          </p:cNvPr>
          <p:cNvGrpSpPr/>
          <p:nvPr/>
        </p:nvGrpSpPr>
        <p:grpSpPr>
          <a:xfrm>
            <a:off x="1334219" y="3616262"/>
            <a:ext cx="280784" cy="251889"/>
            <a:chOff x="2760401" y="1824177"/>
            <a:chExt cx="285697" cy="257980"/>
          </a:xfrm>
        </p:grpSpPr>
        <p:sp>
          <p:nvSpPr>
            <p:cNvPr id="32" name="Rectangle 48">
              <a:extLst>
                <a:ext uri="{FF2B5EF4-FFF2-40B4-BE49-F238E27FC236}">
                  <a16:creationId xmlns:a16="http://schemas.microsoft.com/office/drawing/2014/main" id="{D8B6E00E-20BF-4017-A5B9-9B90CFDB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401" y="1824177"/>
              <a:ext cx="285697" cy="257980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Freeform 49">
              <a:extLst>
                <a:ext uri="{FF2B5EF4-FFF2-40B4-BE49-F238E27FC236}">
                  <a16:creationId xmlns:a16="http://schemas.microsoft.com/office/drawing/2014/main" id="{906453A6-0A7D-4084-AF55-0D6A3E007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401" y="1929714"/>
              <a:ext cx="285697" cy="140716"/>
            </a:xfrm>
            <a:custGeom>
              <a:avLst/>
              <a:gdLst>
                <a:gd name="T0" fmla="*/ 268 w 268"/>
                <a:gd name="T1" fmla="*/ 132 h 132"/>
                <a:gd name="T2" fmla="*/ 179 w 268"/>
                <a:gd name="T3" fmla="*/ 44 h 132"/>
                <a:gd name="T4" fmla="*/ 156 w 268"/>
                <a:gd name="T5" fmla="*/ 66 h 132"/>
                <a:gd name="T6" fmla="*/ 89 w 268"/>
                <a:gd name="T7" fmla="*/ 0 h 132"/>
                <a:gd name="T8" fmla="*/ 0 w 268"/>
                <a:gd name="T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32">
                  <a:moveTo>
                    <a:pt x="268" y="132"/>
                  </a:moveTo>
                  <a:lnTo>
                    <a:pt x="179" y="44"/>
                  </a:lnTo>
                  <a:lnTo>
                    <a:pt x="156" y="66"/>
                  </a:lnTo>
                  <a:lnTo>
                    <a:pt x="89" y="0"/>
                  </a:lnTo>
                  <a:lnTo>
                    <a:pt x="0" y="88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4957FB0-1AFF-4B12-B853-564E5ACA8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221" y="1871082"/>
              <a:ext cx="47971" cy="469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5" name="Freeform 173">
            <a:extLst>
              <a:ext uri="{FF2B5EF4-FFF2-40B4-BE49-F238E27FC236}">
                <a16:creationId xmlns:a16="http://schemas.microsoft.com/office/drawing/2014/main" id="{61BC1B06-937E-4B56-9ACA-D8393E9B752B}"/>
              </a:ext>
            </a:extLst>
          </p:cNvPr>
          <p:cNvSpPr/>
          <p:nvPr/>
        </p:nvSpPr>
        <p:spPr bwMode="auto">
          <a:xfrm>
            <a:off x="1325352" y="4146861"/>
            <a:ext cx="298516" cy="244459"/>
          </a:xfrm>
          <a:custGeom>
            <a:avLst/>
            <a:gdLst>
              <a:gd name="connsiteX0" fmla="*/ 2243075 w 3227827"/>
              <a:gd name="connsiteY0" fmla="*/ 0 h 2660690"/>
              <a:gd name="connsiteX1" fmla="*/ 2705138 w 3227827"/>
              <a:gd name="connsiteY1" fmla="*/ 178525 h 2660690"/>
              <a:gd name="connsiteX2" fmla="*/ 2744327 w 3227827"/>
              <a:gd name="connsiteY2" fmla="*/ 219630 h 2660690"/>
              <a:gd name="connsiteX3" fmla="*/ 2774681 w 3227827"/>
              <a:gd name="connsiteY3" fmla="*/ 217260 h 2660690"/>
              <a:gd name="connsiteX4" fmla="*/ 3179748 w 3227827"/>
              <a:gd name="connsiteY4" fmla="*/ 39644 h 2660690"/>
              <a:gd name="connsiteX5" fmla="*/ 2898534 w 3227827"/>
              <a:gd name="connsiteY5" fmla="*/ 401594 h 2660690"/>
              <a:gd name="connsiteX6" fmla="*/ 3227827 w 3227827"/>
              <a:gd name="connsiteY6" fmla="*/ 319044 h 2660690"/>
              <a:gd name="connsiteX7" fmla="*/ 2991063 w 3227827"/>
              <a:gd name="connsiteY7" fmla="*/ 666622 h 2660690"/>
              <a:gd name="connsiteX8" fmla="*/ 2924137 w 3227827"/>
              <a:gd name="connsiteY8" fmla="*/ 717139 h 2660690"/>
              <a:gd name="connsiteX9" fmla="*/ 2924693 w 3227827"/>
              <a:gd name="connsiteY9" fmla="*/ 729139 h 2660690"/>
              <a:gd name="connsiteX10" fmla="*/ 990811 w 3227827"/>
              <a:gd name="connsiteY10" fmla="*/ 2659611 h 2660690"/>
              <a:gd name="connsiteX11" fmla="*/ 83639 w 3227827"/>
              <a:gd name="connsiteY11" fmla="*/ 2429023 h 2660690"/>
              <a:gd name="connsiteX12" fmla="*/ 0 w 3227827"/>
              <a:gd name="connsiteY12" fmla="*/ 2378015 h 2660690"/>
              <a:gd name="connsiteX13" fmla="*/ 151258 w 3227827"/>
              <a:gd name="connsiteY13" fmla="*/ 2370349 h 2660690"/>
              <a:gd name="connsiteX14" fmla="*/ 899006 w 3227827"/>
              <a:gd name="connsiteY14" fmla="*/ 2129959 h 2660690"/>
              <a:gd name="connsiteX15" fmla="*/ 966223 w 3227827"/>
              <a:gd name="connsiteY15" fmla="*/ 2085120 h 2660690"/>
              <a:gd name="connsiteX16" fmla="*/ 904179 w 3227827"/>
              <a:gd name="connsiteY16" fmla="*/ 2074665 h 2660690"/>
              <a:gd name="connsiteX17" fmla="*/ 353090 w 3227827"/>
              <a:gd name="connsiteY17" fmla="*/ 1603559 h 2660690"/>
              <a:gd name="connsiteX18" fmla="*/ 608904 w 3227827"/>
              <a:gd name="connsiteY18" fmla="*/ 1614444 h 2660690"/>
              <a:gd name="connsiteX19" fmla="*/ 129933 w 3227827"/>
              <a:gd name="connsiteY19" fmla="*/ 931366 h 2660690"/>
              <a:gd name="connsiteX20" fmla="*/ 374862 w 3227827"/>
              <a:gd name="connsiteY20" fmla="*/ 993959 h 2660690"/>
              <a:gd name="connsiteX21" fmla="*/ 219740 w 3227827"/>
              <a:gd name="connsiteY21" fmla="*/ 101330 h 2660690"/>
              <a:gd name="connsiteX22" fmla="*/ 1410961 w 3227827"/>
              <a:gd name="connsiteY22" fmla="*/ 782283 h 2660690"/>
              <a:gd name="connsiteX23" fmla="*/ 1563883 w 3227827"/>
              <a:gd name="connsiteY23" fmla="*/ 792289 h 2660690"/>
              <a:gd name="connsiteX24" fmla="*/ 1563785 w 3227827"/>
              <a:gd name="connsiteY24" fmla="*/ 791863 h 2660690"/>
              <a:gd name="connsiteX25" fmla="*/ 1555866 w 3227827"/>
              <a:gd name="connsiteY25" fmla="*/ 687208 h 2660690"/>
              <a:gd name="connsiteX26" fmla="*/ 2243075 w 3227827"/>
              <a:gd name="connsiteY26" fmla="*/ 0 h 2660690"/>
              <a:gd name="connsiteX0" fmla="*/ 2243075 w 3227827"/>
              <a:gd name="connsiteY0" fmla="*/ 0 h 2660690"/>
              <a:gd name="connsiteX1" fmla="*/ 2705138 w 3227827"/>
              <a:gd name="connsiteY1" fmla="*/ 178525 h 2660690"/>
              <a:gd name="connsiteX2" fmla="*/ 2744327 w 3227827"/>
              <a:gd name="connsiteY2" fmla="*/ 219630 h 2660690"/>
              <a:gd name="connsiteX3" fmla="*/ 2774681 w 3227827"/>
              <a:gd name="connsiteY3" fmla="*/ 217260 h 2660690"/>
              <a:gd name="connsiteX4" fmla="*/ 3179748 w 3227827"/>
              <a:gd name="connsiteY4" fmla="*/ 39644 h 2660690"/>
              <a:gd name="connsiteX5" fmla="*/ 2898534 w 3227827"/>
              <a:gd name="connsiteY5" fmla="*/ 401594 h 2660690"/>
              <a:gd name="connsiteX6" fmla="*/ 3227827 w 3227827"/>
              <a:gd name="connsiteY6" fmla="*/ 319044 h 2660690"/>
              <a:gd name="connsiteX7" fmla="*/ 2991063 w 3227827"/>
              <a:gd name="connsiteY7" fmla="*/ 666622 h 2660690"/>
              <a:gd name="connsiteX8" fmla="*/ 2924137 w 3227827"/>
              <a:gd name="connsiteY8" fmla="*/ 717139 h 2660690"/>
              <a:gd name="connsiteX9" fmla="*/ 2924693 w 3227827"/>
              <a:gd name="connsiteY9" fmla="*/ 729139 h 2660690"/>
              <a:gd name="connsiteX10" fmla="*/ 990811 w 3227827"/>
              <a:gd name="connsiteY10" fmla="*/ 2659611 h 2660690"/>
              <a:gd name="connsiteX11" fmla="*/ 83639 w 3227827"/>
              <a:gd name="connsiteY11" fmla="*/ 2429023 h 2660690"/>
              <a:gd name="connsiteX12" fmla="*/ 0 w 3227827"/>
              <a:gd name="connsiteY12" fmla="*/ 2378015 h 2660690"/>
              <a:gd name="connsiteX13" fmla="*/ 151258 w 3227827"/>
              <a:gd name="connsiteY13" fmla="*/ 2370349 h 2660690"/>
              <a:gd name="connsiteX14" fmla="*/ 899006 w 3227827"/>
              <a:gd name="connsiteY14" fmla="*/ 2129959 h 2660690"/>
              <a:gd name="connsiteX15" fmla="*/ 966223 w 3227827"/>
              <a:gd name="connsiteY15" fmla="*/ 2085120 h 2660690"/>
              <a:gd name="connsiteX16" fmla="*/ 904179 w 3227827"/>
              <a:gd name="connsiteY16" fmla="*/ 2074665 h 2660690"/>
              <a:gd name="connsiteX17" fmla="*/ 353090 w 3227827"/>
              <a:gd name="connsiteY17" fmla="*/ 1603559 h 2660690"/>
              <a:gd name="connsiteX18" fmla="*/ 608904 w 3227827"/>
              <a:gd name="connsiteY18" fmla="*/ 1614444 h 2660690"/>
              <a:gd name="connsiteX19" fmla="*/ 129933 w 3227827"/>
              <a:gd name="connsiteY19" fmla="*/ 931366 h 2660690"/>
              <a:gd name="connsiteX20" fmla="*/ 374862 w 3227827"/>
              <a:gd name="connsiteY20" fmla="*/ 993959 h 2660690"/>
              <a:gd name="connsiteX21" fmla="*/ 219740 w 3227827"/>
              <a:gd name="connsiteY21" fmla="*/ 101330 h 2660690"/>
              <a:gd name="connsiteX22" fmla="*/ 1410961 w 3227827"/>
              <a:gd name="connsiteY22" fmla="*/ 782283 h 2660690"/>
              <a:gd name="connsiteX23" fmla="*/ 1563883 w 3227827"/>
              <a:gd name="connsiteY23" fmla="*/ 792289 h 2660690"/>
              <a:gd name="connsiteX24" fmla="*/ 1563785 w 3227827"/>
              <a:gd name="connsiteY24" fmla="*/ 791863 h 2660690"/>
              <a:gd name="connsiteX25" fmla="*/ 1555866 w 3227827"/>
              <a:gd name="connsiteY25" fmla="*/ 687208 h 2660690"/>
              <a:gd name="connsiteX26" fmla="*/ 2243075 w 3227827"/>
              <a:gd name="connsiteY26" fmla="*/ 0 h 266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27827" h="2660690">
                <a:moveTo>
                  <a:pt x="2243075" y="0"/>
                </a:moveTo>
                <a:cubicBezTo>
                  <a:pt x="2420981" y="0"/>
                  <a:pt x="2583098" y="67604"/>
                  <a:pt x="2705138" y="178525"/>
                </a:cubicBezTo>
                <a:lnTo>
                  <a:pt x="2744327" y="219630"/>
                </a:lnTo>
                <a:lnTo>
                  <a:pt x="2774681" y="217260"/>
                </a:lnTo>
                <a:cubicBezTo>
                  <a:pt x="2931135" y="197090"/>
                  <a:pt x="3033245" y="134440"/>
                  <a:pt x="3179748" y="39644"/>
                </a:cubicBezTo>
                <a:cubicBezTo>
                  <a:pt x="3163117" y="234680"/>
                  <a:pt x="3021300" y="307251"/>
                  <a:pt x="2898534" y="401594"/>
                </a:cubicBezTo>
                <a:cubicBezTo>
                  <a:pt x="3018277" y="413992"/>
                  <a:pt x="3151627" y="380125"/>
                  <a:pt x="3227827" y="319044"/>
                </a:cubicBezTo>
                <a:cubicBezTo>
                  <a:pt x="3167276" y="498431"/>
                  <a:pt x="3092946" y="584440"/>
                  <a:pt x="2991063" y="666622"/>
                </a:cubicBezTo>
                <a:lnTo>
                  <a:pt x="2924137" y="717139"/>
                </a:lnTo>
                <a:cubicBezTo>
                  <a:pt x="2924322" y="721139"/>
                  <a:pt x="2924508" y="725139"/>
                  <a:pt x="2924693" y="729139"/>
                </a:cubicBezTo>
                <a:cubicBezTo>
                  <a:pt x="2916083" y="1642648"/>
                  <a:pt x="2157998" y="2699186"/>
                  <a:pt x="990811" y="2659611"/>
                </a:cubicBezTo>
                <a:cubicBezTo>
                  <a:pt x="424478" y="2640408"/>
                  <a:pt x="353308" y="2576079"/>
                  <a:pt x="83639" y="2429023"/>
                </a:cubicBezTo>
                <a:lnTo>
                  <a:pt x="0" y="2378015"/>
                </a:lnTo>
                <a:lnTo>
                  <a:pt x="151258" y="2370349"/>
                </a:lnTo>
                <a:cubicBezTo>
                  <a:pt x="421172" y="2342832"/>
                  <a:pt x="674412" y="2258696"/>
                  <a:pt x="899006" y="2129959"/>
                </a:cubicBezTo>
                <a:lnTo>
                  <a:pt x="966223" y="2085120"/>
                </a:lnTo>
                <a:lnTo>
                  <a:pt x="904179" y="2074665"/>
                </a:lnTo>
                <a:cubicBezTo>
                  <a:pt x="718952" y="2036268"/>
                  <a:pt x="464668" y="1913349"/>
                  <a:pt x="353090" y="1603559"/>
                </a:cubicBezTo>
                <a:cubicBezTo>
                  <a:pt x="443804" y="1631680"/>
                  <a:pt x="545404" y="1648916"/>
                  <a:pt x="608904" y="1614444"/>
                </a:cubicBezTo>
                <a:cubicBezTo>
                  <a:pt x="337668" y="1484722"/>
                  <a:pt x="71875" y="1232538"/>
                  <a:pt x="129933" y="931366"/>
                </a:cubicBezTo>
                <a:cubicBezTo>
                  <a:pt x="211576" y="965837"/>
                  <a:pt x="238790" y="994867"/>
                  <a:pt x="374862" y="993959"/>
                </a:cubicBezTo>
                <a:cubicBezTo>
                  <a:pt x="140819" y="761730"/>
                  <a:pt x="51011" y="420644"/>
                  <a:pt x="219740" y="101330"/>
                </a:cubicBezTo>
                <a:cubicBezTo>
                  <a:pt x="539508" y="520431"/>
                  <a:pt x="1016949" y="731341"/>
                  <a:pt x="1410961" y="782283"/>
                </a:cubicBezTo>
                <a:lnTo>
                  <a:pt x="1563883" y="792289"/>
                </a:lnTo>
                <a:cubicBezTo>
                  <a:pt x="1563850" y="792147"/>
                  <a:pt x="1563818" y="792005"/>
                  <a:pt x="1563785" y="791863"/>
                </a:cubicBezTo>
                <a:cubicBezTo>
                  <a:pt x="1558571" y="757739"/>
                  <a:pt x="1555867" y="722789"/>
                  <a:pt x="1555866" y="687208"/>
                </a:cubicBezTo>
                <a:cubicBezTo>
                  <a:pt x="1555867" y="307674"/>
                  <a:pt x="1863540" y="-1"/>
                  <a:pt x="2243075" y="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A2E9FF-F4CE-4D86-8069-C34951F85F36}"/>
              </a:ext>
            </a:extLst>
          </p:cNvPr>
          <p:cNvSpPr/>
          <p:nvPr/>
        </p:nvSpPr>
        <p:spPr>
          <a:xfrm>
            <a:off x="711277" y="2672351"/>
            <a:ext cx="476591" cy="23563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49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CRM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7690BD-C234-4A68-9CBF-3E058C9717F1}"/>
              </a:ext>
            </a:extLst>
          </p:cNvPr>
          <p:cNvGrpSpPr/>
          <p:nvPr/>
        </p:nvGrpSpPr>
        <p:grpSpPr>
          <a:xfrm>
            <a:off x="1351872" y="2632171"/>
            <a:ext cx="245475" cy="305222"/>
            <a:chOff x="1564614" y="1427406"/>
            <a:chExt cx="256236" cy="32069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8A31FAD-64A1-48A9-A6DC-B92A9CD2C44C}"/>
                </a:ext>
              </a:extLst>
            </p:cNvPr>
            <p:cNvGrpSpPr/>
            <p:nvPr/>
          </p:nvGrpSpPr>
          <p:grpSpPr>
            <a:xfrm>
              <a:off x="1591509" y="1483819"/>
              <a:ext cx="229341" cy="264280"/>
              <a:chOff x="6498112" y="3330497"/>
              <a:chExt cx="1259085" cy="1450900"/>
            </a:xfrm>
          </p:grpSpPr>
          <p:sp>
            <p:nvSpPr>
              <p:cNvPr id="40" name="Oval 8">
                <a:extLst>
                  <a:ext uri="{FF2B5EF4-FFF2-40B4-BE49-F238E27FC236}">
                    <a16:creationId xmlns:a16="http://schemas.microsoft.com/office/drawing/2014/main" id="{6A4612B0-946A-4597-BE5E-C46371FCF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234" y="3330497"/>
                <a:ext cx="472157" cy="459861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Oval 9">
                <a:extLst>
                  <a:ext uri="{FF2B5EF4-FFF2-40B4-BE49-F238E27FC236}">
                    <a16:creationId xmlns:a16="http://schemas.microsoft.com/office/drawing/2014/main" id="{B42CC3E0-4210-4C04-B292-948606CB8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1233" y="3790359"/>
                <a:ext cx="572982" cy="575442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7CEEEFCF-4554-480B-B613-5D4CCD0EB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8112" y="4365800"/>
                <a:ext cx="816438" cy="415597"/>
              </a:xfrm>
              <a:custGeom>
                <a:avLst/>
                <a:gdLst>
                  <a:gd name="T0" fmla="*/ 57 w 57"/>
                  <a:gd name="T1" fmla="*/ 29 h 29"/>
                  <a:gd name="T2" fmla="*/ 28 w 57"/>
                  <a:gd name="T3" fmla="*/ 0 h 29"/>
                  <a:gd name="T4" fmla="*/ 0 w 57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29"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Freeform 13">
                <a:extLst>
                  <a:ext uri="{FF2B5EF4-FFF2-40B4-BE49-F238E27FC236}">
                    <a16:creationId xmlns:a16="http://schemas.microsoft.com/office/drawing/2014/main" id="{C89EDE0E-3CC8-4FA4-A78F-9C1954B45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4215" y="3790359"/>
                <a:ext cx="572982" cy="287721"/>
              </a:xfrm>
              <a:custGeom>
                <a:avLst/>
                <a:gdLst>
                  <a:gd name="T0" fmla="*/ 40 w 40"/>
                  <a:gd name="T1" fmla="*/ 20 h 20"/>
                  <a:gd name="T2" fmla="*/ 20 w 40"/>
                  <a:gd name="T3" fmla="*/ 0 h 20"/>
                  <a:gd name="T4" fmla="*/ 0 w 4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0">
                    <a:moveTo>
                      <a:pt x="40" y="20"/>
                    </a:moveTo>
                    <a:cubicBezTo>
                      <a:pt x="40" y="9"/>
                      <a:pt x="3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: Shape 168">
              <a:extLst>
                <a:ext uri="{FF2B5EF4-FFF2-40B4-BE49-F238E27FC236}">
                  <a16:creationId xmlns:a16="http://schemas.microsoft.com/office/drawing/2014/main" id="{86BB501C-9C9D-406D-8A14-D8E5A30725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64614" y="1427406"/>
              <a:ext cx="122892" cy="103468"/>
            </a:xfrm>
            <a:custGeom>
              <a:avLst/>
              <a:gdLst>
                <a:gd name="connsiteX0" fmla="*/ 0 w 541845"/>
                <a:gd name="connsiteY0" fmla="*/ 0 h 456200"/>
                <a:gd name="connsiteX1" fmla="*/ 541845 w 541845"/>
                <a:gd name="connsiteY1" fmla="*/ 0 h 456200"/>
                <a:gd name="connsiteX2" fmla="*/ 541845 w 541845"/>
                <a:gd name="connsiteY2" fmla="*/ 336005 h 456200"/>
                <a:gd name="connsiteX3" fmla="*/ 170403 w 541845"/>
                <a:gd name="connsiteY3" fmla="*/ 336005 h 456200"/>
                <a:gd name="connsiteX4" fmla="*/ 50208 w 541845"/>
                <a:gd name="connsiteY4" fmla="*/ 456200 h 456200"/>
                <a:gd name="connsiteX5" fmla="*/ 50208 w 541845"/>
                <a:gd name="connsiteY5" fmla="*/ 336005 h 456200"/>
                <a:gd name="connsiteX6" fmla="*/ 0 w 541845"/>
                <a:gd name="connsiteY6" fmla="*/ 336005 h 45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845" h="456200">
                  <a:moveTo>
                    <a:pt x="0" y="0"/>
                  </a:moveTo>
                  <a:lnTo>
                    <a:pt x="541845" y="0"/>
                  </a:lnTo>
                  <a:lnTo>
                    <a:pt x="541845" y="336005"/>
                  </a:lnTo>
                  <a:lnTo>
                    <a:pt x="170403" y="336005"/>
                  </a:lnTo>
                  <a:lnTo>
                    <a:pt x="50208" y="456200"/>
                  </a:lnTo>
                  <a:lnTo>
                    <a:pt x="50208" y="336005"/>
                  </a:lnTo>
                  <a:lnTo>
                    <a:pt x="0" y="33600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76E846-7E4E-402A-948B-6E511CFAEFCB}"/>
              </a:ext>
            </a:extLst>
          </p:cNvPr>
          <p:cNvGrpSpPr/>
          <p:nvPr/>
        </p:nvGrpSpPr>
        <p:grpSpPr>
          <a:xfrm>
            <a:off x="1287424" y="4594476"/>
            <a:ext cx="361012" cy="303907"/>
            <a:chOff x="2907342" y="5439822"/>
            <a:chExt cx="478274" cy="40526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B4126F-E80F-4CF7-82B6-7C2E2D41D6E8}"/>
                </a:ext>
              </a:extLst>
            </p:cNvPr>
            <p:cNvGrpSpPr/>
            <p:nvPr/>
          </p:nvGrpSpPr>
          <p:grpSpPr>
            <a:xfrm rot="2348880">
              <a:off x="3117544" y="5439822"/>
              <a:ext cx="268072" cy="138560"/>
              <a:chOff x="2946400" y="1075143"/>
              <a:chExt cx="6491514" cy="3355305"/>
            </a:xfrm>
          </p:grpSpPr>
          <p:sp>
            <p:nvSpPr>
              <p:cNvPr id="47" name="Freeform: Shape 70">
                <a:extLst>
                  <a:ext uri="{FF2B5EF4-FFF2-40B4-BE49-F238E27FC236}">
                    <a16:creationId xmlns:a16="http://schemas.microsoft.com/office/drawing/2014/main" id="{ACE65C8F-818E-48A9-ABB4-EF9F32DEC5C8}"/>
                  </a:ext>
                </a:extLst>
              </p:cNvPr>
              <p:cNvSpPr/>
              <p:nvPr/>
            </p:nvSpPr>
            <p:spPr>
              <a:xfrm>
                <a:off x="2946400" y="1075143"/>
                <a:ext cx="6491514" cy="1508609"/>
              </a:xfrm>
              <a:custGeom>
                <a:avLst/>
                <a:gdLst>
                  <a:gd name="connsiteX0" fmla="*/ 0 w 6491514"/>
                  <a:gd name="connsiteY0" fmla="*/ 7257 h 7257"/>
                  <a:gd name="connsiteX1" fmla="*/ 6491514 w 6491514"/>
                  <a:gd name="connsiteY1" fmla="*/ 0 h 7257"/>
                  <a:gd name="connsiteX0" fmla="*/ 0 w 10000"/>
                  <a:gd name="connsiteY0" fmla="*/ 1245584 h 1245584"/>
                  <a:gd name="connsiteX1" fmla="*/ 10000 w 10000"/>
                  <a:gd name="connsiteY1" fmla="*/ 1235584 h 1245584"/>
                  <a:gd name="connsiteX0" fmla="*/ 0 w 10000"/>
                  <a:gd name="connsiteY0" fmla="*/ 2078828 h 2078828"/>
                  <a:gd name="connsiteX1" fmla="*/ 10000 w 10000"/>
                  <a:gd name="connsiteY1" fmla="*/ 2068828 h 207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2078828">
                    <a:moveTo>
                      <a:pt x="0" y="2078828"/>
                    </a:moveTo>
                    <a:cubicBezTo>
                      <a:pt x="2528" y="-719561"/>
                      <a:pt x="7466" y="-662893"/>
                      <a:pt x="10000" y="206882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71">
                <a:extLst>
                  <a:ext uri="{FF2B5EF4-FFF2-40B4-BE49-F238E27FC236}">
                    <a16:creationId xmlns:a16="http://schemas.microsoft.com/office/drawing/2014/main" id="{FF7F7DB9-5C49-4D02-94B7-09942394F445}"/>
                  </a:ext>
                </a:extLst>
              </p:cNvPr>
              <p:cNvSpPr/>
              <p:nvPr/>
            </p:nvSpPr>
            <p:spPr>
              <a:xfrm>
                <a:off x="3773672" y="2292383"/>
                <a:ext cx="4836971" cy="1202289"/>
              </a:xfrm>
              <a:custGeom>
                <a:avLst/>
                <a:gdLst>
                  <a:gd name="connsiteX0" fmla="*/ 0 w 6491514"/>
                  <a:gd name="connsiteY0" fmla="*/ 7257 h 7257"/>
                  <a:gd name="connsiteX1" fmla="*/ 6491514 w 6491514"/>
                  <a:gd name="connsiteY1" fmla="*/ 0 h 7257"/>
                  <a:gd name="connsiteX0" fmla="*/ 0 w 10000"/>
                  <a:gd name="connsiteY0" fmla="*/ 1245584 h 1245584"/>
                  <a:gd name="connsiteX1" fmla="*/ 10000 w 10000"/>
                  <a:gd name="connsiteY1" fmla="*/ 1235584 h 1245584"/>
                  <a:gd name="connsiteX0" fmla="*/ 0 w 10000"/>
                  <a:gd name="connsiteY0" fmla="*/ 2078828 h 2078828"/>
                  <a:gd name="connsiteX1" fmla="*/ 10000 w 10000"/>
                  <a:gd name="connsiteY1" fmla="*/ 2068828 h 207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2078828">
                    <a:moveTo>
                      <a:pt x="0" y="2078828"/>
                    </a:moveTo>
                    <a:cubicBezTo>
                      <a:pt x="2528" y="-719561"/>
                      <a:pt x="7466" y="-662893"/>
                      <a:pt x="10000" y="206882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72">
                <a:extLst>
                  <a:ext uri="{FF2B5EF4-FFF2-40B4-BE49-F238E27FC236}">
                    <a16:creationId xmlns:a16="http://schemas.microsoft.com/office/drawing/2014/main" id="{2399331C-06F4-49D4-B05A-CC59760BC323}"/>
                  </a:ext>
                </a:extLst>
              </p:cNvPr>
              <p:cNvSpPr/>
              <p:nvPr/>
            </p:nvSpPr>
            <p:spPr>
              <a:xfrm>
                <a:off x="4676759" y="3637770"/>
                <a:ext cx="3030796" cy="792678"/>
              </a:xfrm>
              <a:custGeom>
                <a:avLst/>
                <a:gdLst>
                  <a:gd name="connsiteX0" fmla="*/ 0 w 6491514"/>
                  <a:gd name="connsiteY0" fmla="*/ 7257 h 7257"/>
                  <a:gd name="connsiteX1" fmla="*/ 6491514 w 6491514"/>
                  <a:gd name="connsiteY1" fmla="*/ 0 h 7257"/>
                  <a:gd name="connsiteX0" fmla="*/ 0 w 10000"/>
                  <a:gd name="connsiteY0" fmla="*/ 1245584 h 1245584"/>
                  <a:gd name="connsiteX1" fmla="*/ 10000 w 10000"/>
                  <a:gd name="connsiteY1" fmla="*/ 1235584 h 1245584"/>
                  <a:gd name="connsiteX0" fmla="*/ 0 w 10000"/>
                  <a:gd name="connsiteY0" fmla="*/ 2078828 h 2078828"/>
                  <a:gd name="connsiteX1" fmla="*/ 10000 w 10000"/>
                  <a:gd name="connsiteY1" fmla="*/ 2068828 h 207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2078828">
                    <a:moveTo>
                      <a:pt x="0" y="2078828"/>
                    </a:moveTo>
                    <a:cubicBezTo>
                      <a:pt x="2528" y="-719561"/>
                      <a:pt x="7466" y="-662893"/>
                      <a:pt x="10000" y="206882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F05C4BE4-C68F-4D96-B653-E086930A59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7342" y="5583169"/>
              <a:ext cx="435355" cy="261920"/>
            </a:xfrm>
            <a:custGeom>
              <a:avLst/>
              <a:gdLst>
                <a:gd name="T0" fmla="*/ 27 w 339"/>
                <a:gd name="T1" fmla="*/ 70 h 204"/>
                <a:gd name="T2" fmla="*/ 287 w 339"/>
                <a:gd name="T3" fmla="*/ 70 h 204"/>
                <a:gd name="T4" fmla="*/ 339 w 339"/>
                <a:gd name="T5" fmla="*/ 122 h 204"/>
                <a:gd name="T6" fmla="*/ 339 w 339"/>
                <a:gd name="T7" fmla="*/ 160 h 204"/>
                <a:gd name="T8" fmla="*/ 318 w 339"/>
                <a:gd name="T9" fmla="*/ 182 h 204"/>
                <a:gd name="T10" fmla="*/ 294 w 339"/>
                <a:gd name="T11" fmla="*/ 182 h 204"/>
                <a:gd name="T12" fmla="*/ 297 w 339"/>
                <a:gd name="T13" fmla="*/ 168 h 204"/>
                <a:gd name="T14" fmla="*/ 261 w 339"/>
                <a:gd name="T15" fmla="*/ 131 h 204"/>
                <a:gd name="T16" fmla="*/ 224 w 339"/>
                <a:gd name="T17" fmla="*/ 168 h 204"/>
                <a:gd name="T18" fmla="*/ 261 w 339"/>
                <a:gd name="T19" fmla="*/ 204 h 204"/>
                <a:gd name="T20" fmla="*/ 297 w 339"/>
                <a:gd name="T21" fmla="*/ 168 h 204"/>
                <a:gd name="T22" fmla="*/ 95 w 339"/>
                <a:gd name="T23" fmla="*/ 168 h 204"/>
                <a:gd name="T24" fmla="*/ 59 w 339"/>
                <a:gd name="T25" fmla="*/ 131 h 204"/>
                <a:gd name="T26" fmla="*/ 22 w 339"/>
                <a:gd name="T27" fmla="*/ 168 h 204"/>
                <a:gd name="T28" fmla="*/ 59 w 339"/>
                <a:gd name="T29" fmla="*/ 204 h 204"/>
                <a:gd name="T30" fmla="*/ 95 w 339"/>
                <a:gd name="T31" fmla="*/ 168 h 204"/>
                <a:gd name="T32" fmla="*/ 63 w 339"/>
                <a:gd name="T33" fmla="*/ 0 h 204"/>
                <a:gd name="T34" fmla="*/ 10 w 339"/>
                <a:gd name="T35" fmla="*/ 105 h 204"/>
                <a:gd name="T36" fmla="*/ 0 w 339"/>
                <a:gd name="T37" fmla="*/ 139 h 204"/>
                <a:gd name="T38" fmla="*/ 24 w 339"/>
                <a:gd name="T39" fmla="*/ 178 h 204"/>
                <a:gd name="T40" fmla="*/ 271 w 339"/>
                <a:gd name="T41" fmla="*/ 70 h 204"/>
                <a:gd name="T42" fmla="*/ 222 w 339"/>
                <a:gd name="T43" fmla="*/ 15 h 204"/>
                <a:gd name="T44" fmla="*/ 194 w 339"/>
                <a:gd name="T45" fmla="*/ 0 h 204"/>
                <a:gd name="T46" fmla="*/ 37 w 339"/>
                <a:gd name="T47" fmla="*/ 0 h 204"/>
                <a:gd name="T48" fmla="*/ 227 w 339"/>
                <a:gd name="T49" fmla="*/ 182 h 204"/>
                <a:gd name="T50" fmla="*/ 92 w 339"/>
                <a:gd name="T51" fmla="*/ 182 h 204"/>
                <a:gd name="T52" fmla="*/ 134 w 339"/>
                <a:gd name="T53" fmla="*/ 182 h 204"/>
                <a:gd name="T54" fmla="*/ 134 w 339"/>
                <a:gd name="T5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9" h="204">
                  <a:moveTo>
                    <a:pt x="27" y="70"/>
                  </a:moveTo>
                  <a:cubicBezTo>
                    <a:pt x="287" y="70"/>
                    <a:pt x="287" y="70"/>
                    <a:pt x="287" y="70"/>
                  </a:cubicBezTo>
                  <a:cubicBezTo>
                    <a:pt x="316" y="70"/>
                    <a:pt x="339" y="94"/>
                    <a:pt x="339" y="122"/>
                  </a:cubicBezTo>
                  <a:cubicBezTo>
                    <a:pt x="339" y="160"/>
                    <a:pt x="339" y="160"/>
                    <a:pt x="339" y="160"/>
                  </a:cubicBezTo>
                  <a:cubicBezTo>
                    <a:pt x="339" y="172"/>
                    <a:pt x="330" y="182"/>
                    <a:pt x="318" y="182"/>
                  </a:cubicBezTo>
                  <a:cubicBezTo>
                    <a:pt x="294" y="182"/>
                    <a:pt x="294" y="182"/>
                    <a:pt x="294" y="182"/>
                  </a:cubicBezTo>
                  <a:moveTo>
                    <a:pt x="297" y="168"/>
                  </a:moveTo>
                  <a:cubicBezTo>
                    <a:pt x="297" y="148"/>
                    <a:pt x="281" y="131"/>
                    <a:pt x="261" y="131"/>
                  </a:cubicBezTo>
                  <a:cubicBezTo>
                    <a:pt x="241" y="131"/>
                    <a:pt x="224" y="148"/>
                    <a:pt x="224" y="168"/>
                  </a:cubicBezTo>
                  <a:cubicBezTo>
                    <a:pt x="224" y="188"/>
                    <a:pt x="241" y="204"/>
                    <a:pt x="261" y="204"/>
                  </a:cubicBezTo>
                  <a:cubicBezTo>
                    <a:pt x="281" y="204"/>
                    <a:pt x="297" y="188"/>
                    <a:pt x="297" y="168"/>
                  </a:cubicBezTo>
                  <a:close/>
                  <a:moveTo>
                    <a:pt x="95" y="168"/>
                  </a:moveTo>
                  <a:cubicBezTo>
                    <a:pt x="95" y="148"/>
                    <a:pt x="79" y="131"/>
                    <a:pt x="59" y="131"/>
                  </a:cubicBezTo>
                  <a:cubicBezTo>
                    <a:pt x="39" y="131"/>
                    <a:pt x="22" y="148"/>
                    <a:pt x="22" y="168"/>
                  </a:cubicBezTo>
                  <a:cubicBezTo>
                    <a:pt x="22" y="188"/>
                    <a:pt x="39" y="204"/>
                    <a:pt x="59" y="204"/>
                  </a:cubicBezTo>
                  <a:cubicBezTo>
                    <a:pt x="79" y="204"/>
                    <a:pt x="95" y="188"/>
                    <a:pt x="95" y="168"/>
                  </a:cubicBezTo>
                  <a:close/>
                  <a:moveTo>
                    <a:pt x="63" y="0"/>
                  </a:moveTo>
                  <a:cubicBezTo>
                    <a:pt x="63" y="0"/>
                    <a:pt x="20" y="84"/>
                    <a:pt x="10" y="105"/>
                  </a:cubicBezTo>
                  <a:cubicBezTo>
                    <a:pt x="0" y="127"/>
                    <a:pt x="0" y="139"/>
                    <a:pt x="0" y="139"/>
                  </a:cubicBezTo>
                  <a:cubicBezTo>
                    <a:pt x="0" y="154"/>
                    <a:pt x="9" y="173"/>
                    <a:pt x="24" y="178"/>
                  </a:cubicBezTo>
                  <a:moveTo>
                    <a:pt x="271" y="70"/>
                  </a:moveTo>
                  <a:cubicBezTo>
                    <a:pt x="222" y="15"/>
                    <a:pt x="222" y="15"/>
                    <a:pt x="222" y="15"/>
                  </a:cubicBezTo>
                  <a:cubicBezTo>
                    <a:pt x="214" y="5"/>
                    <a:pt x="206" y="0"/>
                    <a:pt x="194" y="0"/>
                  </a:cubicBezTo>
                  <a:cubicBezTo>
                    <a:pt x="37" y="0"/>
                    <a:pt x="37" y="0"/>
                    <a:pt x="37" y="0"/>
                  </a:cubicBezTo>
                  <a:moveTo>
                    <a:pt x="227" y="182"/>
                  </a:moveTo>
                  <a:cubicBezTo>
                    <a:pt x="92" y="182"/>
                    <a:pt x="92" y="182"/>
                    <a:pt x="92" y="182"/>
                  </a:cubicBezTo>
                  <a:moveTo>
                    <a:pt x="134" y="182"/>
                  </a:move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none"/>
              <a:tailEnd type="non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50" name="Freeform 128">
            <a:extLst>
              <a:ext uri="{FF2B5EF4-FFF2-40B4-BE49-F238E27FC236}">
                <a16:creationId xmlns:a16="http://schemas.microsoft.com/office/drawing/2014/main" id="{02A3D3B2-4752-4930-82F9-A41774B9B74F}"/>
              </a:ext>
            </a:extLst>
          </p:cNvPr>
          <p:cNvSpPr>
            <a:spLocks noChangeAspect="1"/>
          </p:cNvSpPr>
          <p:nvPr/>
        </p:nvSpPr>
        <p:spPr bwMode="black">
          <a:xfrm>
            <a:off x="1247808" y="5125951"/>
            <a:ext cx="389000" cy="214888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 w="12700">
            <a:solidFill>
              <a:srgbClr val="333F50"/>
            </a:solidFill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EE148A-A70A-4858-ACBF-685EA69EAF35}"/>
              </a:ext>
            </a:extLst>
          </p:cNvPr>
          <p:cNvSpPr txBox="1"/>
          <p:nvPr/>
        </p:nvSpPr>
        <p:spPr>
          <a:xfrm>
            <a:off x="580026" y="5119379"/>
            <a:ext cx="572935" cy="22803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Cloud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838C5B-0DDD-4C18-BA87-DCD4E263C832}"/>
              </a:ext>
            </a:extLst>
          </p:cNvPr>
          <p:cNvSpPr/>
          <p:nvPr/>
        </p:nvSpPr>
        <p:spPr bwMode="auto">
          <a:xfrm>
            <a:off x="2118964" y="2726428"/>
            <a:ext cx="1756064" cy="1859275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INGEST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F1B1A1-F86D-4E19-92EB-F5A11F044DDE}"/>
              </a:ext>
            </a:extLst>
          </p:cNvPr>
          <p:cNvSpPr/>
          <p:nvPr/>
        </p:nvSpPr>
        <p:spPr bwMode="auto">
          <a:xfrm>
            <a:off x="3921066" y="2726428"/>
            <a:ext cx="1756064" cy="1859275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STORE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553054-648B-401C-8027-D4DA408C0194}"/>
              </a:ext>
            </a:extLst>
          </p:cNvPr>
          <p:cNvSpPr/>
          <p:nvPr/>
        </p:nvSpPr>
        <p:spPr bwMode="auto">
          <a:xfrm>
            <a:off x="5723168" y="2726428"/>
            <a:ext cx="1756064" cy="1859275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PREP &amp; TRAIN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A35606D-CC1F-4F48-BE26-A494BF1AD7BE}"/>
              </a:ext>
            </a:extLst>
          </p:cNvPr>
          <p:cNvSpPr/>
          <p:nvPr/>
        </p:nvSpPr>
        <p:spPr bwMode="auto">
          <a:xfrm>
            <a:off x="7525270" y="2726428"/>
            <a:ext cx="1756064" cy="1859275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MODEL &amp; SERVE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D790D0-23E4-4268-93A5-A50048F52D31}"/>
              </a:ext>
            </a:extLst>
          </p:cNvPr>
          <p:cNvSpPr/>
          <p:nvPr/>
        </p:nvSpPr>
        <p:spPr>
          <a:xfrm>
            <a:off x="2425964" y="4092034"/>
            <a:ext cx="1142064" cy="308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49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Data orchestration </a:t>
            </a:r>
            <a:br>
              <a:rPr kumimoji="0" lang="en-US" sz="1000" b="1" i="0" u="none" strike="noStrike" kern="0" cap="none" spc="49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</a:br>
            <a:r>
              <a:rPr kumimoji="0" lang="en-US" sz="1000" b="1" i="0" u="none" strike="noStrike" kern="0" cap="none" spc="49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and monitoring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48D390-DFFD-495D-9CF9-827E8629A755}"/>
              </a:ext>
            </a:extLst>
          </p:cNvPr>
          <p:cNvSpPr/>
          <p:nvPr/>
        </p:nvSpPr>
        <p:spPr>
          <a:xfrm>
            <a:off x="3921066" y="4092034"/>
            <a:ext cx="1756064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49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Big data store</a:t>
            </a:r>
            <a:endParaRPr kumimoji="0" lang="en-US" sz="1000" b="1" i="0" u="none" strike="noStrike" kern="0" cap="none" spc="49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charset="0"/>
              <a:ea typeface="Segoe UI Semibold" charset="0"/>
              <a:cs typeface="Segoe UI Semibold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A57056-39D6-4EED-932F-3022E6458F80}"/>
              </a:ext>
            </a:extLst>
          </p:cNvPr>
          <p:cNvSpPr/>
          <p:nvPr/>
        </p:nvSpPr>
        <p:spPr>
          <a:xfrm>
            <a:off x="5948909" y="4092034"/>
            <a:ext cx="1304589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49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Analytics engines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7317676-ED1E-4172-87BB-AAFA418955D0}"/>
              </a:ext>
            </a:extLst>
          </p:cNvPr>
          <p:cNvSpPr/>
          <p:nvPr/>
        </p:nvSpPr>
        <p:spPr>
          <a:xfrm>
            <a:off x="7917378" y="4092034"/>
            <a:ext cx="971848" cy="191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49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Data warehouse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CF50D5-3EC1-48CA-BEBE-B611539652EA}"/>
              </a:ext>
            </a:extLst>
          </p:cNvPr>
          <p:cNvGrpSpPr/>
          <p:nvPr/>
        </p:nvGrpSpPr>
        <p:grpSpPr>
          <a:xfrm>
            <a:off x="4525629" y="3426643"/>
            <a:ext cx="546938" cy="547142"/>
            <a:chOff x="4544063" y="3426643"/>
            <a:chExt cx="546938" cy="547142"/>
          </a:xfrm>
        </p:grpSpPr>
        <p:grpSp>
          <p:nvGrpSpPr>
            <p:cNvPr id="61" name="Group 16">
              <a:extLst>
                <a:ext uri="{FF2B5EF4-FFF2-40B4-BE49-F238E27FC236}">
                  <a16:creationId xmlns:a16="http://schemas.microsoft.com/office/drawing/2014/main" id="{46ED6AB0-126C-4767-A96E-63E2773658C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44063" y="3426643"/>
              <a:ext cx="546938" cy="547142"/>
              <a:chOff x="403" y="817"/>
              <a:chExt cx="2663" cy="2664"/>
            </a:xfrm>
          </p:grpSpPr>
          <p:sp>
            <p:nvSpPr>
              <p:cNvPr id="67" name="Line 21">
                <a:extLst>
                  <a:ext uri="{FF2B5EF4-FFF2-40B4-BE49-F238E27FC236}">
                    <a16:creationId xmlns:a16="http://schemas.microsoft.com/office/drawing/2014/main" id="{61FA59D9-979F-4FA0-A069-0A0CC3A0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6" y="1659"/>
                <a:ext cx="1004" cy="640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A1DC377-5782-4258-BB66-65823D0F8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" y="2153"/>
                <a:ext cx="860" cy="859"/>
              </a:xfrm>
              <a:prstGeom prst="ellips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C63DED5-8A09-4948-9BCC-1A924E5B8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" y="2792"/>
                <a:ext cx="689" cy="689"/>
              </a:xfrm>
              <a:prstGeom prst="ellips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0" name="Line 20">
                <a:extLst>
                  <a:ext uri="{FF2B5EF4-FFF2-40B4-BE49-F238E27FC236}">
                    <a16:creationId xmlns:a16="http://schemas.microsoft.com/office/drawing/2014/main" id="{C6411A5E-EBDE-437A-A55C-0E7A77269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19" y="2749"/>
                <a:ext cx="859" cy="348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1" name="Oval 17">
                <a:extLst>
                  <a:ext uri="{FF2B5EF4-FFF2-40B4-BE49-F238E27FC236}">
                    <a16:creationId xmlns:a16="http://schemas.microsoft.com/office/drawing/2014/main" id="{5CA28F5F-9C17-4418-831E-304BE1C7B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" y="817"/>
                <a:ext cx="1030" cy="1030"/>
              </a:xfrm>
              <a:prstGeom prst="ellips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67657B7-F3E8-4F98-8633-FE19E2D97348}"/>
                </a:ext>
              </a:extLst>
            </p:cNvPr>
            <p:cNvGrpSpPr/>
            <p:nvPr/>
          </p:nvGrpSpPr>
          <p:grpSpPr>
            <a:xfrm>
              <a:off x="4933677" y="3465961"/>
              <a:ext cx="101138" cy="133616"/>
              <a:chOff x="5455894" y="3449910"/>
              <a:chExt cx="125436" cy="165717"/>
            </a:xfrm>
          </p:grpSpPr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9FA14E09-2E21-4481-852A-1EA717082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611" y="3449910"/>
                <a:ext cx="24113" cy="53585"/>
              </a:xfrm>
              <a:custGeom>
                <a:avLst/>
                <a:gdLst>
                  <a:gd name="T0" fmla="*/ 36 w 36"/>
                  <a:gd name="T1" fmla="*/ 0 h 80"/>
                  <a:gd name="T2" fmla="*/ 24 w 36"/>
                  <a:gd name="T3" fmla="*/ 0 h 80"/>
                  <a:gd name="T4" fmla="*/ 24 w 36"/>
                  <a:gd name="T5" fmla="*/ 0 h 80"/>
                  <a:gd name="T6" fmla="*/ 20 w 36"/>
                  <a:gd name="T7" fmla="*/ 6 h 80"/>
                  <a:gd name="T8" fmla="*/ 14 w 36"/>
                  <a:gd name="T9" fmla="*/ 12 h 80"/>
                  <a:gd name="T10" fmla="*/ 14 w 36"/>
                  <a:gd name="T11" fmla="*/ 12 h 80"/>
                  <a:gd name="T12" fmla="*/ 8 w 36"/>
                  <a:gd name="T13" fmla="*/ 16 h 80"/>
                  <a:gd name="T14" fmla="*/ 0 w 36"/>
                  <a:gd name="T15" fmla="*/ 20 h 80"/>
                  <a:gd name="T16" fmla="*/ 0 w 36"/>
                  <a:gd name="T17" fmla="*/ 34 h 80"/>
                  <a:gd name="T18" fmla="*/ 0 w 36"/>
                  <a:gd name="T19" fmla="*/ 34 h 80"/>
                  <a:gd name="T20" fmla="*/ 12 w 36"/>
                  <a:gd name="T21" fmla="*/ 28 h 80"/>
                  <a:gd name="T22" fmla="*/ 20 w 36"/>
                  <a:gd name="T23" fmla="*/ 22 h 80"/>
                  <a:gd name="T24" fmla="*/ 20 w 36"/>
                  <a:gd name="T25" fmla="*/ 80 h 80"/>
                  <a:gd name="T26" fmla="*/ 36 w 36"/>
                  <a:gd name="T27" fmla="*/ 80 h 80"/>
                  <a:gd name="T28" fmla="*/ 36 w 36"/>
                  <a:gd name="T29" fmla="*/ 0 h 80"/>
                  <a:gd name="T30" fmla="*/ 36 w 36"/>
                  <a:gd name="T3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80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0" y="6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8" y="16"/>
                    </a:lnTo>
                    <a:lnTo>
                      <a:pt x="0" y="2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2" y="28"/>
                    </a:lnTo>
                    <a:lnTo>
                      <a:pt x="20" y="22"/>
                    </a:lnTo>
                    <a:lnTo>
                      <a:pt x="20" y="80"/>
                    </a:lnTo>
                    <a:lnTo>
                      <a:pt x="36" y="8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4" name="Freeform 50">
                <a:extLst>
                  <a:ext uri="{FF2B5EF4-FFF2-40B4-BE49-F238E27FC236}">
                    <a16:creationId xmlns:a16="http://schemas.microsoft.com/office/drawing/2014/main" id="{6F1393EF-8B25-45F1-BEB9-3A8009515B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6500" y="3449910"/>
                <a:ext cx="34830" cy="54924"/>
              </a:xfrm>
              <a:custGeom>
                <a:avLst/>
                <a:gdLst>
                  <a:gd name="T0" fmla="*/ 8 w 52"/>
                  <a:gd name="T1" fmla="*/ 8 h 82"/>
                  <a:gd name="T2" fmla="*/ 8 w 52"/>
                  <a:gd name="T3" fmla="*/ 8 h 82"/>
                  <a:gd name="T4" fmla="*/ 4 w 52"/>
                  <a:gd name="T5" fmla="*/ 14 h 82"/>
                  <a:gd name="T6" fmla="*/ 2 w 52"/>
                  <a:gd name="T7" fmla="*/ 20 h 82"/>
                  <a:gd name="T8" fmla="*/ 0 w 52"/>
                  <a:gd name="T9" fmla="*/ 40 h 82"/>
                  <a:gd name="T10" fmla="*/ 0 w 52"/>
                  <a:gd name="T11" fmla="*/ 40 h 82"/>
                  <a:gd name="T12" fmla="*/ 2 w 52"/>
                  <a:gd name="T13" fmla="*/ 60 h 82"/>
                  <a:gd name="T14" fmla="*/ 4 w 52"/>
                  <a:gd name="T15" fmla="*/ 66 h 82"/>
                  <a:gd name="T16" fmla="*/ 8 w 52"/>
                  <a:gd name="T17" fmla="*/ 72 h 82"/>
                  <a:gd name="T18" fmla="*/ 8 w 52"/>
                  <a:gd name="T19" fmla="*/ 72 h 82"/>
                  <a:gd name="T20" fmla="*/ 10 w 52"/>
                  <a:gd name="T21" fmla="*/ 76 h 82"/>
                  <a:gd name="T22" fmla="*/ 16 w 52"/>
                  <a:gd name="T23" fmla="*/ 78 h 82"/>
                  <a:gd name="T24" fmla="*/ 20 w 52"/>
                  <a:gd name="T25" fmla="*/ 80 h 82"/>
                  <a:gd name="T26" fmla="*/ 26 w 52"/>
                  <a:gd name="T27" fmla="*/ 82 h 82"/>
                  <a:gd name="T28" fmla="*/ 26 w 52"/>
                  <a:gd name="T29" fmla="*/ 82 h 82"/>
                  <a:gd name="T30" fmla="*/ 36 w 52"/>
                  <a:gd name="T31" fmla="*/ 80 h 82"/>
                  <a:gd name="T32" fmla="*/ 40 w 52"/>
                  <a:gd name="T33" fmla="*/ 76 h 82"/>
                  <a:gd name="T34" fmla="*/ 44 w 52"/>
                  <a:gd name="T35" fmla="*/ 72 h 82"/>
                  <a:gd name="T36" fmla="*/ 44 w 52"/>
                  <a:gd name="T37" fmla="*/ 72 h 82"/>
                  <a:gd name="T38" fmla="*/ 48 w 52"/>
                  <a:gd name="T39" fmla="*/ 68 h 82"/>
                  <a:gd name="T40" fmla="*/ 50 w 52"/>
                  <a:gd name="T41" fmla="*/ 60 h 82"/>
                  <a:gd name="T42" fmla="*/ 52 w 52"/>
                  <a:gd name="T43" fmla="*/ 40 h 82"/>
                  <a:gd name="T44" fmla="*/ 52 w 52"/>
                  <a:gd name="T45" fmla="*/ 40 h 82"/>
                  <a:gd name="T46" fmla="*/ 50 w 52"/>
                  <a:gd name="T47" fmla="*/ 20 h 82"/>
                  <a:gd name="T48" fmla="*/ 48 w 52"/>
                  <a:gd name="T49" fmla="*/ 14 h 82"/>
                  <a:gd name="T50" fmla="*/ 44 w 52"/>
                  <a:gd name="T51" fmla="*/ 8 h 82"/>
                  <a:gd name="T52" fmla="*/ 44 w 52"/>
                  <a:gd name="T53" fmla="*/ 8 h 82"/>
                  <a:gd name="T54" fmla="*/ 40 w 52"/>
                  <a:gd name="T55" fmla="*/ 4 h 82"/>
                  <a:gd name="T56" fmla="*/ 36 w 52"/>
                  <a:gd name="T57" fmla="*/ 2 h 82"/>
                  <a:gd name="T58" fmla="*/ 26 w 52"/>
                  <a:gd name="T59" fmla="*/ 0 h 82"/>
                  <a:gd name="T60" fmla="*/ 26 w 52"/>
                  <a:gd name="T61" fmla="*/ 0 h 82"/>
                  <a:gd name="T62" fmla="*/ 16 w 52"/>
                  <a:gd name="T63" fmla="*/ 2 h 82"/>
                  <a:gd name="T64" fmla="*/ 12 w 52"/>
                  <a:gd name="T65" fmla="*/ 4 h 82"/>
                  <a:gd name="T66" fmla="*/ 8 w 52"/>
                  <a:gd name="T67" fmla="*/ 8 h 82"/>
                  <a:gd name="T68" fmla="*/ 8 w 52"/>
                  <a:gd name="T69" fmla="*/ 8 h 82"/>
                  <a:gd name="T70" fmla="*/ 8 w 52"/>
                  <a:gd name="T71" fmla="*/ 8 h 82"/>
                  <a:gd name="T72" fmla="*/ 32 w 52"/>
                  <a:gd name="T73" fmla="*/ 14 h 82"/>
                  <a:gd name="T74" fmla="*/ 32 w 52"/>
                  <a:gd name="T75" fmla="*/ 14 h 82"/>
                  <a:gd name="T76" fmla="*/ 34 w 52"/>
                  <a:gd name="T77" fmla="*/ 20 h 82"/>
                  <a:gd name="T78" fmla="*/ 34 w 52"/>
                  <a:gd name="T79" fmla="*/ 20 h 82"/>
                  <a:gd name="T80" fmla="*/ 36 w 52"/>
                  <a:gd name="T81" fmla="*/ 40 h 82"/>
                  <a:gd name="T82" fmla="*/ 36 w 52"/>
                  <a:gd name="T83" fmla="*/ 40 h 82"/>
                  <a:gd name="T84" fmla="*/ 34 w 52"/>
                  <a:gd name="T85" fmla="*/ 60 h 82"/>
                  <a:gd name="T86" fmla="*/ 34 w 52"/>
                  <a:gd name="T87" fmla="*/ 60 h 82"/>
                  <a:gd name="T88" fmla="*/ 32 w 52"/>
                  <a:gd name="T89" fmla="*/ 66 h 82"/>
                  <a:gd name="T90" fmla="*/ 32 w 52"/>
                  <a:gd name="T91" fmla="*/ 66 h 82"/>
                  <a:gd name="T92" fmla="*/ 26 w 52"/>
                  <a:gd name="T93" fmla="*/ 68 h 82"/>
                  <a:gd name="T94" fmla="*/ 26 w 52"/>
                  <a:gd name="T95" fmla="*/ 68 h 82"/>
                  <a:gd name="T96" fmla="*/ 22 w 52"/>
                  <a:gd name="T97" fmla="*/ 66 h 82"/>
                  <a:gd name="T98" fmla="*/ 22 w 52"/>
                  <a:gd name="T99" fmla="*/ 66 h 82"/>
                  <a:gd name="T100" fmla="*/ 18 w 52"/>
                  <a:gd name="T101" fmla="*/ 60 h 82"/>
                  <a:gd name="T102" fmla="*/ 18 w 52"/>
                  <a:gd name="T103" fmla="*/ 60 h 82"/>
                  <a:gd name="T104" fmla="*/ 16 w 52"/>
                  <a:gd name="T105" fmla="*/ 40 h 82"/>
                  <a:gd name="T106" fmla="*/ 16 w 52"/>
                  <a:gd name="T107" fmla="*/ 40 h 82"/>
                  <a:gd name="T108" fmla="*/ 18 w 52"/>
                  <a:gd name="T109" fmla="*/ 20 h 82"/>
                  <a:gd name="T110" fmla="*/ 18 w 52"/>
                  <a:gd name="T111" fmla="*/ 20 h 82"/>
                  <a:gd name="T112" fmla="*/ 22 w 52"/>
                  <a:gd name="T113" fmla="*/ 14 h 82"/>
                  <a:gd name="T114" fmla="*/ 22 w 52"/>
                  <a:gd name="T115" fmla="*/ 14 h 82"/>
                  <a:gd name="T116" fmla="*/ 26 w 52"/>
                  <a:gd name="T117" fmla="*/ 12 h 82"/>
                  <a:gd name="T118" fmla="*/ 26 w 52"/>
                  <a:gd name="T119" fmla="*/ 12 h 82"/>
                  <a:gd name="T120" fmla="*/ 32 w 52"/>
                  <a:gd name="T121" fmla="*/ 14 h 82"/>
                  <a:gd name="T122" fmla="*/ 32 w 52"/>
                  <a:gd name="T12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" h="82">
                    <a:moveTo>
                      <a:pt x="8" y="8"/>
                    </a:moveTo>
                    <a:lnTo>
                      <a:pt x="8" y="8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10" y="76"/>
                    </a:lnTo>
                    <a:lnTo>
                      <a:pt x="16" y="78"/>
                    </a:lnTo>
                    <a:lnTo>
                      <a:pt x="20" y="80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6" y="80"/>
                    </a:lnTo>
                    <a:lnTo>
                      <a:pt x="40" y="76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8" y="68"/>
                    </a:lnTo>
                    <a:lnTo>
                      <a:pt x="50" y="6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0" y="20"/>
                    </a:lnTo>
                    <a:lnTo>
                      <a:pt x="48" y="14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  <a:moveTo>
                      <a:pt x="32" y="14"/>
                    </a:moveTo>
                    <a:lnTo>
                      <a:pt x="32" y="14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2" y="66"/>
                    </a:lnTo>
                    <a:lnTo>
                      <a:pt x="32" y="66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5" name="Freeform 21">
                <a:extLst>
                  <a:ext uri="{FF2B5EF4-FFF2-40B4-BE49-F238E27FC236}">
                    <a16:creationId xmlns:a16="http://schemas.microsoft.com/office/drawing/2014/main" id="{6ADECA25-24B9-4E74-B548-21B70C2A16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5894" y="3560703"/>
                <a:ext cx="34830" cy="54924"/>
              </a:xfrm>
              <a:custGeom>
                <a:avLst/>
                <a:gdLst>
                  <a:gd name="T0" fmla="*/ 8 w 52"/>
                  <a:gd name="T1" fmla="*/ 8 h 82"/>
                  <a:gd name="T2" fmla="*/ 8 w 52"/>
                  <a:gd name="T3" fmla="*/ 8 h 82"/>
                  <a:gd name="T4" fmla="*/ 6 w 52"/>
                  <a:gd name="T5" fmla="*/ 14 h 82"/>
                  <a:gd name="T6" fmla="*/ 2 w 52"/>
                  <a:gd name="T7" fmla="*/ 20 h 82"/>
                  <a:gd name="T8" fmla="*/ 0 w 52"/>
                  <a:gd name="T9" fmla="*/ 40 h 82"/>
                  <a:gd name="T10" fmla="*/ 0 w 52"/>
                  <a:gd name="T11" fmla="*/ 40 h 82"/>
                  <a:gd name="T12" fmla="*/ 2 w 52"/>
                  <a:gd name="T13" fmla="*/ 60 h 82"/>
                  <a:gd name="T14" fmla="*/ 4 w 52"/>
                  <a:gd name="T15" fmla="*/ 68 h 82"/>
                  <a:gd name="T16" fmla="*/ 8 w 52"/>
                  <a:gd name="T17" fmla="*/ 72 h 82"/>
                  <a:gd name="T18" fmla="*/ 8 w 52"/>
                  <a:gd name="T19" fmla="*/ 72 h 82"/>
                  <a:gd name="T20" fmla="*/ 12 w 52"/>
                  <a:gd name="T21" fmla="*/ 76 h 82"/>
                  <a:gd name="T22" fmla="*/ 16 w 52"/>
                  <a:gd name="T23" fmla="*/ 80 h 82"/>
                  <a:gd name="T24" fmla="*/ 22 w 52"/>
                  <a:gd name="T25" fmla="*/ 80 h 82"/>
                  <a:gd name="T26" fmla="*/ 26 w 52"/>
                  <a:gd name="T27" fmla="*/ 82 h 82"/>
                  <a:gd name="T28" fmla="*/ 26 w 52"/>
                  <a:gd name="T29" fmla="*/ 82 h 82"/>
                  <a:gd name="T30" fmla="*/ 38 w 52"/>
                  <a:gd name="T31" fmla="*/ 80 h 82"/>
                  <a:gd name="T32" fmla="*/ 42 w 52"/>
                  <a:gd name="T33" fmla="*/ 76 h 82"/>
                  <a:gd name="T34" fmla="*/ 44 w 52"/>
                  <a:gd name="T35" fmla="*/ 74 h 82"/>
                  <a:gd name="T36" fmla="*/ 44 w 52"/>
                  <a:gd name="T37" fmla="*/ 74 h 82"/>
                  <a:gd name="T38" fmla="*/ 48 w 52"/>
                  <a:gd name="T39" fmla="*/ 68 h 82"/>
                  <a:gd name="T40" fmla="*/ 50 w 52"/>
                  <a:gd name="T41" fmla="*/ 60 h 82"/>
                  <a:gd name="T42" fmla="*/ 52 w 52"/>
                  <a:gd name="T43" fmla="*/ 40 h 82"/>
                  <a:gd name="T44" fmla="*/ 52 w 52"/>
                  <a:gd name="T45" fmla="*/ 40 h 82"/>
                  <a:gd name="T46" fmla="*/ 50 w 52"/>
                  <a:gd name="T47" fmla="*/ 20 h 82"/>
                  <a:gd name="T48" fmla="*/ 48 w 52"/>
                  <a:gd name="T49" fmla="*/ 14 h 82"/>
                  <a:gd name="T50" fmla="*/ 46 w 52"/>
                  <a:gd name="T51" fmla="*/ 8 h 82"/>
                  <a:gd name="T52" fmla="*/ 46 w 52"/>
                  <a:gd name="T53" fmla="*/ 8 h 82"/>
                  <a:gd name="T54" fmla="*/ 42 w 52"/>
                  <a:gd name="T55" fmla="*/ 4 h 82"/>
                  <a:gd name="T56" fmla="*/ 38 w 52"/>
                  <a:gd name="T57" fmla="*/ 2 h 82"/>
                  <a:gd name="T58" fmla="*/ 26 w 52"/>
                  <a:gd name="T59" fmla="*/ 0 h 82"/>
                  <a:gd name="T60" fmla="*/ 26 w 52"/>
                  <a:gd name="T61" fmla="*/ 0 h 82"/>
                  <a:gd name="T62" fmla="*/ 16 w 52"/>
                  <a:gd name="T63" fmla="*/ 2 h 82"/>
                  <a:gd name="T64" fmla="*/ 12 w 52"/>
                  <a:gd name="T65" fmla="*/ 4 h 82"/>
                  <a:gd name="T66" fmla="*/ 8 w 52"/>
                  <a:gd name="T67" fmla="*/ 8 h 82"/>
                  <a:gd name="T68" fmla="*/ 8 w 52"/>
                  <a:gd name="T69" fmla="*/ 8 h 82"/>
                  <a:gd name="T70" fmla="*/ 8 w 52"/>
                  <a:gd name="T71" fmla="*/ 8 h 82"/>
                  <a:gd name="T72" fmla="*/ 32 w 52"/>
                  <a:gd name="T73" fmla="*/ 14 h 82"/>
                  <a:gd name="T74" fmla="*/ 32 w 52"/>
                  <a:gd name="T75" fmla="*/ 14 h 82"/>
                  <a:gd name="T76" fmla="*/ 36 w 52"/>
                  <a:gd name="T77" fmla="*/ 22 h 82"/>
                  <a:gd name="T78" fmla="*/ 36 w 52"/>
                  <a:gd name="T79" fmla="*/ 22 h 82"/>
                  <a:gd name="T80" fmla="*/ 36 w 52"/>
                  <a:gd name="T81" fmla="*/ 40 h 82"/>
                  <a:gd name="T82" fmla="*/ 36 w 52"/>
                  <a:gd name="T83" fmla="*/ 40 h 82"/>
                  <a:gd name="T84" fmla="*/ 36 w 52"/>
                  <a:gd name="T85" fmla="*/ 60 h 82"/>
                  <a:gd name="T86" fmla="*/ 36 w 52"/>
                  <a:gd name="T87" fmla="*/ 60 h 82"/>
                  <a:gd name="T88" fmla="*/ 32 w 52"/>
                  <a:gd name="T89" fmla="*/ 66 h 82"/>
                  <a:gd name="T90" fmla="*/ 32 w 52"/>
                  <a:gd name="T91" fmla="*/ 66 h 82"/>
                  <a:gd name="T92" fmla="*/ 26 w 52"/>
                  <a:gd name="T93" fmla="*/ 68 h 82"/>
                  <a:gd name="T94" fmla="*/ 26 w 52"/>
                  <a:gd name="T95" fmla="*/ 68 h 82"/>
                  <a:gd name="T96" fmla="*/ 22 w 52"/>
                  <a:gd name="T97" fmla="*/ 66 h 82"/>
                  <a:gd name="T98" fmla="*/ 22 w 52"/>
                  <a:gd name="T99" fmla="*/ 66 h 82"/>
                  <a:gd name="T100" fmla="*/ 18 w 52"/>
                  <a:gd name="T101" fmla="*/ 60 h 82"/>
                  <a:gd name="T102" fmla="*/ 18 w 52"/>
                  <a:gd name="T103" fmla="*/ 60 h 82"/>
                  <a:gd name="T104" fmla="*/ 16 w 52"/>
                  <a:gd name="T105" fmla="*/ 40 h 82"/>
                  <a:gd name="T106" fmla="*/ 16 w 52"/>
                  <a:gd name="T107" fmla="*/ 40 h 82"/>
                  <a:gd name="T108" fmla="*/ 18 w 52"/>
                  <a:gd name="T109" fmla="*/ 20 h 82"/>
                  <a:gd name="T110" fmla="*/ 18 w 52"/>
                  <a:gd name="T111" fmla="*/ 20 h 82"/>
                  <a:gd name="T112" fmla="*/ 22 w 52"/>
                  <a:gd name="T113" fmla="*/ 14 h 82"/>
                  <a:gd name="T114" fmla="*/ 22 w 52"/>
                  <a:gd name="T115" fmla="*/ 14 h 82"/>
                  <a:gd name="T116" fmla="*/ 26 w 52"/>
                  <a:gd name="T117" fmla="*/ 12 h 82"/>
                  <a:gd name="T118" fmla="*/ 26 w 52"/>
                  <a:gd name="T119" fmla="*/ 12 h 82"/>
                  <a:gd name="T120" fmla="*/ 32 w 52"/>
                  <a:gd name="T121" fmla="*/ 14 h 82"/>
                  <a:gd name="T122" fmla="*/ 32 w 52"/>
                  <a:gd name="T12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" h="82">
                    <a:moveTo>
                      <a:pt x="8" y="8"/>
                    </a:moveTo>
                    <a:lnTo>
                      <a:pt x="8" y="8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60"/>
                    </a:lnTo>
                    <a:lnTo>
                      <a:pt x="4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12" y="76"/>
                    </a:lnTo>
                    <a:lnTo>
                      <a:pt x="16" y="80"/>
                    </a:lnTo>
                    <a:lnTo>
                      <a:pt x="22" y="80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8" y="80"/>
                    </a:lnTo>
                    <a:lnTo>
                      <a:pt x="42" y="76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8" y="68"/>
                    </a:lnTo>
                    <a:lnTo>
                      <a:pt x="50" y="6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0" y="20"/>
                    </a:lnTo>
                    <a:lnTo>
                      <a:pt x="48" y="14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  <a:moveTo>
                      <a:pt x="32" y="14"/>
                    </a:moveTo>
                    <a:lnTo>
                      <a:pt x="32" y="14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2" y="66"/>
                    </a:lnTo>
                    <a:lnTo>
                      <a:pt x="32" y="66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6" name="Freeform 22">
                <a:extLst>
                  <a:ext uri="{FF2B5EF4-FFF2-40B4-BE49-F238E27FC236}">
                    <a16:creationId xmlns:a16="http://schemas.microsoft.com/office/drawing/2014/main" id="{516BC6F7-3649-4E49-98CA-59E40B10B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598" y="3560702"/>
                <a:ext cx="22773" cy="53586"/>
              </a:xfrm>
              <a:custGeom>
                <a:avLst/>
                <a:gdLst>
                  <a:gd name="T0" fmla="*/ 34 w 34"/>
                  <a:gd name="T1" fmla="*/ 0 h 80"/>
                  <a:gd name="T2" fmla="*/ 22 w 34"/>
                  <a:gd name="T3" fmla="*/ 0 h 80"/>
                  <a:gd name="T4" fmla="*/ 22 w 34"/>
                  <a:gd name="T5" fmla="*/ 0 h 80"/>
                  <a:gd name="T6" fmla="*/ 18 w 34"/>
                  <a:gd name="T7" fmla="*/ 6 h 80"/>
                  <a:gd name="T8" fmla="*/ 12 w 34"/>
                  <a:gd name="T9" fmla="*/ 12 h 80"/>
                  <a:gd name="T10" fmla="*/ 12 w 34"/>
                  <a:gd name="T11" fmla="*/ 12 h 80"/>
                  <a:gd name="T12" fmla="*/ 6 w 34"/>
                  <a:gd name="T13" fmla="*/ 18 h 80"/>
                  <a:gd name="T14" fmla="*/ 0 w 34"/>
                  <a:gd name="T15" fmla="*/ 20 h 80"/>
                  <a:gd name="T16" fmla="*/ 0 w 34"/>
                  <a:gd name="T17" fmla="*/ 34 h 80"/>
                  <a:gd name="T18" fmla="*/ 0 w 34"/>
                  <a:gd name="T19" fmla="*/ 34 h 80"/>
                  <a:gd name="T20" fmla="*/ 10 w 34"/>
                  <a:gd name="T21" fmla="*/ 30 h 80"/>
                  <a:gd name="T22" fmla="*/ 20 w 34"/>
                  <a:gd name="T23" fmla="*/ 22 h 80"/>
                  <a:gd name="T24" fmla="*/ 20 w 34"/>
                  <a:gd name="T25" fmla="*/ 80 h 80"/>
                  <a:gd name="T26" fmla="*/ 34 w 34"/>
                  <a:gd name="T27" fmla="*/ 80 h 80"/>
                  <a:gd name="T28" fmla="*/ 34 w 34"/>
                  <a:gd name="T29" fmla="*/ 0 h 80"/>
                  <a:gd name="T30" fmla="*/ 34 w 34"/>
                  <a:gd name="T3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80">
                    <a:moveTo>
                      <a:pt x="34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0" y="30"/>
                    </a:lnTo>
                    <a:lnTo>
                      <a:pt x="20" y="22"/>
                    </a:lnTo>
                    <a:lnTo>
                      <a:pt x="20" y="80"/>
                    </a:lnTo>
                    <a:lnTo>
                      <a:pt x="34" y="8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828098F-1FA6-4E6D-BF83-61D0302F1128}"/>
              </a:ext>
            </a:extLst>
          </p:cNvPr>
          <p:cNvGrpSpPr/>
          <p:nvPr/>
        </p:nvGrpSpPr>
        <p:grpSpPr>
          <a:xfrm>
            <a:off x="6414974" y="3497360"/>
            <a:ext cx="372452" cy="405709"/>
            <a:chOff x="6757139" y="3480426"/>
            <a:chExt cx="372452" cy="405709"/>
          </a:xfrm>
        </p:grpSpPr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EDE82A4B-C84A-4C4D-A88E-FB67034EE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7139" y="3480426"/>
              <a:ext cx="372452" cy="405709"/>
            </a:xfrm>
            <a:custGeom>
              <a:avLst/>
              <a:gdLst>
                <a:gd name="T0" fmla="*/ 24 w 80"/>
                <a:gd name="T1" fmla="*/ 36 h 88"/>
                <a:gd name="T2" fmla="*/ 4 w 80"/>
                <a:gd name="T3" fmla="*/ 74 h 88"/>
                <a:gd name="T4" fmla="*/ 12 w 80"/>
                <a:gd name="T5" fmla="*/ 88 h 88"/>
                <a:gd name="T6" fmla="*/ 68 w 80"/>
                <a:gd name="T7" fmla="*/ 88 h 88"/>
                <a:gd name="T8" fmla="*/ 76 w 80"/>
                <a:gd name="T9" fmla="*/ 74 h 88"/>
                <a:gd name="T10" fmla="*/ 56 w 80"/>
                <a:gd name="T11" fmla="*/ 36 h 88"/>
                <a:gd name="T12" fmla="*/ 56 w 80"/>
                <a:gd name="T13" fmla="*/ 0 h 88"/>
                <a:gd name="T14" fmla="*/ 24 w 80"/>
                <a:gd name="T15" fmla="*/ 0 h 88"/>
                <a:gd name="T16" fmla="*/ 24 w 80"/>
                <a:gd name="T1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8">
                  <a:moveTo>
                    <a:pt x="24" y="36"/>
                  </a:move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5" y="88"/>
                    <a:pt x="12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5" y="88"/>
                    <a:pt x="80" y="80"/>
                    <a:pt x="76" y="7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6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4" name="Line 13">
              <a:extLst>
                <a:ext uri="{FF2B5EF4-FFF2-40B4-BE49-F238E27FC236}">
                  <a16:creationId xmlns:a16="http://schemas.microsoft.com/office/drawing/2014/main" id="{27DCC036-13A5-4743-A109-1627624AC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3719" y="3776394"/>
              <a:ext cx="299292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5" name="Line 14">
              <a:extLst>
                <a:ext uri="{FF2B5EF4-FFF2-40B4-BE49-F238E27FC236}">
                  <a16:creationId xmlns:a16="http://schemas.microsoft.com/office/drawing/2014/main" id="{3EE8F48F-375C-4ABD-9268-E24B78AD2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5649" y="3553587"/>
              <a:ext cx="53207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6" name="Line 15">
              <a:extLst>
                <a:ext uri="{FF2B5EF4-FFF2-40B4-BE49-F238E27FC236}">
                  <a16:creationId xmlns:a16="http://schemas.microsoft.com/office/drawing/2014/main" id="{0FEF609D-DD81-4090-AA8C-26F4D9292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5649" y="3626747"/>
              <a:ext cx="53207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89968D83-6EBE-4BAC-A3FE-CFD73BF26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7104" y="3703234"/>
              <a:ext cx="931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0B7D291D-45CA-4D3D-824F-B22BD1385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0299" y="3480426"/>
              <a:ext cx="226132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79" name="Freeform: Shape 829">
            <a:extLst>
              <a:ext uri="{FF2B5EF4-FFF2-40B4-BE49-F238E27FC236}">
                <a16:creationId xmlns:a16="http://schemas.microsoft.com/office/drawing/2014/main" id="{D65C60ED-3BF1-478A-A2CF-A61B62BF6B2B}"/>
              </a:ext>
            </a:extLst>
          </p:cNvPr>
          <p:cNvSpPr/>
          <p:nvPr/>
        </p:nvSpPr>
        <p:spPr bwMode="auto">
          <a:xfrm>
            <a:off x="8212766" y="3468626"/>
            <a:ext cx="381073" cy="491283"/>
          </a:xfrm>
          <a:custGeom>
            <a:avLst/>
            <a:gdLst>
              <a:gd name="connsiteX0" fmla="*/ 267391 w 5124499"/>
              <a:gd name="connsiteY0" fmla="*/ 785860 h 6229504"/>
              <a:gd name="connsiteX1" fmla="*/ 267391 w 5124499"/>
              <a:gd name="connsiteY1" fmla="*/ 914489 h 6229504"/>
              <a:gd name="connsiteX2" fmla="*/ 267391 w 5124499"/>
              <a:gd name="connsiteY2" fmla="*/ 990630 h 6229504"/>
              <a:gd name="connsiteX3" fmla="*/ 267388 w 5124499"/>
              <a:gd name="connsiteY3" fmla="*/ 990640 h 6229504"/>
              <a:gd name="connsiteX4" fmla="*/ 267391 w 5124499"/>
              <a:gd name="connsiteY4" fmla="*/ 785860 h 6229504"/>
              <a:gd name="connsiteX5" fmla="*/ 2695945 w 5124499"/>
              <a:gd name="connsiteY5" fmla="*/ 357376 h 6229504"/>
              <a:gd name="connsiteX6" fmla="*/ 1019653 w 5124499"/>
              <a:gd name="connsiteY6" fmla="*/ 849365 h 6229504"/>
              <a:gd name="connsiteX7" fmla="*/ 2695945 w 5124499"/>
              <a:gd name="connsiteY7" fmla="*/ 1341351 h 6229504"/>
              <a:gd name="connsiteX8" fmla="*/ 4372238 w 5124499"/>
              <a:gd name="connsiteY8" fmla="*/ 849365 h 6229504"/>
              <a:gd name="connsiteX9" fmla="*/ 2695945 w 5124499"/>
              <a:gd name="connsiteY9" fmla="*/ 357376 h 6229504"/>
              <a:gd name="connsiteX10" fmla="*/ 2695942 w 5124499"/>
              <a:gd name="connsiteY10" fmla="*/ 0 h 6229504"/>
              <a:gd name="connsiteX11" fmla="*/ 5111961 w 5124499"/>
              <a:gd name="connsiteY11" fmla="*/ 889353 h 6229504"/>
              <a:gd name="connsiteX12" fmla="*/ 5120788 w 5124499"/>
              <a:gd name="connsiteY12" fmla="*/ 960671 h 6229504"/>
              <a:gd name="connsiteX13" fmla="*/ 5124496 w 5124499"/>
              <a:gd name="connsiteY13" fmla="*/ 960671 h 6229504"/>
              <a:gd name="connsiteX14" fmla="*/ 5124496 w 5124499"/>
              <a:gd name="connsiteY14" fmla="*/ 990640 h 6229504"/>
              <a:gd name="connsiteX15" fmla="*/ 5124499 w 5124499"/>
              <a:gd name="connsiteY15" fmla="*/ 5238854 h 6229504"/>
              <a:gd name="connsiteX16" fmla="*/ 5124499 w 5124499"/>
              <a:gd name="connsiteY16" fmla="*/ 5238864 h 6229504"/>
              <a:gd name="connsiteX17" fmla="*/ 5124499 w 5124499"/>
              <a:gd name="connsiteY17" fmla="*/ 5238874 h 6229504"/>
              <a:gd name="connsiteX18" fmla="*/ 5124499 w 5124499"/>
              <a:gd name="connsiteY18" fmla="*/ 5268833 h 6229504"/>
              <a:gd name="connsiteX19" fmla="*/ 5120788 w 5124499"/>
              <a:gd name="connsiteY19" fmla="*/ 5268833 h 6229504"/>
              <a:gd name="connsiteX20" fmla="*/ 5111961 w 5124499"/>
              <a:gd name="connsiteY20" fmla="*/ 5340152 h 6229504"/>
              <a:gd name="connsiteX21" fmla="*/ 2695945 w 5124499"/>
              <a:gd name="connsiteY21" fmla="*/ 6229504 h 6229504"/>
              <a:gd name="connsiteX22" fmla="*/ 279930 w 5124499"/>
              <a:gd name="connsiteY22" fmla="*/ 5340152 h 6229504"/>
              <a:gd name="connsiteX23" fmla="*/ 271103 w 5124499"/>
              <a:gd name="connsiteY23" fmla="*/ 5268833 h 6229504"/>
              <a:gd name="connsiteX24" fmla="*/ 267391 w 5124499"/>
              <a:gd name="connsiteY24" fmla="*/ 5268833 h 6229504"/>
              <a:gd name="connsiteX25" fmla="*/ 267391 w 5124499"/>
              <a:gd name="connsiteY25" fmla="*/ 5238864 h 6229504"/>
              <a:gd name="connsiteX26" fmla="*/ 267391 w 5124499"/>
              <a:gd name="connsiteY26" fmla="*/ 1516827 h 6229504"/>
              <a:gd name="connsiteX27" fmla="*/ 0 w 5124499"/>
              <a:gd name="connsiteY27" fmla="*/ 1516827 h 6229504"/>
              <a:gd name="connsiteX28" fmla="*/ 0 w 5124499"/>
              <a:gd name="connsiteY28" fmla="*/ 995150 h 6229504"/>
              <a:gd name="connsiteX29" fmla="*/ 267391 w 5124499"/>
              <a:gd name="connsiteY29" fmla="*/ 995150 h 6229504"/>
              <a:gd name="connsiteX30" fmla="*/ 267391 w 5124499"/>
              <a:gd name="connsiteY30" fmla="*/ 990650 h 6229504"/>
              <a:gd name="connsiteX31" fmla="*/ 267391 w 5124499"/>
              <a:gd name="connsiteY31" fmla="*/ 990630 h 6229504"/>
              <a:gd name="connsiteX32" fmla="*/ 279930 w 5124499"/>
              <a:gd name="connsiteY32" fmla="*/ 889353 h 6229504"/>
              <a:gd name="connsiteX33" fmla="*/ 2695942 w 5124499"/>
              <a:gd name="connsiteY33" fmla="*/ 0 h 6229504"/>
              <a:gd name="connsiteX0" fmla="*/ 267391 w 5124499"/>
              <a:gd name="connsiteY0" fmla="*/ 785860 h 6229504"/>
              <a:gd name="connsiteX1" fmla="*/ 267391 w 5124499"/>
              <a:gd name="connsiteY1" fmla="*/ 914489 h 6229504"/>
              <a:gd name="connsiteX2" fmla="*/ 267391 w 5124499"/>
              <a:gd name="connsiteY2" fmla="*/ 990630 h 6229504"/>
              <a:gd name="connsiteX3" fmla="*/ 267388 w 5124499"/>
              <a:gd name="connsiteY3" fmla="*/ 990640 h 6229504"/>
              <a:gd name="connsiteX4" fmla="*/ 267391 w 5124499"/>
              <a:gd name="connsiteY4" fmla="*/ 785860 h 6229504"/>
              <a:gd name="connsiteX5" fmla="*/ 2695945 w 5124499"/>
              <a:gd name="connsiteY5" fmla="*/ 357376 h 6229504"/>
              <a:gd name="connsiteX6" fmla="*/ 1019653 w 5124499"/>
              <a:gd name="connsiteY6" fmla="*/ 849365 h 6229504"/>
              <a:gd name="connsiteX7" fmla="*/ 2695945 w 5124499"/>
              <a:gd name="connsiteY7" fmla="*/ 1341351 h 6229504"/>
              <a:gd name="connsiteX8" fmla="*/ 4372238 w 5124499"/>
              <a:gd name="connsiteY8" fmla="*/ 849365 h 6229504"/>
              <a:gd name="connsiteX9" fmla="*/ 2695945 w 5124499"/>
              <a:gd name="connsiteY9" fmla="*/ 357376 h 6229504"/>
              <a:gd name="connsiteX10" fmla="*/ 2695942 w 5124499"/>
              <a:gd name="connsiteY10" fmla="*/ 0 h 6229504"/>
              <a:gd name="connsiteX11" fmla="*/ 5111961 w 5124499"/>
              <a:gd name="connsiteY11" fmla="*/ 889353 h 6229504"/>
              <a:gd name="connsiteX12" fmla="*/ 5120788 w 5124499"/>
              <a:gd name="connsiteY12" fmla="*/ 960671 h 6229504"/>
              <a:gd name="connsiteX13" fmla="*/ 5124496 w 5124499"/>
              <a:gd name="connsiteY13" fmla="*/ 960671 h 6229504"/>
              <a:gd name="connsiteX14" fmla="*/ 5124496 w 5124499"/>
              <a:gd name="connsiteY14" fmla="*/ 990640 h 6229504"/>
              <a:gd name="connsiteX15" fmla="*/ 5124499 w 5124499"/>
              <a:gd name="connsiteY15" fmla="*/ 5238854 h 6229504"/>
              <a:gd name="connsiteX16" fmla="*/ 5124499 w 5124499"/>
              <a:gd name="connsiteY16" fmla="*/ 5238864 h 6229504"/>
              <a:gd name="connsiteX17" fmla="*/ 5124499 w 5124499"/>
              <a:gd name="connsiteY17" fmla="*/ 5238874 h 6229504"/>
              <a:gd name="connsiteX18" fmla="*/ 5124499 w 5124499"/>
              <a:gd name="connsiteY18" fmla="*/ 5268833 h 6229504"/>
              <a:gd name="connsiteX19" fmla="*/ 5120788 w 5124499"/>
              <a:gd name="connsiteY19" fmla="*/ 5268833 h 6229504"/>
              <a:gd name="connsiteX20" fmla="*/ 5111961 w 5124499"/>
              <a:gd name="connsiteY20" fmla="*/ 5340152 h 6229504"/>
              <a:gd name="connsiteX21" fmla="*/ 2695945 w 5124499"/>
              <a:gd name="connsiteY21" fmla="*/ 6229504 h 6229504"/>
              <a:gd name="connsiteX22" fmla="*/ 279930 w 5124499"/>
              <a:gd name="connsiteY22" fmla="*/ 5340152 h 6229504"/>
              <a:gd name="connsiteX23" fmla="*/ 271103 w 5124499"/>
              <a:gd name="connsiteY23" fmla="*/ 5268833 h 6229504"/>
              <a:gd name="connsiteX24" fmla="*/ 267391 w 5124499"/>
              <a:gd name="connsiteY24" fmla="*/ 5268833 h 6229504"/>
              <a:gd name="connsiteX25" fmla="*/ 267391 w 5124499"/>
              <a:gd name="connsiteY25" fmla="*/ 5238864 h 6229504"/>
              <a:gd name="connsiteX26" fmla="*/ 267391 w 5124499"/>
              <a:gd name="connsiteY26" fmla="*/ 1516827 h 6229504"/>
              <a:gd name="connsiteX27" fmla="*/ 0 w 5124499"/>
              <a:gd name="connsiteY27" fmla="*/ 995150 h 6229504"/>
              <a:gd name="connsiteX28" fmla="*/ 267391 w 5124499"/>
              <a:gd name="connsiteY28" fmla="*/ 995150 h 6229504"/>
              <a:gd name="connsiteX29" fmla="*/ 267391 w 5124499"/>
              <a:gd name="connsiteY29" fmla="*/ 990650 h 6229504"/>
              <a:gd name="connsiteX30" fmla="*/ 267391 w 5124499"/>
              <a:gd name="connsiteY30" fmla="*/ 990630 h 6229504"/>
              <a:gd name="connsiteX31" fmla="*/ 279930 w 5124499"/>
              <a:gd name="connsiteY31" fmla="*/ 889353 h 6229504"/>
              <a:gd name="connsiteX32" fmla="*/ 2695942 w 5124499"/>
              <a:gd name="connsiteY32" fmla="*/ 0 h 6229504"/>
              <a:gd name="connsiteX0" fmla="*/ 3 w 4857111"/>
              <a:gd name="connsiteY0" fmla="*/ 785860 h 6229504"/>
              <a:gd name="connsiteX1" fmla="*/ 3 w 4857111"/>
              <a:gd name="connsiteY1" fmla="*/ 914489 h 6229504"/>
              <a:gd name="connsiteX2" fmla="*/ 3 w 4857111"/>
              <a:gd name="connsiteY2" fmla="*/ 990630 h 6229504"/>
              <a:gd name="connsiteX3" fmla="*/ 0 w 4857111"/>
              <a:gd name="connsiteY3" fmla="*/ 990640 h 6229504"/>
              <a:gd name="connsiteX4" fmla="*/ 3 w 4857111"/>
              <a:gd name="connsiteY4" fmla="*/ 785860 h 6229504"/>
              <a:gd name="connsiteX5" fmla="*/ 2428557 w 4857111"/>
              <a:gd name="connsiteY5" fmla="*/ 357376 h 6229504"/>
              <a:gd name="connsiteX6" fmla="*/ 752265 w 4857111"/>
              <a:gd name="connsiteY6" fmla="*/ 849365 h 6229504"/>
              <a:gd name="connsiteX7" fmla="*/ 2428557 w 4857111"/>
              <a:gd name="connsiteY7" fmla="*/ 1341351 h 6229504"/>
              <a:gd name="connsiteX8" fmla="*/ 4104850 w 4857111"/>
              <a:gd name="connsiteY8" fmla="*/ 849365 h 6229504"/>
              <a:gd name="connsiteX9" fmla="*/ 2428557 w 4857111"/>
              <a:gd name="connsiteY9" fmla="*/ 357376 h 6229504"/>
              <a:gd name="connsiteX10" fmla="*/ 2428554 w 4857111"/>
              <a:gd name="connsiteY10" fmla="*/ 0 h 6229504"/>
              <a:gd name="connsiteX11" fmla="*/ 4844573 w 4857111"/>
              <a:gd name="connsiteY11" fmla="*/ 889353 h 6229504"/>
              <a:gd name="connsiteX12" fmla="*/ 4853400 w 4857111"/>
              <a:gd name="connsiteY12" fmla="*/ 960671 h 6229504"/>
              <a:gd name="connsiteX13" fmla="*/ 4857108 w 4857111"/>
              <a:gd name="connsiteY13" fmla="*/ 960671 h 6229504"/>
              <a:gd name="connsiteX14" fmla="*/ 4857108 w 4857111"/>
              <a:gd name="connsiteY14" fmla="*/ 990640 h 6229504"/>
              <a:gd name="connsiteX15" fmla="*/ 4857111 w 4857111"/>
              <a:gd name="connsiteY15" fmla="*/ 5238854 h 6229504"/>
              <a:gd name="connsiteX16" fmla="*/ 4857111 w 4857111"/>
              <a:gd name="connsiteY16" fmla="*/ 5238864 h 6229504"/>
              <a:gd name="connsiteX17" fmla="*/ 4857111 w 4857111"/>
              <a:gd name="connsiteY17" fmla="*/ 5238874 h 6229504"/>
              <a:gd name="connsiteX18" fmla="*/ 4857111 w 4857111"/>
              <a:gd name="connsiteY18" fmla="*/ 5268833 h 6229504"/>
              <a:gd name="connsiteX19" fmla="*/ 4853400 w 4857111"/>
              <a:gd name="connsiteY19" fmla="*/ 5268833 h 6229504"/>
              <a:gd name="connsiteX20" fmla="*/ 4844573 w 4857111"/>
              <a:gd name="connsiteY20" fmla="*/ 5340152 h 6229504"/>
              <a:gd name="connsiteX21" fmla="*/ 2428557 w 4857111"/>
              <a:gd name="connsiteY21" fmla="*/ 6229504 h 6229504"/>
              <a:gd name="connsiteX22" fmla="*/ 12542 w 4857111"/>
              <a:gd name="connsiteY22" fmla="*/ 5340152 h 6229504"/>
              <a:gd name="connsiteX23" fmla="*/ 3715 w 4857111"/>
              <a:gd name="connsiteY23" fmla="*/ 5268833 h 6229504"/>
              <a:gd name="connsiteX24" fmla="*/ 3 w 4857111"/>
              <a:gd name="connsiteY24" fmla="*/ 5268833 h 6229504"/>
              <a:gd name="connsiteX25" fmla="*/ 3 w 4857111"/>
              <a:gd name="connsiteY25" fmla="*/ 5238864 h 6229504"/>
              <a:gd name="connsiteX26" fmla="*/ 3 w 4857111"/>
              <a:gd name="connsiteY26" fmla="*/ 1516827 h 6229504"/>
              <a:gd name="connsiteX27" fmla="*/ 3 w 4857111"/>
              <a:gd name="connsiteY27" fmla="*/ 995150 h 6229504"/>
              <a:gd name="connsiteX28" fmla="*/ 3 w 4857111"/>
              <a:gd name="connsiteY28" fmla="*/ 990650 h 6229504"/>
              <a:gd name="connsiteX29" fmla="*/ 3 w 4857111"/>
              <a:gd name="connsiteY29" fmla="*/ 990630 h 6229504"/>
              <a:gd name="connsiteX30" fmla="*/ 12542 w 4857111"/>
              <a:gd name="connsiteY30" fmla="*/ 889353 h 6229504"/>
              <a:gd name="connsiteX31" fmla="*/ 2428554 w 4857111"/>
              <a:gd name="connsiteY31" fmla="*/ 0 h 6229504"/>
              <a:gd name="connsiteX0" fmla="*/ 0 w 4857111"/>
              <a:gd name="connsiteY0" fmla="*/ 990640 h 6229504"/>
              <a:gd name="connsiteX1" fmla="*/ 3 w 4857111"/>
              <a:gd name="connsiteY1" fmla="*/ 914489 h 6229504"/>
              <a:gd name="connsiteX2" fmla="*/ 3 w 4857111"/>
              <a:gd name="connsiteY2" fmla="*/ 990630 h 6229504"/>
              <a:gd name="connsiteX3" fmla="*/ 0 w 4857111"/>
              <a:gd name="connsiteY3" fmla="*/ 990640 h 6229504"/>
              <a:gd name="connsiteX4" fmla="*/ 2428557 w 4857111"/>
              <a:gd name="connsiteY4" fmla="*/ 357376 h 6229504"/>
              <a:gd name="connsiteX5" fmla="*/ 752265 w 4857111"/>
              <a:gd name="connsiteY5" fmla="*/ 849365 h 6229504"/>
              <a:gd name="connsiteX6" fmla="*/ 2428557 w 4857111"/>
              <a:gd name="connsiteY6" fmla="*/ 1341351 h 6229504"/>
              <a:gd name="connsiteX7" fmla="*/ 4104850 w 4857111"/>
              <a:gd name="connsiteY7" fmla="*/ 849365 h 6229504"/>
              <a:gd name="connsiteX8" fmla="*/ 2428557 w 4857111"/>
              <a:gd name="connsiteY8" fmla="*/ 357376 h 6229504"/>
              <a:gd name="connsiteX9" fmla="*/ 2428554 w 4857111"/>
              <a:gd name="connsiteY9" fmla="*/ 0 h 6229504"/>
              <a:gd name="connsiteX10" fmla="*/ 4844573 w 4857111"/>
              <a:gd name="connsiteY10" fmla="*/ 889353 h 6229504"/>
              <a:gd name="connsiteX11" fmla="*/ 4853400 w 4857111"/>
              <a:gd name="connsiteY11" fmla="*/ 960671 h 6229504"/>
              <a:gd name="connsiteX12" fmla="*/ 4857108 w 4857111"/>
              <a:gd name="connsiteY12" fmla="*/ 960671 h 6229504"/>
              <a:gd name="connsiteX13" fmla="*/ 4857108 w 4857111"/>
              <a:gd name="connsiteY13" fmla="*/ 990640 h 6229504"/>
              <a:gd name="connsiteX14" fmla="*/ 4857111 w 4857111"/>
              <a:gd name="connsiteY14" fmla="*/ 5238854 h 6229504"/>
              <a:gd name="connsiteX15" fmla="*/ 4857111 w 4857111"/>
              <a:gd name="connsiteY15" fmla="*/ 5238864 h 6229504"/>
              <a:gd name="connsiteX16" fmla="*/ 4857111 w 4857111"/>
              <a:gd name="connsiteY16" fmla="*/ 5238874 h 6229504"/>
              <a:gd name="connsiteX17" fmla="*/ 4857111 w 4857111"/>
              <a:gd name="connsiteY17" fmla="*/ 5268833 h 6229504"/>
              <a:gd name="connsiteX18" fmla="*/ 4853400 w 4857111"/>
              <a:gd name="connsiteY18" fmla="*/ 5268833 h 6229504"/>
              <a:gd name="connsiteX19" fmla="*/ 4844573 w 4857111"/>
              <a:gd name="connsiteY19" fmla="*/ 5340152 h 6229504"/>
              <a:gd name="connsiteX20" fmla="*/ 2428557 w 4857111"/>
              <a:gd name="connsiteY20" fmla="*/ 6229504 h 6229504"/>
              <a:gd name="connsiteX21" fmla="*/ 12542 w 4857111"/>
              <a:gd name="connsiteY21" fmla="*/ 5340152 h 6229504"/>
              <a:gd name="connsiteX22" fmla="*/ 3715 w 4857111"/>
              <a:gd name="connsiteY22" fmla="*/ 5268833 h 6229504"/>
              <a:gd name="connsiteX23" fmla="*/ 3 w 4857111"/>
              <a:gd name="connsiteY23" fmla="*/ 5268833 h 6229504"/>
              <a:gd name="connsiteX24" fmla="*/ 3 w 4857111"/>
              <a:gd name="connsiteY24" fmla="*/ 5238864 h 6229504"/>
              <a:gd name="connsiteX25" fmla="*/ 3 w 4857111"/>
              <a:gd name="connsiteY25" fmla="*/ 1516827 h 6229504"/>
              <a:gd name="connsiteX26" fmla="*/ 3 w 4857111"/>
              <a:gd name="connsiteY26" fmla="*/ 995150 h 6229504"/>
              <a:gd name="connsiteX27" fmla="*/ 3 w 4857111"/>
              <a:gd name="connsiteY27" fmla="*/ 990650 h 6229504"/>
              <a:gd name="connsiteX28" fmla="*/ 3 w 4857111"/>
              <a:gd name="connsiteY28" fmla="*/ 990630 h 6229504"/>
              <a:gd name="connsiteX29" fmla="*/ 12542 w 4857111"/>
              <a:gd name="connsiteY29" fmla="*/ 889353 h 6229504"/>
              <a:gd name="connsiteX30" fmla="*/ 2428554 w 4857111"/>
              <a:gd name="connsiteY30" fmla="*/ 0 h 6229504"/>
              <a:gd name="connsiteX0" fmla="*/ 0 w 4857111"/>
              <a:gd name="connsiteY0" fmla="*/ 990640 h 6229504"/>
              <a:gd name="connsiteX1" fmla="*/ 3 w 4857111"/>
              <a:gd name="connsiteY1" fmla="*/ 914489 h 6229504"/>
              <a:gd name="connsiteX2" fmla="*/ 3 w 4857111"/>
              <a:gd name="connsiteY2" fmla="*/ 990630 h 6229504"/>
              <a:gd name="connsiteX3" fmla="*/ 0 w 4857111"/>
              <a:gd name="connsiteY3" fmla="*/ 990640 h 6229504"/>
              <a:gd name="connsiteX4" fmla="*/ 2428557 w 4857111"/>
              <a:gd name="connsiteY4" fmla="*/ 357376 h 6229504"/>
              <a:gd name="connsiteX5" fmla="*/ 752265 w 4857111"/>
              <a:gd name="connsiteY5" fmla="*/ 849365 h 6229504"/>
              <a:gd name="connsiteX6" fmla="*/ 2428557 w 4857111"/>
              <a:gd name="connsiteY6" fmla="*/ 1341351 h 6229504"/>
              <a:gd name="connsiteX7" fmla="*/ 4104850 w 4857111"/>
              <a:gd name="connsiteY7" fmla="*/ 849365 h 6229504"/>
              <a:gd name="connsiteX8" fmla="*/ 2428557 w 4857111"/>
              <a:gd name="connsiteY8" fmla="*/ 357376 h 6229504"/>
              <a:gd name="connsiteX9" fmla="*/ 2428554 w 4857111"/>
              <a:gd name="connsiteY9" fmla="*/ 0 h 6229504"/>
              <a:gd name="connsiteX10" fmla="*/ 4844573 w 4857111"/>
              <a:gd name="connsiteY10" fmla="*/ 889353 h 6229504"/>
              <a:gd name="connsiteX11" fmla="*/ 4853400 w 4857111"/>
              <a:gd name="connsiteY11" fmla="*/ 960671 h 6229504"/>
              <a:gd name="connsiteX12" fmla="*/ 4857108 w 4857111"/>
              <a:gd name="connsiteY12" fmla="*/ 960671 h 6229504"/>
              <a:gd name="connsiteX13" fmla="*/ 4857108 w 4857111"/>
              <a:gd name="connsiteY13" fmla="*/ 990640 h 6229504"/>
              <a:gd name="connsiteX14" fmla="*/ 4857111 w 4857111"/>
              <a:gd name="connsiteY14" fmla="*/ 5238854 h 6229504"/>
              <a:gd name="connsiteX15" fmla="*/ 4857111 w 4857111"/>
              <a:gd name="connsiteY15" fmla="*/ 5238864 h 6229504"/>
              <a:gd name="connsiteX16" fmla="*/ 4857111 w 4857111"/>
              <a:gd name="connsiteY16" fmla="*/ 5238874 h 6229504"/>
              <a:gd name="connsiteX17" fmla="*/ 4857111 w 4857111"/>
              <a:gd name="connsiteY17" fmla="*/ 5268833 h 6229504"/>
              <a:gd name="connsiteX18" fmla="*/ 4853400 w 4857111"/>
              <a:gd name="connsiteY18" fmla="*/ 5268833 h 6229504"/>
              <a:gd name="connsiteX19" fmla="*/ 4844573 w 4857111"/>
              <a:gd name="connsiteY19" fmla="*/ 5340152 h 6229504"/>
              <a:gd name="connsiteX20" fmla="*/ 2428557 w 4857111"/>
              <a:gd name="connsiteY20" fmla="*/ 6229504 h 6229504"/>
              <a:gd name="connsiteX21" fmla="*/ 12542 w 4857111"/>
              <a:gd name="connsiteY21" fmla="*/ 5340152 h 6229504"/>
              <a:gd name="connsiteX22" fmla="*/ 3715 w 4857111"/>
              <a:gd name="connsiteY22" fmla="*/ 5268833 h 6229504"/>
              <a:gd name="connsiteX23" fmla="*/ 3 w 4857111"/>
              <a:gd name="connsiteY23" fmla="*/ 5268833 h 6229504"/>
              <a:gd name="connsiteX24" fmla="*/ 3 w 4857111"/>
              <a:gd name="connsiteY24" fmla="*/ 5238864 h 6229504"/>
              <a:gd name="connsiteX25" fmla="*/ 3 w 4857111"/>
              <a:gd name="connsiteY25" fmla="*/ 1516827 h 6229504"/>
              <a:gd name="connsiteX26" fmla="*/ 3 w 4857111"/>
              <a:gd name="connsiteY26" fmla="*/ 995150 h 6229504"/>
              <a:gd name="connsiteX27" fmla="*/ 3 w 4857111"/>
              <a:gd name="connsiteY27" fmla="*/ 990650 h 6229504"/>
              <a:gd name="connsiteX28" fmla="*/ 12542 w 4857111"/>
              <a:gd name="connsiteY28" fmla="*/ 889353 h 6229504"/>
              <a:gd name="connsiteX29" fmla="*/ 2428554 w 4857111"/>
              <a:gd name="connsiteY29" fmla="*/ 0 h 6229504"/>
              <a:gd name="connsiteX0" fmla="*/ 0 w 4857111"/>
              <a:gd name="connsiteY0" fmla="*/ 990640 h 6229504"/>
              <a:gd name="connsiteX1" fmla="*/ 3 w 4857111"/>
              <a:gd name="connsiteY1" fmla="*/ 914489 h 6229504"/>
              <a:gd name="connsiteX2" fmla="*/ 3 w 4857111"/>
              <a:gd name="connsiteY2" fmla="*/ 990630 h 6229504"/>
              <a:gd name="connsiteX3" fmla="*/ 0 w 4857111"/>
              <a:gd name="connsiteY3" fmla="*/ 990640 h 6229504"/>
              <a:gd name="connsiteX4" fmla="*/ 2428557 w 4857111"/>
              <a:gd name="connsiteY4" fmla="*/ 357376 h 6229504"/>
              <a:gd name="connsiteX5" fmla="*/ 752265 w 4857111"/>
              <a:gd name="connsiteY5" fmla="*/ 849365 h 6229504"/>
              <a:gd name="connsiteX6" fmla="*/ 2428557 w 4857111"/>
              <a:gd name="connsiteY6" fmla="*/ 1341351 h 6229504"/>
              <a:gd name="connsiteX7" fmla="*/ 4104850 w 4857111"/>
              <a:gd name="connsiteY7" fmla="*/ 849365 h 6229504"/>
              <a:gd name="connsiteX8" fmla="*/ 2428557 w 4857111"/>
              <a:gd name="connsiteY8" fmla="*/ 357376 h 6229504"/>
              <a:gd name="connsiteX9" fmla="*/ 2428554 w 4857111"/>
              <a:gd name="connsiteY9" fmla="*/ 0 h 6229504"/>
              <a:gd name="connsiteX10" fmla="*/ 4844573 w 4857111"/>
              <a:gd name="connsiteY10" fmla="*/ 889353 h 6229504"/>
              <a:gd name="connsiteX11" fmla="*/ 4853400 w 4857111"/>
              <a:gd name="connsiteY11" fmla="*/ 960671 h 6229504"/>
              <a:gd name="connsiteX12" fmla="*/ 4857108 w 4857111"/>
              <a:gd name="connsiteY12" fmla="*/ 960671 h 6229504"/>
              <a:gd name="connsiteX13" fmla="*/ 4857108 w 4857111"/>
              <a:gd name="connsiteY13" fmla="*/ 990640 h 6229504"/>
              <a:gd name="connsiteX14" fmla="*/ 4857111 w 4857111"/>
              <a:gd name="connsiteY14" fmla="*/ 5238854 h 6229504"/>
              <a:gd name="connsiteX15" fmla="*/ 4857111 w 4857111"/>
              <a:gd name="connsiteY15" fmla="*/ 5238864 h 6229504"/>
              <a:gd name="connsiteX16" fmla="*/ 4857111 w 4857111"/>
              <a:gd name="connsiteY16" fmla="*/ 5238874 h 6229504"/>
              <a:gd name="connsiteX17" fmla="*/ 4857111 w 4857111"/>
              <a:gd name="connsiteY17" fmla="*/ 5268833 h 6229504"/>
              <a:gd name="connsiteX18" fmla="*/ 4853400 w 4857111"/>
              <a:gd name="connsiteY18" fmla="*/ 5268833 h 6229504"/>
              <a:gd name="connsiteX19" fmla="*/ 4844573 w 4857111"/>
              <a:gd name="connsiteY19" fmla="*/ 5340152 h 6229504"/>
              <a:gd name="connsiteX20" fmla="*/ 2428557 w 4857111"/>
              <a:gd name="connsiteY20" fmla="*/ 6229504 h 6229504"/>
              <a:gd name="connsiteX21" fmla="*/ 12542 w 4857111"/>
              <a:gd name="connsiteY21" fmla="*/ 5340152 h 6229504"/>
              <a:gd name="connsiteX22" fmla="*/ 3715 w 4857111"/>
              <a:gd name="connsiteY22" fmla="*/ 5268833 h 6229504"/>
              <a:gd name="connsiteX23" fmla="*/ 3 w 4857111"/>
              <a:gd name="connsiteY23" fmla="*/ 5268833 h 6229504"/>
              <a:gd name="connsiteX24" fmla="*/ 3 w 4857111"/>
              <a:gd name="connsiteY24" fmla="*/ 5238864 h 6229504"/>
              <a:gd name="connsiteX25" fmla="*/ 3 w 4857111"/>
              <a:gd name="connsiteY25" fmla="*/ 1516827 h 6229504"/>
              <a:gd name="connsiteX26" fmla="*/ 3 w 4857111"/>
              <a:gd name="connsiteY26" fmla="*/ 995150 h 6229504"/>
              <a:gd name="connsiteX27" fmla="*/ 12542 w 4857111"/>
              <a:gd name="connsiteY27" fmla="*/ 889353 h 6229504"/>
              <a:gd name="connsiteX28" fmla="*/ 2428554 w 4857111"/>
              <a:gd name="connsiteY28" fmla="*/ 0 h 6229504"/>
              <a:gd name="connsiteX0" fmla="*/ 0 w 4857111"/>
              <a:gd name="connsiteY0" fmla="*/ 990640 h 6229504"/>
              <a:gd name="connsiteX1" fmla="*/ 3 w 4857111"/>
              <a:gd name="connsiteY1" fmla="*/ 914489 h 6229504"/>
              <a:gd name="connsiteX2" fmla="*/ 3 w 4857111"/>
              <a:gd name="connsiteY2" fmla="*/ 990630 h 6229504"/>
              <a:gd name="connsiteX3" fmla="*/ 0 w 4857111"/>
              <a:gd name="connsiteY3" fmla="*/ 990640 h 6229504"/>
              <a:gd name="connsiteX4" fmla="*/ 2428557 w 4857111"/>
              <a:gd name="connsiteY4" fmla="*/ 357376 h 6229504"/>
              <a:gd name="connsiteX5" fmla="*/ 752265 w 4857111"/>
              <a:gd name="connsiteY5" fmla="*/ 849365 h 6229504"/>
              <a:gd name="connsiteX6" fmla="*/ 2428557 w 4857111"/>
              <a:gd name="connsiteY6" fmla="*/ 1341351 h 6229504"/>
              <a:gd name="connsiteX7" fmla="*/ 4104850 w 4857111"/>
              <a:gd name="connsiteY7" fmla="*/ 849365 h 6229504"/>
              <a:gd name="connsiteX8" fmla="*/ 2428557 w 4857111"/>
              <a:gd name="connsiteY8" fmla="*/ 357376 h 6229504"/>
              <a:gd name="connsiteX9" fmla="*/ 2428554 w 4857111"/>
              <a:gd name="connsiteY9" fmla="*/ 0 h 6229504"/>
              <a:gd name="connsiteX10" fmla="*/ 4844573 w 4857111"/>
              <a:gd name="connsiteY10" fmla="*/ 889353 h 6229504"/>
              <a:gd name="connsiteX11" fmla="*/ 4853400 w 4857111"/>
              <a:gd name="connsiteY11" fmla="*/ 960671 h 6229504"/>
              <a:gd name="connsiteX12" fmla="*/ 4857108 w 4857111"/>
              <a:gd name="connsiteY12" fmla="*/ 960671 h 6229504"/>
              <a:gd name="connsiteX13" fmla="*/ 4857108 w 4857111"/>
              <a:gd name="connsiteY13" fmla="*/ 990640 h 6229504"/>
              <a:gd name="connsiteX14" fmla="*/ 4857111 w 4857111"/>
              <a:gd name="connsiteY14" fmla="*/ 5238854 h 6229504"/>
              <a:gd name="connsiteX15" fmla="*/ 4857111 w 4857111"/>
              <a:gd name="connsiteY15" fmla="*/ 5238864 h 6229504"/>
              <a:gd name="connsiteX16" fmla="*/ 4857111 w 4857111"/>
              <a:gd name="connsiteY16" fmla="*/ 5238874 h 6229504"/>
              <a:gd name="connsiteX17" fmla="*/ 4857111 w 4857111"/>
              <a:gd name="connsiteY17" fmla="*/ 5268833 h 6229504"/>
              <a:gd name="connsiteX18" fmla="*/ 4853400 w 4857111"/>
              <a:gd name="connsiteY18" fmla="*/ 5268833 h 6229504"/>
              <a:gd name="connsiteX19" fmla="*/ 4844573 w 4857111"/>
              <a:gd name="connsiteY19" fmla="*/ 5340152 h 6229504"/>
              <a:gd name="connsiteX20" fmla="*/ 2428557 w 4857111"/>
              <a:gd name="connsiteY20" fmla="*/ 6229504 h 6229504"/>
              <a:gd name="connsiteX21" fmla="*/ 12542 w 4857111"/>
              <a:gd name="connsiteY21" fmla="*/ 5340152 h 6229504"/>
              <a:gd name="connsiteX22" fmla="*/ 3715 w 4857111"/>
              <a:gd name="connsiteY22" fmla="*/ 5268833 h 6229504"/>
              <a:gd name="connsiteX23" fmla="*/ 3 w 4857111"/>
              <a:gd name="connsiteY23" fmla="*/ 5268833 h 6229504"/>
              <a:gd name="connsiteX24" fmla="*/ 3 w 4857111"/>
              <a:gd name="connsiteY24" fmla="*/ 5238864 h 6229504"/>
              <a:gd name="connsiteX25" fmla="*/ 3 w 4857111"/>
              <a:gd name="connsiteY25" fmla="*/ 1516827 h 6229504"/>
              <a:gd name="connsiteX26" fmla="*/ 12542 w 4857111"/>
              <a:gd name="connsiteY26" fmla="*/ 889353 h 6229504"/>
              <a:gd name="connsiteX27" fmla="*/ 2428554 w 4857111"/>
              <a:gd name="connsiteY27" fmla="*/ 0 h 6229504"/>
              <a:gd name="connsiteX0" fmla="*/ 0 w 4860041"/>
              <a:gd name="connsiteY0" fmla="*/ 999433 h 6229504"/>
              <a:gd name="connsiteX1" fmla="*/ 2933 w 4860041"/>
              <a:gd name="connsiteY1" fmla="*/ 914489 h 6229504"/>
              <a:gd name="connsiteX2" fmla="*/ 2933 w 4860041"/>
              <a:gd name="connsiteY2" fmla="*/ 990630 h 6229504"/>
              <a:gd name="connsiteX3" fmla="*/ 0 w 4860041"/>
              <a:gd name="connsiteY3" fmla="*/ 999433 h 6229504"/>
              <a:gd name="connsiteX4" fmla="*/ 2431487 w 4860041"/>
              <a:gd name="connsiteY4" fmla="*/ 357376 h 6229504"/>
              <a:gd name="connsiteX5" fmla="*/ 755195 w 4860041"/>
              <a:gd name="connsiteY5" fmla="*/ 849365 h 6229504"/>
              <a:gd name="connsiteX6" fmla="*/ 2431487 w 4860041"/>
              <a:gd name="connsiteY6" fmla="*/ 1341351 h 6229504"/>
              <a:gd name="connsiteX7" fmla="*/ 4107780 w 4860041"/>
              <a:gd name="connsiteY7" fmla="*/ 849365 h 6229504"/>
              <a:gd name="connsiteX8" fmla="*/ 2431487 w 4860041"/>
              <a:gd name="connsiteY8" fmla="*/ 357376 h 6229504"/>
              <a:gd name="connsiteX9" fmla="*/ 2431484 w 4860041"/>
              <a:gd name="connsiteY9" fmla="*/ 0 h 6229504"/>
              <a:gd name="connsiteX10" fmla="*/ 4847503 w 4860041"/>
              <a:gd name="connsiteY10" fmla="*/ 889353 h 6229504"/>
              <a:gd name="connsiteX11" fmla="*/ 4856330 w 4860041"/>
              <a:gd name="connsiteY11" fmla="*/ 960671 h 6229504"/>
              <a:gd name="connsiteX12" fmla="*/ 4860038 w 4860041"/>
              <a:gd name="connsiteY12" fmla="*/ 960671 h 6229504"/>
              <a:gd name="connsiteX13" fmla="*/ 4860038 w 4860041"/>
              <a:gd name="connsiteY13" fmla="*/ 990640 h 6229504"/>
              <a:gd name="connsiteX14" fmla="*/ 4860041 w 4860041"/>
              <a:gd name="connsiteY14" fmla="*/ 5238854 h 6229504"/>
              <a:gd name="connsiteX15" fmla="*/ 4860041 w 4860041"/>
              <a:gd name="connsiteY15" fmla="*/ 5238864 h 6229504"/>
              <a:gd name="connsiteX16" fmla="*/ 4860041 w 4860041"/>
              <a:gd name="connsiteY16" fmla="*/ 5238874 h 6229504"/>
              <a:gd name="connsiteX17" fmla="*/ 4860041 w 4860041"/>
              <a:gd name="connsiteY17" fmla="*/ 5268833 h 6229504"/>
              <a:gd name="connsiteX18" fmla="*/ 4856330 w 4860041"/>
              <a:gd name="connsiteY18" fmla="*/ 5268833 h 6229504"/>
              <a:gd name="connsiteX19" fmla="*/ 4847503 w 4860041"/>
              <a:gd name="connsiteY19" fmla="*/ 5340152 h 6229504"/>
              <a:gd name="connsiteX20" fmla="*/ 2431487 w 4860041"/>
              <a:gd name="connsiteY20" fmla="*/ 6229504 h 6229504"/>
              <a:gd name="connsiteX21" fmla="*/ 15472 w 4860041"/>
              <a:gd name="connsiteY21" fmla="*/ 5340152 h 6229504"/>
              <a:gd name="connsiteX22" fmla="*/ 6645 w 4860041"/>
              <a:gd name="connsiteY22" fmla="*/ 5268833 h 6229504"/>
              <a:gd name="connsiteX23" fmla="*/ 2933 w 4860041"/>
              <a:gd name="connsiteY23" fmla="*/ 5268833 h 6229504"/>
              <a:gd name="connsiteX24" fmla="*/ 2933 w 4860041"/>
              <a:gd name="connsiteY24" fmla="*/ 5238864 h 6229504"/>
              <a:gd name="connsiteX25" fmla="*/ 2933 w 4860041"/>
              <a:gd name="connsiteY25" fmla="*/ 1516827 h 6229504"/>
              <a:gd name="connsiteX26" fmla="*/ 15472 w 4860041"/>
              <a:gd name="connsiteY26" fmla="*/ 889353 h 6229504"/>
              <a:gd name="connsiteX27" fmla="*/ 2431484 w 4860041"/>
              <a:gd name="connsiteY27" fmla="*/ 0 h 6229504"/>
              <a:gd name="connsiteX0" fmla="*/ 0 w 4857108"/>
              <a:gd name="connsiteY0" fmla="*/ 990630 h 6229504"/>
              <a:gd name="connsiteX1" fmla="*/ 0 w 4857108"/>
              <a:gd name="connsiteY1" fmla="*/ 914489 h 6229504"/>
              <a:gd name="connsiteX2" fmla="*/ 0 w 4857108"/>
              <a:gd name="connsiteY2" fmla="*/ 990630 h 6229504"/>
              <a:gd name="connsiteX3" fmla="*/ 2428554 w 4857108"/>
              <a:gd name="connsiteY3" fmla="*/ 357376 h 6229504"/>
              <a:gd name="connsiteX4" fmla="*/ 752262 w 4857108"/>
              <a:gd name="connsiteY4" fmla="*/ 849365 h 6229504"/>
              <a:gd name="connsiteX5" fmla="*/ 2428554 w 4857108"/>
              <a:gd name="connsiteY5" fmla="*/ 1341351 h 6229504"/>
              <a:gd name="connsiteX6" fmla="*/ 4104847 w 4857108"/>
              <a:gd name="connsiteY6" fmla="*/ 849365 h 6229504"/>
              <a:gd name="connsiteX7" fmla="*/ 2428554 w 4857108"/>
              <a:gd name="connsiteY7" fmla="*/ 357376 h 6229504"/>
              <a:gd name="connsiteX8" fmla="*/ 2428551 w 4857108"/>
              <a:gd name="connsiteY8" fmla="*/ 0 h 6229504"/>
              <a:gd name="connsiteX9" fmla="*/ 4844570 w 4857108"/>
              <a:gd name="connsiteY9" fmla="*/ 889353 h 6229504"/>
              <a:gd name="connsiteX10" fmla="*/ 4853397 w 4857108"/>
              <a:gd name="connsiteY10" fmla="*/ 960671 h 6229504"/>
              <a:gd name="connsiteX11" fmla="*/ 4857105 w 4857108"/>
              <a:gd name="connsiteY11" fmla="*/ 960671 h 6229504"/>
              <a:gd name="connsiteX12" fmla="*/ 4857105 w 4857108"/>
              <a:gd name="connsiteY12" fmla="*/ 990640 h 6229504"/>
              <a:gd name="connsiteX13" fmla="*/ 4857108 w 4857108"/>
              <a:gd name="connsiteY13" fmla="*/ 5238854 h 6229504"/>
              <a:gd name="connsiteX14" fmla="*/ 4857108 w 4857108"/>
              <a:gd name="connsiteY14" fmla="*/ 5238864 h 6229504"/>
              <a:gd name="connsiteX15" fmla="*/ 4857108 w 4857108"/>
              <a:gd name="connsiteY15" fmla="*/ 5238874 h 6229504"/>
              <a:gd name="connsiteX16" fmla="*/ 4857108 w 4857108"/>
              <a:gd name="connsiteY16" fmla="*/ 5268833 h 6229504"/>
              <a:gd name="connsiteX17" fmla="*/ 4853397 w 4857108"/>
              <a:gd name="connsiteY17" fmla="*/ 5268833 h 6229504"/>
              <a:gd name="connsiteX18" fmla="*/ 4844570 w 4857108"/>
              <a:gd name="connsiteY18" fmla="*/ 5340152 h 6229504"/>
              <a:gd name="connsiteX19" fmla="*/ 2428554 w 4857108"/>
              <a:gd name="connsiteY19" fmla="*/ 6229504 h 6229504"/>
              <a:gd name="connsiteX20" fmla="*/ 12539 w 4857108"/>
              <a:gd name="connsiteY20" fmla="*/ 5340152 h 6229504"/>
              <a:gd name="connsiteX21" fmla="*/ 3712 w 4857108"/>
              <a:gd name="connsiteY21" fmla="*/ 5268833 h 6229504"/>
              <a:gd name="connsiteX22" fmla="*/ 0 w 4857108"/>
              <a:gd name="connsiteY22" fmla="*/ 5268833 h 6229504"/>
              <a:gd name="connsiteX23" fmla="*/ 0 w 4857108"/>
              <a:gd name="connsiteY23" fmla="*/ 5238864 h 6229504"/>
              <a:gd name="connsiteX24" fmla="*/ 0 w 4857108"/>
              <a:gd name="connsiteY24" fmla="*/ 1516827 h 6229504"/>
              <a:gd name="connsiteX25" fmla="*/ 12539 w 4857108"/>
              <a:gd name="connsiteY25" fmla="*/ 889353 h 6229504"/>
              <a:gd name="connsiteX26" fmla="*/ 2428551 w 4857108"/>
              <a:gd name="connsiteY26" fmla="*/ 0 h 6229504"/>
              <a:gd name="connsiteX0" fmla="*/ 2428554 w 4857108"/>
              <a:gd name="connsiteY0" fmla="*/ 357376 h 6229504"/>
              <a:gd name="connsiteX1" fmla="*/ 752262 w 4857108"/>
              <a:gd name="connsiteY1" fmla="*/ 849365 h 6229504"/>
              <a:gd name="connsiteX2" fmla="*/ 2428554 w 4857108"/>
              <a:gd name="connsiteY2" fmla="*/ 1341351 h 6229504"/>
              <a:gd name="connsiteX3" fmla="*/ 4104847 w 4857108"/>
              <a:gd name="connsiteY3" fmla="*/ 849365 h 6229504"/>
              <a:gd name="connsiteX4" fmla="*/ 2428554 w 4857108"/>
              <a:gd name="connsiteY4" fmla="*/ 357376 h 6229504"/>
              <a:gd name="connsiteX5" fmla="*/ 2428551 w 4857108"/>
              <a:gd name="connsiteY5" fmla="*/ 0 h 6229504"/>
              <a:gd name="connsiteX6" fmla="*/ 4844570 w 4857108"/>
              <a:gd name="connsiteY6" fmla="*/ 889353 h 6229504"/>
              <a:gd name="connsiteX7" fmla="*/ 4853397 w 4857108"/>
              <a:gd name="connsiteY7" fmla="*/ 960671 h 6229504"/>
              <a:gd name="connsiteX8" fmla="*/ 4857105 w 4857108"/>
              <a:gd name="connsiteY8" fmla="*/ 960671 h 6229504"/>
              <a:gd name="connsiteX9" fmla="*/ 4857105 w 4857108"/>
              <a:gd name="connsiteY9" fmla="*/ 990640 h 6229504"/>
              <a:gd name="connsiteX10" fmla="*/ 4857108 w 4857108"/>
              <a:gd name="connsiteY10" fmla="*/ 5238854 h 6229504"/>
              <a:gd name="connsiteX11" fmla="*/ 4857108 w 4857108"/>
              <a:gd name="connsiteY11" fmla="*/ 5238864 h 6229504"/>
              <a:gd name="connsiteX12" fmla="*/ 4857108 w 4857108"/>
              <a:gd name="connsiteY12" fmla="*/ 5238874 h 6229504"/>
              <a:gd name="connsiteX13" fmla="*/ 4857108 w 4857108"/>
              <a:gd name="connsiteY13" fmla="*/ 5268833 h 6229504"/>
              <a:gd name="connsiteX14" fmla="*/ 4853397 w 4857108"/>
              <a:gd name="connsiteY14" fmla="*/ 5268833 h 6229504"/>
              <a:gd name="connsiteX15" fmla="*/ 4844570 w 4857108"/>
              <a:gd name="connsiteY15" fmla="*/ 5340152 h 6229504"/>
              <a:gd name="connsiteX16" fmla="*/ 2428554 w 4857108"/>
              <a:gd name="connsiteY16" fmla="*/ 6229504 h 6229504"/>
              <a:gd name="connsiteX17" fmla="*/ 12539 w 4857108"/>
              <a:gd name="connsiteY17" fmla="*/ 5340152 h 6229504"/>
              <a:gd name="connsiteX18" fmla="*/ 3712 w 4857108"/>
              <a:gd name="connsiteY18" fmla="*/ 5268833 h 6229504"/>
              <a:gd name="connsiteX19" fmla="*/ 0 w 4857108"/>
              <a:gd name="connsiteY19" fmla="*/ 5268833 h 6229504"/>
              <a:gd name="connsiteX20" fmla="*/ 0 w 4857108"/>
              <a:gd name="connsiteY20" fmla="*/ 5238864 h 6229504"/>
              <a:gd name="connsiteX21" fmla="*/ 0 w 4857108"/>
              <a:gd name="connsiteY21" fmla="*/ 1516827 h 6229504"/>
              <a:gd name="connsiteX22" fmla="*/ 12539 w 4857108"/>
              <a:gd name="connsiteY22" fmla="*/ 889353 h 6229504"/>
              <a:gd name="connsiteX23" fmla="*/ 2428551 w 4857108"/>
              <a:gd name="connsiteY23" fmla="*/ 0 h 6229504"/>
              <a:gd name="connsiteX0" fmla="*/ 2428554 w 4857108"/>
              <a:gd name="connsiteY0" fmla="*/ 357376 h 6229504"/>
              <a:gd name="connsiteX1" fmla="*/ 752262 w 4857108"/>
              <a:gd name="connsiteY1" fmla="*/ 849365 h 6229504"/>
              <a:gd name="connsiteX2" fmla="*/ 2428554 w 4857108"/>
              <a:gd name="connsiteY2" fmla="*/ 1341351 h 6229504"/>
              <a:gd name="connsiteX3" fmla="*/ 4104847 w 4857108"/>
              <a:gd name="connsiteY3" fmla="*/ 849365 h 6229504"/>
              <a:gd name="connsiteX4" fmla="*/ 2428554 w 4857108"/>
              <a:gd name="connsiteY4" fmla="*/ 357376 h 6229504"/>
              <a:gd name="connsiteX5" fmla="*/ 2428551 w 4857108"/>
              <a:gd name="connsiteY5" fmla="*/ 0 h 6229504"/>
              <a:gd name="connsiteX6" fmla="*/ 4844570 w 4857108"/>
              <a:gd name="connsiteY6" fmla="*/ 889353 h 6229504"/>
              <a:gd name="connsiteX7" fmla="*/ 4853397 w 4857108"/>
              <a:gd name="connsiteY7" fmla="*/ 960671 h 6229504"/>
              <a:gd name="connsiteX8" fmla="*/ 4857105 w 4857108"/>
              <a:gd name="connsiteY8" fmla="*/ 960671 h 6229504"/>
              <a:gd name="connsiteX9" fmla="*/ 4857108 w 4857108"/>
              <a:gd name="connsiteY9" fmla="*/ 5238854 h 6229504"/>
              <a:gd name="connsiteX10" fmla="*/ 4857108 w 4857108"/>
              <a:gd name="connsiteY10" fmla="*/ 5238864 h 6229504"/>
              <a:gd name="connsiteX11" fmla="*/ 4857108 w 4857108"/>
              <a:gd name="connsiteY11" fmla="*/ 5238874 h 6229504"/>
              <a:gd name="connsiteX12" fmla="*/ 4857108 w 4857108"/>
              <a:gd name="connsiteY12" fmla="*/ 5268833 h 6229504"/>
              <a:gd name="connsiteX13" fmla="*/ 4853397 w 4857108"/>
              <a:gd name="connsiteY13" fmla="*/ 5268833 h 6229504"/>
              <a:gd name="connsiteX14" fmla="*/ 4844570 w 4857108"/>
              <a:gd name="connsiteY14" fmla="*/ 5340152 h 6229504"/>
              <a:gd name="connsiteX15" fmla="*/ 2428554 w 4857108"/>
              <a:gd name="connsiteY15" fmla="*/ 6229504 h 6229504"/>
              <a:gd name="connsiteX16" fmla="*/ 12539 w 4857108"/>
              <a:gd name="connsiteY16" fmla="*/ 5340152 h 6229504"/>
              <a:gd name="connsiteX17" fmla="*/ 3712 w 4857108"/>
              <a:gd name="connsiteY17" fmla="*/ 5268833 h 6229504"/>
              <a:gd name="connsiteX18" fmla="*/ 0 w 4857108"/>
              <a:gd name="connsiteY18" fmla="*/ 5268833 h 6229504"/>
              <a:gd name="connsiteX19" fmla="*/ 0 w 4857108"/>
              <a:gd name="connsiteY19" fmla="*/ 5238864 h 6229504"/>
              <a:gd name="connsiteX20" fmla="*/ 0 w 4857108"/>
              <a:gd name="connsiteY20" fmla="*/ 1516827 h 6229504"/>
              <a:gd name="connsiteX21" fmla="*/ 12539 w 4857108"/>
              <a:gd name="connsiteY21" fmla="*/ 889353 h 6229504"/>
              <a:gd name="connsiteX22" fmla="*/ 2428551 w 4857108"/>
              <a:gd name="connsiteY22" fmla="*/ 0 h 6229504"/>
              <a:gd name="connsiteX0" fmla="*/ 2428554 w 4857108"/>
              <a:gd name="connsiteY0" fmla="*/ 357376 h 6229504"/>
              <a:gd name="connsiteX1" fmla="*/ 752262 w 4857108"/>
              <a:gd name="connsiteY1" fmla="*/ 849365 h 6229504"/>
              <a:gd name="connsiteX2" fmla="*/ 2428554 w 4857108"/>
              <a:gd name="connsiteY2" fmla="*/ 1341351 h 6229504"/>
              <a:gd name="connsiteX3" fmla="*/ 4104847 w 4857108"/>
              <a:gd name="connsiteY3" fmla="*/ 849365 h 6229504"/>
              <a:gd name="connsiteX4" fmla="*/ 2428554 w 4857108"/>
              <a:gd name="connsiteY4" fmla="*/ 357376 h 6229504"/>
              <a:gd name="connsiteX5" fmla="*/ 2428551 w 4857108"/>
              <a:gd name="connsiteY5" fmla="*/ 0 h 6229504"/>
              <a:gd name="connsiteX6" fmla="*/ 4844570 w 4857108"/>
              <a:gd name="connsiteY6" fmla="*/ 889353 h 6229504"/>
              <a:gd name="connsiteX7" fmla="*/ 4853397 w 4857108"/>
              <a:gd name="connsiteY7" fmla="*/ 960671 h 6229504"/>
              <a:gd name="connsiteX8" fmla="*/ 4857105 w 4857108"/>
              <a:gd name="connsiteY8" fmla="*/ 960671 h 6229504"/>
              <a:gd name="connsiteX9" fmla="*/ 4857108 w 4857108"/>
              <a:gd name="connsiteY9" fmla="*/ 5238854 h 6229504"/>
              <a:gd name="connsiteX10" fmla="*/ 4857108 w 4857108"/>
              <a:gd name="connsiteY10" fmla="*/ 5238864 h 6229504"/>
              <a:gd name="connsiteX11" fmla="*/ 4857108 w 4857108"/>
              <a:gd name="connsiteY11" fmla="*/ 5238874 h 6229504"/>
              <a:gd name="connsiteX12" fmla="*/ 4857108 w 4857108"/>
              <a:gd name="connsiteY12" fmla="*/ 5268833 h 6229504"/>
              <a:gd name="connsiteX13" fmla="*/ 4844570 w 4857108"/>
              <a:gd name="connsiteY13" fmla="*/ 5340152 h 6229504"/>
              <a:gd name="connsiteX14" fmla="*/ 2428554 w 4857108"/>
              <a:gd name="connsiteY14" fmla="*/ 6229504 h 6229504"/>
              <a:gd name="connsiteX15" fmla="*/ 12539 w 4857108"/>
              <a:gd name="connsiteY15" fmla="*/ 5340152 h 6229504"/>
              <a:gd name="connsiteX16" fmla="*/ 3712 w 4857108"/>
              <a:gd name="connsiteY16" fmla="*/ 5268833 h 6229504"/>
              <a:gd name="connsiteX17" fmla="*/ 0 w 4857108"/>
              <a:gd name="connsiteY17" fmla="*/ 5268833 h 6229504"/>
              <a:gd name="connsiteX18" fmla="*/ 0 w 4857108"/>
              <a:gd name="connsiteY18" fmla="*/ 5238864 h 6229504"/>
              <a:gd name="connsiteX19" fmla="*/ 0 w 4857108"/>
              <a:gd name="connsiteY19" fmla="*/ 1516827 h 6229504"/>
              <a:gd name="connsiteX20" fmla="*/ 12539 w 4857108"/>
              <a:gd name="connsiteY20" fmla="*/ 889353 h 6229504"/>
              <a:gd name="connsiteX21" fmla="*/ 2428551 w 4857108"/>
              <a:gd name="connsiteY21" fmla="*/ 0 h 6229504"/>
              <a:gd name="connsiteX0" fmla="*/ 2428554 w 4857108"/>
              <a:gd name="connsiteY0" fmla="*/ 357376 h 6229504"/>
              <a:gd name="connsiteX1" fmla="*/ 752262 w 4857108"/>
              <a:gd name="connsiteY1" fmla="*/ 849365 h 6229504"/>
              <a:gd name="connsiteX2" fmla="*/ 2428554 w 4857108"/>
              <a:gd name="connsiteY2" fmla="*/ 1341351 h 6229504"/>
              <a:gd name="connsiteX3" fmla="*/ 4104847 w 4857108"/>
              <a:gd name="connsiteY3" fmla="*/ 849365 h 6229504"/>
              <a:gd name="connsiteX4" fmla="*/ 2428554 w 4857108"/>
              <a:gd name="connsiteY4" fmla="*/ 357376 h 6229504"/>
              <a:gd name="connsiteX5" fmla="*/ 2428551 w 4857108"/>
              <a:gd name="connsiteY5" fmla="*/ 0 h 6229504"/>
              <a:gd name="connsiteX6" fmla="*/ 4844570 w 4857108"/>
              <a:gd name="connsiteY6" fmla="*/ 889353 h 6229504"/>
              <a:gd name="connsiteX7" fmla="*/ 4853397 w 4857108"/>
              <a:gd name="connsiteY7" fmla="*/ 960671 h 6229504"/>
              <a:gd name="connsiteX8" fmla="*/ 4857105 w 4857108"/>
              <a:gd name="connsiteY8" fmla="*/ 960671 h 6229504"/>
              <a:gd name="connsiteX9" fmla="*/ 4857108 w 4857108"/>
              <a:gd name="connsiteY9" fmla="*/ 5238854 h 6229504"/>
              <a:gd name="connsiteX10" fmla="*/ 4857108 w 4857108"/>
              <a:gd name="connsiteY10" fmla="*/ 5238864 h 6229504"/>
              <a:gd name="connsiteX11" fmla="*/ 4857108 w 4857108"/>
              <a:gd name="connsiteY11" fmla="*/ 5238874 h 6229504"/>
              <a:gd name="connsiteX12" fmla="*/ 4844570 w 4857108"/>
              <a:gd name="connsiteY12" fmla="*/ 5340152 h 6229504"/>
              <a:gd name="connsiteX13" fmla="*/ 2428554 w 4857108"/>
              <a:gd name="connsiteY13" fmla="*/ 6229504 h 6229504"/>
              <a:gd name="connsiteX14" fmla="*/ 12539 w 4857108"/>
              <a:gd name="connsiteY14" fmla="*/ 5340152 h 6229504"/>
              <a:gd name="connsiteX15" fmla="*/ 3712 w 4857108"/>
              <a:gd name="connsiteY15" fmla="*/ 5268833 h 6229504"/>
              <a:gd name="connsiteX16" fmla="*/ 0 w 4857108"/>
              <a:gd name="connsiteY16" fmla="*/ 5268833 h 6229504"/>
              <a:gd name="connsiteX17" fmla="*/ 0 w 4857108"/>
              <a:gd name="connsiteY17" fmla="*/ 5238864 h 6229504"/>
              <a:gd name="connsiteX18" fmla="*/ 0 w 4857108"/>
              <a:gd name="connsiteY18" fmla="*/ 1516827 h 6229504"/>
              <a:gd name="connsiteX19" fmla="*/ 12539 w 4857108"/>
              <a:gd name="connsiteY19" fmla="*/ 889353 h 6229504"/>
              <a:gd name="connsiteX20" fmla="*/ 2428551 w 4857108"/>
              <a:gd name="connsiteY20" fmla="*/ 0 h 6229504"/>
              <a:gd name="connsiteX0" fmla="*/ 2428554 w 4857108"/>
              <a:gd name="connsiteY0" fmla="*/ 357376 h 6229504"/>
              <a:gd name="connsiteX1" fmla="*/ 752262 w 4857108"/>
              <a:gd name="connsiteY1" fmla="*/ 849365 h 6229504"/>
              <a:gd name="connsiteX2" fmla="*/ 2428554 w 4857108"/>
              <a:gd name="connsiteY2" fmla="*/ 1341351 h 6229504"/>
              <a:gd name="connsiteX3" fmla="*/ 4104847 w 4857108"/>
              <a:gd name="connsiteY3" fmla="*/ 849365 h 6229504"/>
              <a:gd name="connsiteX4" fmla="*/ 2428554 w 4857108"/>
              <a:gd name="connsiteY4" fmla="*/ 357376 h 6229504"/>
              <a:gd name="connsiteX5" fmla="*/ 2428551 w 4857108"/>
              <a:gd name="connsiteY5" fmla="*/ 0 h 6229504"/>
              <a:gd name="connsiteX6" fmla="*/ 4844570 w 4857108"/>
              <a:gd name="connsiteY6" fmla="*/ 889353 h 6229504"/>
              <a:gd name="connsiteX7" fmla="*/ 4853397 w 4857108"/>
              <a:gd name="connsiteY7" fmla="*/ 960671 h 6229504"/>
              <a:gd name="connsiteX8" fmla="*/ 4857105 w 4857108"/>
              <a:gd name="connsiteY8" fmla="*/ 960671 h 6229504"/>
              <a:gd name="connsiteX9" fmla="*/ 4857108 w 4857108"/>
              <a:gd name="connsiteY9" fmla="*/ 5238854 h 6229504"/>
              <a:gd name="connsiteX10" fmla="*/ 4857108 w 4857108"/>
              <a:gd name="connsiteY10" fmla="*/ 5238864 h 6229504"/>
              <a:gd name="connsiteX11" fmla="*/ 4844570 w 4857108"/>
              <a:gd name="connsiteY11" fmla="*/ 5340152 h 6229504"/>
              <a:gd name="connsiteX12" fmla="*/ 2428554 w 4857108"/>
              <a:gd name="connsiteY12" fmla="*/ 6229504 h 6229504"/>
              <a:gd name="connsiteX13" fmla="*/ 12539 w 4857108"/>
              <a:gd name="connsiteY13" fmla="*/ 5340152 h 6229504"/>
              <a:gd name="connsiteX14" fmla="*/ 3712 w 4857108"/>
              <a:gd name="connsiteY14" fmla="*/ 5268833 h 6229504"/>
              <a:gd name="connsiteX15" fmla="*/ 0 w 4857108"/>
              <a:gd name="connsiteY15" fmla="*/ 5268833 h 6229504"/>
              <a:gd name="connsiteX16" fmla="*/ 0 w 4857108"/>
              <a:gd name="connsiteY16" fmla="*/ 5238864 h 6229504"/>
              <a:gd name="connsiteX17" fmla="*/ 0 w 4857108"/>
              <a:gd name="connsiteY17" fmla="*/ 1516827 h 6229504"/>
              <a:gd name="connsiteX18" fmla="*/ 12539 w 4857108"/>
              <a:gd name="connsiteY18" fmla="*/ 889353 h 6229504"/>
              <a:gd name="connsiteX19" fmla="*/ 2428551 w 4857108"/>
              <a:gd name="connsiteY19" fmla="*/ 0 h 6229504"/>
              <a:gd name="connsiteX0" fmla="*/ 2428554 w 4857108"/>
              <a:gd name="connsiteY0" fmla="*/ 357376 h 6229504"/>
              <a:gd name="connsiteX1" fmla="*/ 752262 w 4857108"/>
              <a:gd name="connsiteY1" fmla="*/ 849365 h 6229504"/>
              <a:gd name="connsiteX2" fmla="*/ 2428554 w 4857108"/>
              <a:gd name="connsiteY2" fmla="*/ 1341351 h 6229504"/>
              <a:gd name="connsiteX3" fmla="*/ 4104847 w 4857108"/>
              <a:gd name="connsiteY3" fmla="*/ 849365 h 6229504"/>
              <a:gd name="connsiteX4" fmla="*/ 2428554 w 4857108"/>
              <a:gd name="connsiteY4" fmla="*/ 357376 h 6229504"/>
              <a:gd name="connsiteX5" fmla="*/ 2428551 w 4857108"/>
              <a:gd name="connsiteY5" fmla="*/ 0 h 6229504"/>
              <a:gd name="connsiteX6" fmla="*/ 4844570 w 4857108"/>
              <a:gd name="connsiteY6" fmla="*/ 889353 h 6229504"/>
              <a:gd name="connsiteX7" fmla="*/ 4853397 w 4857108"/>
              <a:gd name="connsiteY7" fmla="*/ 960671 h 6229504"/>
              <a:gd name="connsiteX8" fmla="*/ 4857105 w 4857108"/>
              <a:gd name="connsiteY8" fmla="*/ 960671 h 6229504"/>
              <a:gd name="connsiteX9" fmla="*/ 4857108 w 4857108"/>
              <a:gd name="connsiteY9" fmla="*/ 5238854 h 6229504"/>
              <a:gd name="connsiteX10" fmla="*/ 4844570 w 4857108"/>
              <a:gd name="connsiteY10" fmla="*/ 5340152 h 6229504"/>
              <a:gd name="connsiteX11" fmla="*/ 2428554 w 4857108"/>
              <a:gd name="connsiteY11" fmla="*/ 6229504 h 6229504"/>
              <a:gd name="connsiteX12" fmla="*/ 12539 w 4857108"/>
              <a:gd name="connsiteY12" fmla="*/ 5340152 h 6229504"/>
              <a:gd name="connsiteX13" fmla="*/ 3712 w 4857108"/>
              <a:gd name="connsiteY13" fmla="*/ 5268833 h 6229504"/>
              <a:gd name="connsiteX14" fmla="*/ 0 w 4857108"/>
              <a:gd name="connsiteY14" fmla="*/ 5268833 h 6229504"/>
              <a:gd name="connsiteX15" fmla="*/ 0 w 4857108"/>
              <a:gd name="connsiteY15" fmla="*/ 5238864 h 6229504"/>
              <a:gd name="connsiteX16" fmla="*/ 0 w 4857108"/>
              <a:gd name="connsiteY16" fmla="*/ 1516827 h 6229504"/>
              <a:gd name="connsiteX17" fmla="*/ 12539 w 4857108"/>
              <a:gd name="connsiteY17" fmla="*/ 889353 h 6229504"/>
              <a:gd name="connsiteX18" fmla="*/ 2428551 w 4857108"/>
              <a:gd name="connsiteY18" fmla="*/ 0 h 6229504"/>
              <a:gd name="connsiteX0" fmla="*/ 2428554 w 4857105"/>
              <a:gd name="connsiteY0" fmla="*/ 357376 h 6229504"/>
              <a:gd name="connsiteX1" fmla="*/ 752262 w 4857105"/>
              <a:gd name="connsiteY1" fmla="*/ 849365 h 6229504"/>
              <a:gd name="connsiteX2" fmla="*/ 2428554 w 4857105"/>
              <a:gd name="connsiteY2" fmla="*/ 1341351 h 6229504"/>
              <a:gd name="connsiteX3" fmla="*/ 4104847 w 4857105"/>
              <a:gd name="connsiteY3" fmla="*/ 849365 h 6229504"/>
              <a:gd name="connsiteX4" fmla="*/ 2428554 w 4857105"/>
              <a:gd name="connsiteY4" fmla="*/ 357376 h 6229504"/>
              <a:gd name="connsiteX5" fmla="*/ 2428551 w 4857105"/>
              <a:gd name="connsiteY5" fmla="*/ 0 h 6229504"/>
              <a:gd name="connsiteX6" fmla="*/ 4844570 w 4857105"/>
              <a:gd name="connsiteY6" fmla="*/ 889353 h 6229504"/>
              <a:gd name="connsiteX7" fmla="*/ 4853397 w 4857105"/>
              <a:gd name="connsiteY7" fmla="*/ 960671 h 6229504"/>
              <a:gd name="connsiteX8" fmla="*/ 4857105 w 4857105"/>
              <a:gd name="connsiteY8" fmla="*/ 960671 h 6229504"/>
              <a:gd name="connsiteX9" fmla="*/ 4844570 w 4857105"/>
              <a:gd name="connsiteY9" fmla="*/ 5340152 h 6229504"/>
              <a:gd name="connsiteX10" fmla="*/ 2428554 w 4857105"/>
              <a:gd name="connsiteY10" fmla="*/ 6229504 h 6229504"/>
              <a:gd name="connsiteX11" fmla="*/ 12539 w 4857105"/>
              <a:gd name="connsiteY11" fmla="*/ 5340152 h 6229504"/>
              <a:gd name="connsiteX12" fmla="*/ 3712 w 4857105"/>
              <a:gd name="connsiteY12" fmla="*/ 5268833 h 6229504"/>
              <a:gd name="connsiteX13" fmla="*/ 0 w 4857105"/>
              <a:gd name="connsiteY13" fmla="*/ 5268833 h 6229504"/>
              <a:gd name="connsiteX14" fmla="*/ 0 w 4857105"/>
              <a:gd name="connsiteY14" fmla="*/ 5238864 h 6229504"/>
              <a:gd name="connsiteX15" fmla="*/ 0 w 4857105"/>
              <a:gd name="connsiteY15" fmla="*/ 1516827 h 6229504"/>
              <a:gd name="connsiteX16" fmla="*/ 12539 w 4857105"/>
              <a:gd name="connsiteY16" fmla="*/ 889353 h 6229504"/>
              <a:gd name="connsiteX17" fmla="*/ 2428551 w 4857105"/>
              <a:gd name="connsiteY17" fmla="*/ 0 h 6229504"/>
              <a:gd name="connsiteX0" fmla="*/ 2428554 w 4853397"/>
              <a:gd name="connsiteY0" fmla="*/ 357376 h 6229504"/>
              <a:gd name="connsiteX1" fmla="*/ 752262 w 4853397"/>
              <a:gd name="connsiteY1" fmla="*/ 849365 h 6229504"/>
              <a:gd name="connsiteX2" fmla="*/ 2428554 w 4853397"/>
              <a:gd name="connsiteY2" fmla="*/ 1341351 h 6229504"/>
              <a:gd name="connsiteX3" fmla="*/ 4104847 w 4853397"/>
              <a:gd name="connsiteY3" fmla="*/ 849365 h 6229504"/>
              <a:gd name="connsiteX4" fmla="*/ 2428554 w 4853397"/>
              <a:gd name="connsiteY4" fmla="*/ 357376 h 6229504"/>
              <a:gd name="connsiteX5" fmla="*/ 2428551 w 4853397"/>
              <a:gd name="connsiteY5" fmla="*/ 0 h 6229504"/>
              <a:gd name="connsiteX6" fmla="*/ 4844570 w 4853397"/>
              <a:gd name="connsiteY6" fmla="*/ 889353 h 6229504"/>
              <a:gd name="connsiteX7" fmla="*/ 4853397 w 4853397"/>
              <a:gd name="connsiteY7" fmla="*/ 960671 h 6229504"/>
              <a:gd name="connsiteX8" fmla="*/ 4844570 w 4853397"/>
              <a:gd name="connsiteY8" fmla="*/ 5340152 h 6229504"/>
              <a:gd name="connsiteX9" fmla="*/ 2428554 w 4853397"/>
              <a:gd name="connsiteY9" fmla="*/ 6229504 h 6229504"/>
              <a:gd name="connsiteX10" fmla="*/ 12539 w 4853397"/>
              <a:gd name="connsiteY10" fmla="*/ 5340152 h 6229504"/>
              <a:gd name="connsiteX11" fmla="*/ 3712 w 4853397"/>
              <a:gd name="connsiteY11" fmla="*/ 5268833 h 6229504"/>
              <a:gd name="connsiteX12" fmla="*/ 0 w 4853397"/>
              <a:gd name="connsiteY12" fmla="*/ 5268833 h 6229504"/>
              <a:gd name="connsiteX13" fmla="*/ 0 w 4853397"/>
              <a:gd name="connsiteY13" fmla="*/ 5238864 h 6229504"/>
              <a:gd name="connsiteX14" fmla="*/ 0 w 4853397"/>
              <a:gd name="connsiteY14" fmla="*/ 1516827 h 6229504"/>
              <a:gd name="connsiteX15" fmla="*/ 12539 w 4853397"/>
              <a:gd name="connsiteY15" fmla="*/ 889353 h 6229504"/>
              <a:gd name="connsiteX16" fmla="*/ 2428551 w 4853397"/>
              <a:gd name="connsiteY16" fmla="*/ 0 h 6229504"/>
              <a:gd name="connsiteX0" fmla="*/ 2428554 w 4844570"/>
              <a:gd name="connsiteY0" fmla="*/ 357376 h 6229504"/>
              <a:gd name="connsiteX1" fmla="*/ 752262 w 4844570"/>
              <a:gd name="connsiteY1" fmla="*/ 849365 h 6229504"/>
              <a:gd name="connsiteX2" fmla="*/ 2428554 w 4844570"/>
              <a:gd name="connsiteY2" fmla="*/ 1341351 h 6229504"/>
              <a:gd name="connsiteX3" fmla="*/ 4104847 w 4844570"/>
              <a:gd name="connsiteY3" fmla="*/ 849365 h 6229504"/>
              <a:gd name="connsiteX4" fmla="*/ 2428554 w 4844570"/>
              <a:gd name="connsiteY4" fmla="*/ 357376 h 6229504"/>
              <a:gd name="connsiteX5" fmla="*/ 2428551 w 4844570"/>
              <a:gd name="connsiteY5" fmla="*/ 0 h 6229504"/>
              <a:gd name="connsiteX6" fmla="*/ 4844570 w 4844570"/>
              <a:gd name="connsiteY6" fmla="*/ 889353 h 6229504"/>
              <a:gd name="connsiteX7" fmla="*/ 4844570 w 4844570"/>
              <a:gd name="connsiteY7" fmla="*/ 5340152 h 6229504"/>
              <a:gd name="connsiteX8" fmla="*/ 2428554 w 4844570"/>
              <a:gd name="connsiteY8" fmla="*/ 6229504 h 6229504"/>
              <a:gd name="connsiteX9" fmla="*/ 12539 w 4844570"/>
              <a:gd name="connsiteY9" fmla="*/ 5340152 h 6229504"/>
              <a:gd name="connsiteX10" fmla="*/ 3712 w 4844570"/>
              <a:gd name="connsiteY10" fmla="*/ 5268833 h 6229504"/>
              <a:gd name="connsiteX11" fmla="*/ 0 w 4844570"/>
              <a:gd name="connsiteY11" fmla="*/ 5268833 h 6229504"/>
              <a:gd name="connsiteX12" fmla="*/ 0 w 4844570"/>
              <a:gd name="connsiteY12" fmla="*/ 5238864 h 6229504"/>
              <a:gd name="connsiteX13" fmla="*/ 0 w 4844570"/>
              <a:gd name="connsiteY13" fmla="*/ 1516827 h 6229504"/>
              <a:gd name="connsiteX14" fmla="*/ 12539 w 4844570"/>
              <a:gd name="connsiteY14" fmla="*/ 889353 h 6229504"/>
              <a:gd name="connsiteX15" fmla="*/ 2428551 w 4844570"/>
              <a:gd name="connsiteY15" fmla="*/ 0 h 6229504"/>
              <a:gd name="connsiteX0" fmla="*/ 2428554 w 4844570"/>
              <a:gd name="connsiteY0" fmla="*/ 357376 h 6229504"/>
              <a:gd name="connsiteX1" fmla="*/ 752262 w 4844570"/>
              <a:gd name="connsiteY1" fmla="*/ 849365 h 6229504"/>
              <a:gd name="connsiteX2" fmla="*/ 2428554 w 4844570"/>
              <a:gd name="connsiteY2" fmla="*/ 1341351 h 6229504"/>
              <a:gd name="connsiteX3" fmla="*/ 4104847 w 4844570"/>
              <a:gd name="connsiteY3" fmla="*/ 849365 h 6229504"/>
              <a:gd name="connsiteX4" fmla="*/ 2428554 w 4844570"/>
              <a:gd name="connsiteY4" fmla="*/ 357376 h 6229504"/>
              <a:gd name="connsiteX5" fmla="*/ 2428551 w 4844570"/>
              <a:gd name="connsiteY5" fmla="*/ 0 h 6229504"/>
              <a:gd name="connsiteX6" fmla="*/ 4844570 w 4844570"/>
              <a:gd name="connsiteY6" fmla="*/ 889353 h 6229504"/>
              <a:gd name="connsiteX7" fmla="*/ 4844570 w 4844570"/>
              <a:gd name="connsiteY7" fmla="*/ 5340152 h 6229504"/>
              <a:gd name="connsiteX8" fmla="*/ 2428554 w 4844570"/>
              <a:gd name="connsiteY8" fmla="*/ 6229504 h 6229504"/>
              <a:gd name="connsiteX9" fmla="*/ 12539 w 4844570"/>
              <a:gd name="connsiteY9" fmla="*/ 5340152 h 6229504"/>
              <a:gd name="connsiteX10" fmla="*/ 3712 w 4844570"/>
              <a:gd name="connsiteY10" fmla="*/ 5268833 h 6229504"/>
              <a:gd name="connsiteX11" fmla="*/ 0 w 4844570"/>
              <a:gd name="connsiteY11" fmla="*/ 5268833 h 6229504"/>
              <a:gd name="connsiteX12" fmla="*/ 0 w 4844570"/>
              <a:gd name="connsiteY12" fmla="*/ 5238864 h 6229504"/>
              <a:gd name="connsiteX13" fmla="*/ 12539 w 4844570"/>
              <a:gd name="connsiteY13" fmla="*/ 889353 h 6229504"/>
              <a:gd name="connsiteX14" fmla="*/ 2428551 w 4844570"/>
              <a:gd name="connsiteY14" fmla="*/ 0 h 6229504"/>
              <a:gd name="connsiteX0" fmla="*/ 2428554 w 4844570"/>
              <a:gd name="connsiteY0" fmla="*/ 357376 h 6229504"/>
              <a:gd name="connsiteX1" fmla="*/ 752262 w 4844570"/>
              <a:gd name="connsiteY1" fmla="*/ 849365 h 6229504"/>
              <a:gd name="connsiteX2" fmla="*/ 2428554 w 4844570"/>
              <a:gd name="connsiteY2" fmla="*/ 1341351 h 6229504"/>
              <a:gd name="connsiteX3" fmla="*/ 4104847 w 4844570"/>
              <a:gd name="connsiteY3" fmla="*/ 849365 h 6229504"/>
              <a:gd name="connsiteX4" fmla="*/ 2428554 w 4844570"/>
              <a:gd name="connsiteY4" fmla="*/ 357376 h 6229504"/>
              <a:gd name="connsiteX5" fmla="*/ 2428551 w 4844570"/>
              <a:gd name="connsiteY5" fmla="*/ 0 h 6229504"/>
              <a:gd name="connsiteX6" fmla="*/ 4844570 w 4844570"/>
              <a:gd name="connsiteY6" fmla="*/ 889353 h 6229504"/>
              <a:gd name="connsiteX7" fmla="*/ 4844570 w 4844570"/>
              <a:gd name="connsiteY7" fmla="*/ 5340152 h 6229504"/>
              <a:gd name="connsiteX8" fmla="*/ 2428554 w 4844570"/>
              <a:gd name="connsiteY8" fmla="*/ 6229504 h 6229504"/>
              <a:gd name="connsiteX9" fmla="*/ 12539 w 4844570"/>
              <a:gd name="connsiteY9" fmla="*/ 5340152 h 6229504"/>
              <a:gd name="connsiteX10" fmla="*/ 3712 w 4844570"/>
              <a:gd name="connsiteY10" fmla="*/ 5268833 h 6229504"/>
              <a:gd name="connsiteX11" fmla="*/ 0 w 4844570"/>
              <a:gd name="connsiteY11" fmla="*/ 5268833 h 6229504"/>
              <a:gd name="connsiteX12" fmla="*/ 12539 w 4844570"/>
              <a:gd name="connsiteY12" fmla="*/ 889353 h 6229504"/>
              <a:gd name="connsiteX13" fmla="*/ 2428551 w 4844570"/>
              <a:gd name="connsiteY13" fmla="*/ 0 h 6229504"/>
              <a:gd name="connsiteX0" fmla="*/ 2424842 w 4840858"/>
              <a:gd name="connsiteY0" fmla="*/ 357376 h 6229504"/>
              <a:gd name="connsiteX1" fmla="*/ 748550 w 4840858"/>
              <a:gd name="connsiteY1" fmla="*/ 849365 h 6229504"/>
              <a:gd name="connsiteX2" fmla="*/ 2424842 w 4840858"/>
              <a:gd name="connsiteY2" fmla="*/ 1341351 h 6229504"/>
              <a:gd name="connsiteX3" fmla="*/ 4101135 w 4840858"/>
              <a:gd name="connsiteY3" fmla="*/ 849365 h 6229504"/>
              <a:gd name="connsiteX4" fmla="*/ 2424842 w 4840858"/>
              <a:gd name="connsiteY4" fmla="*/ 357376 h 6229504"/>
              <a:gd name="connsiteX5" fmla="*/ 2424839 w 4840858"/>
              <a:gd name="connsiteY5" fmla="*/ 0 h 6229504"/>
              <a:gd name="connsiteX6" fmla="*/ 4840858 w 4840858"/>
              <a:gd name="connsiteY6" fmla="*/ 889353 h 6229504"/>
              <a:gd name="connsiteX7" fmla="*/ 4840858 w 4840858"/>
              <a:gd name="connsiteY7" fmla="*/ 5340152 h 6229504"/>
              <a:gd name="connsiteX8" fmla="*/ 2424842 w 4840858"/>
              <a:gd name="connsiteY8" fmla="*/ 6229504 h 6229504"/>
              <a:gd name="connsiteX9" fmla="*/ 8827 w 4840858"/>
              <a:gd name="connsiteY9" fmla="*/ 5340152 h 6229504"/>
              <a:gd name="connsiteX10" fmla="*/ 0 w 4840858"/>
              <a:gd name="connsiteY10" fmla="*/ 5268833 h 6229504"/>
              <a:gd name="connsiteX11" fmla="*/ 8827 w 4840858"/>
              <a:gd name="connsiteY11" fmla="*/ 889353 h 6229504"/>
              <a:gd name="connsiteX12" fmla="*/ 2424839 w 4840858"/>
              <a:gd name="connsiteY12" fmla="*/ 0 h 6229504"/>
              <a:gd name="connsiteX0" fmla="*/ 2416015 w 4832031"/>
              <a:gd name="connsiteY0" fmla="*/ 357376 h 6229504"/>
              <a:gd name="connsiteX1" fmla="*/ 739723 w 4832031"/>
              <a:gd name="connsiteY1" fmla="*/ 849365 h 6229504"/>
              <a:gd name="connsiteX2" fmla="*/ 2416015 w 4832031"/>
              <a:gd name="connsiteY2" fmla="*/ 1341351 h 6229504"/>
              <a:gd name="connsiteX3" fmla="*/ 4092308 w 4832031"/>
              <a:gd name="connsiteY3" fmla="*/ 849365 h 6229504"/>
              <a:gd name="connsiteX4" fmla="*/ 2416015 w 4832031"/>
              <a:gd name="connsiteY4" fmla="*/ 357376 h 6229504"/>
              <a:gd name="connsiteX5" fmla="*/ 2416012 w 4832031"/>
              <a:gd name="connsiteY5" fmla="*/ 0 h 6229504"/>
              <a:gd name="connsiteX6" fmla="*/ 4832031 w 4832031"/>
              <a:gd name="connsiteY6" fmla="*/ 889353 h 6229504"/>
              <a:gd name="connsiteX7" fmla="*/ 4832031 w 4832031"/>
              <a:gd name="connsiteY7" fmla="*/ 5340152 h 6229504"/>
              <a:gd name="connsiteX8" fmla="*/ 2416015 w 4832031"/>
              <a:gd name="connsiteY8" fmla="*/ 6229504 h 6229504"/>
              <a:gd name="connsiteX9" fmla="*/ 0 w 4832031"/>
              <a:gd name="connsiteY9" fmla="*/ 5340152 h 6229504"/>
              <a:gd name="connsiteX10" fmla="*/ 0 w 4832031"/>
              <a:gd name="connsiteY10" fmla="*/ 889353 h 6229504"/>
              <a:gd name="connsiteX11" fmla="*/ 2416012 w 4832031"/>
              <a:gd name="connsiteY11" fmla="*/ 0 h 6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32031" h="6229504">
                <a:moveTo>
                  <a:pt x="2416015" y="357376"/>
                </a:moveTo>
                <a:cubicBezTo>
                  <a:pt x="1490225" y="357376"/>
                  <a:pt x="739723" y="577645"/>
                  <a:pt x="739723" y="849365"/>
                </a:cubicBezTo>
                <a:cubicBezTo>
                  <a:pt x="739723" y="1121082"/>
                  <a:pt x="1490225" y="1341351"/>
                  <a:pt x="2416015" y="1341351"/>
                </a:cubicBezTo>
                <a:cubicBezTo>
                  <a:pt x="3341806" y="1341351"/>
                  <a:pt x="4092308" y="1121082"/>
                  <a:pt x="4092308" y="849365"/>
                </a:cubicBezTo>
                <a:cubicBezTo>
                  <a:pt x="4092308" y="577645"/>
                  <a:pt x="3341806" y="357376"/>
                  <a:pt x="2416015" y="357376"/>
                </a:cubicBezTo>
                <a:close/>
                <a:moveTo>
                  <a:pt x="2416012" y="0"/>
                </a:moveTo>
                <a:cubicBezTo>
                  <a:pt x="3673437" y="0"/>
                  <a:pt x="4707663" y="389818"/>
                  <a:pt x="4832031" y="889353"/>
                </a:cubicBezTo>
                <a:lnTo>
                  <a:pt x="4832031" y="5340152"/>
                </a:lnTo>
                <a:cubicBezTo>
                  <a:pt x="4707666" y="5839687"/>
                  <a:pt x="3673440" y="6229504"/>
                  <a:pt x="2416015" y="6229504"/>
                </a:cubicBezTo>
                <a:cubicBezTo>
                  <a:pt x="1158590" y="6229504"/>
                  <a:pt x="124368" y="5839687"/>
                  <a:pt x="0" y="5340152"/>
                </a:cubicBezTo>
                <a:lnTo>
                  <a:pt x="0" y="889353"/>
                </a:lnTo>
                <a:cubicBezTo>
                  <a:pt x="124364" y="389818"/>
                  <a:pt x="1158587" y="0"/>
                  <a:pt x="2416012" y="0"/>
                </a:cubicBezTo>
                <a:close/>
              </a:path>
            </a:pathLst>
          </a:custGeom>
          <a:noFill/>
          <a:ln w="1270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E4531F3-A169-4310-A666-4C9BC323E6D2}"/>
              </a:ext>
            </a:extLst>
          </p:cNvPr>
          <p:cNvGrpSpPr/>
          <p:nvPr/>
        </p:nvGrpSpPr>
        <p:grpSpPr>
          <a:xfrm>
            <a:off x="2479967" y="3475316"/>
            <a:ext cx="1034058" cy="441886"/>
            <a:chOff x="3236946" y="3475316"/>
            <a:chExt cx="1034058" cy="441886"/>
          </a:xfrm>
        </p:grpSpPr>
        <p:sp>
          <p:nvSpPr>
            <p:cNvPr id="81" name="gear_3">
              <a:extLst>
                <a:ext uri="{FF2B5EF4-FFF2-40B4-BE49-F238E27FC236}">
                  <a16:creationId xmlns:a16="http://schemas.microsoft.com/office/drawing/2014/main" id="{D4308219-DD79-4E79-9E55-C30A5D07F6B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517149" y="3550547"/>
              <a:ext cx="293529" cy="296017"/>
            </a:xfrm>
            <a:custGeom>
              <a:avLst/>
              <a:gdLst>
                <a:gd name="T0" fmla="*/ 81 w 327"/>
                <a:gd name="T1" fmla="*/ 162 h 327"/>
                <a:gd name="T2" fmla="*/ 162 w 327"/>
                <a:gd name="T3" fmla="*/ 80 h 327"/>
                <a:gd name="T4" fmla="*/ 244 w 327"/>
                <a:gd name="T5" fmla="*/ 162 h 327"/>
                <a:gd name="T6" fmla="*/ 162 w 327"/>
                <a:gd name="T7" fmla="*/ 243 h 327"/>
                <a:gd name="T8" fmla="*/ 81 w 327"/>
                <a:gd name="T9" fmla="*/ 162 h 327"/>
                <a:gd name="T10" fmla="*/ 298 w 327"/>
                <a:gd name="T11" fmla="*/ 162 h 327"/>
                <a:gd name="T12" fmla="*/ 295 w 327"/>
                <a:gd name="T13" fmla="*/ 135 h 327"/>
                <a:gd name="T14" fmla="*/ 327 w 327"/>
                <a:gd name="T15" fmla="*/ 117 h 327"/>
                <a:gd name="T16" fmla="*/ 286 w 327"/>
                <a:gd name="T17" fmla="*/ 46 h 327"/>
                <a:gd name="T18" fmla="*/ 256 w 327"/>
                <a:gd name="T19" fmla="*/ 64 h 327"/>
                <a:gd name="T20" fmla="*/ 205 w 327"/>
                <a:gd name="T21" fmla="*/ 33 h 327"/>
                <a:gd name="T22" fmla="*/ 205 w 327"/>
                <a:gd name="T23" fmla="*/ 0 h 327"/>
                <a:gd name="T24" fmla="*/ 124 w 327"/>
                <a:gd name="T25" fmla="*/ 0 h 327"/>
                <a:gd name="T26" fmla="*/ 124 w 327"/>
                <a:gd name="T27" fmla="*/ 31 h 327"/>
                <a:gd name="T28" fmla="*/ 68 w 327"/>
                <a:gd name="T29" fmla="*/ 64 h 327"/>
                <a:gd name="T30" fmla="*/ 41 w 327"/>
                <a:gd name="T31" fmla="*/ 48 h 327"/>
                <a:gd name="T32" fmla="*/ 0 w 327"/>
                <a:gd name="T33" fmla="*/ 119 h 327"/>
                <a:gd name="T34" fmla="*/ 29 w 327"/>
                <a:gd name="T35" fmla="*/ 135 h 327"/>
                <a:gd name="T36" fmla="*/ 26 w 327"/>
                <a:gd name="T37" fmla="*/ 162 h 327"/>
                <a:gd name="T38" fmla="*/ 30 w 327"/>
                <a:gd name="T39" fmla="*/ 194 h 327"/>
                <a:gd name="T40" fmla="*/ 3 w 327"/>
                <a:gd name="T41" fmla="*/ 210 h 327"/>
                <a:gd name="T42" fmla="*/ 43 w 327"/>
                <a:gd name="T43" fmla="*/ 280 h 327"/>
                <a:gd name="T44" fmla="*/ 72 w 327"/>
                <a:gd name="T45" fmla="*/ 264 h 327"/>
                <a:gd name="T46" fmla="*/ 124 w 327"/>
                <a:gd name="T47" fmla="*/ 292 h 327"/>
                <a:gd name="T48" fmla="*/ 124 w 327"/>
                <a:gd name="T49" fmla="*/ 327 h 327"/>
                <a:gd name="T50" fmla="*/ 205 w 327"/>
                <a:gd name="T51" fmla="*/ 327 h 327"/>
                <a:gd name="T52" fmla="*/ 205 w 327"/>
                <a:gd name="T53" fmla="*/ 291 h 327"/>
                <a:gd name="T54" fmla="*/ 252 w 327"/>
                <a:gd name="T55" fmla="*/ 264 h 327"/>
                <a:gd name="T56" fmla="*/ 283 w 327"/>
                <a:gd name="T57" fmla="*/ 282 h 327"/>
                <a:gd name="T58" fmla="*/ 324 w 327"/>
                <a:gd name="T59" fmla="*/ 212 h 327"/>
                <a:gd name="T60" fmla="*/ 294 w 327"/>
                <a:gd name="T61" fmla="*/ 194 h 327"/>
                <a:gd name="T62" fmla="*/ 298 w 327"/>
                <a:gd name="T63" fmla="*/ 16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7" h="327">
                  <a:moveTo>
                    <a:pt x="81" y="162"/>
                  </a:moveTo>
                  <a:cubicBezTo>
                    <a:pt x="81" y="117"/>
                    <a:pt x="117" y="80"/>
                    <a:pt x="162" y="80"/>
                  </a:cubicBezTo>
                  <a:cubicBezTo>
                    <a:pt x="207" y="80"/>
                    <a:pt x="244" y="117"/>
                    <a:pt x="244" y="162"/>
                  </a:cubicBezTo>
                  <a:cubicBezTo>
                    <a:pt x="244" y="207"/>
                    <a:pt x="207" y="243"/>
                    <a:pt x="162" y="243"/>
                  </a:cubicBezTo>
                  <a:cubicBezTo>
                    <a:pt x="117" y="243"/>
                    <a:pt x="81" y="207"/>
                    <a:pt x="81" y="162"/>
                  </a:cubicBezTo>
                  <a:close/>
                  <a:moveTo>
                    <a:pt x="298" y="162"/>
                  </a:moveTo>
                  <a:cubicBezTo>
                    <a:pt x="298" y="153"/>
                    <a:pt x="297" y="144"/>
                    <a:pt x="295" y="135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42" y="50"/>
                    <a:pt x="225" y="39"/>
                    <a:pt x="205" y="33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3" y="38"/>
                    <a:pt x="84" y="49"/>
                    <a:pt x="68" y="64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27" y="144"/>
                    <a:pt x="26" y="153"/>
                    <a:pt x="26" y="162"/>
                  </a:cubicBezTo>
                  <a:cubicBezTo>
                    <a:pt x="26" y="173"/>
                    <a:pt x="28" y="184"/>
                    <a:pt x="30" y="194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43" y="280"/>
                    <a:pt x="43" y="280"/>
                    <a:pt x="43" y="280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87" y="277"/>
                    <a:pt x="105" y="287"/>
                    <a:pt x="124" y="292"/>
                  </a:cubicBezTo>
                  <a:cubicBezTo>
                    <a:pt x="124" y="327"/>
                    <a:pt x="124" y="327"/>
                    <a:pt x="124" y="327"/>
                  </a:cubicBezTo>
                  <a:cubicBezTo>
                    <a:pt x="205" y="327"/>
                    <a:pt x="205" y="327"/>
                    <a:pt x="205" y="327"/>
                  </a:cubicBezTo>
                  <a:cubicBezTo>
                    <a:pt x="205" y="291"/>
                    <a:pt x="205" y="291"/>
                    <a:pt x="205" y="291"/>
                  </a:cubicBezTo>
                  <a:cubicBezTo>
                    <a:pt x="223" y="285"/>
                    <a:pt x="238" y="276"/>
                    <a:pt x="252" y="264"/>
                  </a:cubicBezTo>
                  <a:cubicBezTo>
                    <a:pt x="283" y="282"/>
                    <a:pt x="283" y="282"/>
                    <a:pt x="283" y="282"/>
                  </a:cubicBezTo>
                  <a:cubicBezTo>
                    <a:pt x="324" y="212"/>
                    <a:pt x="324" y="212"/>
                    <a:pt x="324" y="212"/>
                  </a:cubicBezTo>
                  <a:cubicBezTo>
                    <a:pt x="294" y="194"/>
                    <a:pt x="294" y="194"/>
                    <a:pt x="294" y="194"/>
                  </a:cubicBezTo>
                  <a:cubicBezTo>
                    <a:pt x="297" y="184"/>
                    <a:pt x="298" y="173"/>
                    <a:pt x="298" y="162"/>
                  </a:cubicBez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AA8DDFCA-43EB-47BF-A415-1276936C2C05}"/>
                </a:ext>
              </a:extLst>
            </p:cNvPr>
            <p:cNvSpPr/>
            <p:nvPr/>
          </p:nvSpPr>
          <p:spPr bwMode="auto">
            <a:xfrm flipV="1">
              <a:off x="3301074" y="3641014"/>
              <a:ext cx="187701" cy="52874"/>
            </a:xfrm>
            <a:custGeom>
              <a:avLst/>
              <a:gdLst>
                <a:gd name="connsiteX0" fmla="*/ 0 w 171450"/>
                <a:gd name="connsiteY0" fmla="*/ 161925 h 161925"/>
                <a:gd name="connsiteX1" fmla="*/ 0 w 171450"/>
                <a:gd name="connsiteY1" fmla="*/ 0 h 161925"/>
                <a:gd name="connsiteX2" fmla="*/ 171450 w 171450"/>
                <a:gd name="connsiteY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61925">
                  <a:moveTo>
                    <a:pt x="0" y="161925"/>
                  </a:moveTo>
                  <a:lnTo>
                    <a:pt x="0" y="0"/>
                  </a:lnTo>
                  <a:lnTo>
                    <a:pt x="17145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3" name="Freeform 272">
              <a:extLst>
                <a:ext uri="{FF2B5EF4-FFF2-40B4-BE49-F238E27FC236}">
                  <a16:creationId xmlns:a16="http://schemas.microsoft.com/office/drawing/2014/main" id="{E744E106-9792-49FA-AB65-EC60A579C455}"/>
                </a:ext>
              </a:extLst>
            </p:cNvPr>
            <p:cNvSpPr/>
            <p:nvPr/>
          </p:nvSpPr>
          <p:spPr bwMode="auto">
            <a:xfrm>
              <a:off x="3301074" y="3693888"/>
              <a:ext cx="187701" cy="60442"/>
            </a:xfrm>
            <a:custGeom>
              <a:avLst/>
              <a:gdLst>
                <a:gd name="connsiteX0" fmla="*/ 0 w 171450"/>
                <a:gd name="connsiteY0" fmla="*/ 161925 h 161925"/>
                <a:gd name="connsiteX1" fmla="*/ 0 w 171450"/>
                <a:gd name="connsiteY1" fmla="*/ 0 h 161925"/>
                <a:gd name="connsiteX2" fmla="*/ 171450 w 171450"/>
                <a:gd name="connsiteY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61925">
                  <a:moveTo>
                    <a:pt x="0" y="161925"/>
                  </a:moveTo>
                  <a:lnTo>
                    <a:pt x="0" y="0"/>
                  </a:lnTo>
                  <a:lnTo>
                    <a:pt x="17145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4" name="Freeform 274">
              <a:extLst>
                <a:ext uri="{FF2B5EF4-FFF2-40B4-BE49-F238E27FC236}">
                  <a16:creationId xmlns:a16="http://schemas.microsoft.com/office/drawing/2014/main" id="{D7E0DFA8-2951-4DC0-BF24-ABF102CA825C}"/>
                </a:ext>
              </a:extLst>
            </p:cNvPr>
            <p:cNvSpPr/>
            <p:nvPr/>
          </p:nvSpPr>
          <p:spPr bwMode="auto">
            <a:xfrm>
              <a:off x="3622721" y="3697510"/>
              <a:ext cx="80328" cy="28560"/>
            </a:xfrm>
            <a:custGeom>
              <a:avLst/>
              <a:gdLst>
                <a:gd name="connsiteX0" fmla="*/ 0 w 171450"/>
                <a:gd name="connsiteY0" fmla="*/ 161925 h 161925"/>
                <a:gd name="connsiteX1" fmla="*/ 0 w 171450"/>
                <a:gd name="connsiteY1" fmla="*/ 0 h 161925"/>
                <a:gd name="connsiteX2" fmla="*/ 171450 w 171450"/>
                <a:gd name="connsiteY2" fmla="*/ 0 h 161925"/>
                <a:gd name="connsiteX0" fmla="*/ 0 w 171450"/>
                <a:gd name="connsiteY0" fmla="*/ 0 h 0"/>
                <a:gd name="connsiteX1" fmla="*/ 171450 w 1714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>
                  <a:moveTo>
                    <a:pt x="0" y="0"/>
                  </a:moveTo>
                  <a:lnTo>
                    <a:pt x="17145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5" name="Freeform 275">
              <a:extLst>
                <a:ext uri="{FF2B5EF4-FFF2-40B4-BE49-F238E27FC236}">
                  <a16:creationId xmlns:a16="http://schemas.microsoft.com/office/drawing/2014/main" id="{DE0E4A22-51E3-4948-B7B0-705255F2C1AE}"/>
                </a:ext>
              </a:extLst>
            </p:cNvPr>
            <p:cNvSpPr/>
            <p:nvPr/>
          </p:nvSpPr>
          <p:spPr bwMode="auto">
            <a:xfrm>
              <a:off x="3822850" y="3697510"/>
              <a:ext cx="156418" cy="47649"/>
            </a:xfrm>
            <a:custGeom>
              <a:avLst/>
              <a:gdLst>
                <a:gd name="connsiteX0" fmla="*/ 0 w 171450"/>
                <a:gd name="connsiteY0" fmla="*/ 161925 h 161925"/>
                <a:gd name="connsiteX1" fmla="*/ 0 w 171450"/>
                <a:gd name="connsiteY1" fmla="*/ 0 h 161925"/>
                <a:gd name="connsiteX2" fmla="*/ 171450 w 171450"/>
                <a:gd name="connsiteY2" fmla="*/ 0 h 161925"/>
                <a:gd name="connsiteX0" fmla="*/ 0 w 171450"/>
                <a:gd name="connsiteY0" fmla="*/ 0 h 0"/>
                <a:gd name="connsiteX1" fmla="*/ 171450 w 1714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>
                  <a:moveTo>
                    <a:pt x="0" y="0"/>
                  </a:moveTo>
                  <a:lnTo>
                    <a:pt x="17145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6" name="Freeform: Shape 829">
              <a:extLst>
                <a:ext uri="{FF2B5EF4-FFF2-40B4-BE49-F238E27FC236}">
                  <a16:creationId xmlns:a16="http://schemas.microsoft.com/office/drawing/2014/main" id="{66697A28-080E-4679-AC0E-813614CD983E}"/>
                </a:ext>
              </a:extLst>
            </p:cNvPr>
            <p:cNvSpPr/>
            <p:nvPr/>
          </p:nvSpPr>
          <p:spPr bwMode="auto">
            <a:xfrm>
              <a:off x="4001911" y="3532163"/>
              <a:ext cx="269093" cy="346918"/>
            </a:xfrm>
            <a:custGeom>
              <a:avLst/>
              <a:gdLst>
                <a:gd name="connsiteX0" fmla="*/ 267391 w 5124499"/>
                <a:gd name="connsiteY0" fmla="*/ 785860 h 6229504"/>
                <a:gd name="connsiteX1" fmla="*/ 267391 w 5124499"/>
                <a:gd name="connsiteY1" fmla="*/ 914489 h 6229504"/>
                <a:gd name="connsiteX2" fmla="*/ 267391 w 5124499"/>
                <a:gd name="connsiteY2" fmla="*/ 990630 h 6229504"/>
                <a:gd name="connsiteX3" fmla="*/ 267388 w 5124499"/>
                <a:gd name="connsiteY3" fmla="*/ 990640 h 6229504"/>
                <a:gd name="connsiteX4" fmla="*/ 267391 w 5124499"/>
                <a:gd name="connsiteY4" fmla="*/ 785860 h 6229504"/>
                <a:gd name="connsiteX5" fmla="*/ 2695945 w 5124499"/>
                <a:gd name="connsiteY5" fmla="*/ 357376 h 6229504"/>
                <a:gd name="connsiteX6" fmla="*/ 1019653 w 5124499"/>
                <a:gd name="connsiteY6" fmla="*/ 849365 h 6229504"/>
                <a:gd name="connsiteX7" fmla="*/ 2695945 w 5124499"/>
                <a:gd name="connsiteY7" fmla="*/ 1341351 h 6229504"/>
                <a:gd name="connsiteX8" fmla="*/ 4372238 w 5124499"/>
                <a:gd name="connsiteY8" fmla="*/ 849365 h 6229504"/>
                <a:gd name="connsiteX9" fmla="*/ 2695945 w 5124499"/>
                <a:gd name="connsiteY9" fmla="*/ 357376 h 6229504"/>
                <a:gd name="connsiteX10" fmla="*/ 2695942 w 5124499"/>
                <a:gd name="connsiteY10" fmla="*/ 0 h 6229504"/>
                <a:gd name="connsiteX11" fmla="*/ 5111961 w 5124499"/>
                <a:gd name="connsiteY11" fmla="*/ 889353 h 6229504"/>
                <a:gd name="connsiteX12" fmla="*/ 5120788 w 5124499"/>
                <a:gd name="connsiteY12" fmla="*/ 960671 h 6229504"/>
                <a:gd name="connsiteX13" fmla="*/ 5124496 w 5124499"/>
                <a:gd name="connsiteY13" fmla="*/ 960671 h 6229504"/>
                <a:gd name="connsiteX14" fmla="*/ 5124496 w 5124499"/>
                <a:gd name="connsiteY14" fmla="*/ 990640 h 6229504"/>
                <a:gd name="connsiteX15" fmla="*/ 5124499 w 5124499"/>
                <a:gd name="connsiteY15" fmla="*/ 5238854 h 6229504"/>
                <a:gd name="connsiteX16" fmla="*/ 5124499 w 5124499"/>
                <a:gd name="connsiteY16" fmla="*/ 5238864 h 6229504"/>
                <a:gd name="connsiteX17" fmla="*/ 5124499 w 5124499"/>
                <a:gd name="connsiteY17" fmla="*/ 5238874 h 6229504"/>
                <a:gd name="connsiteX18" fmla="*/ 5124499 w 5124499"/>
                <a:gd name="connsiteY18" fmla="*/ 5268833 h 6229504"/>
                <a:gd name="connsiteX19" fmla="*/ 5120788 w 5124499"/>
                <a:gd name="connsiteY19" fmla="*/ 5268833 h 6229504"/>
                <a:gd name="connsiteX20" fmla="*/ 5111961 w 5124499"/>
                <a:gd name="connsiteY20" fmla="*/ 5340152 h 6229504"/>
                <a:gd name="connsiteX21" fmla="*/ 2695945 w 5124499"/>
                <a:gd name="connsiteY21" fmla="*/ 6229504 h 6229504"/>
                <a:gd name="connsiteX22" fmla="*/ 279930 w 5124499"/>
                <a:gd name="connsiteY22" fmla="*/ 5340152 h 6229504"/>
                <a:gd name="connsiteX23" fmla="*/ 271103 w 5124499"/>
                <a:gd name="connsiteY23" fmla="*/ 5268833 h 6229504"/>
                <a:gd name="connsiteX24" fmla="*/ 267391 w 5124499"/>
                <a:gd name="connsiteY24" fmla="*/ 5268833 h 6229504"/>
                <a:gd name="connsiteX25" fmla="*/ 267391 w 5124499"/>
                <a:gd name="connsiteY25" fmla="*/ 5238864 h 6229504"/>
                <a:gd name="connsiteX26" fmla="*/ 267391 w 5124499"/>
                <a:gd name="connsiteY26" fmla="*/ 1516827 h 6229504"/>
                <a:gd name="connsiteX27" fmla="*/ 0 w 5124499"/>
                <a:gd name="connsiteY27" fmla="*/ 1516827 h 6229504"/>
                <a:gd name="connsiteX28" fmla="*/ 0 w 5124499"/>
                <a:gd name="connsiteY28" fmla="*/ 995150 h 6229504"/>
                <a:gd name="connsiteX29" fmla="*/ 267391 w 5124499"/>
                <a:gd name="connsiteY29" fmla="*/ 995150 h 6229504"/>
                <a:gd name="connsiteX30" fmla="*/ 267391 w 5124499"/>
                <a:gd name="connsiteY30" fmla="*/ 990650 h 6229504"/>
                <a:gd name="connsiteX31" fmla="*/ 267391 w 5124499"/>
                <a:gd name="connsiteY31" fmla="*/ 990630 h 6229504"/>
                <a:gd name="connsiteX32" fmla="*/ 279930 w 5124499"/>
                <a:gd name="connsiteY32" fmla="*/ 889353 h 6229504"/>
                <a:gd name="connsiteX33" fmla="*/ 2695942 w 5124499"/>
                <a:gd name="connsiteY33" fmla="*/ 0 h 6229504"/>
                <a:gd name="connsiteX0" fmla="*/ 267391 w 5124499"/>
                <a:gd name="connsiteY0" fmla="*/ 785860 h 6229504"/>
                <a:gd name="connsiteX1" fmla="*/ 267391 w 5124499"/>
                <a:gd name="connsiteY1" fmla="*/ 914489 h 6229504"/>
                <a:gd name="connsiteX2" fmla="*/ 267391 w 5124499"/>
                <a:gd name="connsiteY2" fmla="*/ 990630 h 6229504"/>
                <a:gd name="connsiteX3" fmla="*/ 267388 w 5124499"/>
                <a:gd name="connsiteY3" fmla="*/ 990640 h 6229504"/>
                <a:gd name="connsiteX4" fmla="*/ 267391 w 5124499"/>
                <a:gd name="connsiteY4" fmla="*/ 785860 h 6229504"/>
                <a:gd name="connsiteX5" fmla="*/ 2695945 w 5124499"/>
                <a:gd name="connsiteY5" fmla="*/ 357376 h 6229504"/>
                <a:gd name="connsiteX6" fmla="*/ 1019653 w 5124499"/>
                <a:gd name="connsiteY6" fmla="*/ 849365 h 6229504"/>
                <a:gd name="connsiteX7" fmla="*/ 2695945 w 5124499"/>
                <a:gd name="connsiteY7" fmla="*/ 1341351 h 6229504"/>
                <a:gd name="connsiteX8" fmla="*/ 4372238 w 5124499"/>
                <a:gd name="connsiteY8" fmla="*/ 849365 h 6229504"/>
                <a:gd name="connsiteX9" fmla="*/ 2695945 w 5124499"/>
                <a:gd name="connsiteY9" fmla="*/ 357376 h 6229504"/>
                <a:gd name="connsiteX10" fmla="*/ 2695942 w 5124499"/>
                <a:gd name="connsiteY10" fmla="*/ 0 h 6229504"/>
                <a:gd name="connsiteX11" fmla="*/ 5111961 w 5124499"/>
                <a:gd name="connsiteY11" fmla="*/ 889353 h 6229504"/>
                <a:gd name="connsiteX12" fmla="*/ 5120788 w 5124499"/>
                <a:gd name="connsiteY12" fmla="*/ 960671 h 6229504"/>
                <a:gd name="connsiteX13" fmla="*/ 5124496 w 5124499"/>
                <a:gd name="connsiteY13" fmla="*/ 960671 h 6229504"/>
                <a:gd name="connsiteX14" fmla="*/ 5124496 w 5124499"/>
                <a:gd name="connsiteY14" fmla="*/ 990640 h 6229504"/>
                <a:gd name="connsiteX15" fmla="*/ 5124499 w 5124499"/>
                <a:gd name="connsiteY15" fmla="*/ 5238854 h 6229504"/>
                <a:gd name="connsiteX16" fmla="*/ 5124499 w 5124499"/>
                <a:gd name="connsiteY16" fmla="*/ 5238864 h 6229504"/>
                <a:gd name="connsiteX17" fmla="*/ 5124499 w 5124499"/>
                <a:gd name="connsiteY17" fmla="*/ 5238874 h 6229504"/>
                <a:gd name="connsiteX18" fmla="*/ 5124499 w 5124499"/>
                <a:gd name="connsiteY18" fmla="*/ 5268833 h 6229504"/>
                <a:gd name="connsiteX19" fmla="*/ 5120788 w 5124499"/>
                <a:gd name="connsiteY19" fmla="*/ 5268833 h 6229504"/>
                <a:gd name="connsiteX20" fmla="*/ 5111961 w 5124499"/>
                <a:gd name="connsiteY20" fmla="*/ 5340152 h 6229504"/>
                <a:gd name="connsiteX21" fmla="*/ 2695945 w 5124499"/>
                <a:gd name="connsiteY21" fmla="*/ 6229504 h 6229504"/>
                <a:gd name="connsiteX22" fmla="*/ 279930 w 5124499"/>
                <a:gd name="connsiteY22" fmla="*/ 5340152 h 6229504"/>
                <a:gd name="connsiteX23" fmla="*/ 271103 w 5124499"/>
                <a:gd name="connsiteY23" fmla="*/ 5268833 h 6229504"/>
                <a:gd name="connsiteX24" fmla="*/ 267391 w 5124499"/>
                <a:gd name="connsiteY24" fmla="*/ 5268833 h 6229504"/>
                <a:gd name="connsiteX25" fmla="*/ 267391 w 5124499"/>
                <a:gd name="connsiteY25" fmla="*/ 5238864 h 6229504"/>
                <a:gd name="connsiteX26" fmla="*/ 267391 w 5124499"/>
                <a:gd name="connsiteY26" fmla="*/ 1516827 h 6229504"/>
                <a:gd name="connsiteX27" fmla="*/ 0 w 5124499"/>
                <a:gd name="connsiteY27" fmla="*/ 995150 h 6229504"/>
                <a:gd name="connsiteX28" fmla="*/ 267391 w 5124499"/>
                <a:gd name="connsiteY28" fmla="*/ 995150 h 6229504"/>
                <a:gd name="connsiteX29" fmla="*/ 267391 w 5124499"/>
                <a:gd name="connsiteY29" fmla="*/ 990650 h 6229504"/>
                <a:gd name="connsiteX30" fmla="*/ 267391 w 5124499"/>
                <a:gd name="connsiteY30" fmla="*/ 990630 h 6229504"/>
                <a:gd name="connsiteX31" fmla="*/ 279930 w 5124499"/>
                <a:gd name="connsiteY31" fmla="*/ 889353 h 6229504"/>
                <a:gd name="connsiteX32" fmla="*/ 2695942 w 5124499"/>
                <a:gd name="connsiteY32" fmla="*/ 0 h 6229504"/>
                <a:gd name="connsiteX0" fmla="*/ 3 w 4857111"/>
                <a:gd name="connsiteY0" fmla="*/ 785860 h 6229504"/>
                <a:gd name="connsiteX1" fmla="*/ 3 w 4857111"/>
                <a:gd name="connsiteY1" fmla="*/ 914489 h 6229504"/>
                <a:gd name="connsiteX2" fmla="*/ 3 w 4857111"/>
                <a:gd name="connsiteY2" fmla="*/ 990630 h 6229504"/>
                <a:gd name="connsiteX3" fmla="*/ 0 w 4857111"/>
                <a:gd name="connsiteY3" fmla="*/ 990640 h 6229504"/>
                <a:gd name="connsiteX4" fmla="*/ 3 w 4857111"/>
                <a:gd name="connsiteY4" fmla="*/ 785860 h 6229504"/>
                <a:gd name="connsiteX5" fmla="*/ 2428557 w 4857111"/>
                <a:gd name="connsiteY5" fmla="*/ 357376 h 6229504"/>
                <a:gd name="connsiteX6" fmla="*/ 752265 w 4857111"/>
                <a:gd name="connsiteY6" fmla="*/ 849365 h 6229504"/>
                <a:gd name="connsiteX7" fmla="*/ 2428557 w 4857111"/>
                <a:gd name="connsiteY7" fmla="*/ 1341351 h 6229504"/>
                <a:gd name="connsiteX8" fmla="*/ 4104850 w 4857111"/>
                <a:gd name="connsiteY8" fmla="*/ 849365 h 6229504"/>
                <a:gd name="connsiteX9" fmla="*/ 2428557 w 4857111"/>
                <a:gd name="connsiteY9" fmla="*/ 357376 h 6229504"/>
                <a:gd name="connsiteX10" fmla="*/ 2428554 w 4857111"/>
                <a:gd name="connsiteY10" fmla="*/ 0 h 6229504"/>
                <a:gd name="connsiteX11" fmla="*/ 4844573 w 4857111"/>
                <a:gd name="connsiteY11" fmla="*/ 889353 h 6229504"/>
                <a:gd name="connsiteX12" fmla="*/ 4853400 w 4857111"/>
                <a:gd name="connsiteY12" fmla="*/ 960671 h 6229504"/>
                <a:gd name="connsiteX13" fmla="*/ 4857108 w 4857111"/>
                <a:gd name="connsiteY13" fmla="*/ 960671 h 6229504"/>
                <a:gd name="connsiteX14" fmla="*/ 4857108 w 4857111"/>
                <a:gd name="connsiteY14" fmla="*/ 990640 h 6229504"/>
                <a:gd name="connsiteX15" fmla="*/ 4857111 w 4857111"/>
                <a:gd name="connsiteY15" fmla="*/ 5238854 h 6229504"/>
                <a:gd name="connsiteX16" fmla="*/ 4857111 w 4857111"/>
                <a:gd name="connsiteY16" fmla="*/ 5238864 h 6229504"/>
                <a:gd name="connsiteX17" fmla="*/ 4857111 w 4857111"/>
                <a:gd name="connsiteY17" fmla="*/ 5238874 h 6229504"/>
                <a:gd name="connsiteX18" fmla="*/ 4857111 w 4857111"/>
                <a:gd name="connsiteY18" fmla="*/ 5268833 h 6229504"/>
                <a:gd name="connsiteX19" fmla="*/ 4853400 w 4857111"/>
                <a:gd name="connsiteY19" fmla="*/ 5268833 h 6229504"/>
                <a:gd name="connsiteX20" fmla="*/ 4844573 w 4857111"/>
                <a:gd name="connsiteY20" fmla="*/ 5340152 h 6229504"/>
                <a:gd name="connsiteX21" fmla="*/ 2428557 w 4857111"/>
                <a:gd name="connsiteY21" fmla="*/ 6229504 h 6229504"/>
                <a:gd name="connsiteX22" fmla="*/ 12542 w 4857111"/>
                <a:gd name="connsiteY22" fmla="*/ 5340152 h 6229504"/>
                <a:gd name="connsiteX23" fmla="*/ 3715 w 4857111"/>
                <a:gd name="connsiteY23" fmla="*/ 5268833 h 6229504"/>
                <a:gd name="connsiteX24" fmla="*/ 3 w 4857111"/>
                <a:gd name="connsiteY24" fmla="*/ 5268833 h 6229504"/>
                <a:gd name="connsiteX25" fmla="*/ 3 w 4857111"/>
                <a:gd name="connsiteY25" fmla="*/ 5238864 h 6229504"/>
                <a:gd name="connsiteX26" fmla="*/ 3 w 4857111"/>
                <a:gd name="connsiteY26" fmla="*/ 1516827 h 6229504"/>
                <a:gd name="connsiteX27" fmla="*/ 3 w 4857111"/>
                <a:gd name="connsiteY27" fmla="*/ 995150 h 6229504"/>
                <a:gd name="connsiteX28" fmla="*/ 3 w 4857111"/>
                <a:gd name="connsiteY28" fmla="*/ 990650 h 6229504"/>
                <a:gd name="connsiteX29" fmla="*/ 3 w 4857111"/>
                <a:gd name="connsiteY29" fmla="*/ 990630 h 6229504"/>
                <a:gd name="connsiteX30" fmla="*/ 12542 w 4857111"/>
                <a:gd name="connsiteY30" fmla="*/ 889353 h 6229504"/>
                <a:gd name="connsiteX31" fmla="*/ 2428554 w 4857111"/>
                <a:gd name="connsiteY31" fmla="*/ 0 h 6229504"/>
                <a:gd name="connsiteX0" fmla="*/ 0 w 4857111"/>
                <a:gd name="connsiteY0" fmla="*/ 990640 h 6229504"/>
                <a:gd name="connsiteX1" fmla="*/ 3 w 4857111"/>
                <a:gd name="connsiteY1" fmla="*/ 914489 h 6229504"/>
                <a:gd name="connsiteX2" fmla="*/ 3 w 4857111"/>
                <a:gd name="connsiteY2" fmla="*/ 990630 h 6229504"/>
                <a:gd name="connsiteX3" fmla="*/ 0 w 4857111"/>
                <a:gd name="connsiteY3" fmla="*/ 990640 h 6229504"/>
                <a:gd name="connsiteX4" fmla="*/ 2428557 w 4857111"/>
                <a:gd name="connsiteY4" fmla="*/ 357376 h 6229504"/>
                <a:gd name="connsiteX5" fmla="*/ 752265 w 4857111"/>
                <a:gd name="connsiteY5" fmla="*/ 849365 h 6229504"/>
                <a:gd name="connsiteX6" fmla="*/ 2428557 w 4857111"/>
                <a:gd name="connsiteY6" fmla="*/ 1341351 h 6229504"/>
                <a:gd name="connsiteX7" fmla="*/ 4104850 w 4857111"/>
                <a:gd name="connsiteY7" fmla="*/ 849365 h 6229504"/>
                <a:gd name="connsiteX8" fmla="*/ 2428557 w 4857111"/>
                <a:gd name="connsiteY8" fmla="*/ 357376 h 6229504"/>
                <a:gd name="connsiteX9" fmla="*/ 2428554 w 4857111"/>
                <a:gd name="connsiteY9" fmla="*/ 0 h 6229504"/>
                <a:gd name="connsiteX10" fmla="*/ 4844573 w 4857111"/>
                <a:gd name="connsiteY10" fmla="*/ 889353 h 6229504"/>
                <a:gd name="connsiteX11" fmla="*/ 4853400 w 4857111"/>
                <a:gd name="connsiteY11" fmla="*/ 960671 h 6229504"/>
                <a:gd name="connsiteX12" fmla="*/ 4857108 w 4857111"/>
                <a:gd name="connsiteY12" fmla="*/ 960671 h 6229504"/>
                <a:gd name="connsiteX13" fmla="*/ 4857108 w 4857111"/>
                <a:gd name="connsiteY13" fmla="*/ 990640 h 6229504"/>
                <a:gd name="connsiteX14" fmla="*/ 4857111 w 4857111"/>
                <a:gd name="connsiteY14" fmla="*/ 5238854 h 6229504"/>
                <a:gd name="connsiteX15" fmla="*/ 4857111 w 4857111"/>
                <a:gd name="connsiteY15" fmla="*/ 5238864 h 6229504"/>
                <a:gd name="connsiteX16" fmla="*/ 4857111 w 4857111"/>
                <a:gd name="connsiteY16" fmla="*/ 5238874 h 6229504"/>
                <a:gd name="connsiteX17" fmla="*/ 4857111 w 4857111"/>
                <a:gd name="connsiteY17" fmla="*/ 5268833 h 6229504"/>
                <a:gd name="connsiteX18" fmla="*/ 4853400 w 4857111"/>
                <a:gd name="connsiteY18" fmla="*/ 5268833 h 6229504"/>
                <a:gd name="connsiteX19" fmla="*/ 4844573 w 4857111"/>
                <a:gd name="connsiteY19" fmla="*/ 5340152 h 6229504"/>
                <a:gd name="connsiteX20" fmla="*/ 2428557 w 4857111"/>
                <a:gd name="connsiteY20" fmla="*/ 6229504 h 6229504"/>
                <a:gd name="connsiteX21" fmla="*/ 12542 w 4857111"/>
                <a:gd name="connsiteY21" fmla="*/ 5340152 h 6229504"/>
                <a:gd name="connsiteX22" fmla="*/ 3715 w 4857111"/>
                <a:gd name="connsiteY22" fmla="*/ 5268833 h 6229504"/>
                <a:gd name="connsiteX23" fmla="*/ 3 w 4857111"/>
                <a:gd name="connsiteY23" fmla="*/ 5268833 h 6229504"/>
                <a:gd name="connsiteX24" fmla="*/ 3 w 4857111"/>
                <a:gd name="connsiteY24" fmla="*/ 5238864 h 6229504"/>
                <a:gd name="connsiteX25" fmla="*/ 3 w 4857111"/>
                <a:gd name="connsiteY25" fmla="*/ 1516827 h 6229504"/>
                <a:gd name="connsiteX26" fmla="*/ 3 w 4857111"/>
                <a:gd name="connsiteY26" fmla="*/ 995150 h 6229504"/>
                <a:gd name="connsiteX27" fmla="*/ 3 w 4857111"/>
                <a:gd name="connsiteY27" fmla="*/ 990650 h 6229504"/>
                <a:gd name="connsiteX28" fmla="*/ 3 w 4857111"/>
                <a:gd name="connsiteY28" fmla="*/ 990630 h 6229504"/>
                <a:gd name="connsiteX29" fmla="*/ 12542 w 4857111"/>
                <a:gd name="connsiteY29" fmla="*/ 889353 h 6229504"/>
                <a:gd name="connsiteX30" fmla="*/ 2428554 w 4857111"/>
                <a:gd name="connsiteY30" fmla="*/ 0 h 6229504"/>
                <a:gd name="connsiteX0" fmla="*/ 0 w 4857111"/>
                <a:gd name="connsiteY0" fmla="*/ 990640 h 6229504"/>
                <a:gd name="connsiteX1" fmla="*/ 3 w 4857111"/>
                <a:gd name="connsiteY1" fmla="*/ 914489 h 6229504"/>
                <a:gd name="connsiteX2" fmla="*/ 3 w 4857111"/>
                <a:gd name="connsiteY2" fmla="*/ 990630 h 6229504"/>
                <a:gd name="connsiteX3" fmla="*/ 0 w 4857111"/>
                <a:gd name="connsiteY3" fmla="*/ 990640 h 6229504"/>
                <a:gd name="connsiteX4" fmla="*/ 2428557 w 4857111"/>
                <a:gd name="connsiteY4" fmla="*/ 357376 h 6229504"/>
                <a:gd name="connsiteX5" fmla="*/ 752265 w 4857111"/>
                <a:gd name="connsiteY5" fmla="*/ 849365 h 6229504"/>
                <a:gd name="connsiteX6" fmla="*/ 2428557 w 4857111"/>
                <a:gd name="connsiteY6" fmla="*/ 1341351 h 6229504"/>
                <a:gd name="connsiteX7" fmla="*/ 4104850 w 4857111"/>
                <a:gd name="connsiteY7" fmla="*/ 849365 h 6229504"/>
                <a:gd name="connsiteX8" fmla="*/ 2428557 w 4857111"/>
                <a:gd name="connsiteY8" fmla="*/ 357376 h 6229504"/>
                <a:gd name="connsiteX9" fmla="*/ 2428554 w 4857111"/>
                <a:gd name="connsiteY9" fmla="*/ 0 h 6229504"/>
                <a:gd name="connsiteX10" fmla="*/ 4844573 w 4857111"/>
                <a:gd name="connsiteY10" fmla="*/ 889353 h 6229504"/>
                <a:gd name="connsiteX11" fmla="*/ 4853400 w 4857111"/>
                <a:gd name="connsiteY11" fmla="*/ 960671 h 6229504"/>
                <a:gd name="connsiteX12" fmla="*/ 4857108 w 4857111"/>
                <a:gd name="connsiteY12" fmla="*/ 960671 h 6229504"/>
                <a:gd name="connsiteX13" fmla="*/ 4857108 w 4857111"/>
                <a:gd name="connsiteY13" fmla="*/ 990640 h 6229504"/>
                <a:gd name="connsiteX14" fmla="*/ 4857111 w 4857111"/>
                <a:gd name="connsiteY14" fmla="*/ 5238854 h 6229504"/>
                <a:gd name="connsiteX15" fmla="*/ 4857111 w 4857111"/>
                <a:gd name="connsiteY15" fmla="*/ 5238864 h 6229504"/>
                <a:gd name="connsiteX16" fmla="*/ 4857111 w 4857111"/>
                <a:gd name="connsiteY16" fmla="*/ 5238874 h 6229504"/>
                <a:gd name="connsiteX17" fmla="*/ 4857111 w 4857111"/>
                <a:gd name="connsiteY17" fmla="*/ 5268833 h 6229504"/>
                <a:gd name="connsiteX18" fmla="*/ 4853400 w 4857111"/>
                <a:gd name="connsiteY18" fmla="*/ 5268833 h 6229504"/>
                <a:gd name="connsiteX19" fmla="*/ 4844573 w 4857111"/>
                <a:gd name="connsiteY19" fmla="*/ 5340152 h 6229504"/>
                <a:gd name="connsiteX20" fmla="*/ 2428557 w 4857111"/>
                <a:gd name="connsiteY20" fmla="*/ 6229504 h 6229504"/>
                <a:gd name="connsiteX21" fmla="*/ 12542 w 4857111"/>
                <a:gd name="connsiteY21" fmla="*/ 5340152 h 6229504"/>
                <a:gd name="connsiteX22" fmla="*/ 3715 w 4857111"/>
                <a:gd name="connsiteY22" fmla="*/ 5268833 h 6229504"/>
                <a:gd name="connsiteX23" fmla="*/ 3 w 4857111"/>
                <a:gd name="connsiteY23" fmla="*/ 5268833 h 6229504"/>
                <a:gd name="connsiteX24" fmla="*/ 3 w 4857111"/>
                <a:gd name="connsiteY24" fmla="*/ 5238864 h 6229504"/>
                <a:gd name="connsiteX25" fmla="*/ 3 w 4857111"/>
                <a:gd name="connsiteY25" fmla="*/ 1516827 h 6229504"/>
                <a:gd name="connsiteX26" fmla="*/ 3 w 4857111"/>
                <a:gd name="connsiteY26" fmla="*/ 995150 h 6229504"/>
                <a:gd name="connsiteX27" fmla="*/ 3 w 4857111"/>
                <a:gd name="connsiteY27" fmla="*/ 990650 h 6229504"/>
                <a:gd name="connsiteX28" fmla="*/ 12542 w 4857111"/>
                <a:gd name="connsiteY28" fmla="*/ 889353 h 6229504"/>
                <a:gd name="connsiteX29" fmla="*/ 2428554 w 4857111"/>
                <a:gd name="connsiteY29" fmla="*/ 0 h 6229504"/>
                <a:gd name="connsiteX0" fmla="*/ 0 w 4857111"/>
                <a:gd name="connsiteY0" fmla="*/ 990640 h 6229504"/>
                <a:gd name="connsiteX1" fmla="*/ 3 w 4857111"/>
                <a:gd name="connsiteY1" fmla="*/ 914489 h 6229504"/>
                <a:gd name="connsiteX2" fmla="*/ 3 w 4857111"/>
                <a:gd name="connsiteY2" fmla="*/ 990630 h 6229504"/>
                <a:gd name="connsiteX3" fmla="*/ 0 w 4857111"/>
                <a:gd name="connsiteY3" fmla="*/ 990640 h 6229504"/>
                <a:gd name="connsiteX4" fmla="*/ 2428557 w 4857111"/>
                <a:gd name="connsiteY4" fmla="*/ 357376 h 6229504"/>
                <a:gd name="connsiteX5" fmla="*/ 752265 w 4857111"/>
                <a:gd name="connsiteY5" fmla="*/ 849365 h 6229504"/>
                <a:gd name="connsiteX6" fmla="*/ 2428557 w 4857111"/>
                <a:gd name="connsiteY6" fmla="*/ 1341351 h 6229504"/>
                <a:gd name="connsiteX7" fmla="*/ 4104850 w 4857111"/>
                <a:gd name="connsiteY7" fmla="*/ 849365 h 6229504"/>
                <a:gd name="connsiteX8" fmla="*/ 2428557 w 4857111"/>
                <a:gd name="connsiteY8" fmla="*/ 357376 h 6229504"/>
                <a:gd name="connsiteX9" fmla="*/ 2428554 w 4857111"/>
                <a:gd name="connsiteY9" fmla="*/ 0 h 6229504"/>
                <a:gd name="connsiteX10" fmla="*/ 4844573 w 4857111"/>
                <a:gd name="connsiteY10" fmla="*/ 889353 h 6229504"/>
                <a:gd name="connsiteX11" fmla="*/ 4853400 w 4857111"/>
                <a:gd name="connsiteY11" fmla="*/ 960671 h 6229504"/>
                <a:gd name="connsiteX12" fmla="*/ 4857108 w 4857111"/>
                <a:gd name="connsiteY12" fmla="*/ 960671 h 6229504"/>
                <a:gd name="connsiteX13" fmla="*/ 4857108 w 4857111"/>
                <a:gd name="connsiteY13" fmla="*/ 990640 h 6229504"/>
                <a:gd name="connsiteX14" fmla="*/ 4857111 w 4857111"/>
                <a:gd name="connsiteY14" fmla="*/ 5238854 h 6229504"/>
                <a:gd name="connsiteX15" fmla="*/ 4857111 w 4857111"/>
                <a:gd name="connsiteY15" fmla="*/ 5238864 h 6229504"/>
                <a:gd name="connsiteX16" fmla="*/ 4857111 w 4857111"/>
                <a:gd name="connsiteY16" fmla="*/ 5238874 h 6229504"/>
                <a:gd name="connsiteX17" fmla="*/ 4857111 w 4857111"/>
                <a:gd name="connsiteY17" fmla="*/ 5268833 h 6229504"/>
                <a:gd name="connsiteX18" fmla="*/ 4853400 w 4857111"/>
                <a:gd name="connsiteY18" fmla="*/ 5268833 h 6229504"/>
                <a:gd name="connsiteX19" fmla="*/ 4844573 w 4857111"/>
                <a:gd name="connsiteY19" fmla="*/ 5340152 h 6229504"/>
                <a:gd name="connsiteX20" fmla="*/ 2428557 w 4857111"/>
                <a:gd name="connsiteY20" fmla="*/ 6229504 h 6229504"/>
                <a:gd name="connsiteX21" fmla="*/ 12542 w 4857111"/>
                <a:gd name="connsiteY21" fmla="*/ 5340152 h 6229504"/>
                <a:gd name="connsiteX22" fmla="*/ 3715 w 4857111"/>
                <a:gd name="connsiteY22" fmla="*/ 5268833 h 6229504"/>
                <a:gd name="connsiteX23" fmla="*/ 3 w 4857111"/>
                <a:gd name="connsiteY23" fmla="*/ 5268833 h 6229504"/>
                <a:gd name="connsiteX24" fmla="*/ 3 w 4857111"/>
                <a:gd name="connsiteY24" fmla="*/ 5238864 h 6229504"/>
                <a:gd name="connsiteX25" fmla="*/ 3 w 4857111"/>
                <a:gd name="connsiteY25" fmla="*/ 1516827 h 6229504"/>
                <a:gd name="connsiteX26" fmla="*/ 3 w 4857111"/>
                <a:gd name="connsiteY26" fmla="*/ 995150 h 6229504"/>
                <a:gd name="connsiteX27" fmla="*/ 12542 w 4857111"/>
                <a:gd name="connsiteY27" fmla="*/ 889353 h 6229504"/>
                <a:gd name="connsiteX28" fmla="*/ 2428554 w 4857111"/>
                <a:gd name="connsiteY28" fmla="*/ 0 h 6229504"/>
                <a:gd name="connsiteX0" fmla="*/ 0 w 4857111"/>
                <a:gd name="connsiteY0" fmla="*/ 990640 h 6229504"/>
                <a:gd name="connsiteX1" fmla="*/ 3 w 4857111"/>
                <a:gd name="connsiteY1" fmla="*/ 914489 h 6229504"/>
                <a:gd name="connsiteX2" fmla="*/ 3 w 4857111"/>
                <a:gd name="connsiteY2" fmla="*/ 990630 h 6229504"/>
                <a:gd name="connsiteX3" fmla="*/ 0 w 4857111"/>
                <a:gd name="connsiteY3" fmla="*/ 990640 h 6229504"/>
                <a:gd name="connsiteX4" fmla="*/ 2428557 w 4857111"/>
                <a:gd name="connsiteY4" fmla="*/ 357376 h 6229504"/>
                <a:gd name="connsiteX5" fmla="*/ 752265 w 4857111"/>
                <a:gd name="connsiteY5" fmla="*/ 849365 h 6229504"/>
                <a:gd name="connsiteX6" fmla="*/ 2428557 w 4857111"/>
                <a:gd name="connsiteY6" fmla="*/ 1341351 h 6229504"/>
                <a:gd name="connsiteX7" fmla="*/ 4104850 w 4857111"/>
                <a:gd name="connsiteY7" fmla="*/ 849365 h 6229504"/>
                <a:gd name="connsiteX8" fmla="*/ 2428557 w 4857111"/>
                <a:gd name="connsiteY8" fmla="*/ 357376 h 6229504"/>
                <a:gd name="connsiteX9" fmla="*/ 2428554 w 4857111"/>
                <a:gd name="connsiteY9" fmla="*/ 0 h 6229504"/>
                <a:gd name="connsiteX10" fmla="*/ 4844573 w 4857111"/>
                <a:gd name="connsiteY10" fmla="*/ 889353 h 6229504"/>
                <a:gd name="connsiteX11" fmla="*/ 4853400 w 4857111"/>
                <a:gd name="connsiteY11" fmla="*/ 960671 h 6229504"/>
                <a:gd name="connsiteX12" fmla="*/ 4857108 w 4857111"/>
                <a:gd name="connsiteY12" fmla="*/ 960671 h 6229504"/>
                <a:gd name="connsiteX13" fmla="*/ 4857108 w 4857111"/>
                <a:gd name="connsiteY13" fmla="*/ 990640 h 6229504"/>
                <a:gd name="connsiteX14" fmla="*/ 4857111 w 4857111"/>
                <a:gd name="connsiteY14" fmla="*/ 5238854 h 6229504"/>
                <a:gd name="connsiteX15" fmla="*/ 4857111 w 4857111"/>
                <a:gd name="connsiteY15" fmla="*/ 5238864 h 6229504"/>
                <a:gd name="connsiteX16" fmla="*/ 4857111 w 4857111"/>
                <a:gd name="connsiteY16" fmla="*/ 5238874 h 6229504"/>
                <a:gd name="connsiteX17" fmla="*/ 4857111 w 4857111"/>
                <a:gd name="connsiteY17" fmla="*/ 5268833 h 6229504"/>
                <a:gd name="connsiteX18" fmla="*/ 4853400 w 4857111"/>
                <a:gd name="connsiteY18" fmla="*/ 5268833 h 6229504"/>
                <a:gd name="connsiteX19" fmla="*/ 4844573 w 4857111"/>
                <a:gd name="connsiteY19" fmla="*/ 5340152 h 6229504"/>
                <a:gd name="connsiteX20" fmla="*/ 2428557 w 4857111"/>
                <a:gd name="connsiteY20" fmla="*/ 6229504 h 6229504"/>
                <a:gd name="connsiteX21" fmla="*/ 12542 w 4857111"/>
                <a:gd name="connsiteY21" fmla="*/ 5340152 h 6229504"/>
                <a:gd name="connsiteX22" fmla="*/ 3715 w 4857111"/>
                <a:gd name="connsiteY22" fmla="*/ 5268833 h 6229504"/>
                <a:gd name="connsiteX23" fmla="*/ 3 w 4857111"/>
                <a:gd name="connsiteY23" fmla="*/ 5268833 h 6229504"/>
                <a:gd name="connsiteX24" fmla="*/ 3 w 4857111"/>
                <a:gd name="connsiteY24" fmla="*/ 5238864 h 6229504"/>
                <a:gd name="connsiteX25" fmla="*/ 3 w 4857111"/>
                <a:gd name="connsiteY25" fmla="*/ 1516827 h 6229504"/>
                <a:gd name="connsiteX26" fmla="*/ 12542 w 4857111"/>
                <a:gd name="connsiteY26" fmla="*/ 889353 h 6229504"/>
                <a:gd name="connsiteX27" fmla="*/ 2428554 w 4857111"/>
                <a:gd name="connsiteY27" fmla="*/ 0 h 6229504"/>
                <a:gd name="connsiteX0" fmla="*/ 0 w 4860041"/>
                <a:gd name="connsiteY0" fmla="*/ 999433 h 6229504"/>
                <a:gd name="connsiteX1" fmla="*/ 2933 w 4860041"/>
                <a:gd name="connsiteY1" fmla="*/ 914489 h 6229504"/>
                <a:gd name="connsiteX2" fmla="*/ 2933 w 4860041"/>
                <a:gd name="connsiteY2" fmla="*/ 990630 h 6229504"/>
                <a:gd name="connsiteX3" fmla="*/ 0 w 4860041"/>
                <a:gd name="connsiteY3" fmla="*/ 999433 h 6229504"/>
                <a:gd name="connsiteX4" fmla="*/ 2431487 w 4860041"/>
                <a:gd name="connsiteY4" fmla="*/ 357376 h 6229504"/>
                <a:gd name="connsiteX5" fmla="*/ 755195 w 4860041"/>
                <a:gd name="connsiteY5" fmla="*/ 849365 h 6229504"/>
                <a:gd name="connsiteX6" fmla="*/ 2431487 w 4860041"/>
                <a:gd name="connsiteY6" fmla="*/ 1341351 h 6229504"/>
                <a:gd name="connsiteX7" fmla="*/ 4107780 w 4860041"/>
                <a:gd name="connsiteY7" fmla="*/ 849365 h 6229504"/>
                <a:gd name="connsiteX8" fmla="*/ 2431487 w 4860041"/>
                <a:gd name="connsiteY8" fmla="*/ 357376 h 6229504"/>
                <a:gd name="connsiteX9" fmla="*/ 2431484 w 4860041"/>
                <a:gd name="connsiteY9" fmla="*/ 0 h 6229504"/>
                <a:gd name="connsiteX10" fmla="*/ 4847503 w 4860041"/>
                <a:gd name="connsiteY10" fmla="*/ 889353 h 6229504"/>
                <a:gd name="connsiteX11" fmla="*/ 4856330 w 4860041"/>
                <a:gd name="connsiteY11" fmla="*/ 960671 h 6229504"/>
                <a:gd name="connsiteX12" fmla="*/ 4860038 w 4860041"/>
                <a:gd name="connsiteY12" fmla="*/ 960671 h 6229504"/>
                <a:gd name="connsiteX13" fmla="*/ 4860038 w 4860041"/>
                <a:gd name="connsiteY13" fmla="*/ 990640 h 6229504"/>
                <a:gd name="connsiteX14" fmla="*/ 4860041 w 4860041"/>
                <a:gd name="connsiteY14" fmla="*/ 5238854 h 6229504"/>
                <a:gd name="connsiteX15" fmla="*/ 4860041 w 4860041"/>
                <a:gd name="connsiteY15" fmla="*/ 5238864 h 6229504"/>
                <a:gd name="connsiteX16" fmla="*/ 4860041 w 4860041"/>
                <a:gd name="connsiteY16" fmla="*/ 5238874 h 6229504"/>
                <a:gd name="connsiteX17" fmla="*/ 4860041 w 4860041"/>
                <a:gd name="connsiteY17" fmla="*/ 5268833 h 6229504"/>
                <a:gd name="connsiteX18" fmla="*/ 4856330 w 4860041"/>
                <a:gd name="connsiteY18" fmla="*/ 5268833 h 6229504"/>
                <a:gd name="connsiteX19" fmla="*/ 4847503 w 4860041"/>
                <a:gd name="connsiteY19" fmla="*/ 5340152 h 6229504"/>
                <a:gd name="connsiteX20" fmla="*/ 2431487 w 4860041"/>
                <a:gd name="connsiteY20" fmla="*/ 6229504 h 6229504"/>
                <a:gd name="connsiteX21" fmla="*/ 15472 w 4860041"/>
                <a:gd name="connsiteY21" fmla="*/ 5340152 h 6229504"/>
                <a:gd name="connsiteX22" fmla="*/ 6645 w 4860041"/>
                <a:gd name="connsiteY22" fmla="*/ 5268833 h 6229504"/>
                <a:gd name="connsiteX23" fmla="*/ 2933 w 4860041"/>
                <a:gd name="connsiteY23" fmla="*/ 5268833 h 6229504"/>
                <a:gd name="connsiteX24" fmla="*/ 2933 w 4860041"/>
                <a:gd name="connsiteY24" fmla="*/ 5238864 h 6229504"/>
                <a:gd name="connsiteX25" fmla="*/ 2933 w 4860041"/>
                <a:gd name="connsiteY25" fmla="*/ 1516827 h 6229504"/>
                <a:gd name="connsiteX26" fmla="*/ 15472 w 4860041"/>
                <a:gd name="connsiteY26" fmla="*/ 889353 h 6229504"/>
                <a:gd name="connsiteX27" fmla="*/ 2431484 w 4860041"/>
                <a:gd name="connsiteY27" fmla="*/ 0 h 6229504"/>
                <a:gd name="connsiteX0" fmla="*/ 0 w 4857108"/>
                <a:gd name="connsiteY0" fmla="*/ 990630 h 6229504"/>
                <a:gd name="connsiteX1" fmla="*/ 0 w 4857108"/>
                <a:gd name="connsiteY1" fmla="*/ 914489 h 6229504"/>
                <a:gd name="connsiteX2" fmla="*/ 0 w 4857108"/>
                <a:gd name="connsiteY2" fmla="*/ 990630 h 6229504"/>
                <a:gd name="connsiteX3" fmla="*/ 2428554 w 4857108"/>
                <a:gd name="connsiteY3" fmla="*/ 357376 h 6229504"/>
                <a:gd name="connsiteX4" fmla="*/ 752262 w 4857108"/>
                <a:gd name="connsiteY4" fmla="*/ 849365 h 6229504"/>
                <a:gd name="connsiteX5" fmla="*/ 2428554 w 4857108"/>
                <a:gd name="connsiteY5" fmla="*/ 1341351 h 6229504"/>
                <a:gd name="connsiteX6" fmla="*/ 4104847 w 4857108"/>
                <a:gd name="connsiteY6" fmla="*/ 849365 h 6229504"/>
                <a:gd name="connsiteX7" fmla="*/ 2428554 w 4857108"/>
                <a:gd name="connsiteY7" fmla="*/ 357376 h 6229504"/>
                <a:gd name="connsiteX8" fmla="*/ 2428551 w 4857108"/>
                <a:gd name="connsiteY8" fmla="*/ 0 h 6229504"/>
                <a:gd name="connsiteX9" fmla="*/ 4844570 w 4857108"/>
                <a:gd name="connsiteY9" fmla="*/ 889353 h 6229504"/>
                <a:gd name="connsiteX10" fmla="*/ 4853397 w 4857108"/>
                <a:gd name="connsiteY10" fmla="*/ 960671 h 6229504"/>
                <a:gd name="connsiteX11" fmla="*/ 4857105 w 4857108"/>
                <a:gd name="connsiteY11" fmla="*/ 960671 h 6229504"/>
                <a:gd name="connsiteX12" fmla="*/ 4857105 w 4857108"/>
                <a:gd name="connsiteY12" fmla="*/ 990640 h 6229504"/>
                <a:gd name="connsiteX13" fmla="*/ 4857108 w 4857108"/>
                <a:gd name="connsiteY13" fmla="*/ 5238854 h 6229504"/>
                <a:gd name="connsiteX14" fmla="*/ 4857108 w 4857108"/>
                <a:gd name="connsiteY14" fmla="*/ 5238864 h 6229504"/>
                <a:gd name="connsiteX15" fmla="*/ 4857108 w 4857108"/>
                <a:gd name="connsiteY15" fmla="*/ 5238874 h 6229504"/>
                <a:gd name="connsiteX16" fmla="*/ 4857108 w 4857108"/>
                <a:gd name="connsiteY16" fmla="*/ 5268833 h 6229504"/>
                <a:gd name="connsiteX17" fmla="*/ 4853397 w 4857108"/>
                <a:gd name="connsiteY17" fmla="*/ 5268833 h 6229504"/>
                <a:gd name="connsiteX18" fmla="*/ 4844570 w 4857108"/>
                <a:gd name="connsiteY18" fmla="*/ 5340152 h 6229504"/>
                <a:gd name="connsiteX19" fmla="*/ 2428554 w 4857108"/>
                <a:gd name="connsiteY19" fmla="*/ 6229504 h 6229504"/>
                <a:gd name="connsiteX20" fmla="*/ 12539 w 4857108"/>
                <a:gd name="connsiteY20" fmla="*/ 5340152 h 6229504"/>
                <a:gd name="connsiteX21" fmla="*/ 3712 w 4857108"/>
                <a:gd name="connsiteY21" fmla="*/ 5268833 h 6229504"/>
                <a:gd name="connsiteX22" fmla="*/ 0 w 4857108"/>
                <a:gd name="connsiteY22" fmla="*/ 5268833 h 6229504"/>
                <a:gd name="connsiteX23" fmla="*/ 0 w 4857108"/>
                <a:gd name="connsiteY23" fmla="*/ 5238864 h 6229504"/>
                <a:gd name="connsiteX24" fmla="*/ 0 w 4857108"/>
                <a:gd name="connsiteY24" fmla="*/ 1516827 h 6229504"/>
                <a:gd name="connsiteX25" fmla="*/ 12539 w 4857108"/>
                <a:gd name="connsiteY25" fmla="*/ 889353 h 6229504"/>
                <a:gd name="connsiteX26" fmla="*/ 2428551 w 4857108"/>
                <a:gd name="connsiteY26" fmla="*/ 0 h 6229504"/>
                <a:gd name="connsiteX0" fmla="*/ 2428554 w 4857108"/>
                <a:gd name="connsiteY0" fmla="*/ 357376 h 6229504"/>
                <a:gd name="connsiteX1" fmla="*/ 752262 w 4857108"/>
                <a:gd name="connsiteY1" fmla="*/ 849365 h 6229504"/>
                <a:gd name="connsiteX2" fmla="*/ 2428554 w 4857108"/>
                <a:gd name="connsiteY2" fmla="*/ 1341351 h 6229504"/>
                <a:gd name="connsiteX3" fmla="*/ 4104847 w 4857108"/>
                <a:gd name="connsiteY3" fmla="*/ 849365 h 6229504"/>
                <a:gd name="connsiteX4" fmla="*/ 2428554 w 4857108"/>
                <a:gd name="connsiteY4" fmla="*/ 357376 h 6229504"/>
                <a:gd name="connsiteX5" fmla="*/ 2428551 w 4857108"/>
                <a:gd name="connsiteY5" fmla="*/ 0 h 6229504"/>
                <a:gd name="connsiteX6" fmla="*/ 4844570 w 4857108"/>
                <a:gd name="connsiteY6" fmla="*/ 889353 h 6229504"/>
                <a:gd name="connsiteX7" fmla="*/ 4853397 w 4857108"/>
                <a:gd name="connsiteY7" fmla="*/ 960671 h 6229504"/>
                <a:gd name="connsiteX8" fmla="*/ 4857105 w 4857108"/>
                <a:gd name="connsiteY8" fmla="*/ 960671 h 6229504"/>
                <a:gd name="connsiteX9" fmla="*/ 4857105 w 4857108"/>
                <a:gd name="connsiteY9" fmla="*/ 990640 h 6229504"/>
                <a:gd name="connsiteX10" fmla="*/ 4857108 w 4857108"/>
                <a:gd name="connsiteY10" fmla="*/ 5238854 h 6229504"/>
                <a:gd name="connsiteX11" fmla="*/ 4857108 w 4857108"/>
                <a:gd name="connsiteY11" fmla="*/ 5238864 h 6229504"/>
                <a:gd name="connsiteX12" fmla="*/ 4857108 w 4857108"/>
                <a:gd name="connsiteY12" fmla="*/ 5238874 h 6229504"/>
                <a:gd name="connsiteX13" fmla="*/ 4857108 w 4857108"/>
                <a:gd name="connsiteY13" fmla="*/ 5268833 h 6229504"/>
                <a:gd name="connsiteX14" fmla="*/ 4853397 w 4857108"/>
                <a:gd name="connsiteY14" fmla="*/ 5268833 h 6229504"/>
                <a:gd name="connsiteX15" fmla="*/ 4844570 w 4857108"/>
                <a:gd name="connsiteY15" fmla="*/ 5340152 h 6229504"/>
                <a:gd name="connsiteX16" fmla="*/ 2428554 w 4857108"/>
                <a:gd name="connsiteY16" fmla="*/ 6229504 h 6229504"/>
                <a:gd name="connsiteX17" fmla="*/ 12539 w 4857108"/>
                <a:gd name="connsiteY17" fmla="*/ 5340152 h 6229504"/>
                <a:gd name="connsiteX18" fmla="*/ 3712 w 4857108"/>
                <a:gd name="connsiteY18" fmla="*/ 5268833 h 6229504"/>
                <a:gd name="connsiteX19" fmla="*/ 0 w 4857108"/>
                <a:gd name="connsiteY19" fmla="*/ 5268833 h 6229504"/>
                <a:gd name="connsiteX20" fmla="*/ 0 w 4857108"/>
                <a:gd name="connsiteY20" fmla="*/ 5238864 h 6229504"/>
                <a:gd name="connsiteX21" fmla="*/ 0 w 4857108"/>
                <a:gd name="connsiteY21" fmla="*/ 1516827 h 6229504"/>
                <a:gd name="connsiteX22" fmla="*/ 12539 w 4857108"/>
                <a:gd name="connsiteY22" fmla="*/ 889353 h 6229504"/>
                <a:gd name="connsiteX23" fmla="*/ 2428551 w 4857108"/>
                <a:gd name="connsiteY23" fmla="*/ 0 h 6229504"/>
                <a:gd name="connsiteX0" fmla="*/ 2428554 w 4857108"/>
                <a:gd name="connsiteY0" fmla="*/ 357376 h 6229504"/>
                <a:gd name="connsiteX1" fmla="*/ 752262 w 4857108"/>
                <a:gd name="connsiteY1" fmla="*/ 849365 h 6229504"/>
                <a:gd name="connsiteX2" fmla="*/ 2428554 w 4857108"/>
                <a:gd name="connsiteY2" fmla="*/ 1341351 h 6229504"/>
                <a:gd name="connsiteX3" fmla="*/ 4104847 w 4857108"/>
                <a:gd name="connsiteY3" fmla="*/ 849365 h 6229504"/>
                <a:gd name="connsiteX4" fmla="*/ 2428554 w 4857108"/>
                <a:gd name="connsiteY4" fmla="*/ 357376 h 6229504"/>
                <a:gd name="connsiteX5" fmla="*/ 2428551 w 4857108"/>
                <a:gd name="connsiteY5" fmla="*/ 0 h 6229504"/>
                <a:gd name="connsiteX6" fmla="*/ 4844570 w 4857108"/>
                <a:gd name="connsiteY6" fmla="*/ 889353 h 6229504"/>
                <a:gd name="connsiteX7" fmla="*/ 4853397 w 4857108"/>
                <a:gd name="connsiteY7" fmla="*/ 960671 h 6229504"/>
                <a:gd name="connsiteX8" fmla="*/ 4857105 w 4857108"/>
                <a:gd name="connsiteY8" fmla="*/ 960671 h 6229504"/>
                <a:gd name="connsiteX9" fmla="*/ 4857108 w 4857108"/>
                <a:gd name="connsiteY9" fmla="*/ 5238854 h 6229504"/>
                <a:gd name="connsiteX10" fmla="*/ 4857108 w 4857108"/>
                <a:gd name="connsiteY10" fmla="*/ 5238864 h 6229504"/>
                <a:gd name="connsiteX11" fmla="*/ 4857108 w 4857108"/>
                <a:gd name="connsiteY11" fmla="*/ 5238874 h 6229504"/>
                <a:gd name="connsiteX12" fmla="*/ 4857108 w 4857108"/>
                <a:gd name="connsiteY12" fmla="*/ 5268833 h 6229504"/>
                <a:gd name="connsiteX13" fmla="*/ 4853397 w 4857108"/>
                <a:gd name="connsiteY13" fmla="*/ 5268833 h 6229504"/>
                <a:gd name="connsiteX14" fmla="*/ 4844570 w 4857108"/>
                <a:gd name="connsiteY14" fmla="*/ 5340152 h 6229504"/>
                <a:gd name="connsiteX15" fmla="*/ 2428554 w 4857108"/>
                <a:gd name="connsiteY15" fmla="*/ 6229504 h 6229504"/>
                <a:gd name="connsiteX16" fmla="*/ 12539 w 4857108"/>
                <a:gd name="connsiteY16" fmla="*/ 5340152 h 6229504"/>
                <a:gd name="connsiteX17" fmla="*/ 3712 w 4857108"/>
                <a:gd name="connsiteY17" fmla="*/ 5268833 h 6229504"/>
                <a:gd name="connsiteX18" fmla="*/ 0 w 4857108"/>
                <a:gd name="connsiteY18" fmla="*/ 5268833 h 6229504"/>
                <a:gd name="connsiteX19" fmla="*/ 0 w 4857108"/>
                <a:gd name="connsiteY19" fmla="*/ 5238864 h 6229504"/>
                <a:gd name="connsiteX20" fmla="*/ 0 w 4857108"/>
                <a:gd name="connsiteY20" fmla="*/ 1516827 h 6229504"/>
                <a:gd name="connsiteX21" fmla="*/ 12539 w 4857108"/>
                <a:gd name="connsiteY21" fmla="*/ 889353 h 6229504"/>
                <a:gd name="connsiteX22" fmla="*/ 2428551 w 4857108"/>
                <a:gd name="connsiteY22" fmla="*/ 0 h 6229504"/>
                <a:gd name="connsiteX0" fmla="*/ 2428554 w 4857108"/>
                <a:gd name="connsiteY0" fmla="*/ 357376 h 6229504"/>
                <a:gd name="connsiteX1" fmla="*/ 752262 w 4857108"/>
                <a:gd name="connsiteY1" fmla="*/ 849365 h 6229504"/>
                <a:gd name="connsiteX2" fmla="*/ 2428554 w 4857108"/>
                <a:gd name="connsiteY2" fmla="*/ 1341351 h 6229504"/>
                <a:gd name="connsiteX3" fmla="*/ 4104847 w 4857108"/>
                <a:gd name="connsiteY3" fmla="*/ 849365 h 6229504"/>
                <a:gd name="connsiteX4" fmla="*/ 2428554 w 4857108"/>
                <a:gd name="connsiteY4" fmla="*/ 357376 h 6229504"/>
                <a:gd name="connsiteX5" fmla="*/ 2428551 w 4857108"/>
                <a:gd name="connsiteY5" fmla="*/ 0 h 6229504"/>
                <a:gd name="connsiteX6" fmla="*/ 4844570 w 4857108"/>
                <a:gd name="connsiteY6" fmla="*/ 889353 h 6229504"/>
                <a:gd name="connsiteX7" fmla="*/ 4853397 w 4857108"/>
                <a:gd name="connsiteY7" fmla="*/ 960671 h 6229504"/>
                <a:gd name="connsiteX8" fmla="*/ 4857105 w 4857108"/>
                <a:gd name="connsiteY8" fmla="*/ 960671 h 6229504"/>
                <a:gd name="connsiteX9" fmla="*/ 4857108 w 4857108"/>
                <a:gd name="connsiteY9" fmla="*/ 5238854 h 6229504"/>
                <a:gd name="connsiteX10" fmla="*/ 4857108 w 4857108"/>
                <a:gd name="connsiteY10" fmla="*/ 5238864 h 6229504"/>
                <a:gd name="connsiteX11" fmla="*/ 4857108 w 4857108"/>
                <a:gd name="connsiteY11" fmla="*/ 5238874 h 6229504"/>
                <a:gd name="connsiteX12" fmla="*/ 4857108 w 4857108"/>
                <a:gd name="connsiteY12" fmla="*/ 5268833 h 6229504"/>
                <a:gd name="connsiteX13" fmla="*/ 4844570 w 4857108"/>
                <a:gd name="connsiteY13" fmla="*/ 5340152 h 6229504"/>
                <a:gd name="connsiteX14" fmla="*/ 2428554 w 4857108"/>
                <a:gd name="connsiteY14" fmla="*/ 6229504 h 6229504"/>
                <a:gd name="connsiteX15" fmla="*/ 12539 w 4857108"/>
                <a:gd name="connsiteY15" fmla="*/ 5340152 h 6229504"/>
                <a:gd name="connsiteX16" fmla="*/ 3712 w 4857108"/>
                <a:gd name="connsiteY16" fmla="*/ 5268833 h 6229504"/>
                <a:gd name="connsiteX17" fmla="*/ 0 w 4857108"/>
                <a:gd name="connsiteY17" fmla="*/ 5268833 h 6229504"/>
                <a:gd name="connsiteX18" fmla="*/ 0 w 4857108"/>
                <a:gd name="connsiteY18" fmla="*/ 5238864 h 6229504"/>
                <a:gd name="connsiteX19" fmla="*/ 0 w 4857108"/>
                <a:gd name="connsiteY19" fmla="*/ 1516827 h 6229504"/>
                <a:gd name="connsiteX20" fmla="*/ 12539 w 4857108"/>
                <a:gd name="connsiteY20" fmla="*/ 889353 h 6229504"/>
                <a:gd name="connsiteX21" fmla="*/ 2428551 w 4857108"/>
                <a:gd name="connsiteY21" fmla="*/ 0 h 6229504"/>
                <a:gd name="connsiteX0" fmla="*/ 2428554 w 4857108"/>
                <a:gd name="connsiteY0" fmla="*/ 357376 h 6229504"/>
                <a:gd name="connsiteX1" fmla="*/ 752262 w 4857108"/>
                <a:gd name="connsiteY1" fmla="*/ 849365 h 6229504"/>
                <a:gd name="connsiteX2" fmla="*/ 2428554 w 4857108"/>
                <a:gd name="connsiteY2" fmla="*/ 1341351 h 6229504"/>
                <a:gd name="connsiteX3" fmla="*/ 4104847 w 4857108"/>
                <a:gd name="connsiteY3" fmla="*/ 849365 h 6229504"/>
                <a:gd name="connsiteX4" fmla="*/ 2428554 w 4857108"/>
                <a:gd name="connsiteY4" fmla="*/ 357376 h 6229504"/>
                <a:gd name="connsiteX5" fmla="*/ 2428551 w 4857108"/>
                <a:gd name="connsiteY5" fmla="*/ 0 h 6229504"/>
                <a:gd name="connsiteX6" fmla="*/ 4844570 w 4857108"/>
                <a:gd name="connsiteY6" fmla="*/ 889353 h 6229504"/>
                <a:gd name="connsiteX7" fmla="*/ 4853397 w 4857108"/>
                <a:gd name="connsiteY7" fmla="*/ 960671 h 6229504"/>
                <a:gd name="connsiteX8" fmla="*/ 4857105 w 4857108"/>
                <a:gd name="connsiteY8" fmla="*/ 960671 h 6229504"/>
                <a:gd name="connsiteX9" fmla="*/ 4857108 w 4857108"/>
                <a:gd name="connsiteY9" fmla="*/ 5238854 h 6229504"/>
                <a:gd name="connsiteX10" fmla="*/ 4857108 w 4857108"/>
                <a:gd name="connsiteY10" fmla="*/ 5238864 h 6229504"/>
                <a:gd name="connsiteX11" fmla="*/ 4857108 w 4857108"/>
                <a:gd name="connsiteY11" fmla="*/ 5238874 h 6229504"/>
                <a:gd name="connsiteX12" fmla="*/ 4844570 w 4857108"/>
                <a:gd name="connsiteY12" fmla="*/ 5340152 h 6229504"/>
                <a:gd name="connsiteX13" fmla="*/ 2428554 w 4857108"/>
                <a:gd name="connsiteY13" fmla="*/ 6229504 h 6229504"/>
                <a:gd name="connsiteX14" fmla="*/ 12539 w 4857108"/>
                <a:gd name="connsiteY14" fmla="*/ 5340152 h 6229504"/>
                <a:gd name="connsiteX15" fmla="*/ 3712 w 4857108"/>
                <a:gd name="connsiteY15" fmla="*/ 5268833 h 6229504"/>
                <a:gd name="connsiteX16" fmla="*/ 0 w 4857108"/>
                <a:gd name="connsiteY16" fmla="*/ 5268833 h 6229504"/>
                <a:gd name="connsiteX17" fmla="*/ 0 w 4857108"/>
                <a:gd name="connsiteY17" fmla="*/ 5238864 h 6229504"/>
                <a:gd name="connsiteX18" fmla="*/ 0 w 4857108"/>
                <a:gd name="connsiteY18" fmla="*/ 1516827 h 6229504"/>
                <a:gd name="connsiteX19" fmla="*/ 12539 w 4857108"/>
                <a:gd name="connsiteY19" fmla="*/ 889353 h 6229504"/>
                <a:gd name="connsiteX20" fmla="*/ 2428551 w 4857108"/>
                <a:gd name="connsiteY20" fmla="*/ 0 h 6229504"/>
                <a:gd name="connsiteX0" fmla="*/ 2428554 w 4857108"/>
                <a:gd name="connsiteY0" fmla="*/ 357376 h 6229504"/>
                <a:gd name="connsiteX1" fmla="*/ 752262 w 4857108"/>
                <a:gd name="connsiteY1" fmla="*/ 849365 h 6229504"/>
                <a:gd name="connsiteX2" fmla="*/ 2428554 w 4857108"/>
                <a:gd name="connsiteY2" fmla="*/ 1341351 h 6229504"/>
                <a:gd name="connsiteX3" fmla="*/ 4104847 w 4857108"/>
                <a:gd name="connsiteY3" fmla="*/ 849365 h 6229504"/>
                <a:gd name="connsiteX4" fmla="*/ 2428554 w 4857108"/>
                <a:gd name="connsiteY4" fmla="*/ 357376 h 6229504"/>
                <a:gd name="connsiteX5" fmla="*/ 2428551 w 4857108"/>
                <a:gd name="connsiteY5" fmla="*/ 0 h 6229504"/>
                <a:gd name="connsiteX6" fmla="*/ 4844570 w 4857108"/>
                <a:gd name="connsiteY6" fmla="*/ 889353 h 6229504"/>
                <a:gd name="connsiteX7" fmla="*/ 4853397 w 4857108"/>
                <a:gd name="connsiteY7" fmla="*/ 960671 h 6229504"/>
                <a:gd name="connsiteX8" fmla="*/ 4857105 w 4857108"/>
                <a:gd name="connsiteY8" fmla="*/ 960671 h 6229504"/>
                <a:gd name="connsiteX9" fmla="*/ 4857108 w 4857108"/>
                <a:gd name="connsiteY9" fmla="*/ 5238854 h 6229504"/>
                <a:gd name="connsiteX10" fmla="*/ 4857108 w 4857108"/>
                <a:gd name="connsiteY10" fmla="*/ 5238864 h 6229504"/>
                <a:gd name="connsiteX11" fmla="*/ 4844570 w 4857108"/>
                <a:gd name="connsiteY11" fmla="*/ 5340152 h 6229504"/>
                <a:gd name="connsiteX12" fmla="*/ 2428554 w 4857108"/>
                <a:gd name="connsiteY12" fmla="*/ 6229504 h 6229504"/>
                <a:gd name="connsiteX13" fmla="*/ 12539 w 4857108"/>
                <a:gd name="connsiteY13" fmla="*/ 5340152 h 6229504"/>
                <a:gd name="connsiteX14" fmla="*/ 3712 w 4857108"/>
                <a:gd name="connsiteY14" fmla="*/ 5268833 h 6229504"/>
                <a:gd name="connsiteX15" fmla="*/ 0 w 4857108"/>
                <a:gd name="connsiteY15" fmla="*/ 5268833 h 6229504"/>
                <a:gd name="connsiteX16" fmla="*/ 0 w 4857108"/>
                <a:gd name="connsiteY16" fmla="*/ 5238864 h 6229504"/>
                <a:gd name="connsiteX17" fmla="*/ 0 w 4857108"/>
                <a:gd name="connsiteY17" fmla="*/ 1516827 h 6229504"/>
                <a:gd name="connsiteX18" fmla="*/ 12539 w 4857108"/>
                <a:gd name="connsiteY18" fmla="*/ 889353 h 6229504"/>
                <a:gd name="connsiteX19" fmla="*/ 2428551 w 4857108"/>
                <a:gd name="connsiteY19" fmla="*/ 0 h 6229504"/>
                <a:gd name="connsiteX0" fmla="*/ 2428554 w 4857108"/>
                <a:gd name="connsiteY0" fmla="*/ 357376 h 6229504"/>
                <a:gd name="connsiteX1" fmla="*/ 752262 w 4857108"/>
                <a:gd name="connsiteY1" fmla="*/ 849365 h 6229504"/>
                <a:gd name="connsiteX2" fmla="*/ 2428554 w 4857108"/>
                <a:gd name="connsiteY2" fmla="*/ 1341351 h 6229504"/>
                <a:gd name="connsiteX3" fmla="*/ 4104847 w 4857108"/>
                <a:gd name="connsiteY3" fmla="*/ 849365 h 6229504"/>
                <a:gd name="connsiteX4" fmla="*/ 2428554 w 4857108"/>
                <a:gd name="connsiteY4" fmla="*/ 357376 h 6229504"/>
                <a:gd name="connsiteX5" fmla="*/ 2428551 w 4857108"/>
                <a:gd name="connsiteY5" fmla="*/ 0 h 6229504"/>
                <a:gd name="connsiteX6" fmla="*/ 4844570 w 4857108"/>
                <a:gd name="connsiteY6" fmla="*/ 889353 h 6229504"/>
                <a:gd name="connsiteX7" fmla="*/ 4853397 w 4857108"/>
                <a:gd name="connsiteY7" fmla="*/ 960671 h 6229504"/>
                <a:gd name="connsiteX8" fmla="*/ 4857105 w 4857108"/>
                <a:gd name="connsiteY8" fmla="*/ 960671 h 6229504"/>
                <a:gd name="connsiteX9" fmla="*/ 4857108 w 4857108"/>
                <a:gd name="connsiteY9" fmla="*/ 5238854 h 6229504"/>
                <a:gd name="connsiteX10" fmla="*/ 4844570 w 4857108"/>
                <a:gd name="connsiteY10" fmla="*/ 5340152 h 6229504"/>
                <a:gd name="connsiteX11" fmla="*/ 2428554 w 4857108"/>
                <a:gd name="connsiteY11" fmla="*/ 6229504 h 6229504"/>
                <a:gd name="connsiteX12" fmla="*/ 12539 w 4857108"/>
                <a:gd name="connsiteY12" fmla="*/ 5340152 h 6229504"/>
                <a:gd name="connsiteX13" fmla="*/ 3712 w 4857108"/>
                <a:gd name="connsiteY13" fmla="*/ 5268833 h 6229504"/>
                <a:gd name="connsiteX14" fmla="*/ 0 w 4857108"/>
                <a:gd name="connsiteY14" fmla="*/ 5268833 h 6229504"/>
                <a:gd name="connsiteX15" fmla="*/ 0 w 4857108"/>
                <a:gd name="connsiteY15" fmla="*/ 5238864 h 6229504"/>
                <a:gd name="connsiteX16" fmla="*/ 0 w 4857108"/>
                <a:gd name="connsiteY16" fmla="*/ 1516827 h 6229504"/>
                <a:gd name="connsiteX17" fmla="*/ 12539 w 4857108"/>
                <a:gd name="connsiteY17" fmla="*/ 889353 h 6229504"/>
                <a:gd name="connsiteX18" fmla="*/ 2428551 w 4857108"/>
                <a:gd name="connsiteY18" fmla="*/ 0 h 6229504"/>
                <a:gd name="connsiteX0" fmla="*/ 2428554 w 4857105"/>
                <a:gd name="connsiteY0" fmla="*/ 357376 h 6229504"/>
                <a:gd name="connsiteX1" fmla="*/ 752262 w 4857105"/>
                <a:gd name="connsiteY1" fmla="*/ 849365 h 6229504"/>
                <a:gd name="connsiteX2" fmla="*/ 2428554 w 4857105"/>
                <a:gd name="connsiteY2" fmla="*/ 1341351 h 6229504"/>
                <a:gd name="connsiteX3" fmla="*/ 4104847 w 4857105"/>
                <a:gd name="connsiteY3" fmla="*/ 849365 h 6229504"/>
                <a:gd name="connsiteX4" fmla="*/ 2428554 w 4857105"/>
                <a:gd name="connsiteY4" fmla="*/ 357376 h 6229504"/>
                <a:gd name="connsiteX5" fmla="*/ 2428551 w 4857105"/>
                <a:gd name="connsiteY5" fmla="*/ 0 h 6229504"/>
                <a:gd name="connsiteX6" fmla="*/ 4844570 w 4857105"/>
                <a:gd name="connsiteY6" fmla="*/ 889353 h 6229504"/>
                <a:gd name="connsiteX7" fmla="*/ 4853397 w 4857105"/>
                <a:gd name="connsiteY7" fmla="*/ 960671 h 6229504"/>
                <a:gd name="connsiteX8" fmla="*/ 4857105 w 4857105"/>
                <a:gd name="connsiteY8" fmla="*/ 960671 h 6229504"/>
                <a:gd name="connsiteX9" fmla="*/ 4844570 w 4857105"/>
                <a:gd name="connsiteY9" fmla="*/ 5340152 h 6229504"/>
                <a:gd name="connsiteX10" fmla="*/ 2428554 w 4857105"/>
                <a:gd name="connsiteY10" fmla="*/ 6229504 h 6229504"/>
                <a:gd name="connsiteX11" fmla="*/ 12539 w 4857105"/>
                <a:gd name="connsiteY11" fmla="*/ 5340152 h 6229504"/>
                <a:gd name="connsiteX12" fmla="*/ 3712 w 4857105"/>
                <a:gd name="connsiteY12" fmla="*/ 5268833 h 6229504"/>
                <a:gd name="connsiteX13" fmla="*/ 0 w 4857105"/>
                <a:gd name="connsiteY13" fmla="*/ 5268833 h 6229504"/>
                <a:gd name="connsiteX14" fmla="*/ 0 w 4857105"/>
                <a:gd name="connsiteY14" fmla="*/ 5238864 h 6229504"/>
                <a:gd name="connsiteX15" fmla="*/ 0 w 4857105"/>
                <a:gd name="connsiteY15" fmla="*/ 1516827 h 6229504"/>
                <a:gd name="connsiteX16" fmla="*/ 12539 w 4857105"/>
                <a:gd name="connsiteY16" fmla="*/ 889353 h 6229504"/>
                <a:gd name="connsiteX17" fmla="*/ 2428551 w 4857105"/>
                <a:gd name="connsiteY17" fmla="*/ 0 h 6229504"/>
                <a:gd name="connsiteX0" fmla="*/ 2428554 w 4853397"/>
                <a:gd name="connsiteY0" fmla="*/ 357376 h 6229504"/>
                <a:gd name="connsiteX1" fmla="*/ 752262 w 4853397"/>
                <a:gd name="connsiteY1" fmla="*/ 849365 h 6229504"/>
                <a:gd name="connsiteX2" fmla="*/ 2428554 w 4853397"/>
                <a:gd name="connsiteY2" fmla="*/ 1341351 h 6229504"/>
                <a:gd name="connsiteX3" fmla="*/ 4104847 w 4853397"/>
                <a:gd name="connsiteY3" fmla="*/ 849365 h 6229504"/>
                <a:gd name="connsiteX4" fmla="*/ 2428554 w 4853397"/>
                <a:gd name="connsiteY4" fmla="*/ 357376 h 6229504"/>
                <a:gd name="connsiteX5" fmla="*/ 2428551 w 4853397"/>
                <a:gd name="connsiteY5" fmla="*/ 0 h 6229504"/>
                <a:gd name="connsiteX6" fmla="*/ 4844570 w 4853397"/>
                <a:gd name="connsiteY6" fmla="*/ 889353 h 6229504"/>
                <a:gd name="connsiteX7" fmla="*/ 4853397 w 4853397"/>
                <a:gd name="connsiteY7" fmla="*/ 960671 h 6229504"/>
                <a:gd name="connsiteX8" fmla="*/ 4844570 w 4853397"/>
                <a:gd name="connsiteY8" fmla="*/ 5340152 h 6229504"/>
                <a:gd name="connsiteX9" fmla="*/ 2428554 w 4853397"/>
                <a:gd name="connsiteY9" fmla="*/ 6229504 h 6229504"/>
                <a:gd name="connsiteX10" fmla="*/ 12539 w 4853397"/>
                <a:gd name="connsiteY10" fmla="*/ 5340152 h 6229504"/>
                <a:gd name="connsiteX11" fmla="*/ 3712 w 4853397"/>
                <a:gd name="connsiteY11" fmla="*/ 5268833 h 6229504"/>
                <a:gd name="connsiteX12" fmla="*/ 0 w 4853397"/>
                <a:gd name="connsiteY12" fmla="*/ 5268833 h 6229504"/>
                <a:gd name="connsiteX13" fmla="*/ 0 w 4853397"/>
                <a:gd name="connsiteY13" fmla="*/ 5238864 h 6229504"/>
                <a:gd name="connsiteX14" fmla="*/ 0 w 4853397"/>
                <a:gd name="connsiteY14" fmla="*/ 1516827 h 6229504"/>
                <a:gd name="connsiteX15" fmla="*/ 12539 w 4853397"/>
                <a:gd name="connsiteY15" fmla="*/ 889353 h 6229504"/>
                <a:gd name="connsiteX16" fmla="*/ 2428551 w 4853397"/>
                <a:gd name="connsiteY16" fmla="*/ 0 h 6229504"/>
                <a:gd name="connsiteX0" fmla="*/ 2428554 w 4844570"/>
                <a:gd name="connsiteY0" fmla="*/ 357376 h 6229504"/>
                <a:gd name="connsiteX1" fmla="*/ 752262 w 4844570"/>
                <a:gd name="connsiteY1" fmla="*/ 849365 h 6229504"/>
                <a:gd name="connsiteX2" fmla="*/ 2428554 w 4844570"/>
                <a:gd name="connsiteY2" fmla="*/ 1341351 h 6229504"/>
                <a:gd name="connsiteX3" fmla="*/ 4104847 w 4844570"/>
                <a:gd name="connsiteY3" fmla="*/ 849365 h 6229504"/>
                <a:gd name="connsiteX4" fmla="*/ 2428554 w 4844570"/>
                <a:gd name="connsiteY4" fmla="*/ 357376 h 6229504"/>
                <a:gd name="connsiteX5" fmla="*/ 2428551 w 4844570"/>
                <a:gd name="connsiteY5" fmla="*/ 0 h 6229504"/>
                <a:gd name="connsiteX6" fmla="*/ 4844570 w 4844570"/>
                <a:gd name="connsiteY6" fmla="*/ 889353 h 6229504"/>
                <a:gd name="connsiteX7" fmla="*/ 4844570 w 4844570"/>
                <a:gd name="connsiteY7" fmla="*/ 5340152 h 6229504"/>
                <a:gd name="connsiteX8" fmla="*/ 2428554 w 4844570"/>
                <a:gd name="connsiteY8" fmla="*/ 6229504 h 6229504"/>
                <a:gd name="connsiteX9" fmla="*/ 12539 w 4844570"/>
                <a:gd name="connsiteY9" fmla="*/ 5340152 h 6229504"/>
                <a:gd name="connsiteX10" fmla="*/ 3712 w 4844570"/>
                <a:gd name="connsiteY10" fmla="*/ 5268833 h 6229504"/>
                <a:gd name="connsiteX11" fmla="*/ 0 w 4844570"/>
                <a:gd name="connsiteY11" fmla="*/ 5268833 h 6229504"/>
                <a:gd name="connsiteX12" fmla="*/ 0 w 4844570"/>
                <a:gd name="connsiteY12" fmla="*/ 5238864 h 6229504"/>
                <a:gd name="connsiteX13" fmla="*/ 0 w 4844570"/>
                <a:gd name="connsiteY13" fmla="*/ 1516827 h 6229504"/>
                <a:gd name="connsiteX14" fmla="*/ 12539 w 4844570"/>
                <a:gd name="connsiteY14" fmla="*/ 889353 h 6229504"/>
                <a:gd name="connsiteX15" fmla="*/ 2428551 w 4844570"/>
                <a:gd name="connsiteY15" fmla="*/ 0 h 6229504"/>
                <a:gd name="connsiteX0" fmla="*/ 2428554 w 4844570"/>
                <a:gd name="connsiteY0" fmla="*/ 357376 h 6229504"/>
                <a:gd name="connsiteX1" fmla="*/ 752262 w 4844570"/>
                <a:gd name="connsiteY1" fmla="*/ 849365 h 6229504"/>
                <a:gd name="connsiteX2" fmla="*/ 2428554 w 4844570"/>
                <a:gd name="connsiteY2" fmla="*/ 1341351 h 6229504"/>
                <a:gd name="connsiteX3" fmla="*/ 4104847 w 4844570"/>
                <a:gd name="connsiteY3" fmla="*/ 849365 h 6229504"/>
                <a:gd name="connsiteX4" fmla="*/ 2428554 w 4844570"/>
                <a:gd name="connsiteY4" fmla="*/ 357376 h 6229504"/>
                <a:gd name="connsiteX5" fmla="*/ 2428551 w 4844570"/>
                <a:gd name="connsiteY5" fmla="*/ 0 h 6229504"/>
                <a:gd name="connsiteX6" fmla="*/ 4844570 w 4844570"/>
                <a:gd name="connsiteY6" fmla="*/ 889353 h 6229504"/>
                <a:gd name="connsiteX7" fmla="*/ 4844570 w 4844570"/>
                <a:gd name="connsiteY7" fmla="*/ 5340152 h 6229504"/>
                <a:gd name="connsiteX8" fmla="*/ 2428554 w 4844570"/>
                <a:gd name="connsiteY8" fmla="*/ 6229504 h 6229504"/>
                <a:gd name="connsiteX9" fmla="*/ 12539 w 4844570"/>
                <a:gd name="connsiteY9" fmla="*/ 5340152 h 6229504"/>
                <a:gd name="connsiteX10" fmla="*/ 3712 w 4844570"/>
                <a:gd name="connsiteY10" fmla="*/ 5268833 h 6229504"/>
                <a:gd name="connsiteX11" fmla="*/ 0 w 4844570"/>
                <a:gd name="connsiteY11" fmla="*/ 5268833 h 6229504"/>
                <a:gd name="connsiteX12" fmla="*/ 0 w 4844570"/>
                <a:gd name="connsiteY12" fmla="*/ 5238864 h 6229504"/>
                <a:gd name="connsiteX13" fmla="*/ 12539 w 4844570"/>
                <a:gd name="connsiteY13" fmla="*/ 889353 h 6229504"/>
                <a:gd name="connsiteX14" fmla="*/ 2428551 w 4844570"/>
                <a:gd name="connsiteY14" fmla="*/ 0 h 6229504"/>
                <a:gd name="connsiteX0" fmla="*/ 2428554 w 4844570"/>
                <a:gd name="connsiteY0" fmla="*/ 357376 h 6229504"/>
                <a:gd name="connsiteX1" fmla="*/ 752262 w 4844570"/>
                <a:gd name="connsiteY1" fmla="*/ 849365 h 6229504"/>
                <a:gd name="connsiteX2" fmla="*/ 2428554 w 4844570"/>
                <a:gd name="connsiteY2" fmla="*/ 1341351 h 6229504"/>
                <a:gd name="connsiteX3" fmla="*/ 4104847 w 4844570"/>
                <a:gd name="connsiteY3" fmla="*/ 849365 h 6229504"/>
                <a:gd name="connsiteX4" fmla="*/ 2428554 w 4844570"/>
                <a:gd name="connsiteY4" fmla="*/ 357376 h 6229504"/>
                <a:gd name="connsiteX5" fmla="*/ 2428551 w 4844570"/>
                <a:gd name="connsiteY5" fmla="*/ 0 h 6229504"/>
                <a:gd name="connsiteX6" fmla="*/ 4844570 w 4844570"/>
                <a:gd name="connsiteY6" fmla="*/ 889353 h 6229504"/>
                <a:gd name="connsiteX7" fmla="*/ 4844570 w 4844570"/>
                <a:gd name="connsiteY7" fmla="*/ 5340152 h 6229504"/>
                <a:gd name="connsiteX8" fmla="*/ 2428554 w 4844570"/>
                <a:gd name="connsiteY8" fmla="*/ 6229504 h 6229504"/>
                <a:gd name="connsiteX9" fmla="*/ 12539 w 4844570"/>
                <a:gd name="connsiteY9" fmla="*/ 5340152 h 6229504"/>
                <a:gd name="connsiteX10" fmla="*/ 3712 w 4844570"/>
                <a:gd name="connsiteY10" fmla="*/ 5268833 h 6229504"/>
                <a:gd name="connsiteX11" fmla="*/ 0 w 4844570"/>
                <a:gd name="connsiteY11" fmla="*/ 5268833 h 6229504"/>
                <a:gd name="connsiteX12" fmla="*/ 12539 w 4844570"/>
                <a:gd name="connsiteY12" fmla="*/ 889353 h 6229504"/>
                <a:gd name="connsiteX13" fmla="*/ 2428551 w 4844570"/>
                <a:gd name="connsiteY13" fmla="*/ 0 h 6229504"/>
                <a:gd name="connsiteX0" fmla="*/ 2424842 w 4840858"/>
                <a:gd name="connsiteY0" fmla="*/ 357376 h 6229504"/>
                <a:gd name="connsiteX1" fmla="*/ 748550 w 4840858"/>
                <a:gd name="connsiteY1" fmla="*/ 849365 h 6229504"/>
                <a:gd name="connsiteX2" fmla="*/ 2424842 w 4840858"/>
                <a:gd name="connsiteY2" fmla="*/ 1341351 h 6229504"/>
                <a:gd name="connsiteX3" fmla="*/ 4101135 w 4840858"/>
                <a:gd name="connsiteY3" fmla="*/ 849365 h 6229504"/>
                <a:gd name="connsiteX4" fmla="*/ 2424842 w 4840858"/>
                <a:gd name="connsiteY4" fmla="*/ 357376 h 6229504"/>
                <a:gd name="connsiteX5" fmla="*/ 2424839 w 4840858"/>
                <a:gd name="connsiteY5" fmla="*/ 0 h 6229504"/>
                <a:gd name="connsiteX6" fmla="*/ 4840858 w 4840858"/>
                <a:gd name="connsiteY6" fmla="*/ 889353 h 6229504"/>
                <a:gd name="connsiteX7" fmla="*/ 4840858 w 4840858"/>
                <a:gd name="connsiteY7" fmla="*/ 5340152 h 6229504"/>
                <a:gd name="connsiteX8" fmla="*/ 2424842 w 4840858"/>
                <a:gd name="connsiteY8" fmla="*/ 6229504 h 6229504"/>
                <a:gd name="connsiteX9" fmla="*/ 8827 w 4840858"/>
                <a:gd name="connsiteY9" fmla="*/ 5340152 h 6229504"/>
                <a:gd name="connsiteX10" fmla="*/ 0 w 4840858"/>
                <a:gd name="connsiteY10" fmla="*/ 5268833 h 6229504"/>
                <a:gd name="connsiteX11" fmla="*/ 8827 w 4840858"/>
                <a:gd name="connsiteY11" fmla="*/ 889353 h 6229504"/>
                <a:gd name="connsiteX12" fmla="*/ 2424839 w 4840858"/>
                <a:gd name="connsiteY12" fmla="*/ 0 h 6229504"/>
                <a:gd name="connsiteX0" fmla="*/ 2416015 w 4832031"/>
                <a:gd name="connsiteY0" fmla="*/ 357376 h 6229504"/>
                <a:gd name="connsiteX1" fmla="*/ 739723 w 4832031"/>
                <a:gd name="connsiteY1" fmla="*/ 849365 h 6229504"/>
                <a:gd name="connsiteX2" fmla="*/ 2416015 w 4832031"/>
                <a:gd name="connsiteY2" fmla="*/ 1341351 h 6229504"/>
                <a:gd name="connsiteX3" fmla="*/ 4092308 w 4832031"/>
                <a:gd name="connsiteY3" fmla="*/ 849365 h 6229504"/>
                <a:gd name="connsiteX4" fmla="*/ 2416015 w 4832031"/>
                <a:gd name="connsiteY4" fmla="*/ 357376 h 6229504"/>
                <a:gd name="connsiteX5" fmla="*/ 2416012 w 4832031"/>
                <a:gd name="connsiteY5" fmla="*/ 0 h 6229504"/>
                <a:gd name="connsiteX6" fmla="*/ 4832031 w 4832031"/>
                <a:gd name="connsiteY6" fmla="*/ 889353 h 6229504"/>
                <a:gd name="connsiteX7" fmla="*/ 4832031 w 4832031"/>
                <a:gd name="connsiteY7" fmla="*/ 5340152 h 6229504"/>
                <a:gd name="connsiteX8" fmla="*/ 2416015 w 4832031"/>
                <a:gd name="connsiteY8" fmla="*/ 6229504 h 6229504"/>
                <a:gd name="connsiteX9" fmla="*/ 0 w 4832031"/>
                <a:gd name="connsiteY9" fmla="*/ 5340152 h 6229504"/>
                <a:gd name="connsiteX10" fmla="*/ 0 w 4832031"/>
                <a:gd name="connsiteY10" fmla="*/ 889353 h 6229504"/>
                <a:gd name="connsiteX11" fmla="*/ 2416012 w 4832031"/>
                <a:gd name="connsiteY11" fmla="*/ 0 h 622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031" h="6229504">
                  <a:moveTo>
                    <a:pt x="2416015" y="357376"/>
                  </a:moveTo>
                  <a:cubicBezTo>
                    <a:pt x="1490225" y="357376"/>
                    <a:pt x="739723" y="577645"/>
                    <a:pt x="739723" y="849365"/>
                  </a:cubicBezTo>
                  <a:cubicBezTo>
                    <a:pt x="739723" y="1121082"/>
                    <a:pt x="1490225" y="1341351"/>
                    <a:pt x="2416015" y="1341351"/>
                  </a:cubicBezTo>
                  <a:cubicBezTo>
                    <a:pt x="3341806" y="1341351"/>
                    <a:pt x="4092308" y="1121082"/>
                    <a:pt x="4092308" y="849365"/>
                  </a:cubicBezTo>
                  <a:cubicBezTo>
                    <a:pt x="4092308" y="577645"/>
                    <a:pt x="3341806" y="357376"/>
                    <a:pt x="2416015" y="357376"/>
                  </a:cubicBezTo>
                  <a:close/>
                  <a:moveTo>
                    <a:pt x="2416012" y="0"/>
                  </a:moveTo>
                  <a:cubicBezTo>
                    <a:pt x="3673437" y="0"/>
                    <a:pt x="4707663" y="389818"/>
                    <a:pt x="4832031" y="889353"/>
                  </a:cubicBezTo>
                  <a:lnTo>
                    <a:pt x="4832031" y="5340152"/>
                  </a:lnTo>
                  <a:cubicBezTo>
                    <a:pt x="4707666" y="5839687"/>
                    <a:pt x="3673440" y="6229504"/>
                    <a:pt x="2416015" y="6229504"/>
                  </a:cubicBezTo>
                  <a:cubicBezTo>
                    <a:pt x="1158590" y="6229504"/>
                    <a:pt x="124368" y="5839687"/>
                    <a:pt x="0" y="5340152"/>
                  </a:cubicBezTo>
                  <a:lnTo>
                    <a:pt x="0" y="889353"/>
                  </a:lnTo>
                  <a:cubicBezTo>
                    <a:pt x="124364" y="389818"/>
                    <a:pt x="1158587" y="0"/>
                    <a:pt x="2416012" y="0"/>
                  </a:cubicBez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7" name="Cylinder 828">
              <a:extLst>
                <a:ext uri="{FF2B5EF4-FFF2-40B4-BE49-F238E27FC236}">
                  <a16:creationId xmlns:a16="http://schemas.microsoft.com/office/drawing/2014/main" id="{E8AA4523-F52A-47EA-99FB-0D955E121724}"/>
                </a:ext>
              </a:extLst>
            </p:cNvPr>
            <p:cNvSpPr/>
            <p:nvPr/>
          </p:nvSpPr>
          <p:spPr bwMode="auto">
            <a:xfrm>
              <a:off x="3236946" y="3475316"/>
              <a:ext cx="123974" cy="162872"/>
            </a:xfrm>
            <a:prstGeom prst="can">
              <a:avLst>
                <a:gd name="adj" fmla="val 39530"/>
              </a:avLst>
            </a:prstGeom>
            <a:noFill/>
            <a:ln w="12700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8" name="Cylinder 828">
              <a:extLst>
                <a:ext uri="{FF2B5EF4-FFF2-40B4-BE49-F238E27FC236}">
                  <a16:creationId xmlns:a16="http://schemas.microsoft.com/office/drawing/2014/main" id="{12050700-CCB6-4EF4-BEE7-A2640DA32EEC}"/>
                </a:ext>
              </a:extLst>
            </p:cNvPr>
            <p:cNvSpPr/>
            <p:nvPr/>
          </p:nvSpPr>
          <p:spPr bwMode="auto">
            <a:xfrm>
              <a:off x="3236946" y="3754330"/>
              <a:ext cx="123974" cy="162872"/>
            </a:xfrm>
            <a:prstGeom prst="can">
              <a:avLst>
                <a:gd name="adj" fmla="val 39530"/>
              </a:avLst>
            </a:prstGeom>
            <a:noFill/>
            <a:ln w="12700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0" name="Right Bracket 89">
            <a:extLst>
              <a:ext uri="{FF2B5EF4-FFF2-40B4-BE49-F238E27FC236}">
                <a16:creationId xmlns:a16="http://schemas.microsoft.com/office/drawing/2014/main" id="{E194DD2C-B98B-408D-81B9-11630B8C9E06}"/>
              </a:ext>
            </a:extLst>
          </p:cNvPr>
          <p:cNvSpPr/>
          <p:nvPr/>
        </p:nvSpPr>
        <p:spPr>
          <a:xfrm>
            <a:off x="9388046" y="2695945"/>
            <a:ext cx="52618" cy="1920240"/>
          </a:xfrm>
          <a:prstGeom prst="rightBracket">
            <a:avLst/>
          </a:prstGeom>
          <a:ln w="12700">
            <a:solidFill>
              <a:srgbClr val="0078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78D7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C1A6D96-84D9-4B0E-B563-538634911EE4}"/>
              </a:ext>
            </a:extLst>
          </p:cNvPr>
          <p:cNvSpPr txBox="1"/>
          <p:nvPr/>
        </p:nvSpPr>
        <p:spPr>
          <a:xfrm>
            <a:off x="2118964" y="4581425"/>
            <a:ext cx="1834323" cy="909480"/>
          </a:xfrm>
          <a:prstGeom prst="rect">
            <a:avLst/>
          </a:prstGeom>
          <a:noFill/>
        </p:spPr>
        <p:txBody>
          <a:bodyPr wrap="square" lIns="9144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Data Factory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 Server Integration Services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47AD3BA-6B5B-471D-ADA3-52D80C4765E1}"/>
              </a:ext>
            </a:extLst>
          </p:cNvPr>
          <p:cNvSpPr txBox="1"/>
          <p:nvPr/>
        </p:nvSpPr>
        <p:spPr>
          <a:xfrm>
            <a:off x="3921066" y="4581425"/>
            <a:ext cx="1834323" cy="1306512"/>
          </a:xfrm>
          <a:prstGeom prst="rect">
            <a:avLst/>
          </a:prstGeom>
          <a:noFill/>
        </p:spPr>
        <p:txBody>
          <a:bodyPr wrap="square" lIns="9144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Blob storage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Data Lake Store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 Server 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endParaRPr lang="en-US" sz="1200" dirty="0">
              <a:solidFill>
                <a:srgbClr val="0078D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A852CC3-92D5-4A31-85F4-06D85356163A}"/>
              </a:ext>
            </a:extLst>
          </p:cNvPr>
          <p:cNvSpPr txBox="1"/>
          <p:nvPr/>
        </p:nvSpPr>
        <p:spPr>
          <a:xfrm>
            <a:off x="5723168" y="4581425"/>
            <a:ext cx="1698015" cy="1805110"/>
          </a:xfrm>
          <a:prstGeom prst="rect">
            <a:avLst/>
          </a:prstGeom>
          <a:noFill/>
        </p:spPr>
        <p:txBody>
          <a:bodyPr wrap="square" lIns="9144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Databricks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HDInsight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Data Lake Analytics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 Server R and Python Integration Services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F16903A-7D74-41A3-94F8-A5FB9228B217}"/>
              </a:ext>
            </a:extLst>
          </p:cNvPr>
          <p:cNvSpPr txBox="1"/>
          <p:nvPr/>
        </p:nvSpPr>
        <p:spPr>
          <a:xfrm>
            <a:off x="7522377" y="4581425"/>
            <a:ext cx="1834323" cy="1638910"/>
          </a:xfrm>
          <a:prstGeom prst="rect">
            <a:avLst/>
          </a:prstGeom>
          <a:noFill/>
        </p:spPr>
        <p:txBody>
          <a:bodyPr wrap="square" lIns="9144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SQL Data Warehouse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Analysis Services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 Server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2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 Server Analysis Servers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5DB7ACA-C116-4895-B6FB-6B559F744B58}"/>
              </a:ext>
            </a:extLst>
          </p:cNvPr>
          <p:cNvSpPr/>
          <p:nvPr/>
        </p:nvSpPr>
        <p:spPr>
          <a:xfrm>
            <a:off x="9817608" y="3549308"/>
            <a:ext cx="1935915" cy="297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0" spc="49" dirty="0">
                <a:solidFill>
                  <a:srgbClr val="505050"/>
                </a:solidFill>
                <a:latin typeface="Segoe UI Semibold" charset="0"/>
                <a:cs typeface="Segoe UI Semibold" charset="0"/>
              </a:rPr>
              <a:t>Advanced Analytics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B857E75-D7C2-4071-B938-DF87A0946890}"/>
              </a:ext>
            </a:extLst>
          </p:cNvPr>
          <p:cNvSpPr/>
          <p:nvPr/>
        </p:nvSpPr>
        <p:spPr>
          <a:xfrm>
            <a:off x="9841950" y="4319181"/>
            <a:ext cx="1879810" cy="297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49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Real </a:t>
            </a:r>
            <a:r>
              <a:rPr kumimoji="0" lang="en-US" sz="1400" b="1" i="0" u="none" strike="noStrike" kern="0" cap="none" spc="49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Time Analytics</a:t>
            </a:r>
            <a:endParaRPr kumimoji="0" lang="en-US" sz="1400" b="1" i="0" u="none" strike="noStrike" kern="0" cap="none" spc="49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charset="0"/>
              <a:ea typeface="Segoe UI Semibold" charset="0"/>
              <a:cs typeface="Segoe UI Semibold" charset="0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458779A-438D-4F33-BEC6-2FC5D9342D61}"/>
              </a:ext>
            </a:extLst>
          </p:cNvPr>
          <p:cNvCxnSpPr>
            <a:cxnSpLocks/>
          </p:cNvCxnSpPr>
          <p:nvPr/>
        </p:nvCxnSpPr>
        <p:spPr>
          <a:xfrm>
            <a:off x="9508176" y="3709573"/>
            <a:ext cx="213198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BBDB81F-830F-4C31-B584-746479296C09}"/>
              </a:ext>
            </a:extLst>
          </p:cNvPr>
          <p:cNvCxnSpPr/>
          <p:nvPr/>
        </p:nvCxnSpPr>
        <p:spPr>
          <a:xfrm>
            <a:off x="9532518" y="4467683"/>
            <a:ext cx="213198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8E96564-235C-47E2-9CC0-D4B526A7EF70}"/>
              </a:ext>
            </a:extLst>
          </p:cNvPr>
          <p:cNvCxnSpPr/>
          <p:nvPr/>
        </p:nvCxnSpPr>
        <p:spPr>
          <a:xfrm>
            <a:off x="9532518" y="2842173"/>
            <a:ext cx="213198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A5D1B768-D14A-4731-B96A-D9FB936C6238}"/>
              </a:ext>
            </a:extLst>
          </p:cNvPr>
          <p:cNvSpPr/>
          <p:nvPr/>
        </p:nvSpPr>
        <p:spPr>
          <a:xfrm>
            <a:off x="9841950" y="2719948"/>
            <a:ext cx="1470082" cy="297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49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charset="0"/>
                <a:ea typeface="Segoe UI Semibold" charset="0"/>
                <a:cs typeface="Segoe UI Semibold" charset="0"/>
              </a:rPr>
              <a:t>BI + Reporting</a:t>
            </a:r>
          </a:p>
        </p:txBody>
      </p:sp>
      <p:sp>
        <p:nvSpPr>
          <p:cNvPr id="101" name="Title 3">
            <a:extLst>
              <a:ext uri="{FF2B5EF4-FFF2-40B4-BE49-F238E27FC236}">
                <a16:creationId xmlns:a16="http://schemas.microsoft.com/office/drawing/2014/main" id="{399A3593-5E18-4DD7-8B9F-CD4C27BBDA9A}"/>
              </a:ext>
            </a:extLst>
          </p:cNvPr>
          <p:cNvSpPr txBox="1">
            <a:spLocks/>
          </p:cNvSpPr>
          <p:nvPr/>
        </p:nvSpPr>
        <p:spPr>
          <a:xfrm>
            <a:off x="283464" y="256032"/>
            <a:ext cx="11655840" cy="596496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rgbClr val="0078D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Big Data &amp;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169242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93F3ED97-E756-47D3-AABB-72929ABF5A7E}"/>
              </a:ext>
            </a:extLst>
          </p:cNvPr>
          <p:cNvGrpSpPr/>
          <p:nvPr/>
        </p:nvGrpSpPr>
        <p:grpSpPr>
          <a:xfrm>
            <a:off x="263999" y="4979867"/>
            <a:ext cx="1549001" cy="842004"/>
            <a:chOff x="263999" y="4368454"/>
            <a:chExt cx="1549001" cy="84200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2279F9E-DE76-41D4-93E5-FB2148E9A359}"/>
                </a:ext>
              </a:extLst>
            </p:cNvPr>
            <p:cNvGrpSpPr/>
            <p:nvPr/>
          </p:nvGrpSpPr>
          <p:grpSpPr>
            <a:xfrm>
              <a:off x="816403" y="4368454"/>
              <a:ext cx="444192" cy="386556"/>
              <a:chOff x="1777107" y="1240971"/>
              <a:chExt cx="1471494" cy="1280568"/>
            </a:xfrm>
          </p:grpSpPr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405BB79D-DE19-4DA1-B358-3F9563902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107" y="1240971"/>
                <a:ext cx="1471494" cy="1151010"/>
              </a:xfrm>
              <a:custGeom>
                <a:avLst/>
                <a:gdLst>
                  <a:gd name="T0" fmla="*/ 4759 w 4760"/>
                  <a:gd name="T1" fmla="*/ 3395 h 3724"/>
                  <a:gd name="T2" fmla="*/ 4449 w 4760"/>
                  <a:gd name="T3" fmla="*/ 3723 h 3724"/>
                  <a:gd name="T4" fmla="*/ 310 w 4760"/>
                  <a:gd name="T5" fmla="*/ 3723 h 3724"/>
                  <a:gd name="T6" fmla="*/ 0 w 4760"/>
                  <a:gd name="T7" fmla="*/ 3395 h 3724"/>
                  <a:gd name="T8" fmla="*/ 0 w 4760"/>
                  <a:gd name="T9" fmla="*/ 328 h 3724"/>
                  <a:gd name="T10" fmla="*/ 310 w 4760"/>
                  <a:gd name="T11" fmla="*/ 0 h 3724"/>
                  <a:gd name="T12" fmla="*/ 4449 w 4760"/>
                  <a:gd name="T13" fmla="*/ 0 h 3724"/>
                  <a:gd name="T14" fmla="*/ 4759 w 4760"/>
                  <a:gd name="T15" fmla="*/ 328 h 3724"/>
                  <a:gd name="T16" fmla="*/ 4759 w 4760"/>
                  <a:gd name="T17" fmla="*/ 3395 h 3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0" h="3724">
                    <a:moveTo>
                      <a:pt x="4759" y="3395"/>
                    </a:moveTo>
                    <a:cubicBezTo>
                      <a:pt x="4759" y="3576"/>
                      <a:pt x="4620" y="3723"/>
                      <a:pt x="4449" y="3723"/>
                    </a:cubicBezTo>
                    <a:lnTo>
                      <a:pt x="310" y="3723"/>
                    </a:lnTo>
                    <a:cubicBezTo>
                      <a:pt x="139" y="3723"/>
                      <a:pt x="0" y="3576"/>
                      <a:pt x="0" y="3395"/>
                    </a:cubicBezTo>
                    <a:lnTo>
                      <a:pt x="0" y="328"/>
                    </a:lnTo>
                    <a:cubicBezTo>
                      <a:pt x="0" y="147"/>
                      <a:pt x="139" y="0"/>
                      <a:pt x="310" y="0"/>
                    </a:cubicBezTo>
                    <a:lnTo>
                      <a:pt x="4449" y="0"/>
                    </a:lnTo>
                    <a:cubicBezTo>
                      <a:pt x="4620" y="0"/>
                      <a:pt x="4759" y="147"/>
                      <a:pt x="4759" y="328"/>
                    </a:cubicBezTo>
                    <a:lnTo>
                      <a:pt x="4759" y="3395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3" name="Line 19">
                <a:extLst>
                  <a:ext uri="{FF2B5EF4-FFF2-40B4-BE49-F238E27FC236}">
                    <a16:creationId xmlns:a16="http://schemas.microsoft.com/office/drawing/2014/main" id="{E0E0E363-0CB7-4477-91A6-727E59909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746" y="2521539"/>
                <a:ext cx="90421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4" name="Line 20">
                <a:extLst>
                  <a:ext uri="{FF2B5EF4-FFF2-40B4-BE49-F238E27FC236}">
                    <a16:creationId xmlns:a16="http://schemas.microsoft.com/office/drawing/2014/main" id="{2A022544-7795-48A4-8FD8-8CC612972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2854" y="2393347"/>
                <a:ext cx="0" cy="12819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id="{9D687194-CBB0-4B90-9EF2-9422FF6E6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806" y="2232421"/>
                <a:ext cx="64096" cy="64096"/>
              </a:xfrm>
              <a:custGeom>
                <a:avLst/>
                <a:gdLst>
                  <a:gd name="T0" fmla="*/ 205 w 206"/>
                  <a:gd name="T1" fmla="*/ 103 h 207"/>
                  <a:gd name="T2" fmla="*/ 192 w 206"/>
                  <a:gd name="T3" fmla="*/ 155 h 207"/>
                  <a:gd name="T4" fmla="*/ 154 w 206"/>
                  <a:gd name="T5" fmla="*/ 192 h 207"/>
                  <a:gd name="T6" fmla="*/ 103 w 206"/>
                  <a:gd name="T7" fmla="*/ 206 h 207"/>
                  <a:gd name="T8" fmla="*/ 51 w 206"/>
                  <a:gd name="T9" fmla="*/ 192 h 207"/>
                  <a:gd name="T10" fmla="*/ 13 w 206"/>
                  <a:gd name="T11" fmla="*/ 155 h 207"/>
                  <a:gd name="T12" fmla="*/ 0 w 206"/>
                  <a:gd name="T13" fmla="*/ 103 h 207"/>
                  <a:gd name="T14" fmla="*/ 13 w 206"/>
                  <a:gd name="T15" fmla="*/ 52 h 207"/>
                  <a:gd name="T16" fmla="*/ 51 w 206"/>
                  <a:gd name="T17" fmla="*/ 14 h 207"/>
                  <a:gd name="T18" fmla="*/ 103 w 206"/>
                  <a:gd name="T19" fmla="*/ 0 h 207"/>
                  <a:gd name="T20" fmla="*/ 154 w 206"/>
                  <a:gd name="T21" fmla="*/ 14 h 207"/>
                  <a:gd name="T22" fmla="*/ 192 w 206"/>
                  <a:gd name="T23" fmla="*/ 52 h 207"/>
                  <a:gd name="T24" fmla="*/ 205 w 206"/>
                  <a:gd name="T25" fmla="*/ 10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207">
                    <a:moveTo>
                      <a:pt x="205" y="103"/>
                    </a:moveTo>
                    <a:cubicBezTo>
                      <a:pt x="205" y="122"/>
                      <a:pt x="201" y="139"/>
                      <a:pt x="192" y="155"/>
                    </a:cubicBezTo>
                    <a:cubicBezTo>
                      <a:pt x="182" y="172"/>
                      <a:pt x="170" y="183"/>
                      <a:pt x="154" y="192"/>
                    </a:cubicBezTo>
                    <a:cubicBezTo>
                      <a:pt x="138" y="202"/>
                      <a:pt x="121" y="206"/>
                      <a:pt x="103" y="206"/>
                    </a:cubicBezTo>
                    <a:cubicBezTo>
                      <a:pt x="84" y="206"/>
                      <a:pt x="67" y="202"/>
                      <a:pt x="51" y="192"/>
                    </a:cubicBezTo>
                    <a:cubicBezTo>
                      <a:pt x="35" y="183"/>
                      <a:pt x="22" y="172"/>
                      <a:pt x="13" y="155"/>
                    </a:cubicBezTo>
                    <a:cubicBezTo>
                      <a:pt x="3" y="139"/>
                      <a:pt x="0" y="122"/>
                      <a:pt x="0" y="103"/>
                    </a:cubicBezTo>
                    <a:cubicBezTo>
                      <a:pt x="0" y="84"/>
                      <a:pt x="3" y="69"/>
                      <a:pt x="13" y="52"/>
                    </a:cubicBezTo>
                    <a:cubicBezTo>
                      <a:pt x="22" y="36"/>
                      <a:pt x="35" y="24"/>
                      <a:pt x="51" y="14"/>
                    </a:cubicBezTo>
                    <a:cubicBezTo>
                      <a:pt x="67" y="5"/>
                      <a:pt x="84" y="0"/>
                      <a:pt x="103" y="0"/>
                    </a:cubicBezTo>
                    <a:cubicBezTo>
                      <a:pt x="121" y="0"/>
                      <a:pt x="138" y="5"/>
                      <a:pt x="154" y="14"/>
                    </a:cubicBezTo>
                    <a:cubicBezTo>
                      <a:pt x="170" y="24"/>
                      <a:pt x="182" y="36"/>
                      <a:pt x="192" y="52"/>
                    </a:cubicBezTo>
                    <a:cubicBezTo>
                      <a:pt x="201" y="69"/>
                      <a:pt x="205" y="84"/>
                      <a:pt x="205" y="103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6" name="Line 22">
                <a:extLst>
                  <a:ext uri="{FF2B5EF4-FFF2-40B4-BE49-F238E27FC236}">
                    <a16:creationId xmlns:a16="http://schemas.microsoft.com/office/drawing/2014/main" id="{43FBE334-D3D1-43BC-A392-3EB7D1EAA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7107" y="2136958"/>
                <a:ext cx="1471494" cy="136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7" name="Freeform 23">
                <a:extLst>
                  <a:ext uri="{FF2B5EF4-FFF2-40B4-BE49-F238E27FC236}">
                    <a16:creationId xmlns:a16="http://schemas.microsoft.com/office/drawing/2014/main" id="{09FA2C3D-17ED-479B-8F86-09AC48D8E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666" y="1369163"/>
                <a:ext cx="640965" cy="640965"/>
              </a:xfrm>
              <a:custGeom>
                <a:avLst/>
                <a:gdLst>
                  <a:gd name="T0" fmla="*/ 2071 w 2072"/>
                  <a:gd name="T1" fmla="*/ 1036 h 2072"/>
                  <a:gd name="T2" fmla="*/ 1932 w 2072"/>
                  <a:gd name="T3" fmla="*/ 1553 h 2072"/>
                  <a:gd name="T4" fmla="*/ 1553 w 2072"/>
                  <a:gd name="T5" fmla="*/ 1932 h 2072"/>
                  <a:gd name="T6" fmla="*/ 1036 w 2072"/>
                  <a:gd name="T7" fmla="*/ 2071 h 2072"/>
                  <a:gd name="T8" fmla="*/ 518 w 2072"/>
                  <a:gd name="T9" fmla="*/ 1932 h 2072"/>
                  <a:gd name="T10" fmla="*/ 139 w 2072"/>
                  <a:gd name="T11" fmla="*/ 1553 h 2072"/>
                  <a:gd name="T12" fmla="*/ 0 w 2072"/>
                  <a:gd name="T13" fmla="*/ 1036 h 2072"/>
                  <a:gd name="T14" fmla="*/ 139 w 2072"/>
                  <a:gd name="T15" fmla="*/ 518 h 2072"/>
                  <a:gd name="T16" fmla="*/ 518 w 2072"/>
                  <a:gd name="T17" fmla="*/ 139 h 2072"/>
                  <a:gd name="T18" fmla="*/ 1036 w 2072"/>
                  <a:gd name="T19" fmla="*/ 0 h 2072"/>
                  <a:gd name="T20" fmla="*/ 1553 w 2072"/>
                  <a:gd name="T21" fmla="*/ 139 h 2072"/>
                  <a:gd name="T22" fmla="*/ 1932 w 2072"/>
                  <a:gd name="T23" fmla="*/ 518 h 2072"/>
                  <a:gd name="T24" fmla="*/ 2071 w 2072"/>
                  <a:gd name="T25" fmla="*/ 1036 h 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2" h="2072">
                    <a:moveTo>
                      <a:pt x="2071" y="1036"/>
                    </a:moveTo>
                    <a:cubicBezTo>
                      <a:pt x="2071" y="1226"/>
                      <a:pt x="2027" y="1388"/>
                      <a:pt x="1932" y="1553"/>
                    </a:cubicBezTo>
                    <a:cubicBezTo>
                      <a:pt x="1837" y="1718"/>
                      <a:pt x="1718" y="1837"/>
                      <a:pt x="1553" y="1932"/>
                    </a:cubicBezTo>
                    <a:cubicBezTo>
                      <a:pt x="1388" y="2028"/>
                      <a:pt x="1226" y="2071"/>
                      <a:pt x="1036" y="2071"/>
                    </a:cubicBezTo>
                    <a:cubicBezTo>
                      <a:pt x="845" y="2071"/>
                      <a:pt x="683" y="2028"/>
                      <a:pt x="518" y="1932"/>
                    </a:cubicBezTo>
                    <a:cubicBezTo>
                      <a:pt x="353" y="1837"/>
                      <a:pt x="234" y="1718"/>
                      <a:pt x="139" y="1553"/>
                    </a:cubicBezTo>
                    <a:cubicBezTo>
                      <a:pt x="44" y="1388"/>
                      <a:pt x="0" y="1227"/>
                      <a:pt x="0" y="1036"/>
                    </a:cubicBezTo>
                    <a:cubicBezTo>
                      <a:pt x="0" y="846"/>
                      <a:pt x="44" y="683"/>
                      <a:pt x="139" y="518"/>
                    </a:cubicBezTo>
                    <a:cubicBezTo>
                      <a:pt x="234" y="353"/>
                      <a:pt x="353" y="234"/>
                      <a:pt x="518" y="139"/>
                    </a:cubicBezTo>
                    <a:cubicBezTo>
                      <a:pt x="683" y="44"/>
                      <a:pt x="845" y="0"/>
                      <a:pt x="1036" y="0"/>
                    </a:cubicBezTo>
                    <a:cubicBezTo>
                      <a:pt x="1226" y="0"/>
                      <a:pt x="1388" y="44"/>
                      <a:pt x="1553" y="139"/>
                    </a:cubicBezTo>
                    <a:cubicBezTo>
                      <a:pt x="1718" y="234"/>
                      <a:pt x="1837" y="353"/>
                      <a:pt x="1932" y="518"/>
                    </a:cubicBezTo>
                    <a:cubicBezTo>
                      <a:pt x="2027" y="683"/>
                      <a:pt x="2071" y="845"/>
                      <a:pt x="2071" y="1036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8" name="Freeform 24">
                <a:extLst>
                  <a:ext uri="{FF2B5EF4-FFF2-40B4-BE49-F238E27FC236}">
                    <a16:creationId xmlns:a16="http://schemas.microsoft.com/office/drawing/2014/main" id="{5360D032-932E-4B1F-94CF-4E1AFBF62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7151" y="1425078"/>
                <a:ext cx="205926" cy="510044"/>
              </a:xfrm>
              <a:custGeom>
                <a:avLst/>
                <a:gdLst>
                  <a:gd name="T0" fmla="*/ 584 w 664"/>
                  <a:gd name="T1" fmla="*/ 0 h 1648"/>
                  <a:gd name="T2" fmla="*/ 0 w 664"/>
                  <a:gd name="T3" fmla="*/ 854 h 1648"/>
                  <a:gd name="T4" fmla="*/ 663 w 664"/>
                  <a:gd name="T5" fmla="*/ 1647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4" h="1648">
                    <a:moveTo>
                      <a:pt x="584" y="0"/>
                    </a:moveTo>
                    <a:lnTo>
                      <a:pt x="0" y="854"/>
                    </a:lnTo>
                    <a:lnTo>
                      <a:pt x="663" y="1647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9" name="Line 25">
                <a:extLst>
                  <a:ext uri="{FF2B5EF4-FFF2-40B4-BE49-F238E27FC236}">
                    <a16:creationId xmlns:a16="http://schemas.microsoft.com/office/drawing/2014/main" id="{8A7F5A1C-B038-4CE3-AD0E-030096594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5304" y="1689648"/>
                <a:ext cx="323209" cy="136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0" name="Line 26">
                <a:extLst>
                  <a:ext uri="{FF2B5EF4-FFF2-40B4-BE49-F238E27FC236}">
                    <a16:creationId xmlns:a16="http://schemas.microsoft.com/office/drawing/2014/main" id="{87B4BDAC-EB26-4632-A34B-08A06B96D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4461" y="1433259"/>
                <a:ext cx="38404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1" name="Line 27">
                <a:extLst>
                  <a:ext uri="{FF2B5EF4-FFF2-40B4-BE49-F238E27FC236}">
                    <a16:creationId xmlns:a16="http://schemas.microsoft.com/office/drawing/2014/main" id="{720ECF4C-9D18-40A2-B10E-0D439C8F1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4461" y="1622967"/>
                <a:ext cx="38404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2" name="Line 28">
                <a:extLst>
                  <a:ext uri="{FF2B5EF4-FFF2-40B4-BE49-F238E27FC236}">
                    <a16:creationId xmlns:a16="http://schemas.microsoft.com/office/drawing/2014/main" id="{5A4D1470-D39E-4B80-96AD-A26B6001F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4461" y="1816478"/>
                <a:ext cx="38404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48F4ECF-AA9F-4976-92E4-780F257F94C4}"/>
                </a:ext>
              </a:extLst>
            </p:cNvPr>
            <p:cNvSpPr txBox="1"/>
            <p:nvPr/>
          </p:nvSpPr>
          <p:spPr>
            <a:xfrm>
              <a:off x="263999" y="4810348"/>
              <a:ext cx="15490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932597">
                <a:defRPr sz="900" kern="0">
                  <a:solidFill>
                    <a:schemeClr val="bg1">
                      <a:lumMod val="50000"/>
                    </a:schemeClr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defTabSz="914400">
                <a:buSzPct val="90000"/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Business/custom apps</a:t>
              </a:r>
            </a:p>
            <a:p>
              <a:pPr defTabSz="914400">
                <a:buSzPct val="90000"/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(Structured)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4A271D7-F7FB-4486-BB77-6BA07F952D3D}"/>
              </a:ext>
            </a:extLst>
          </p:cNvPr>
          <p:cNvSpPr/>
          <p:nvPr/>
        </p:nvSpPr>
        <p:spPr>
          <a:xfrm>
            <a:off x="9590656" y="5377616"/>
            <a:ext cx="2349552" cy="131437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0B4A4-B35D-4901-B821-7D20313C59AA}"/>
              </a:ext>
            </a:extLst>
          </p:cNvPr>
          <p:cNvSpPr/>
          <p:nvPr/>
        </p:nvSpPr>
        <p:spPr>
          <a:xfrm>
            <a:off x="649472" y="463038"/>
            <a:ext cx="1252668" cy="20764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80E627-39D8-408B-8495-538A868DC6C1}"/>
              </a:ext>
            </a:extLst>
          </p:cNvPr>
          <p:cNvSpPr/>
          <p:nvPr/>
        </p:nvSpPr>
        <p:spPr bwMode="auto">
          <a:xfrm>
            <a:off x="2137550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INGEST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5256CA-156F-4814-A2E5-F9FC5A3CD8B6}"/>
              </a:ext>
            </a:extLst>
          </p:cNvPr>
          <p:cNvSpPr/>
          <p:nvPr/>
        </p:nvSpPr>
        <p:spPr bwMode="auto">
          <a:xfrm>
            <a:off x="4212523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2A4592-BA25-43B7-ADB2-1F9D65069AFF}"/>
              </a:ext>
            </a:extLst>
          </p:cNvPr>
          <p:cNvSpPr/>
          <p:nvPr/>
        </p:nvSpPr>
        <p:spPr bwMode="auto">
          <a:xfrm>
            <a:off x="6330090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PREP &amp; TRAIN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478217-5DDF-443D-859D-60051732FDD8}"/>
              </a:ext>
            </a:extLst>
          </p:cNvPr>
          <p:cNvSpPr/>
          <p:nvPr/>
        </p:nvSpPr>
        <p:spPr bwMode="auto">
          <a:xfrm>
            <a:off x="8450697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MODEL &amp; SERVE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A939B5-6F71-4BBE-9949-21814FB81D1A}"/>
              </a:ext>
            </a:extLst>
          </p:cNvPr>
          <p:cNvCxnSpPr>
            <a:cxnSpLocks/>
          </p:cNvCxnSpPr>
          <p:nvPr/>
        </p:nvCxnSpPr>
        <p:spPr>
          <a:xfrm>
            <a:off x="9428489" y="5242886"/>
            <a:ext cx="152962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86FB935-B333-45F5-8DC3-1DCC1AD49D30}"/>
              </a:ext>
            </a:extLst>
          </p:cNvPr>
          <p:cNvSpPr/>
          <p:nvPr/>
        </p:nvSpPr>
        <p:spPr>
          <a:xfrm>
            <a:off x="4588408" y="3678571"/>
            <a:ext cx="1364476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Blob Storage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D1102D-B823-4984-95A9-3BA220C679AA}"/>
              </a:ext>
            </a:extLst>
          </p:cNvPr>
          <p:cNvGrpSpPr/>
          <p:nvPr/>
        </p:nvGrpSpPr>
        <p:grpSpPr>
          <a:xfrm>
            <a:off x="4991121" y="3181941"/>
            <a:ext cx="507755" cy="435880"/>
            <a:chOff x="2488014" y="1320237"/>
            <a:chExt cx="4696411" cy="4187931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28AF5174-E0EA-4056-B266-82E07DFD7E1D}"/>
                </a:ext>
              </a:extLst>
            </p:cNvPr>
            <p:cNvSpPr/>
            <p:nvPr/>
          </p:nvSpPr>
          <p:spPr bwMode="auto">
            <a:xfrm>
              <a:off x="2488014" y="1320237"/>
              <a:ext cx="4696411" cy="418793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5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Snip Single Corner Rectangle 26">
              <a:extLst>
                <a:ext uri="{FF2B5EF4-FFF2-40B4-BE49-F238E27FC236}">
                  <a16:creationId xmlns:a16="http://schemas.microsoft.com/office/drawing/2014/main" id="{997BC3BD-DE13-4E11-B96A-9D10A9FD6C4B}"/>
                </a:ext>
              </a:extLst>
            </p:cNvPr>
            <p:cNvSpPr/>
            <p:nvPr/>
          </p:nvSpPr>
          <p:spPr bwMode="auto">
            <a:xfrm>
              <a:off x="3677767" y="2189578"/>
              <a:ext cx="2316905" cy="2449240"/>
            </a:xfrm>
            <a:prstGeom prst="snip1Rect">
              <a:avLst>
                <a:gd name="adj" fmla="val 28736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1440" rIns="0" bIns="9144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34B96D5-FA6B-4485-8481-246E0F56836B}"/>
                </a:ext>
              </a:extLst>
            </p:cNvPr>
            <p:cNvGrpSpPr/>
            <p:nvPr/>
          </p:nvGrpSpPr>
          <p:grpSpPr>
            <a:xfrm>
              <a:off x="4271147" y="2716509"/>
              <a:ext cx="790232" cy="1472559"/>
              <a:chOff x="4917030" y="1019829"/>
              <a:chExt cx="123056" cy="22930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7BDE178-1DFF-4D24-ACB1-A4951D9C2527}"/>
                  </a:ext>
                </a:extLst>
              </p:cNvPr>
              <p:cNvSpPr/>
              <p:nvPr/>
            </p:nvSpPr>
            <p:spPr bwMode="auto">
              <a:xfrm>
                <a:off x="4981844" y="1019829"/>
                <a:ext cx="58242" cy="92477"/>
              </a:xfrm>
              <a:custGeom>
                <a:avLst/>
                <a:gdLst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10939 w 60815"/>
                  <a:gd name="connsiteY15" fmla="*/ 49616 h 96562"/>
                  <a:gd name="connsiteX16" fmla="*/ 49876 w 60815"/>
                  <a:gd name="connsiteY16" fmla="*/ 48900 h 96562"/>
                  <a:gd name="connsiteX17" fmla="*/ 30929 w 60815"/>
                  <a:gd name="connsiteY17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49876 w 60815"/>
                  <a:gd name="connsiteY15" fmla="*/ 48900 h 96562"/>
                  <a:gd name="connsiteX16" fmla="*/ 30929 w 60815"/>
                  <a:gd name="connsiteY16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815" h="96562">
                    <a:moveTo>
                      <a:pt x="31450" y="0"/>
                    </a:moveTo>
                    <a:cubicBezTo>
                      <a:pt x="51027" y="0"/>
                      <a:pt x="60815" y="15953"/>
                      <a:pt x="60815" y="47858"/>
                    </a:cubicBezTo>
                    <a:cubicBezTo>
                      <a:pt x="60815" y="55671"/>
                      <a:pt x="60110" y="62595"/>
                      <a:pt x="58699" y="68629"/>
                    </a:cubicBezTo>
                    <a:cubicBezTo>
                      <a:pt x="57288" y="74662"/>
                      <a:pt x="55248" y="79752"/>
                      <a:pt x="52579" y="83898"/>
                    </a:cubicBezTo>
                    <a:cubicBezTo>
                      <a:pt x="49909" y="88043"/>
                      <a:pt x="46632" y="91190"/>
                      <a:pt x="42747" y="93339"/>
                    </a:cubicBezTo>
                    <a:cubicBezTo>
                      <a:pt x="38862" y="95488"/>
                      <a:pt x="34445" y="96562"/>
                      <a:pt x="29496" y="96562"/>
                    </a:cubicBezTo>
                    <a:cubicBezTo>
                      <a:pt x="24808" y="96562"/>
                      <a:pt x="20630" y="95531"/>
                      <a:pt x="16962" y="93469"/>
                    </a:cubicBezTo>
                    <a:cubicBezTo>
                      <a:pt x="13294" y="91407"/>
                      <a:pt x="10201" y="88401"/>
                      <a:pt x="7684" y="84451"/>
                    </a:cubicBezTo>
                    <a:cubicBezTo>
                      <a:pt x="5166" y="80501"/>
                      <a:pt x="3256" y="75650"/>
                      <a:pt x="1954" y="69898"/>
                    </a:cubicBezTo>
                    <a:cubicBezTo>
                      <a:pt x="652" y="64147"/>
                      <a:pt x="0" y="57560"/>
                      <a:pt x="0" y="50137"/>
                    </a:cubicBezTo>
                    <a:cubicBezTo>
                      <a:pt x="0" y="41976"/>
                      <a:pt x="684" y="34770"/>
                      <a:pt x="2051" y="28520"/>
                    </a:cubicBezTo>
                    <a:cubicBezTo>
                      <a:pt x="3419" y="22269"/>
                      <a:pt x="5426" y="17027"/>
                      <a:pt x="8074" y="12795"/>
                    </a:cubicBezTo>
                    <a:cubicBezTo>
                      <a:pt x="10722" y="8563"/>
                      <a:pt x="14010" y="5372"/>
                      <a:pt x="17939" y="3223"/>
                    </a:cubicBezTo>
                    <a:cubicBezTo>
                      <a:pt x="21867" y="1075"/>
                      <a:pt x="26371" y="0"/>
                      <a:pt x="31450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D86E09-A855-4EC2-B809-C4508AA8851D}"/>
                  </a:ext>
                </a:extLst>
              </p:cNvPr>
              <p:cNvSpPr/>
              <p:nvPr/>
            </p:nvSpPr>
            <p:spPr bwMode="auto">
              <a:xfrm>
                <a:off x="4929274" y="1019829"/>
                <a:ext cx="17428" cy="92477"/>
              </a:xfrm>
              <a:custGeom>
                <a:avLst/>
                <a:gdLst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7456 w 32296"/>
                  <a:gd name="connsiteY9" fmla="*/ 12404 h 95455"/>
                  <a:gd name="connsiteX10" fmla="*/ 15204 w 32296"/>
                  <a:gd name="connsiteY10" fmla="*/ 8693 h 95455"/>
                  <a:gd name="connsiteX11" fmla="*/ 22399 w 32296"/>
                  <a:gd name="connsiteY11" fmla="*/ 4396 h 95455"/>
                  <a:gd name="connsiteX12" fmla="*/ 28259 w 32296"/>
                  <a:gd name="connsiteY12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15204 w 32296"/>
                  <a:gd name="connsiteY9" fmla="*/ 8693 h 95455"/>
                  <a:gd name="connsiteX10" fmla="*/ 22399 w 32296"/>
                  <a:gd name="connsiteY10" fmla="*/ 4396 h 95455"/>
                  <a:gd name="connsiteX11" fmla="*/ 28259 w 32296"/>
                  <a:gd name="connsiteY11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2399 w 32296"/>
                  <a:gd name="connsiteY9" fmla="*/ 4396 h 95455"/>
                  <a:gd name="connsiteX10" fmla="*/ 28259 w 32296"/>
                  <a:gd name="connsiteY10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8259 w 32296"/>
                  <a:gd name="connsiteY9" fmla="*/ 0 h 95455"/>
                  <a:gd name="connsiteX0" fmla="*/ 0 w 32296"/>
                  <a:gd name="connsiteY0" fmla="*/ 2585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0" fmla="*/ 32296 w 37457"/>
                  <a:gd name="connsiteY0" fmla="*/ 0 h 95455"/>
                  <a:gd name="connsiteX1" fmla="*/ 32296 w 37457"/>
                  <a:gd name="connsiteY1" fmla="*/ 95455 h 95455"/>
                  <a:gd name="connsiteX2" fmla="*/ 21618 w 37457"/>
                  <a:gd name="connsiteY2" fmla="*/ 95455 h 95455"/>
                  <a:gd name="connsiteX3" fmla="*/ 21618 w 37457"/>
                  <a:gd name="connsiteY3" fmla="*/ 14781 h 95455"/>
                  <a:gd name="connsiteX4" fmla="*/ 18004 w 37457"/>
                  <a:gd name="connsiteY4" fmla="*/ 17613 h 95455"/>
                  <a:gd name="connsiteX5" fmla="*/ 12665 w 37457"/>
                  <a:gd name="connsiteY5" fmla="*/ 20771 h 95455"/>
                  <a:gd name="connsiteX6" fmla="*/ 6414 w 37457"/>
                  <a:gd name="connsiteY6" fmla="*/ 23701 h 95455"/>
                  <a:gd name="connsiteX7" fmla="*/ 0 w 37457"/>
                  <a:gd name="connsiteY7" fmla="*/ 25850 h 95455"/>
                  <a:gd name="connsiteX8" fmla="*/ 37457 w 37457"/>
                  <a:gd name="connsiteY8" fmla="*/ 5161 h 95455"/>
                  <a:gd name="connsiteX0" fmla="*/ 32296 w 37457"/>
                  <a:gd name="connsiteY0" fmla="*/ 90294 h 90294"/>
                  <a:gd name="connsiteX1" fmla="*/ 21618 w 37457"/>
                  <a:gd name="connsiteY1" fmla="*/ 90294 h 90294"/>
                  <a:gd name="connsiteX2" fmla="*/ 21618 w 37457"/>
                  <a:gd name="connsiteY2" fmla="*/ 9620 h 90294"/>
                  <a:gd name="connsiteX3" fmla="*/ 18004 w 37457"/>
                  <a:gd name="connsiteY3" fmla="*/ 12452 h 90294"/>
                  <a:gd name="connsiteX4" fmla="*/ 12665 w 37457"/>
                  <a:gd name="connsiteY4" fmla="*/ 15610 h 90294"/>
                  <a:gd name="connsiteX5" fmla="*/ 6414 w 37457"/>
                  <a:gd name="connsiteY5" fmla="*/ 18540 h 90294"/>
                  <a:gd name="connsiteX6" fmla="*/ 0 w 37457"/>
                  <a:gd name="connsiteY6" fmla="*/ 20689 h 90294"/>
                  <a:gd name="connsiteX7" fmla="*/ 37457 w 37457"/>
                  <a:gd name="connsiteY7" fmla="*/ 0 h 90294"/>
                  <a:gd name="connsiteX0" fmla="*/ 32296 w 32296"/>
                  <a:gd name="connsiteY0" fmla="*/ 80674 h 80674"/>
                  <a:gd name="connsiteX1" fmla="*/ 21618 w 32296"/>
                  <a:gd name="connsiteY1" fmla="*/ 80674 h 80674"/>
                  <a:gd name="connsiteX2" fmla="*/ 21618 w 32296"/>
                  <a:gd name="connsiteY2" fmla="*/ 0 h 80674"/>
                  <a:gd name="connsiteX3" fmla="*/ 18004 w 32296"/>
                  <a:gd name="connsiteY3" fmla="*/ 2832 h 80674"/>
                  <a:gd name="connsiteX4" fmla="*/ 12665 w 32296"/>
                  <a:gd name="connsiteY4" fmla="*/ 5990 h 80674"/>
                  <a:gd name="connsiteX5" fmla="*/ 6414 w 32296"/>
                  <a:gd name="connsiteY5" fmla="*/ 8920 h 80674"/>
                  <a:gd name="connsiteX6" fmla="*/ 0 w 32296"/>
                  <a:gd name="connsiteY6" fmla="*/ 11069 h 80674"/>
                  <a:gd name="connsiteX0" fmla="*/ 21618 w 21618"/>
                  <a:gd name="connsiteY0" fmla="*/ 80674 h 80674"/>
                  <a:gd name="connsiteX1" fmla="*/ 21618 w 21618"/>
                  <a:gd name="connsiteY1" fmla="*/ 0 h 80674"/>
                  <a:gd name="connsiteX2" fmla="*/ 18004 w 21618"/>
                  <a:gd name="connsiteY2" fmla="*/ 2832 h 80674"/>
                  <a:gd name="connsiteX3" fmla="*/ 12665 w 21618"/>
                  <a:gd name="connsiteY3" fmla="*/ 5990 h 80674"/>
                  <a:gd name="connsiteX4" fmla="*/ 6414 w 21618"/>
                  <a:gd name="connsiteY4" fmla="*/ 8920 h 80674"/>
                  <a:gd name="connsiteX5" fmla="*/ 0 w 21618"/>
                  <a:gd name="connsiteY5" fmla="*/ 11069 h 80674"/>
                  <a:gd name="connsiteX0" fmla="*/ 15204 w 15204"/>
                  <a:gd name="connsiteY0" fmla="*/ 80674 h 80674"/>
                  <a:gd name="connsiteX1" fmla="*/ 15204 w 15204"/>
                  <a:gd name="connsiteY1" fmla="*/ 0 h 80674"/>
                  <a:gd name="connsiteX2" fmla="*/ 11590 w 15204"/>
                  <a:gd name="connsiteY2" fmla="*/ 2832 h 80674"/>
                  <a:gd name="connsiteX3" fmla="*/ 6251 w 15204"/>
                  <a:gd name="connsiteY3" fmla="*/ 5990 h 80674"/>
                  <a:gd name="connsiteX4" fmla="*/ 0 w 15204"/>
                  <a:gd name="connsiteY4" fmla="*/ 8920 h 8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4" h="80674">
                    <a:moveTo>
                      <a:pt x="15204" y="80674"/>
                    </a:moveTo>
                    <a:lnTo>
                      <a:pt x="15204" y="0"/>
                    </a:lnTo>
                    <a:cubicBezTo>
                      <a:pt x="14379" y="825"/>
                      <a:pt x="13174" y="1769"/>
                      <a:pt x="11590" y="2832"/>
                    </a:cubicBezTo>
                    <a:cubicBezTo>
                      <a:pt x="10006" y="3896"/>
                      <a:pt x="8226" y="4948"/>
                      <a:pt x="6251" y="5990"/>
                    </a:cubicBezTo>
                    <a:cubicBezTo>
                      <a:pt x="4276" y="7032"/>
                      <a:pt x="2192" y="8009"/>
                      <a:pt x="0" y="892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EF256AA-1578-467D-B5E9-1CFB343A2489}"/>
                  </a:ext>
                </a:extLst>
              </p:cNvPr>
              <p:cNvSpPr/>
              <p:nvPr/>
            </p:nvSpPr>
            <p:spPr bwMode="auto">
              <a:xfrm>
                <a:off x="4917030" y="1156660"/>
                <a:ext cx="58242" cy="92477"/>
              </a:xfrm>
              <a:custGeom>
                <a:avLst/>
                <a:gdLst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10939 w 60815"/>
                  <a:gd name="connsiteY15" fmla="*/ 49616 h 96562"/>
                  <a:gd name="connsiteX16" fmla="*/ 49876 w 60815"/>
                  <a:gd name="connsiteY16" fmla="*/ 48900 h 96562"/>
                  <a:gd name="connsiteX17" fmla="*/ 30929 w 60815"/>
                  <a:gd name="connsiteY17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49876 w 60815"/>
                  <a:gd name="connsiteY15" fmla="*/ 48900 h 96562"/>
                  <a:gd name="connsiteX16" fmla="*/ 30929 w 60815"/>
                  <a:gd name="connsiteY16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815" h="96562">
                    <a:moveTo>
                      <a:pt x="31450" y="0"/>
                    </a:moveTo>
                    <a:cubicBezTo>
                      <a:pt x="51027" y="0"/>
                      <a:pt x="60815" y="15953"/>
                      <a:pt x="60815" y="47858"/>
                    </a:cubicBezTo>
                    <a:cubicBezTo>
                      <a:pt x="60815" y="55671"/>
                      <a:pt x="60110" y="62595"/>
                      <a:pt x="58699" y="68629"/>
                    </a:cubicBezTo>
                    <a:cubicBezTo>
                      <a:pt x="57288" y="74662"/>
                      <a:pt x="55248" y="79752"/>
                      <a:pt x="52579" y="83898"/>
                    </a:cubicBezTo>
                    <a:cubicBezTo>
                      <a:pt x="49909" y="88043"/>
                      <a:pt x="46632" y="91190"/>
                      <a:pt x="42747" y="93339"/>
                    </a:cubicBezTo>
                    <a:cubicBezTo>
                      <a:pt x="38862" y="95488"/>
                      <a:pt x="34445" y="96562"/>
                      <a:pt x="29496" y="96562"/>
                    </a:cubicBezTo>
                    <a:cubicBezTo>
                      <a:pt x="24808" y="96562"/>
                      <a:pt x="20630" y="95531"/>
                      <a:pt x="16962" y="93469"/>
                    </a:cubicBezTo>
                    <a:cubicBezTo>
                      <a:pt x="13294" y="91407"/>
                      <a:pt x="10201" y="88401"/>
                      <a:pt x="7684" y="84451"/>
                    </a:cubicBezTo>
                    <a:cubicBezTo>
                      <a:pt x="5166" y="80501"/>
                      <a:pt x="3256" y="75650"/>
                      <a:pt x="1954" y="69898"/>
                    </a:cubicBezTo>
                    <a:cubicBezTo>
                      <a:pt x="652" y="64147"/>
                      <a:pt x="0" y="57560"/>
                      <a:pt x="0" y="50137"/>
                    </a:cubicBezTo>
                    <a:cubicBezTo>
                      <a:pt x="0" y="41976"/>
                      <a:pt x="684" y="34770"/>
                      <a:pt x="2051" y="28520"/>
                    </a:cubicBezTo>
                    <a:cubicBezTo>
                      <a:pt x="3419" y="22269"/>
                      <a:pt x="5426" y="17027"/>
                      <a:pt x="8074" y="12795"/>
                    </a:cubicBezTo>
                    <a:cubicBezTo>
                      <a:pt x="10722" y="8563"/>
                      <a:pt x="14010" y="5372"/>
                      <a:pt x="17939" y="3223"/>
                    </a:cubicBezTo>
                    <a:cubicBezTo>
                      <a:pt x="21867" y="1075"/>
                      <a:pt x="26371" y="0"/>
                      <a:pt x="31450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95E538-0E58-4A2C-99E4-FBBCF888EC82}"/>
                  </a:ext>
                </a:extLst>
              </p:cNvPr>
              <p:cNvSpPr/>
              <p:nvPr/>
            </p:nvSpPr>
            <p:spPr bwMode="auto">
              <a:xfrm>
                <a:off x="5010414" y="1156660"/>
                <a:ext cx="17428" cy="92477"/>
              </a:xfrm>
              <a:custGeom>
                <a:avLst/>
                <a:gdLst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7456 w 32296"/>
                  <a:gd name="connsiteY9" fmla="*/ 12404 h 95455"/>
                  <a:gd name="connsiteX10" fmla="*/ 15204 w 32296"/>
                  <a:gd name="connsiteY10" fmla="*/ 8693 h 95455"/>
                  <a:gd name="connsiteX11" fmla="*/ 22399 w 32296"/>
                  <a:gd name="connsiteY11" fmla="*/ 4396 h 95455"/>
                  <a:gd name="connsiteX12" fmla="*/ 28259 w 32296"/>
                  <a:gd name="connsiteY12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15204 w 32296"/>
                  <a:gd name="connsiteY9" fmla="*/ 8693 h 95455"/>
                  <a:gd name="connsiteX10" fmla="*/ 22399 w 32296"/>
                  <a:gd name="connsiteY10" fmla="*/ 4396 h 95455"/>
                  <a:gd name="connsiteX11" fmla="*/ 28259 w 32296"/>
                  <a:gd name="connsiteY11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2399 w 32296"/>
                  <a:gd name="connsiteY9" fmla="*/ 4396 h 95455"/>
                  <a:gd name="connsiteX10" fmla="*/ 28259 w 32296"/>
                  <a:gd name="connsiteY10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8259 w 32296"/>
                  <a:gd name="connsiteY9" fmla="*/ 0 h 95455"/>
                  <a:gd name="connsiteX0" fmla="*/ 0 w 32296"/>
                  <a:gd name="connsiteY0" fmla="*/ 2585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0" fmla="*/ 32296 w 37457"/>
                  <a:gd name="connsiteY0" fmla="*/ 0 h 95455"/>
                  <a:gd name="connsiteX1" fmla="*/ 32296 w 37457"/>
                  <a:gd name="connsiteY1" fmla="*/ 95455 h 95455"/>
                  <a:gd name="connsiteX2" fmla="*/ 21618 w 37457"/>
                  <a:gd name="connsiteY2" fmla="*/ 95455 h 95455"/>
                  <a:gd name="connsiteX3" fmla="*/ 21618 w 37457"/>
                  <a:gd name="connsiteY3" fmla="*/ 14781 h 95455"/>
                  <a:gd name="connsiteX4" fmla="*/ 18004 w 37457"/>
                  <a:gd name="connsiteY4" fmla="*/ 17613 h 95455"/>
                  <a:gd name="connsiteX5" fmla="*/ 12665 w 37457"/>
                  <a:gd name="connsiteY5" fmla="*/ 20771 h 95455"/>
                  <a:gd name="connsiteX6" fmla="*/ 6414 w 37457"/>
                  <a:gd name="connsiteY6" fmla="*/ 23701 h 95455"/>
                  <a:gd name="connsiteX7" fmla="*/ 0 w 37457"/>
                  <a:gd name="connsiteY7" fmla="*/ 25850 h 95455"/>
                  <a:gd name="connsiteX8" fmla="*/ 37457 w 37457"/>
                  <a:gd name="connsiteY8" fmla="*/ 5161 h 95455"/>
                  <a:gd name="connsiteX0" fmla="*/ 32296 w 37457"/>
                  <a:gd name="connsiteY0" fmla="*/ 90294 h 90294"/>
                  <a:gd name="connsiteX1" fmla="*/ 21618 w 37457"/>
                  <a:gd name="connsiteY1" fmla="*/ 90294 h 90294"/>
                  <a:gd name="connsiteX2" fmla="*/ 21618 w 37457"/>
                  <a:gd name="connsiteY2" fmla="*/ 9620 h 90294"/>
                  <a:gd name="connsiteX3" fmla="*/ 18004 w 37457"/>
                  <a:gd name="connsiteY3" fmla="*/ 12452 h 90294"/>
                  <a:gd name="connsiteX4" fmla="*/ 12665 w 37457"/>
                  <a:gd name="connsiteY4" fmla="*/ 15610 h 90294"/>
                  <a:gd name="connsiteX5" fmla="*/ 6414 w 37457"/>
                  <a:gd name="connsiteY5" fmla="*/ 18540 h 90294"/>
                  <a:gd name="connsiteX6" fmla="*/ 0 w 37457"/>
                  <a:gd name="connsiteY6" fmla="*/ 20689 h 90294"/>
                  <a:gd name="connsiteX7" fmla="*/ 37457 w 37457"/>
                  <a:gd name="connsiteY7" fmla="*/ 0 h 90294"/>
                  <a:gd name="connsiteX0" fmla="*/ 32296 w 32296"/>
                  <a:gd name="connsiteY0" fmla="*/ 80674 h 80674"/>
                  <a:gd name="connsiteX1" fmla="*/ 21618 w 32296"/>
                  <a:gd name="connsiteY1" fmla="*/ 80674 h 80674"/>
                  <a:gd name="connsiteX2" fmla="*/ 21618 w 32296"/>
                  <a:gd name="connsiteY2" fmla="*/ 0 h 80674"/>
                  <a:gd name="connsiteX3" fmla="*/ 18004 w 32296"/>
                  <a:gd name="connsiteY3" fmla="*/ 2832 h 80674"/>
                  <a:gd name="connsiteX4" fmla="*/ 12665 w 32296"/>
                  <a:gd name="connsiteY4" fmla="*/ 5990 h 80674"/>
                  <a:gd name="connsiteX5" fmla="*/ 6414 w 32296"/>
                  <a:gd name="connsiteY5" fmla="*/ 8920 h 80674"/>
                  <a:gd name="connsiteX6" fmla="*/ 0 w 32296"/>
                  <a:gd name="connsiteY6" fmla="*/ 11069 h 80674"/>
                  <a:gd name="connsiteX0" fmla="*/ 21618 w 21618"/>
                  <a:gd name="connsiteY0" fmla="*/ 80674 h 80674"/>
                  <a:gd name="connsiteX1" fmla="*/ 21618 w 21618"/>
                  <a:gd name="connsiteY1" fmla="*/ 0 h 80674"/>
                  <a:gd name="connsiteX2" fmla="*/ 18004 w 21618"/>
                  <a:gd name="connsiteY2" fmla="*/ 2832 h 80674"/>
                  <a:gd name="connsiteX3" fmla="*/ 12665 w 21618"/>
                  <a:gd name="connsiteY3" fmla="*/ 5990 h 80674"/>
                  <a:gd name="connsiteX4" fmla="*/ 6414 w 21618"/>
                  <a:gd name="connsiteY4" fmla="*/ 8920 h 80674"/>
                  <a:gd name="connsiteX5" fmla="*/ 0 w 21618"/>
                  <a:gd name="connsiteY5" fmla="*/ 11069 h 80674"/>
                  <a:gd name="connsiteX0" fmla="*/ 15204 w 15204"/>
                  <a:gd name="connsiteY0" fmla="*/ 80674 h 80674"/>
                  <a:gd name="connsiteX1" fmla="*/ 15204 w 15204"/>
                  <a:gd name="connsiteY1" fmla="*/ 0 h 80674"/>
                  <a:gd name="connsiteX2" fmla="*/ 11590 w 15204"/>
                  <a:gd name="connsiteY2" fmla="*/ 2832 h 80674"/>
                  <a:gd name="connsiteX3" fmla="*/ 6251 w 15204"/>
                  <a:gd name="connsiteY3" fmla="*/ 5990 h 80674"/>
                  <a:gd name="connsiteX4" fmla="*/ 0 w 15204"/>
                  <a:gd name="connsiteY4" fmla="*/ 8920 h 8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4" h="80674">
                    <a:moveTo>
                      <a:pt x="15204" y="80674"/>
                    </a:moveTo>
                    <a:lnTo>
                      <a:pt x="15204" y="0"/>
                    </a:lnTo>
                    <a:cubicBezTo>
                      <a:pt x="14379" y="825"/>
                      <a:pt x="13174" y="1769"/>
                      <a:pt x="11590" y="2832"/>
                    </a:cubicBezTo>
                    <a:cubicBezTo>
                      <a:pt x="10006" y="3896"/>
                      <a:pt x="8226" y="4948"/>
                      <a:pt x="6251" y="5990"/>
                    </a:cubicBezTo>
                    <a:cubicBezTo>
                      <a:pt x="4276" y="7032"/>
                      <a:pt x="2192" y="8009"/>
                      <a:pt x="0" y="892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CCDBA8BA-4291-4E0C-A3B7-2EF3AB90D26A}"/>
                </a:ext>
              </a:extLst>
            </p:cNvPr>
            <p:cNvSpPr/>
            <p:nvPr/>
          </p:nvSpPr>
          <p:spPr bwMode="auto">
            <a:xfrm>
              <a:off x="5326465" y="2189578"/>
              <a:ext cx="668199" cy="662471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5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AA05A5-2D7C-4669-A7FE-6A966325CB1B}"/>
              </a:ext>
            </a:extLst>
          </p:cNvPr>
          <p:cNvGrpSpPr/>
          <p:nvPr/>
        </p:nvGrpSpPr>
        <p:grpSpPr>
          <a:xfrm>
            <a:off x="237733" y="2338349"/>
            <a:ext cx="1601533" cy="831610"/>
            <a:chOff x="237733" y="2247489"/>
            <a:chExt cx="1601533" cy="8316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F7F245-DFDF-418C-BF2C-7DFE0ED7DF4E}"/>
                </a:ext>
              </a:extLst>
            </p:cNvPr>
            <p:cNvGrpSpPr/>
            <p:nvPr/>
          </p:nvGrpSpPr>
          <p:grpSpPr>
            <a:xfrm>
              <a:off x="891641" y="2247489"/>
              <a:ext cx="293717" cy="359549"/>
              <a:chOff x="965200" y="3436897"/>
              <a:chExt cx="528881" cy="64742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1CCAD60-E21A-4915-BFC4-A4364AD52267}"/>
                  </a:ext>
                </a:extLst>
              </p:cNvPr>
              <p:cNvGrpSpPr/>
              <p:nvPr/>
            </p:nvGrpSpPr>
            <p:grpSpPr>
              <a:xfrm flipH="1">
                <a:off x="965200" y="3436897"/>
                <a:ext cx="528881" cy="647424"/>
                <a:chOff x="3003960" y="3685414"/>
                <a:chExt cx="403310" cy="493707"/>
              </a:xfrm>
            </p:grpSpPr>
            <p:sp>
              <p:nvSpPr>
                <p:cNvPr id="30" name="Snip Single Corner Rectangle 26">
                  <a:extLst>
                    <a:ext uri="{FF2B5EF4-FFF2-40B4-BE49-F238E27FC236}">
                      <a16:creationId xmlns:a16="http://schemas.microsoft.com/office/drawing/2014/main" id="{17F2B8E1-2517-4659-B37C-9591C75AC9CC}"/>
                    </a:ext>
                  </a:extLst>
                </p:cNvPr>
                <p:cNvSpPr/>
                <p:nvPr/>
              </p:nvSpPr>
              <p:spPr bwMode="auto">
                <a:xfrm flipH="1">
                  <a:off x="3003960" y="3685414"/>
                  <a:ext cx="403310" cy="493707"/>
                </a:xfrm>
                <a:prstGeom prst="snip1Rect">
                  <a:avLst>
                    <a:gd name="adj" fmla="val 28736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1" name="Triangle 27">
                  <a:extLst>
                    <a:ext uri="{FF2B5EF4-FFF2-40B4-BE49-F238E27FC236}">
                      <a16:creationId xmlns:a16="http://schemas.microsoft.com/office/drawing/2014/main" id="{CC12741D-09A0-456A-BF9C-14130BF690DA}"/>
                    </a:ext>
                  </a:extLst>
                </p:cNvPr>
                <p:cNvSpPr/>
                <p:nvPr/>
              </p:nvSpPr>
              <p:spPr bwMode="auto">
                <a:xfrm rot="8100000">
                  <a:off x="3012552" y="3733609"/>
                  <a:ext cx="160049" cy="8093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2FA0A2-845E-488C-97AD-B6EF04690DD3}"/>
                  </a:ext>
                </a:extLst>
              </p:cNvPr>
              <p:cNvCxnSpPr/>
              <p:nvPr/>
            </p:nvCxnSpPr>
            <p:spPr>
              <a:xfrm>
                <a:off x="1047750" y="3578225"/>
                <a:ext cx="2159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F7ADF69-2729-4E56-AA97-708817D2E6B2}"/>
                  </a:ext>
                </a:extLst>
              </p:cNvPr>
              <p:cNvCxnSpPr/>
              <p:nvPr/>
            </p:nvCxnSpPr>
            <p:spPr>
              <a:xfrm>
                <a:off x="1047750" y="3697817"/>
                <a:ext cx="3683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F70F821-E8AF-4F60-AB25-73730C5D5C09}"/>
                  </a:ext>
                </a:extLst>
              </p:cNvPr>
              <p:cNvCxnSpPr/>
              <p:nvPr/>
            </p:nvCxnSpPr>
            <p:spPr>
              <a:xfrm>
                <a:off x="1047750" y="3817409"/>
                <a:ext cx="3683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FA4C5F0-4579-4466-B05D-ACE55B75AE5A}"/>
                  </a:ext>
                </a:extLst>
              </p:cNvPr>
              <p:cNvCxnSpPr/>
              <p:nvPr/>
            </p:nvCxnSpPr>
            <p:spPr>
              <a:xfrm>
                <a:off x="1047750" y="3937000"/>
                <a:ext cx="3683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D6CAE0-3072-4A23-AACC-C23644CBBF80}"/>
                </a:ext>
              </a:extLst>
            </p:cNvPr>
            <p:cNvSpPr txBox="1"/>
            <p:nvPr/>
          </p:nvSpPr>
          <p:spPr>
            <a:xfrm>
              <a:off x="237733" y="2678989"/>
              <a:ext cx="16015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932597">
                <a:defRPr sz="900" kern="0">
                  <a:solidFill>
                    <a:schemeClr val="bg1">
                      <a:lumMod val="50000"/>
                    </a:schemeClr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defTabSz="914400">
                <a:buSzPct val="90000"/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Logs, files and media</a:t>
              </a:r>
            </a:p>
            <a:p>
              <a:pPr defTabSz="914400">
                <a:buSzPct val="90000"/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(unstructured)</a:t>
              </a:r>
            </a:p>
          </p:txBody>
        </p:sp>
      </p:grp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932A1276-F334-4DF6-8EDF-5EA13C929AC4}"/>
              </a:ext>
            </a:extLst>
          </p:cNvPr>
          <p:cNvCxnSpPr>
            <a:cxnSpLocks/>
          </p:cNvCxnSpPr>
          <p:nvPr/>
        </p:nvCxnSpPr>
        <p:spPr>
          <a:xfrm>
            <a:off x="3443367" y="2621642"/>
            <a:ext cx="1358310" cy="775670"/>
          </a:xfrm>
          <a:prstGeom prst="bentConnector3">
            <a:avLst>
              <a:gd name="adj1" fmla="val 50000"/>
            </a:avLst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0D1CA3D-DAD6-4B63-9563-7095E30F73DD}"/>
              </a:ext>
            </a:extLst>
          </p:cNvPr>
          <p:cNvSpPr/>
          <p:nvPr/>
        </p:nvSpPr>
        <p:spPr>
          <a:xfrm>
            <a:off x="8371070" y="5520445"/>
            <a:ext cx="125758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SQL Data Warehouse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0AD9A8C-B94C-4554-8342-F960956C1521}"/>
              </a:ext>
            </a:extLst>
          </p:cNvPr>
          <p:cNvGrpSpPr/>
          <p:nvPr/>
        </p:nvGrpSpPr>
        <p:grpSpPr>
          <a:xfrm>
            <a:off x="8734800" y="4938600"/>
            <a:ext cx="530125" cy="520604"/>
            <a:chOff x="2549926" y="1227604"/>
            <a:chExt cx="5177116" cy="5084148"/>
          </a:xfrm>
        </p:grpSpPr>
        <p:sp>
          <p:nvSpPr>
            <p:cNvPr id="35" name="Freeform: Shape 821">
              <a:extLst>
                <a:ext uri="{FF2B5EF4-FFF2-40B4-BE49-F238E27FC236}">
                  <a16:creationId xmlns:a16="http://schemas.microsoft.com/office/drawing/2014/main" id="{772B7A97-0F31-4D75-AA02-672DF488FA04}"/>
                </a:ext>
              </a:extLst>
            </p:cNvPr>
            <p:cNvSpPr/>
            <p:nvPr/>
          </p:nvSpPr>
          <p:spPr bwMode="auto">
            <a:xfrm>
              <a:off x="2549926" y="1227604"/>
              <a:ext cx="4001266" cy="3614060"/>
            </a:xfrm>
            <a:custGeom>
              <a:avLst/>
              <a:gdLst>
                <a:gd name="connsiteX0" fmla="*/ 2000634 w 4001268"/>
                <a:gd name="connsiteY0" fmla="*/ 0 h 3614059"/>
                <a:gd name="connsiteX1" fmla="*/ 4001268 w 4001268"/>
                <a:gd name="connsiteY1" fmla="*/ 1445188 h 3614059"/>
                <a:gd name="connsiteX2" fmla="*/ 3659101 w 4001268"/>
                <a:gd name="connsiteY2" fmla="*/ 1445188 h 3614059"/>
                <a:gd name="connsiteX3" fmla="*/ 3659101 w 4001268"/>
                <a:gd name="connsiteY3" fmla="*/ 3614059 h 3614059"/>
                <a:gd name="connsiteX4" fmla="*/ 3372234 w 4001268"/>
                <a:gd name="connsiteY4" fmla="*/ 3614059 h 3614059"/>
                <a:gd name="connsiteX5" fmla="*/ 3372234 w 4001268"/>
                <a:gd name="connsiteY5" fmla="*/ 1559139 h 3614059"/>
                <a:gd name="connsiteX6" fmla="*/ 629034 w 4001268"/>
                <a:gd name="connsiteY6" fmla="*/ 1559139 h 3614059"/>
                <a:gd name="connsiteX7" fmla="*/ 629034 w 4001268"/>
                <a:gd name="connsiteY7" fmla="*/ 3614059 h 3614059"/>
                <a:gd name="connsiteX8" fmla="*/ 342168 w 4001268"/>
                <a:gd name="connsiteY8" fmla="*/ 3614059 h 3614059"/>
                <a:gd name="connsiteX9" fmla="*/ 342168 w 4001268"/>
                <a:gd name="connsiteY9" fmla="*/ 1445188 h 3614059"/>
                <a:gd name="connsiteX10" fmla="*/ 0 w 4001268"/>
                <a:gd name="connsiteY10" fmla="*/ 1445188 h 3614059"/>
                <a:gd name="connsiteX11" fmla="*/ 2000634 w 4001268"/>
                <a:gd name="connsiteY11" fmla="*/ 0 h 3614059"/>
                <a:gd name="connsiteX0" fmla="*/ 2000634 w 4001268"/>
                <a:gd name="connsiteY0" fmla="*/ 0 h 3614059"/>
                <a:gd name="connsiteX1" fmla="*/ 4001268 w 4001268"/>
                <a:gd name="connsiteY1" fmla="*/ 1445188 h 3614059"/>
                <a:gd name="connsiteX2" fmla="*/ 3659101 w 4001268"/>
                <a:gd name="connsiteY2" fmla="*/ 1445188 h 3614059"/>
                <a:gd name="connsiteX3" fmla="*/ 3659101 w 4001268"/>
                <a:gd name="connsiteY3" fmla="*/ 3614059 h 3614059"/>
                <a:gd name="connsiteX4" fmla="*/ 3372234 w 4001268"/>
                <a:gd name="connsiteY4" fmla="*/ 3614059 h 3614059"/>
                <a:gd name="connsiteX5" fmla="*/ 3368677 w 4001268"/>
                <a:gd name="connsiteY5" fmla="*/ 2037434 h 3614059"/>
                <a:gd name="connsiteX6" fmla="*/ 3372234 w 4001268"/>
                <a:gd name="connsiteY6" fmla="*/ 1559139 h 3614059"/>
                <a:gd name="connsiteX7" fmla="*/ 629034 w 4001268"/>
                <a:gd name="connsiteY7" fmla="*/ 1559139 h 3614059"/>
                <a:gd name="connsiteX8" fmla="*/ 629034 w 4001268"/>
                <a:gd name="connsiteY8" fmla="*/ 3614059 h 3614059"/>
                <a:gd name="connsiteX9" fmla="*/ 342168 w 4001268"/>
                <a:gd name="connsiteY9" fmla="*/ 3614059 h 3614059"/>
                <a:gd name="connsiteX10" fmla="*/ 342168 w 4001268"/>
                <a:gd name="connsiteY10" fmla="*/ 1445188 h 3614059"/>
                <a:gd name="connsiteX11" fmla="*/ 0 w 4001268"/>
                <a:gd name="connsiteY11" fmla="*/ 1445188 h 3614059"/>
                <a:gd name="connsiteX12" fmla="*/ 2000634 w 4001268"/>
                <a:gd name="connsiteY12" fmla="*/ 0 h 3614059"/>
                <a:gd name="connsiteX0" fmla="*/ 2000634 w 4001268"/>
                <a:gd name="connsiteY0" fmla="*/ 0 h 3614059"/>
                <a:gd name="connsiteX1" fmla="*/ 4001268 w 4001268"/>
                <a:gd name="connsiteY1" fmla="*/ 1445188 h 3614059"/>
                <a:gd name="connsiteX2" fmla="*/ 3659101 w 4001268"/>
                <a:gd name="connsiteY2" fmla="*/ 1445188 h 3614059"/>
                <a:gd name="connsiteX3" fmla="*/ 3657271 w 4001268"/>
                <a:gd name="connsiteY3" fmla="*/ 1960474 h 3614059"/>
                <a:gd name="connsiteX4" fmla="*/ 3659101 w 4001268"/>
                <a:gd name="connsiteY4" fmla="*/ 3614059 h 3614059"/>
                <a:gd name="connsiteX5" fmla="*/ 3372234 w 4001268"/>
                <a:gd name="connsiteY5" fmla="*/ 3614059 h 3614059"/>
                <a:gd name="connsiteX6" fmla="*/ 3368677 w 4001268"/>
                <a:gd name="connsiteY6" fmla="*/ 2037434 h 3614059"/>
                <a:gd name="connsiteX7" fmla="*/ 3372234 w 4001268"/>
                <a:gd name="connsiteY7" fmla="*/ 1559139 h 3614059"/>
                <a:gd name="connsiteX8" fmla="*/ 629034 w 4001268"/>
                <a:gd name="connsiteY8" fmla="*/ 1559139 h 3614059"/>
                <a:gd name="connsiteX9" fmla="*/ 629034 w 4001268"/>
                <a:gd name="connsiteY9" fmla="*/ 3614059 h 3614059"/>
                <a:gd name="connsiteX10" fmla="*/ 342168 w 4001268"/>
                <a:gd name="connsiteY10" fmla="*/ 3614059 h 3614059"/>
                <a:gd name="connsiteX11" fmla="*/ 342168 w 4001268"/>
                <a:gd name="connsiteY11" fmla="*/ 1445188 h 3614059"/>
                <a:gd name="connsiteX12" fmla="*/ 0 w 4001268"/>
                <a:gd name="connsiteY12" fmla="*/ 1445188 h 3614059"/>
                <a:gd name="connsiteX13" fmla="*/ 2000634 w 4001268"/>
                <a:gd name="connsiteY13" fmla="*/ 0 h 3614059"/>
                <a:gd name="connsiteX0" fmla="*/ 3659101 w 4305542"/>
                <a:gd name="connsiteY0" fmla="*/ 3614059 h 4260500"/>
                <a:gd name="connsiteX1" fmla="*/ 3372234 w 4305542"/>
                <a:gd name="connsiteY1" fmla="*/ 3614059 h 4260500"/>
                <a:gd name="connsiteX2" fmla="*/ 3368677 w 4305542"/>
                <a:gd name="connsiteY2" fmla="*/ 2037434 h 4260500"/>
                <a:gd name="connsiteX3" fmla="*/ 3372234 w 4305542"/>
                <a:gd name="connsiteY3" fmla="*/ 1559139 h 4260500"/>
                <a:gd name="connsiteX4" fmla="*/ 629034 w 4305542"/>
                <a:gd name="connsiteY4" fmla="*/ 1559139 h 4260500"/>
                <a:gd name="connsiteX5" fmla="*/ 629034 w 4305542"/>
                <a:gd name="connsiteY5" fmla="*/ 3614059 h 4260500"/>
                <a:gd name="connsiteX6" fmla="*/ 342168 w 4305542"/>
                <a:gd name="connsiteY6" fmla="*/ 3614059 h 4260500"/>
                <a:gd name="connsiteX7" fmla="*/ 342168 w 4305542"/>
                <a:gd name="connsiteY7" fmla="*/ 1445188 h 4260500"/>
                <a:gd name="connsiteX8" fmla="*/ 0 w 4305542"/>
                <a:gd name="connsiteY8" fmla="*/ 1445188 h 4260500"/>
                <a:gd name="connsiteX9" fmla="*/ 2000634 w 4305542"/>
                <a:gd name="connsiteY9" fmla="*/ 0 h 4260500"/>
                <a:gd name="connsiteX10" fmla="*/ 4001268 w 4305542"/>
                <a:gd name="connsiteY10" fmla="*/ 1445188 h 4260500"/>
                <a:gd name="connsiteX11" fmla="*/ 3659101 w 4305542"/>
                <a:gd name="connsiteY11" fmla="*/ 1445188 h 4260500"/>
                <a:gd name="connsiteX12" fmla="*/ 3657271 w 4305542"/>
                <a:gd name="connsiteY12" fmla="*/ 1960474 h 4260500"/>
                <a:gd name="connsiteX13" fmla="*/ 4305541 w 4305542"/>
                <a:gd name="connsiteY13" fmla="*/ 4260500 h 4260500"/>
                <a:gd name="connsiteX0" fmla="*/ 3659101 w 4001268"/>
                <a:gd name="connsiteY0" fmla="*/ 3614059 h 3614059"/>
                <a:gd name="connsiteX1" fmla="*/ 3372234 w 4001268"/>
                <a:gd name="connsiteY1" fmla="*/ 3614059 h 3614059"/>
                <a:gd name="connsiteX2" fmla="*/ 3368677 w 4001268"/>
                <a:gd name="connsiteY2" fmla="*/ 2037434 h 3614059"/>
                <a:gd name="connsiteX3" fmla="*/ 3372234 w 4001268"/>
                <a:gd name="connsiteY3" fmla="*/ 1559139 h 3614059"/>
                <a:gd name="connsiteX4" fmla="*/ 629034 w 4001268"/>
                <a:gd name="connsiteY4" fmla="*/ 1559139 h 3614059"/>
                <a:gd name="connsiteX5" fmla="*/ 629034 w 4001268"/>
                <a:gd name="connsiteY5" fmla="*/ 3614059 h 3614059"/>
                <a:gd name="connsiteX6" fmla="*/ 342168 w 4001268"/>
                <a:gd name="connsiteY6" fmla="*/ 3614059 h 3614059"/>
                <a:gd name="connsiteX7" fmla="*/ 342168 w 4001268"/>
                <a:gd name="connsiteY7" fmla="*/ 1445188 h 3614059"/>
                <a:gd name="connsiteX8" fmla="*/ 0 w 4001268"/>
                <a:gd name="connsiteY8" fmla="*/ 1445188 h 3614059"/>
                <a:gd name="connsiteX9" fmla="*/ 2000634 w 4001268"/>
                <a:gd name="connsiteY9" fmla="*/ 0 h 3614059"/>
                <a:gd name="connsiteX10" fmla="*/ 4001268 w 4001268"/>
                <a:gd name="connsiteY10" fmla="*/ 1445188 h 3614059"/>
                <a:gd name="connsiteX11" fmla="*/ 3659101 w 4001268"/>
                <a:gd name="connsiteY11" fmla="*/ 1445188 h 3614059"/>
                <a:gd name="connsiteX12" fmla="*/ 3657271 w 4001268"/>
                <a:gd name="connsiteY12" fmla="*/ 1960474 h 3614059"/>
                <a:gd name="connsiteX0" fmla="*/ 3372234 w 4001268"/>
                <a:gd name="connsiteY0" fmla="*/ 3614059 h 3614059"/>
                <a:gd name="connsiteX1" fmla="*/ 3368677 w 4001268"/>
                <a:gd name="connsiteY1" fmla="*/ 2037434 h 3614059"/>
                <a:gd name="connsiteX2" fmla="*/ 3372234 w 4001268"/>
                <a:gd name="connsiteY2" fmla="*/ 1559139 h 3614059"/>
                <a:gd name="connsiteX3" fmla="*/ 629034 w 4001268"/>
                <a:gd name="connsiteY3" fmla="*/ 1559139 h 3614059"/>
                <a:gd name="connsiteX4" fmla="*/ 629034 w 4001268"/>
                <a:gd name="connsiteY4" fmla="*/ 3614059 h 3614059"/>
                <a:gd name="connsiteX5" fmla="*/ 342168 w 4001268"/>
                <a:gd name="connsiteY5" fmla="*/ 3614059 h 3614059"/>
                <a:gd name="connsiteX6" fmla="*/ 342168 w 4001268"/>
                <a:gd name="connsiteY6" fmla="*/ 1445188 h 3614059"/>
                <a:gd name="connsiteX7" fmla="*/ 0 w 4001268"/>
                <a:gd name="connsiteY7" fmla="*/ 1445188 h 3614059"/>
                <a:gd name="connsiteX8" fmla="*/ 2000634 w 4001268"/>
                <a:gd name="connsiteY8" fmla="*/ 0 h 3614059"/>
                <a:gd name="connsiteX9" fmla="*/ 4001268 w 4001268"/>
                <a:gd name="connsiteY9" fmla="*/ 1445188 h 3614059"/>
                <a:gd name="connsiteX10" fmla="*/ 3659101 w 4001268"/>
                <a:gd name="connsiteY10" fmla="*/ 1445188 h 3614059"/>
                <a:gd name="connsiteX11" fmla="*/ 3657271 w 4001268"/>
                <a:gd name="connsiteY11" fmla="*/ 1960474 h 3614059"/>
                <a:gd name="connsiteX0" fmla="*/ 3368677 w 4001268"/>
                <a:gd name="connsiteY0" fmla="*/ 2037434 h 3614059"/>
                <a:gd name="connsiteX1" fmla="*/ 3372234 w 4001268"/>
                <a:gd name="connsiteY1" fmla="*/ 1559139 h 3614059"/>
                <a:gd name="connsiteX2" fmla="*/ 629034 w 4001268"/>
                <a:gd name="connsiteY2" fmla="*/ 1559139 h 3614059"/>
                <a:gd name="connsiteX3" fmla="*/ 629034 w 4001268"/>
                <a:gd name="connsiteY3" fmla="*/ 3614059 h 3614059"/>
                <a:gd name="connsiteX4" fmla="*/ 342168 w 4001268"/>
                <a:gd name="connsiteY4" fmla="*/ 3614059 h 3614059"/>
                <a:gd name="connsiteX5" fmla="*/ 342168 w 4001268"/>
                <a:gd name="connsiteY5" fmla="*/ 1445188 h 3614059"/>
                <a:gd name="connsiteX6" fmla="*/ 0 w 4001268"/>
                <a:gd name="connsiteY6" fmla="*/ 1445188 h 3614059"/>
                <a:gd name="connsiteX7" fmla="*/ 2000634 w 4001268"/>
                <a:gd name="connsiteY7" fmla="*/ 0 h 3614059"/>
                <a:gd name="connsiteX8" fmla="*/ 4001268 w 4001268"/>
                <a:gd name="connsiteY8" fmla="*/ 1445188 h 3614059"/>
                <a:gd name="connsiteX9" fmla="*/ 3659101 w 4001268"/>
                <a:gd name="connsiteY9" fmla="*/ 1445188 h 3614059"/>
                <a:gd name="connsiteX10" fmla="*/ 3657271 w 4001268"/>
                <a:gd name="connsiteY10" fmla="*/ 1960474 h 36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1268" h="3614059">
                  <a:moveTo>
                    <a:pt x="3368677" y="2037434"/>
                  </a:moveTo>
                  <a:cubicBezTo>
                    <a:pt x="3369863" y="1878002"/>
                    <a:pt x="3371048" y="1718571"/>
                    <a:pt x="3372234" y="1559139"/>
                  </a:cubicBezTo>
                  <a:lnTo>
                    <a:pt x="629034" y="1559139"/>
                  </a:lnTo>
                  <a:lnTo>
                    <a:pt x="629034" y="3614059"/>
                  </a:lnTo>
                  <a:lnTo>
                    <a:pt x="342168" y="3614059"/>
                  </a:lnTo>
                  <a:lnTo>
                    <a:pt x="342168" y="1445188"/>
                  </a:lnTo>
                  <a:lnTo>
                    <a:pt x="0" y="1445188"/>
                  </a:lnTo>
                  <a:lnTo>
                    <a:pt x="2000634" y="0"/>
                  </a:lnTo>
                  <a:lnTo>
                    <a:pt x="4001268" y="1445188"/>
                  </a:lnTo>
                  <a:lnTo>
                    <a:pt x="3659101" y="1445188"/>
                  </a:lnTo>
                  <a:lnTo>
                    <a:pt x="3657271" y="19604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BD27C42-CD4B-48DD-8D4D-545B1A2A9349}"/>
                </a:ext>
              </a:extLst>
            </p:cNvPr>
            <p:cNvSpPr/>
            <p:nvPr/>
          </p:nvSpPr>
          <p:spPr bwMode="auto">
            <a:xfrm>
              <a:off x="3364798" y="4227868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AC75A1-45FD-4EF0-84C5-B07D0B2D13BE}"/>
                </a:ext>
              </a:extLst>
            </p:cNvPr>
            <p:cNvSpPr/>
            <p:nvPr/>
          </p:nvSpPr>
          <p:spPr bwMode="auto">
            <a:xfrm>
              <a:off x="3968585" y="4227868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4DD7C80-D27E-466D-81EA-28DEB3E2E6A9}"/>
                </a:ext>
              </a:extLst>
            </p:cNvPr>
            <p:cNvSpPr/>
            <p:nvPr/>
          </p:nvSpPr>
          <p:spPr bwMode="auto">
            <a:xfrm>
              <a:off x="4572371" y="4227868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D9AEBC6-E0D7-4C9A-9AF8-15C4FBB2D2E5}"/>
                </a:ext>
              </a:extLst>
            </p:cNvPr>
            <p:cNvSpPr/>
            <p:nvPr/>
          </p:nvSpPr>
          <p:spPr bwMode="auto">
            <a:xfrm>
              <a:off x="3364798" y="3624080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F484CDD-93CE-408F-AC1E-6D2E4348E663}"/>
                </a:ext>
              </a:extLst>
            </p:cNvPr>
            <p:cNvSpPr/>
            <p:nvPr/>
          </p:nvSpPr>
          <p:spPr bwMode="auto">
            <a:xfrm>
              <a:off x="3968585" y="3624080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1E2C81D-2ABC-41B5-B750-D9EB61158F8E}"/>
                </a:ext>
              </a:extLst>
            </p:cNvPr>
            <p:cNvSpPr/>
            <p:nvPr/>
          </p:nvSpPr>
          <p:spPr bwMode="auto">
            <a:xfrm>
              <a:off x="3777367" y="3020291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Cylinder 828">
              <a:extLst>
                <a:ext uri="{FF2B5EF4-FFF2-40B4-BE49-F238E27FC236}">
                  <a16:creationId xmlns:a16="http://schemas.microsoft.com/office/drawing/2014/main" id="{6BE24653-D746-4FFD-A4DD-27FBDA2CC00B}"/>
                </a:ext>
              </a:extLst>
            </p:cNvPr>
            <p:cNvSpPr/>
            <p:nvPr/>
          </p:nvSpPr>
          <p:spPr bwMode="auto">
            <a:xfrm>
              <a:off x="5335724" y="3170126"/>
              <a:ext cx="2391318" cy="3141626"/>
            </a:xfrm>
            <a:prstGeom prst="can">
              <a:avLst>
                <a:gd name="adj" fmla="val 39530"/>
              </a:avLst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9ECB93-F150-4B63-831F-113DCA940460}"/>
              </a:ext>
            </a:extLst>
          </p:cNvPr>
          <p:cNvGrpSpPr/>
          <p:nvPr/>
        </p:nvGrpSpPr>
        <p:grpSpPr>
          <a:xfrm>
            <a:off x="2460504" y="2390630"/>
            <a:ext cx="1558440" cy="1111770"/>
            <a:chOff x="2520437" y="2198161"/>
            <a:chExt cx="1558440" cy="111177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80B8954-7E47-4106-AEE0-73498F9C3EF9}"/>
                </a:ext>
              </a:extLst>
            </p:cNvPr>
            <p:cNvSpPr/>
            <p:nvPr/>
          </p:nvSpPr>
          <p:spPr>
            <a:xfrm>
              <a:off x="2520437" y="2678989"/>
              <a:ext cx="1558440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lang="en-US" sz="1000" kern="0" dirty="0"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-Azure Data Factory</a:t>
              </a:r>
            </a:p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lang="en-US" sz="1000" kern="0" dirty="0"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-SQL Server Integration</a:t>
              </a:r>
            </a:p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lang="en-US" sz="1000" kern="0" dirty="0"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 Services 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34E25BA-16EF-406B-BF45-4F35AD3D945E}"/>
                </a:ext>
              </a:extLst>
            </p:cNvPr>
            <p:cNvGrpSpPr/>
            <p:nvPr/>
          </p:nvGrpSpPr>
          <p:grpSpPr>
            <a:xfrm>
              <a:off x="2935903" y="2198161"/>
              <a:ext cx="423284" cy="416651"/>
              <a:chOff x="5279190" y="5401430"/>
              <a:chExt cx="1101836" cy="1106637"/>
            </a:xfrm>
          </p:grpSpPr>
          <p:sp>
            <p:nvSpPr>
              <p:cNvPr id="46" name="Freeform: Shape 815">
                <a:extLst>
                  <a:ext uri="{FF2B5EF4-FFF2-40B4-BE49-F238E27FC236}">
                    <a16:creationId xmlns:a16="http://schemas.microsoft.com/office/drawing/2014/main" id="{7649BD5F-8648-4428-AC43-77135A4E8D85}"/>
                  </a:ext>
                </a:extLst>
              </p:cNvPr>
              <p:cNvSpPr/>
              <p:nvPr/>
            </p:nvSpPr>
            <p:spPr bwMode="auto">
              <a:xfrm>
                <a:off x="5708249" y="6208019"/>
                <a:ext cx="122821" cy="122820"/>
              </a:xfrm>
              <a:custGeom>
                <a:avLst/>
                <a:gdLst>
                  <a:gd name="connsiteX0" fmla="*/ 0 w 122821"/>
                  <a:gd name="connsiteY0" fmla="*/ 0 h 122820"/>
                  <a:gd name="connsiteX1" fmla="*/ 122821 w 122821"/>
                  <a:gd name="connsiteY1" fmla="*/ 0 h 122820"/>
                  <a:gd name="connsiteX2" fmla="*/ 122821 w 122821"/>
                  <a:gd name="connsiteY2" fmla="*/ 122820 h 122820"/>
                  <a:gd name="connsiteX3" fmla="*/ 0 w 122821"/>
                  <a:gd name="connsiteY3" fmla="*/ 122820 h 122820"/>
                  <a:gd name="connsiteX4" fmla="*/ 0 w 122821"/>
                  <a:gd name="connsiteY4" fmla="*/ 0 h 12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21" h="122820">
                    <a:moveTo>
                      <a:pt x="0" y="0"/>
                    </a:moveTo>
                    <a:lnTo>
                      <a:pt x="122821" y="0"/>
                    </a:lnTo>
                    <a:lnTo>
                      <a:pt x="122821" y="122820"/>
                    </a:lnTo>
                    <a:lnTo>
                      <a:pt x="0" y="1228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>
                  <a:solidFill>
                    <a:schemeClr val="tx1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7" name="Freeform: Shape 816">
                <a:extLst>
                  <a:ext uri="{FF2B5EF4-FFF2-40B4-BE49-F238E27FC236}">
                    <a16:creationId xmlns:a16="http://schemas.microsoft.com/office/drawing/2014/main" id="{85F9C6A9-4370-4283-BC2F-5B4F5A9CD215}"/>
                  </a:ext>
                </a:extLst>
              </p:cNvPr>
              <p:cNvSpPr/>
              <p:nvPr/>
            </p:nvSpPr>
            <p:spPr bwMode="auto">
              <a:xfrm>
                <a:off x="5921817" y="6208019"/>
                <a:ext cx="122821" cy="122820"/>
              </a:xfrm>
              <a:custGeom>
                <a:avLst/>
                <a:gdLst>
                  <a:gd name="connsiteX0" fmla="*/ 0 w 122821"/>
                  <a:gd name="connsiteY0" fmla="*/ 0 h 122820"/>
                  <a:gd name="connsiteX1" fmla="*/ 122821 w 122821"/>
                  <a:gd name="connsiteY1" fmla="*/ 0 h 122820"/>
                  <a:gd name="connsiteX2" fmla="*/ 122821 w 122821"/>
                  <a:gd name="connsiteY2" fmla="*/ 122820 h 122820"/>
                  <a:gd name="connsiteX3" fmla="*/ 0 w 122821"/>
                  <a:gd name="connsiteY3" fmla="*/ 122820 h 122820"/>
                  <a:gd name="connsiteX4" fmla="*/ 0 w 122821"/>
                  <a:gd name="connsiteY4" fmla="*/ 0 h 12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21" h="122820">
                    <a:moveTo>
                      <a:pt x="0" y="0"/>
                    </a:moveTo>
                    <a:lnTo>
                      <a:pt x="122821" y="0"/>
                    </a:lnTo>
                    <a:lnTo>
                      <a:pt x="122821" y="122820"/>
                    </a:lnTo>
                    <a:lnTo>
                      <a:pt x="0" y="1228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>
                  <a:solidFill>
                    <a:schemeClr val="tx1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8" name="Freeform: Shape 817">
                <a:extLst>
                  <a:ext uri="{FF2B5EF4-FFF2-40B4-BE49-F238E27FC236}">
                    <a16:creationId xmlns:a16="http://schemas.microsoft.com/office/drawing/2014/main" id="{16C4D8D5-703B-4947-8416-8BCEB0F70D99}"/>
                  </a:ext>
                </a:extLst>
              </p:cNvPr>
              <p:cNvSpPr/>
              <p:nvPr/>
            </p:nvSpPr>
            <p:spPr bwMode="auto">
              <a:xfrm>
                <a:off x="6135385" y="6208019"/>
                <a:ext cx="122821" cy="122820"/>
              </a:xfrm>
              <a:custGeom>
                <a:avLst/>
                <a:gdLst>
                  <a:gd name="connsiteX0" fmla="*/ 0 w 122821"/>
                  <a:gd name="connsiteY0" fmla="*/ 0 h 122820"/>
                  <a:gd name="connsiteX1" fmla="*/ 122821 w 122821"/>
                  <a:gd name="connsiteY1" fmla="*/ 0 h 122820"/>
                  <a:gd name="connsiteX2" fmla="*/ 122821 w 122821"/>
                  <a:gd name="connsiteY2" fmla="*/ 122820 h 122820"/>
                  <a:gd name="connsiteX3" fmla="*/ 0 w 122821"/>
                  <a:gd name="connsiteY3" fmla="*/ 122820 h 122820"/>
                  <a:gd name="connsiteX4" fmla="*/ 0 w 122821"/>
                  <a:gd name="connsiteY4" fmla="*/ 0 h 12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21" h="122820">
                    <a:moveTo>
                      <a:pt x="0" y="0"/>
                    </a:moveTo>
                    <a:lnTo>
                      <a:pt x="122821" y="0"/>
                    </a:lnTo>
                    <a:lnTo>
                      <a:pt x="122821" y="122820"/>
                    </a:lnTo>
                    <a:lnTo>
                      <a:pt x="0" y="1228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>
                  <a:solidFill>
                    <a:schemeClr val="tx1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9" name="Freeform: Shape 818">
                <a:extLst>
                  <a:ext uri="{FF2B5EF4-FFF2-40B4-BE49-F238E27FC236}">
                    <a16:creationId xmlns:a16="http://schemas.microsoft.com/office/drawing/2014/main" id="{C51EBB8E-21AB-4520-9F59-6F059F98296F}"/>
                  </a:ext>
                </a:extLst>
              </p:cNvPr>
              <p:cNvSpPr/>
              <p:nvPr/>
            </p:nvSpPr>
            <p:spPr bwMode="auto">
              <a:xfrm>
                <a:off x="5279191" y="5499596"/>
                <a:ext cx="1101835" cy="1008471"/>
              </a:xfrm>
              <a:custGeom>
                <a:avLst/>
                <a:gdLst>
                  <a:gd name="connsiteX0" fmla="*/ 245153 w 1101835"/>
                  <a:gd name="connsiteY0" fmla="*/ 0 h 1098248"/>
                  <a:gd name="connsiteX1" fmla="*/ 489041 w 1101835"/>
                  <a:gd name="connsiteY1" fmla="*/ 89777 h 1098248"/>
                  <a:gd name="connsiteX2" fmla="*/ 490307 w 1101835"/>
                  <a:gd name="connsiteY2" fmla="*/ 641334 h 1098248"/>
                  <a:gd name="connsiteX3" fmla="*/ 796071 w 1101835"/>
                  <a:gd name="connsiteY3" fmla="*/ 374222 h 1098248"/>
                  <a:gd name="connsiteX4" fmla="*/ 796071 w 1101835"/>
                  <a:gd name="connsiteY4" fmla="*/ 641334 h 1098248"/>
                  <a:gd name="connsiteX5" fmla="*/ 1101835 w 1101835"/>
                  <a:gd name="connsiteY5" fmla="*/ 374222 h 1098248"/>
                  <a:gd name="connsiteX6" fmla="*/ 1101835 w 1101835"/>
                  <a:gd name="connsiteY6" fmla="*/ 1098248 h 1098248"/>
                  <a:gd name="connsiteX7" fmla="*/ 0 w 1101835"/>
                  <a:gd name="connsiteY7" fmla="*/ 1098248 h 1098248"/>
                  <a:gd name="connsiteX8" fmla="*/ 1265 w 1101835"/>
                  <a:gd name="connsiteY8" fmla="*/ 89777 h 1098248"/>
                  <a:gd name="connsiteX9" fmla="*/ 245153 w 1101835"/>
                  <a:gd name="connsiteY9" fmla="*/ 0 h 1098248"/>
                  <a:gd name="connsiteX0" fmla="*/ 245153 w 1101835"/>
                  <a:gd name="connsiteY0" fmla="*/ 0 h 1098248"/>
                  <a:gd name="connsiteX1" fmla="*/ 489041 w 1101835"/>
                  <a:gd name="connsiteY1" fmla="*/ 89777 h 1098248"/>
                  <a:gd name="connsiteX2" fmla="*/ 490307 w 1101835"/>
                  <a:gd name="connsiteY2" fmla="*/ 641334 h 1098248"/>
                  <a:gd name="connsiteX3" fmla="*/ 796071 w 1101835"/>
                  <a:gd name="connsiteY3" fmla="*/ 374222 h 1098248"/>
                  <a:gd name="connsiteX4" fmla="*/ 796071 w 1101835"/>
                  <a:gd name="connsiteY4" fmla="*/ 641334 h 1098248"/>
                  <a:gd name="connsiteX5" fmla="*/ 1101835 w 1101835"/>
                  <a:gd name="connsiteY5" fmla="*/ 374222 h 1098248"/>
                  <a:gd name="connsiteX6" fmla="*/ 1101835 w 1101835"/>
                  <a:gd name="connsiteY6" fmla="*/ 1098248 h 1098248"/>
                  <a:gd name="connsiteX7" fmla="*/ 0 w 1101835"/>
                  <a:gd name="connsiteY7" fmla="*/ 1098248 h 1098248"/>
                  <a:gd name="connsiteX8" fmla="*/ 1265 w 1101835"/>
                  <a:gd name="connsiteY8" fmla="*/ 89777 h 1098248"/>
                  <a:gd name="connsiteX9" fmla="*/ 336593 w 1101835"/>
                  <a:gd name="connsiteY9" fmla="*/ 91440 h 1098248"/>
                  <a:gd name="connsiteX0" fmla="*/ 245153 w 1101835"/>
                  <a:gd name="connsiteY0" fmla="*/ 0 h 1098248"/>
                  <a:gd name="connsiteX1" fmla="*/ 489041 w 1101835"/>
                  <a:gd name="connsiteY1" fmla="*/ 89777 h 1098248"/>
                  <a:gd name="connsiteX2" fmla="*/ 490307 w 1101835"/>
                  <a:gd name="connsiteY2" fmla="*/ 641334 h 1098248"/>
                  <a:gd name="connsiteX3" fmla="*/ 796071 w 1101835"/>
                  <a:gd name="connsiteY3" fmla="*/ 374222 h 1098248"/>
                  <a:gd name="connsiteX4" fmla="*/ 796071 w 1101835"/>
                  <a:gd name="connsiteY4" fmla="*/ 641334 h 1098248"/>
                  <a:gd name="connsiteX5" fmla="*/ 1101835 w 1101835"/>
                  <a:gd name="connsiteY5" fmla="*/ 374222 h 1098248"/>
                  <a:gd name="connsiteX6" fmla="*/ 1101835 w 1101835"/>
                  <a:gd name="connsiteY6" fmla="*/ 1098248 h 1098248"/>
                  <a:gd name="connsiteX7" fmla="*/ 0 w 1101835"/>
                  <a:gd name="connsiteY7" fmla="*/ 1098248 h 1098248"/>
                  <a:gd name="connsiteX8" fmla="*/ 1265 w 1101835"/>
                  <a:gd name="connsiteY8" fmla="*/ 89777 h 1098248"/>
                  <a:gd name="connsiteX0" fmla="*/ 489041 w 1101835"/>
                  <a:gd name="connsiteY0" fmla="*/ 0 h 1008471"/>
                  <a:gd name="connsiteX1" fmla="*/ 490307 w 1101835"/>
                  <a:gd name="connsiteY1" fmla="*/ 551557 h 1008471"/>
                  <a:gd name="connsiteX2" fmla="*/ 796071 w 1101835"/>
                  <a:gd name="connsiteY2" fmla="*/ 284445 h 1008471"/>
                  <a:gd name="connsiteX3" fmla="*/ 796071 w 1101835"/>
                  <a:gd name="connsiteY3" fmla="*/ 551557 h 1008471"/>
                  <a:gd name="connsiteX4" fmla="*/ 1101835 w 1101835"/>
                  <a:gd name="connsiteY4" fmla="*/ 284445 h 1008471"/>
                  <a:gd name="connsiteX5" fmla="*/ 1101835 w 1101835"/>
                  <a:gd name="connsiteY5" fmla="*/ 1008471 h 1008471"/>
                  <a:gd name="connsiteX6" fmla="*/ 0 w 1101835"/>
                  <a:gd name="connsiteY6" fmla="*/ 1008471 h 1008471"/>
                  <a:gd name="connsiteX7" fmla="*/ 1265 w 1101835"/>
                  <a:gd name="connsiteY7" fmla="*/ 0 h 100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1835" h="1008471">
                    <a:moveTo>
                      <a:pt x="489041" y="0"/>
                    </a:moveTo>
                    <a:lnTo>
                      <a:pt x="490307" y="551557"/>
                    </a:lnTo>
                    <a:lnTo>
                      <a:pt x="796071" y="284445"/>
                    </a:lnTo>
                    <a:lnTo>
                      <a:pt x="796071" y="551557"/>
                    </a:lnTo>
                    <a:lnTo>
                      <a:pt x="1101835" y="284445"/>
                    </a:lnTo>
                    <a:lnTo>
                      <a:pt x="1101835" y="1008471"/>
                    </a:lnTo>
                    <a:lnTo>
                      <a:pt x="0" y="1008471"/>
                    </a:lnTo>
                    <a:cubicBezTo>
                      <a:pt x="422" y="672314"/>
                      <a:pt x="843" y="336157"/>
                      <a:pt x="1265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>
                  <a:solidFill>
                    <a:schemeClr val="tx1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0" name="Freeform: Shape 819">
                <a:extLst>
                  <a:ext uri="{FF2B5EF4-FFF2-40B4-BE49-F238E27FC236}">
                    <a16:creationId xmlns:a16="http://schemas.microsoft.com/office/drawing/2014/main" id="{D4783DEB-1D55-4270-A2D8-BFC030DC0855}"/>
                  </a:ext>
                </a:extLst>
              </p:cNvPr>
              <p:cNvSpPr/>
              <p:nvPr/>
            </p:nvSpPr>
            <p:spPr bwMode="auto">
              <a:xfrm>
                <a:off x="5279190" y="5401430"/>
                <a:ext cx="488333" cy="201776"/>
              </a:xfrm>
              <a:custGeom>
                <a:avLst/>
                <a:gdLst>
                  <a:gd name="connsiteX0" fmla="*/ 246301 w 492602"/>
                  <a:gd name="connsiteY0" fmla="*/ 0 h 201776"/>
                  <a:gd name="connsiteX1" fmla="*/ 492602 w 492602"/>
                  <a:gd name="connsiteY1" fmla="*/ 100888 h 201776"/>
                  <a:gd name="connsiteX2" fmla="*/ 246301 w 492602"/>
                  <a:gd name="connsiteY2" fmla="*/ 201776 h 201776"/>
                  <a:gd name="connsiteX3" fmla="*/ 0 w 492602"/>
                  <a:gd name="connsiteY3" fmla="*/ 100888 h 201776"/>
                  <a:gd name="connsiteX4" fmla="*/ 246301 w 492602"/>
                  <a:gd name="connsiteY4" fmla="*/ 0 h 20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602" h="201776">
                    <a:moveTo>
                      <a:pt x="246301" y="0"/>
                    </a:moveTo>
                    <a:cubicBezTo>
                      <a:pt x="382329" y="0"/>
                      <a:pt x="492602" y="45169"/>
                      <a:pt x="492602" y="100888"/>
                    </a:cubicBezTo>
                    <a:cubicBezTo>
                      <a:pt x="492602" y="156607"/>
                      <a:pt x="382329" y="201776"/>
                      <a:pt x="246301" y="201776"/>
                    </a:cubicBezTo>
                    <a:cubicBezTo>
                      <a:pt x="110273" y="201776"/>
                      <a:pt x="0" y="156607"/>
                      <a:pt x="0" y="100888"/>
                    </a:cubicBezTo>
                    <a:cubicBezTo>
                      <a:pt x="0" y="45169"/>
                      <a:pt x="110273" y="0"/>
                      <a:pt x="246301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>
                  <a:solidFill>
                    <a:schemeClr val="tx1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3FA1F34-0EFE-4299-A340-C062BC16732C}"/>
              </a:ext>
            </a:extLst>
          </p:cNvPr>
          <p:cNvSpPr/>
          <p:nvPr/>
        </p:nvSpPr>
        <p:spPr>
          <a:xfrm>
            <a:off x="9497649" y="5520445"/>
            <a:ext cx="119346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Analysis Services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 Analysis Services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2494964-9F35-425F-9CA4-51BAC2A348A4}"/>
              </a:ext>
            </a:extLst>
          </p:cNvPr>
          <p:cNvCxnSpPr/>
          <p:nvPr/>
        </p:nvCxnSpPr>
        <p:spPr>
          <a:xfrm>
            <a:off x="1874707" y="2754154"/>
            <a:ext cx="105238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AF0469A-2271-42B4-B0E9-560F44B904B1}"/>
              </a:ext>
            </a:extLst>
          </p:cNvPr>
          <p:cNvCxnSpPr/>
          <p:nvPr/>
        </p:nvCxnSpPr>
        <p:spPr>
          <a:xfrm>
            <a:off x="1874707" y="5403141"/>
            <a:ext cx="105238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0FB46866-198C-4DF2-A4D1-96E12E64FDDE}"/>
              </a:ext>
            </a:extLst>
          </p:cNvPr>
          <p:cNvSpPr/>
          <p:nvPr/>
        </p:nvSpPr>
        <p:spPr>
          <a:xfrm>
            <a:off x="2460504" y="5520445"/>
            <a:ext cx="209865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Data Factory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 Integration Services 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8D0ADD7-98F6-4A7B-9561-2793808A7D2F}"/>
              </a:ext>
            </a:extLst>
          </p:cNvPr>
          <p:cNvCxnSpPr>
            <a:cxnSpLocks/>
          </p:cNvCxnSpPr>
          <p:nvPr/>
        </p:nvCxnSpPr>
        <p:spPr>
          <a:xfrm>
            <a:off x="10538149" y="5242886"/>
            <a:ext cx="152962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8EEB3B-1AEA-4D82-AD18-A04DECC16DEC}"/>
              </a:ext>
            </a:extLst>
          </p:cNvPr>
          <p:cNvCxnSpPr>
            <a:cxnSpLocks/>
          </p:cNvCxnSpPr>
          <p:nvPr/>
        </p:nvCxnSpPr>
        <p:spPr>
          <a:xfrm>
            <a:off x="3426891" y="5403141"/>
            <a:ext cx="4675273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D3D02184-1A48-49B4-8AE4-B04422123428}"/>
              </a:ext>
            </a:extLst>
          </p:cNvPr>
          <p:cNvCxnSpPr>
            <a:cxnSpLocks/>
          </p:cNvCxnSpPr>
          <p:nvPr/>
        </p:nvCxnSpPr>
        <p:spPr>
          <a:xfrm flipV="1">
            <a:off x="5640222" y="2229170"/>
            <a:ext cx="1286659" cy="1139370"/>
          </a:xfrm>
          <a:prstGeom prst="bentConnector3">
            <a:avLst>
              <a:gd name="adj1" fmla="val 61253"/>
            </a:avLst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767651A-60E8-4EC4-9B31-3212C7F8FB3A}"/>
              </a:ext>
            </a:extLst>
          </p:cNvPr>
          <p:cNvCxnSpPr>
            <a:cxnSpLocks/>
          </p:cNvCxnSpPr>
          <p:nvPr/>
        </p:nvCxnSpPr>
        <p:spPr>
          <a:xfrm>
            <a:off x="7840980" y="2213410"/>
            <a:ext cx="2850131" cy="2686055"/>
          </a:xfrm>
          <a:prstGeom prst="bentConnector3">
            <a:avLst>
              <a:gd name="adj1" fmla="val 50000"/>
            </a:avLst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4520E9BE-CD9B-446B-9500-A6D208D3EBB6}"/>
              </a:ext>
            </a:extLst>
          </p:cNvPr>
          <p:cNvCxnSpPr>
            <a:cxnSpLocks/>
          </p:cNvCxnSpPr>
          <p:nvPr/>
        </p:nvCxnSpPr>
        <p:spPr>
          <a:xfrm>
            <a:off x="5640222" y="3418720"/>
            <a:ext cx="2438162" cy="1860429"/>
          </a:xfrm>
          <a:prstGeom prst="bentConnector3">
            <a:avLst>
              <a:gd name="adj1" fmla="val 32304"/>
            </a:avLst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652E267-8E30-40AC-BE32-42369714C77A}"/>
              </a:ext>
            </a:extLst>
          </p:cNvPr>
          <p:cNvSpPr/>
          <p:nvPr/>
        </p:nvSpPr>
        <p:spPr>
          <a:xfrm>
            <a:off x="7044906" y="5032910"/>
            <a:ext cx="7040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buSzPct val="90000"/>
              <a:defRPr/>
            </a:pPr>
            <a:r>
              <a:rPr lang="en-US" sz="1000" kern="0" dirty="0">
                <a:solidFill>
                  <a:schemeClr val="tx2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Polybase</a:t>
            </a:r>
          </a:p>
        </p:txBody>
      </p:sp>
      <p:sp>
        <p:nvSpPr>
          <p:cNvPr id="61" name="Right Bracket 60">
            <a:extLst>
              <a:ext uri="{FF2B5EF4-FFF2-40B4-BE49-F238E27FC236}">
                <a16:creationId xmlns:a16="http://schemas.microsoft.com/office/drawing/2014/main" id="{86964536-85EF-4484-AF44-5E7159451411}"/>
              </a:ext>
            </a:extLst>
          </p:cNvPr>
          <p:cNvSpPr/>
          <p:nvPr/>
        </p:nvSpPr>
        <p:spPr>
          <a:xfrm>
            <a:off x="1764656" y="1985573"/>
            <a:ext cx="87550" cy="4032679"/>
          </a:xfrm>
          <a:prstGeom prst="rightBracket">
            <a:avLst/>
          </a:prstGeom>
          <a:ln w="12700">
            <a:solidFill>
              <a:srgbClr val="0078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5B18D58-9CA8-4D10-A3E6-63A24E612259}"/>
              </a:ext>
            </a:extLst>
          </p:cNvPr>
          <p:cNvGrpSpPr/>
          <p:nvPr/>
        </p:nvGrpSpPr>
        <p:grpSpPr>
          <a:xfrm>
            <a:off x="9756943" y="5014686"/>
            <a:ext cx="547230" cy="426058"/>
            <a:chOff x="2062250" y="1828801"/>
            <a:chExt cx="438091" cy="34108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96F0997-A886-4F36-87D4-50FD6A065E64}"/>
                </a:ext>
              </a:extLst>
            </p:cNvPr>
            <p:cNvGrpSpPr/>
            <p:nvPr/>
          </p:nvGrpSpPr>
          <p:grpSpPr>
            <a:xfrm>
              <a:off x="2062250" y="1828801"/>
              <a:ext cx="180067" cy="140947"/>
              <a:chOff x="2438399" y="1828800"/>
              <a:chExt cx="1923143" cy="1799771"/>
            </a:xfrm>
            <a:noFill/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26FADD-D9B5-4049-96F1-DFDE09F1776F}"/>
                  </a:ext>
                </a:extLst>
              </p:cNvPr>
              <p:cNvSpPr/>
              <p:nvPr/>
            </p:nvSpPr>
            <p:spPr bwMode="auto">
              <a:xfrm>
                <a:off x="2438399" y="1828800"/>
                <a:ext cx="1923143" cy="179977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5F34E7C-ADE8-4C58-B38E-52C2D2983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399" y="2258786"/>
                <a:ext cx="1923143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1EDABD7-3C26-4441-9E5F-8E61CADB92F1}"/>
                </a:ext>
              </a:extLst>
            </p:cNvPr>
            <p:cNvGrpSpPr/>
            <p:nvPr/>
          </p:nvGrpSpPr>
          <p:grpSpPr>
            <a:xfrm>
              <a:off x="2093480" y="2028939"/>
              <a:ext cx="180067" cy="140947"/>
              <a:chOff x="2438399" y="1828800"/>
              <a:chExt cx="1923143" cy="1799771"/>
            </a:xfrm>
            <a:no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9A48C87-FC0C-4C78-B76F-A5906D3D4059}"/>
                  </a:ext>
                </a:extLst>
              </p:cNvPr>
              <p:cNvSpPr/>
              <p:nvPr/>
            </p:nvSpPr>
            <p:spPr bwMode="auto">
              <a:xfrm>
                <a:off x="2438399" y="1828800"/>
                <a:ext cx="1923143" cy="179977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0C0E4E0-D033-4122-88EC-CD79E7A5A0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399" y="2258786"/>
                <a:ext cx="1923143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EBCA63F-1FE3-450F-852A-5B95A2FFA32E}"/>
                </a:ext>
              </a:extLst>
            </p:cNvPr>
            <p:cNvGrpSpPr/>
            <p:nvPr/>
          </p:nvGrpSpPr>
          <p:grpSpPr>
            <a:xfrm>
              <a:off x="2320274" y="1907031"/>
              <a:ext cx="180067" cy="140947"/>
              <a:chOff x="2438399" y="1828800"/>
              <a:chExt cx="1923143" cy="1799771"/>
            </a:xfrm>
            <a:no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0B64D8E-CAEA-4A7A-BC21-48284A567066}"/>
                  </a:ext>
                </a:extLst>
              </p:cNvPr>
              <p:cNvSpPr/>
              <p:nvPr/>
            </p:nvSpPr>
            <p:spPr bwMode="auto">
              <a:xfrm>
                <a:off x="2438399" y="1828800"/>
                <a:ext cx="1923143" cy="179977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83AB26B-219A-42C7-A8EC-25C1B8354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399" y="2258786"/>
                <a:ext cx="1923143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1CA1075-B4C0-4487-A233-3E4B90F1CCE0}"/>
                </a:ext>
              </a:extLst>
            </p:cNvPr>
            <p:cNvGrpSpPr/>
            <p:nvPr/>
          </p:nvGrpSpPr>
          <p:grpSpPr>
            <a:xfrm>
              <a:off x="2129218" y="1891046"/>
              <a:ext cx="303775" cy="247510"/>
              <a:chOff x="2129218" y="1898304"/>
              <a:chExt cx="303775" cy="24751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7764EB4-5F3B-42C3-996F-E3233822AE72}"/>
                  </a:ext>
                </a:extLst>
              </p:cNvPr>
              <p:cNvSpPr/>
              <p:nvPr/>
            </p:nvSpPr>
            <p:spPr bwMode="auto">
              <a:xfrm rot="20526251">
                <a:off x="2129218" y="1898304"/>
                <a:ext cx="45467" cy="454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2CE2903-C521-43A4-A503-B6C09334BB90}"/>
                  </a:ext>
                </a:extLst>
              </p:cNvPr>
              <p:cNvSpPr/>
              <p:nvPr/>
            </p:nvSpPr>
            <p:spPr bwMode="auto">
              <a:xfrm>
                <a:off x="2160192" y="2100347"/>
                <a:ext cx="45467" cy="454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38D9DA4-5483-497C-8466-76B3CA2DBCE2}"/>
                  </a:ext>
                </a:extLst>
              </p:cNvPr>
              <p:cNvSpPr/>
              <p:nvPr/>
            </p:nvSpPr>
            <p:spPr bwMode="auto">
              <a:xfrm rot="19893199">
                <a:off x="2387526" y="1977587"/>
                <a:ext cx="45467" cy="454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9CB36ED-3B45-46E0-9AA5-D6C28B9895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2188" y="1931395"/>
                <a:ext cx="216280" cy="62448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95173C9-BD4F-4AE1-B00A-531138BC5F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8937" y="1942671"/>
                <a:ext cx="23989" cy="157676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6908C30-A489-43AA-BE34-D5FE89D93A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99001" y="2011149"/>
                <a:ext cx="191271" cy="95857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EB449C9-4000-450A-85BB-29F496E0E111}"/>
              </a:ext>
            </a:extLst>
          </p:cNvPr>
          <p:cNvGrpSpPr/>
          <p:nvPr/>
        </p:nvGrpSpPr>
        <p:grpSpPr>
          <a:xfrm>
            <a:off x="2875970" y="5037345"/>
            <a:ext cx="423284" cy="416651"/>
            <a:chOff x="5279190" y="5401430"/>
            <a:chExt cx="1101836" cy="1106637"/>
          </a:xfrm>
        </p:grpSpPr>
        <p:sp>
          <p:nvSpPr>
            <p:cNvPr id="94" name="Freeform: Shape 815">
              <a:extLst>
                <a:ext uri="{FF2B5EF4-FFF2-40B4-BE49-F238E27FC236}">
                  <a16:creationId xmlns:a16="http://schemas.microsoft.com/office/drawing/2014/main" id="{FADBF95F-0431-4850-837A-3BBFE057808D}"/>
                </a:ext>
              </a:extLst>
            </p:cNvPr>
            <p:cNvSpPr/>
            <p:nvPr/>
          </p:nvSpPr>
          <p:spPr bwMode="auto">
            <a:xfrm>
              <a:off x="5708249" y="6208019"/>
              <a:ext cx="122821" cy="122820"/>
            </a:xfrm>
            <a:custGeom>
              <a:avLst/>
              <a:gdLst>
                <a:gd name="connsiteX0" fmla="*/ 0 w 122821"/>
                <a:gd name="connsiteY0" fmla="*/ 0 h 122820"/>
                <a:gd name="connsiteX1" fmla="*/ 122821 w 122821"/>
                <a:gd name="connsiteY1" fmla="*/ 0 h 122820"/>
                <a:gd name="connsiteX2" fmla="*/ 122821 w 122821"/>
                <a:gd name="connsiteY2" fmla="*/ 122820 h 122820"/>
                <a:gd name="connsiteX3" fmla="*/ 0 w 122821"/>
                <a:gd name="connsiteY3" fmla="*/ 122820 h 122820"/>
                <a:gd name="connsiteX4" fmla="*/ 0 w 122821"/>
                <a:gd name="connsiteY4" fmla="*/ 0 h 1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1" h="122820">
                  <a:moveTo>
                    <a:pt x="0" y="0"/>
                  </a:moveTo>
                  <a:lnTo>
                    <a:pt x="122821" y="0"/>
                  </a:lnTo>
                  <a:lnTo>
                    <a:pt x="122821" y="122820"/>
                  </a:lnTo>
                  <a:lnTo>
                    <a:pt x="0" y="122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Freeform: Shape 816">
              <a:extLst>
                <a:ext uri="{FF2B5EF4-FFF2-40B4-BE49-F238E27FC236}">
                  <a16:creationId xmlns:a16="http://schemas.microsoft.com/office/drawing/2014/main" id="{1C731F4B-627A-4883-AE1E-5619D64D94B3}"/>
                </a:ext>
              </a:extLst>
            </p:cNvPr>
            <p:cNvSpPr/>
            <p:nvPr/>
          </p:nvSpPr>
          <p:spPr bwMode="auto">
            <a:xfrm>
              <a:off x="5921817" y="6208019"/>
              <a:ext cx="122821" cy="122820"/>
            </a:xfrm>
            <a:custGeom>
              <a:avLst/>
              <a:gdLst>
                <a:gd name="connsiteX0" fmla="*/ 0 w 122821"/>
                <a:gd name="connsiteY0" fmla="*/ 0 h 122820"/>
                <a:gd name="connsiteX1" fmla="*/ 122821 w 122821"/>
                <a:gd name="connsiteY1" fmla="*/ 0 h 122820"/>
                <a:gd name="connsiteX2" fmla="*/ 122821 w 122821"/>
                <a:gd name="connsiteY2" fmla="*/ 122820 h 122820"/>
                <a:gd name="connsiteX3" fmla="*/ 0 w 122821"/>
                <a:gd name="connsiteY3" fmla="*/ 122820 h 122820"/>
                <a:gd name="connsiteX4" fmla="*/ 0 w 122821"/>
                <a:gd name="connsiteY4" fmla="*/ 0 h 1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1" h="122820">
                  <a:moveTo>
                    <a:pt x="0" y="0"/>
                  </a:moveTo>
                  <a:lnTo>
                    <a:pt x="122821" y="0"/>
                  </a:lnTo>
                  <a:lnTo>
                    <a:pt x="122821" y="122820"/>
                  </a:lnTo>
                  <a:lnTo>
                    <a:pt x="0" y="122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6" name="Freeform: Shape 817">
              <a:extLst>
                <a:ext uri="{FF2B5EF4-FFF2-40B4-BE49-F238E27FC236}">
                  <a16:creationId xmlns:a16="http://schemas.microsoft.com/office/drawing/2014/main" id="{FDF1D300-572B-4826-BA52-D0026EF227C5}"/>
                </a:ext>
              </a:extLst>
            </p:cNvPr>
            <p:cNvSpPr/>
            <p:nvPr/>
          </p:nvSpPr>
          <p:spPr bwMode="auto">
            <a:xfrm>
              <a:off x="6135385" y="6208019"/>
              <a:ext cx="122821" cy="122820"/>
            </a:xfrm>
            <a:custGeom>
              <a:avLst/>
              <a:gdLst>
                <a:gd name="connsiteX0" fmla="*/ 0 w 122821"/>
                <a:gd name="connsiteY0" fmla="*/ 0 h 122820"/>
                <a:gd name="connsiteX1" fmla="*/ 122821 w 122821"/>
                <a:gd name="connsiteY1" fmla="*/ 0 h 122820"/>
                <a:gd name="connsiteX2" fmla="*/ 122821 w 122821"/>
                <a:gd name="connsiteY2" fmla="*/ 122820 h 122820"/>
                <a:gd name="connsiteX3" fmla="*/ 0 w 122821"/>
                <a:gd name="connsiteY3" fmla="*/ 122820 h 122820"/>
                <a:gd name="connsiteX4" fmla="*/ 0 w 122821"/>
                <a:gd name="connsiteY4" fmla="*/ 0 h 1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1" h="122820">
                  <a:moveTo>
                    <a:pt x="0" y="0"/>
                  </a:moveTo>
                  <a:lnTo>
                    <a:pt x="122821" y="0"/>
                  </a:lnTo>
                  <a:lnTo>
                    <a:pt x="122821" y="122820"/>
                  </a:lnTo>
                  <a:lnTo>
                    <a:pt x="0" y="122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7" name="Freeform: Shape 818">
              <a:extLst>
                <a:ext uri="{FF2B5EF4-FFF2-40B4-BE49-F238E27FC236}">
                  <a16:creationId xmlns:a16="http://schemas.microsoft.com/office/drawing/2014/main" id="{99793AE6-BE2F-41FA-9EBA-87CAB39E6017}"/>
                </a:ext>
              </a:extLst>
            </p:cNvPr>
            <p:cNvSpPr/>
            <p:nvPr/>
          </p:nvSpPr>
          <p:spPr bwMode="auto">
            <a:xfrm>
              <a:off x="5279191" y="5499596"/>
              <a:ext cx="1101835" cy="1008471"/>
            </a:xfrm>
            <a:custGeom>
              <a:avLst/>
              <a:gdLst>
                <a:gd name="connsiteX0" fmla="*/ 245153 w 1101835"/>
                <a:gd name="connsiteY0" fmla="*/ 0 h 1098248"/>
                <a:gd name="connsiteX1" fmla="*/ 489041 w 1101835"/>
                <a:gd name="connsiteY1" fmla="*/ 89777 h 1098248"/>
                <a:gd name="connsiteX2" fmla="*/ 490307 w 1101835"/>
                <a:gd name="connsiteY2" fmla="*/ 641334 h 1098248"/>
                <a:gd name="connsiteX3" fmla="*/ 796071 w 1101835"/>
                <a:gd name="connsiteY3" fmla="*/ 374222 h 1098248"/>
                <a:gd name="connsiteX4" fmla="*/ 796071 w 1101835"/>
                <a:gd name="connsiteY4" fmla="*/ 641334 h 1098248"/>
                <a:gd name="connsiteX5" fmla="*/ 1101835 w 1101835"/>
                <a:gd name="connsiteY5" fmla="*/ 374222 h 1098248"/>
                <a:gd name="connsiteX6" fmla="*/ 1101835 w 1101835"/>
                <a:gd name="connsiteY6" fmla="*/ 1098248 h 1098248"/>
                <a:gd name="connsiteX7" fmla="*/ 0 w 1101835"/>
                <a:gd name="connsiteY7" fmla="*/ 1098248 h 1098248"/>
                <a:gd name="connsiteX8" fmla="*/ 1265 w 1101835"/>
                <a:gd name="connsiteY8" fmla="*/ 89777 h 1098248"/>
                <a:gd name="connsiteX9" fmla="*/ 245153 w 1101835"/>
                <a:gd name="connsiteY9" fmla="*/ 0 h 1098248"/>
                <a:gd name="connsiteX0" fmla="*/ 245153 w 1101835"/>
                <a:gd name="connsiteY0" fmla="*/ 0 h 1098248"/>
                <a:gd name="connsiteX1" fmla="*/ 489041 w 1101835"/>
                <a:gd name="connsiteY1" fmla="*/ 89777 h 1098248"/>
                <a:gd name="connsiteX2" fmla="*/ 490307 w 1101835"/>
                <a:gd name="connsiteY2" fmla="*/ 641334 h 1098248"/>
                <a:gd name="connsiteX3" fmla="*/ 796071 w 1101835"/>
                <a:gd name="connsiteY3" fmla="*/ 374222 h 1098248"/>
                <a:gd name="connsiteX4" fmla="*/ 796071 w 1101835"/>
                <a:gd name="connsiteY4" fmla="*/ 641334 h 1098248"/>
                <a:gd name="connsiteX5" fmla="*/ 1101835 w 1101835"/>
                <a:gd name="connsiteY5" fmla="*/ 374222 h 1098248"/>
                <a:gd name="connsiteX6" fmla="*/ 1101835 w 1101835"/>
                <a:gd name="connsiteY6" fmla="*/ 1098248 h 1098248"/>
                <a:gd name="connsiteX7" fmla="*/ 0 w 1101835"/>
                <a:gd name="connsiteY7" fmla="*/ 1098248 h 1098248"/>
                <a:gd name="connsiteX8" fmla="*/ 1265 w 1101835"/>
                <a:gd name="connsiteY8" fmla="*/ 89777 h 1098248"/>
                <a:gd name="connsiteX9" fmla="*/ 336593 w 1101835"/>
                <a:gd name="connsiteY9" fmla="*/ 91440 h 1098248"/>
                <a:gd name="connsiteX0" fmla="*/ 245153 w 1101835"/>
                <a:gd name="connsiteY0" fmla="*/ 0 h 1098248"/>
                <a:gd name="connsiteX1" fmla="*/ 489041 w 1101835"/>
                <a:gd name="connsiteY1" fmla="*/ 89777 h 1098248"/>
                <a:gd name="connsiteX2" fmla="*/ 490307 w 1101835"/>
                <a:gd name="connsiteY2" fmla="*/ 641334 h 1098248"/>
                <a:gd name="connsiteX3" fmla="*/ 796071 w 1101835"/>
                <a:gd name="connsiteY3" fmla="*/ 374222 h 1098248"/>
                <a:gd name="connsiteX4" fmla="*/ 796071 w 1101835"/>
                <a:gd name="connsiteY4" fmla="*/ 641334 h 1098248"/>
                <a:gd name="connsiteX5" fmla="*/ 1101835 w 1101835"/>
                <a:gd name="connsiteY5" fmla="*/ 374222 h 1098248"/>
                <a:gd name="connsiteX6" fmla="*/ 1101835 w 1101835"/>
                <a:gd name="connsiteY6" fmla="*/ 1098248 h 1098248"/>
                <a:gd name="connsiteX7" fmla="*/ 0 w 1101835"/>
                <a:gd name="connsiteY7" fmla="*/ 1098248 h 1098248"/>
                <a:gd name="connsiteX8" fmla="*/ 1265 w 1101835"/>
                <a:gd name="connsiteY8" fmla="*/ 89777 h 1098248"/>
                <a:gd name="connsiteX0" fmla="*/ 489041 w 1101835"/>
                <a:gd name="connsiteY0" fmla="*/ 0 h 1008471"/>
                <a:gd name="connsiteX1" fmla="*/ 490307 w 1101835"/>
                <a:gd name="connsiteY1" fmla="*/ 551557 h 1008471"/>
                <a:gd name="connsiteX2" fmla="*/ 796071 w 1101835"/>
                <a:gd name="connsiteY2" fmla="*/ 284445 h 1008471"/>
                <a:gd name="connsiteX3" fmla="*/ 796071 w 1101835"/>
                <a:gd name="connsiteY3" fmla="*/ 551557 h 1008471"/>
                <a:gd name="connsiteX4" fmla="*/ 1101835 w 1101835"/>
                <a:gd name="connsiteY4" fmla="*/ 284445 h 1008471"/>
                <a:gd name="connsiteX5" fmla="*/ 1101835 w 1101835"/>
                <a:gd name="connsiteY5" fmla="*/ 1008471 h 1008471"/>
                <a:gd name="connsiteX6" fmla="*/ 0 w 1101835"/>
                <a:gd name="connsiteY6" fmla="*/ 1008471 h 1008471"/>
                <a:gd name="connsiteX7" fmla="*/ 1265 w 1101835"/>
                <a:gd name="connsiteY7" fmla="*/ 0 h 10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1835" h="1008471">
                  <a:moveTo>
                    <a:pt x="489041" y="0"/>
                  </a:moveTo>
                  <a:lnTo>
                    <a:pt x="490307" y="551557"/>
                  </a:lnTo>
                  <a:lnTo>
                    <a:pt x="796071" y="284445"/>
                  </a:lnTo>
                  <a:lnTo>
                    <a:pt x="796071" y="551557"/>
                  </a:lnTo>
                  <a:lnTo>
                    <a:pt x="1101835" y="284445"/>
                  </a:lnTo>
                  <a:lnTo>
                    <a:pt x="1101835" y="1008471"/>
                  </a:lnTo>
                  <a:lnTo>
                    <a:pt x="0" y="1008471"/>
                  </a:lnTo>
                  <a:cubicBezTo>
                    <a:pt x="422" y="672314"/>
                    <a:pt x="843" y="336157"/>
                    <a:pt x="126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Freeform: Shape 819">
              <a:extLst>
                <a:ext uri="{FF2B5EF4-FFF2-40B4-BE49-F238E27FC236}">
                  <a16:creationId xmlns:a16="http://schemas.microsoft.com/office/drawing/2014/main" id="{953E0E61-3D8B-40CC-9D59-0F74AA69EDD5}"/>
                </a:ext>
              </a:extLst>
            </p:cNvPr>
            <p:cNvSpPr/>
            <p:nvPr/>
          </p:nvSpPr>
          <p:spPr bwMode="auto">
            <a:xfrm>
              <a:off x="5279190" y="5401430"/>
              <a:ext cx="488333" cy="201776"/>
            </a:xfrm>
            <a:custGeom>
              <a:avLst/>
              <a:gdLst>
                <a:gd name="connsiteX0" fmla="*/ 246301 w 492602"/>
                <a:gd name="connsiteY0" fmla="*/ 0 h 201776"/>
                <a:gd name="connsiteX1" fmla="*/ 492602 w 492602"/>
                <a:gd name="connsiteY1" fmla="*/ 100888 h 201776"/>
                <a:gd name="connsiteX2" fmla="*/ 246301 w 492602"/>
                <a:gd name="connsiteY2" fmla="*/ 201776 h 201776"/>
                <a:gd name="connsiteX3" fmla="*/ 0 w 492602"/>
                <a:gd name="connsiteY3" fmla="*/ 100888 h 201776"/>
                <a:gd name="connsiteX4" fmla="*/ 246301 w 492602"/>
                <a:gd name="connsiteY4" fmla="*/ 0 h 20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602" h="201776">
                  <a:moveTo>
                    <a:pt x="246301" y="0"/>
                  </a:moveTo>
                  <a:cubicBezTo>
                    <a:pt x="382329" y="0"/>
                    <a:pt x="492602" y="45169"/>
                    <a:pt x="492602" y="100888"/>
                  </a:cubicBezTo>
                  <a:cubicBezTo>
                    <a:pt x="492602" y="156607"/>
                    <a:pt x="382329" y="201776"/>
                    <a:pt x="246301" y="201776"/>
                  </a:cubicBezTo>
                  <a:cubicBezTo>
                    <a:pt x="110273" y="201776"/>
                    <a:pt x="0" y="156607"/>
                    <a:pt x="0" y="100888"/>
                  </a:cubicBezTo>
                  <a:cubicBezTo>
                    <a:pt x="0" y="45169"/>
                    <a:pt x="110273" y="0"/>
                    <a:pt x="246301" y="0"/>
                  </a:cubicBezTo>
                  <a:close/>
                </a:path>
              </a:pathLst>
            </a:custGeom>
            <a:solidFill>
              <a:srgbClr val="F7F7F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1F1F9A0-9C08-4FB2-8773-CAC0427192B3}"/>
              </a:ext>
            </a:extLst>
          </p:cNvPr>
          <p:cNvGrpSpPr/>
          <p:nvPr/>
        </p:nvGrpSpPr>
        <p:grpSpPr>
          <a:xfrm>
            <a:off x="10896070" y="4781833"/>
            <a:ext cx="784139" cy="538298"/>
            <a:chOff x="10791630" y="4209709"/>
            <a:chExt cx="982164" cy="579530"/>
          </a:xfrm>
        </p:grpSpPr>
        <p:sp useBgFill="1">
          <p:nvSpPr>
            <p:cNvPr id="100" name="Freeform 50">
              <a:extLst>
                <a:ext uri="{FF2B5EF4-FFF2-40B4-BE49-F238E27FC236}">
                  <a16:creationId xmlns:a16="http://schemas.microsoft.com/office/drawing/2014/main" id="{B337BFE4-4CBA-42AE-900E-0286835A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9477" y="4489574"/>
              <a:ext cx="434317" cy="299665"/>
            </a:xfrm>
            <a:custGeom>
              <a:avLst/>
              <a:gdLst>
                <a:gd name="T0" fmla="*/ 724 w 1451"/>
                <a:gd name="T1" fmla="*/ 998 h 999"/>
                <a:gd name="T2" fmla="*/ 0 w 1451"/>
                <a:gd name="T3" fmla="*/ 998 h 999"/>
                <a:gd name="T4" fmla="*/ 0 w 1451"/>
                <a:gd name="T5" fmla="*/ 0 h 999"/>
                <a:gd name="T6" fmla="*/ 1450 w 1451"/>
                <a:gd name="T7" fmla="*/ 0 h 999"/>
                <a:gd name="T8" fmla="*/ 1450 w 1451"/>
                <a:gd name="T9" fmla="*/ 998 h 999"/>
                <a:gd name="T10" fmla="*/ 724 w 1451"/>
                <a:gd name="T11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1" h="999">
                  <a:moveTo>
                    <a:pt x="724" y="998"/>
                  </a:moveTo>
                  <a:lnTo>
                    <a:pt x="0" y="998"/>
                  </a:lnTo>
                  <a:lnTo>
                    <a:pt x="0" y="0"/>
                  </a:lnTo>
                  <a:lnTo>
                    <a:pt x="1450" y="0"/>
                  </a:lnTo>
                  <a:lnTo>
                    <a:pt x="1450" y="998"/>
                  </a:lnTo>
                  <a:lnTo>
                    <a:pt x="724" y="998"/>
                  </a:lnTo>
                </a:path>
              </a:pathLst>
            </a:cu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1" name="Freeform 52">
              <a:extLst>
                <a:ext uri="{FF2B5EF4-FFF2-40B4-BE49-F238E27FC236}">
                  <a16:creationId xmlns:a16="http://schemas.microsoft.com/office/drawing/2014/main" id="{4335EA61-728D-4044-896A-4773A33C1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0440" y="4209709"/>
              <a:ext cx="748504" cy="472601"/>
            </a:xfrm>
            <a:custGeom>
              <a:avLst/>
              <a:gdLst>
                <a:gd name="T0" fmla="*/ 1249 w 2500"/>
                <a:gd name="T1" fmla="*/ 1577 h 1578"/>
                <a:gd name="T2" fmla="*/ 0 w 2500"/>
                <a:gd name="T3" fmla="*/ 1577 h 1578"/>
                <a:gd name="T4" fmla="*/ 0 w 2500"/>
                <a:gd name="T5" fmla="*/ 0 h 1578"/>
                <a:gd name="T6" fmla="*/ 2499 w 2500"/>
                <a:gd name="T7" fmla="*/ 0 h 1578"/>
                <a:gd name="T8" fmla="*/ 2499 w 2500"/>
                <a:gd name="T9" fmla="*/ 1577 h 1578"/>
                <a:gd name="T10" fmla="*/ 1249 w 2500"/>
                <a:gd name="T11" fmla="*/ 1577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0" h="1578">
                  <a:moveTo>
                    <a:pt x="1249" y="1577"/>
                  </a:moveTo>
                  <a:lnTo>
                    <a:pt x="0" y="1577"/>
                  </a:lnTo>
                  <a:lnTo>
                    <a:pt x="0" y="0"/>
                  </a:lnTo>
                  <a:lnTo>
                    <a:pt x="2499" y="0"/>
                  </a:lnTo>
                  <a:lnTo>
                    <a:pt x="2499" y="1577"/>
                  </a:lnTo>
                  <a:lnTo>
                    <a:pt x="1249" y="1577"/>
                  </a:lnTo>
                </a:path>
              </a:pathLst>
            </a:cu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2" name="Line 54">
              <a:extLst>
                <a:ext uri="{FF2B5EF4-FFF2-40B4-BE49-F238E27FC236}">
                  <a16:creationId xmlns:a16="http://schemas.microsoft.com/office/drawing/2014/main" id="{5D9932FA-18A2-4AA2-9584-13461FCE2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8717" y="4565480"/>
              <a:ext cx="252142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3" name="Line 55">
              <a:extLst>
                <a:ext uri="{FF2B5EF4-FFF2-40B4-BE49-F238E27FC236}">
                  <a16:creationId xmlns:a16="http://schemas.microsoft.com/office/drawing/2014/main" id="{D203D825-FCD0-4382-8DE2-6E94EE480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84689" y="4618944"/>
              <a:ext cx="116170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4" name="Line 56">
              <a:extLst>
                <a:ext uri="{FF2B5EF4-FFF2-40B4-BE49-F238E27FC236}">
                  <a16:creationId xmlns:a16="http://schemas.microsoft.com/office/drawing/2014/main" id="{4B1D29D2-B091-4B53-B7F4-99B0C3A178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8717" y="4512015"/>
              <a:ext cx="252142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5" name="Freeform 57">
              <a:extLst>
                <a:ext uri="{FF2B5EF4-FFF2-40B4-BE49-F238E27FC236}">
                  <a16:creationId xmlns:a16="http://schemas.microsoft.com/office/drawing/2014/main" id="{9052C31D-55D8-4940-9B8C-0B47E8EB4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2843" y="4369442"/>
              <a:ext cx="80526" cy="80527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6" name="Freeform 58">
              <a:extLst>
                <a:ext uri="{FF2B5EF4-FFF2-40B4-BE49-F238E27FC236}">
                  <a16:creationId xmlns:a16="http://schemas.microsoft.com/office/drawing/2014/main" id="{1A06E607-BCD8-4F3E-A114-8A454C5D6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859" y="4436769"/>
              <a:ext cx="80528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7" name="Freeform 59">
              <a:extLst>
                <a:ext uri="{FF2B5EF4-FFF2-40B4-BE49-F238E27FC236}">
                  <a16:creationId xmlns:a16="http://schemas.microsoft.com/office/drawing/2014/main" id="{6DDCEF8B-6A6E-46EE-BC52-D7ED2CDE9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0207" y="4302117"/>
              <a:ext cx="80528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8" name="Freeform 60">
              <a:extLst>
                <a:ext uri="{FF2B5EF4-FFF2-40B4-BE49-F238E27FC236}">
                  <a16:creationId xmlns:a16="http://schemas.microsoft.com/office/drawing/2014/main" id="{27644DEC-8E15-4A00-9544-C82628407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9115" y="4275715"/>
              <a:ext cx="80528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9" name="Freeform 61">
              <a:extLst>
                <a:ext uri="{FF2B5EF4-FFF2-40B4-BE49-F238E27FC236}">
                  <a16:creationId xmlns:a16="http://schemas.microsoft.com/office/drawing/2014/main" id="{C8DE16C0-3646-414F-8F37-20F7770B2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7890" y="4275715"/>
              <a:ext cx="80526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0" name="Line 62">
              <a:extLst>
                <a:ext uri="{FF2B5EF4-FFF2-40B4-BE49-F238E27FC236}">
                  <a16:creationId xmlns:a16="http://schemas.microsoft.com/office/drawing/2014/main" id="{30290570-1425-4355-9CE9-3CE11D4AA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78089" y="4348321"/>
              <a:ext cx="38284" cy="40924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1" name="Line 63">
              <a:extLst>
                <a:ext uri="{FF2B5EF4-FFF2-40B4-BE49-F238E27FC236}">
                  <a16:creationId xmlns:a16="http://schemas.microsoft.com/office/drawing/2014/main" id="{E2153363-F0D2-433B-B1BF-73403D67F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71160" y="4349641"/>
              <a:ext cx="38283" cy="38283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2" name="Line 64">
              <a:extLst>
                <a:ext uri="{FF2B5EF4-FFF2-40B4-BE49-F238E27FC236}">
                  <a16:creationId xmlns:a16="http://schemas.microsoft.com/office/drawing/2014/main" id="{3485B511-51A9-4D59-B25E-800B30DD9B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10106" y="4348320"/>
              <a:ext cx="112210" cy="10957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3" name="Line 65">
              <a:extLst>
                <a:ext uri="{FF2B5EF4-FFF2-40B4-BE49-F238E27FC236}">
                  <a16:creationId xmlns:a16="http://schemas.microsoft.com/office/drawing/2014/main" id="{B4821E6A-3AAB-424E-AABB-00A00F276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2253" y="4377363"/>
              <a:ext cx="79207" cy="79207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4" name="Freeform 66">
              <a:extLst>
                <a:ext uri="{FF2B5EF4-FFF2-40B4-BE49-F238E27FC236}">
                  <a16:creationId xmlns:a16="http://schemas.microsoft.com/office/drawing/2014/main" id="{770BD02F-7628-497E-8EB8-133414141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1630" y="4489574"/>
              <a:ext cx="493722" cy="299665"/>
            </a:xfrm>
            <a:custGeom>
              <a:avLst/>
              <a:gdLst>
                <a:gd name="T0" fmla="*/ 825 w 1650"/>
                <a:gd name="T1" fmla="*/ 998 h 999"/>
                <a:gd name="T2" fmla="*/ 0 w 1650"/>
                <a:gd name="T3" fmla="*/ 998 h 999"/>
                <a:gd name="T4" fmla="*/ 0 w 1650"/>
                <a:gd name="T5" fmla="*/ 0 h 999"/>
                <a:gd name="T6" fmla="*/ 1649 w 1650"/>
                <a:gd name="T7" fmla="*/ 0 h 999"/>
                <a:gd name="T8" fmla="*/ 1649 w 1650"/>
                <a:gd name="T9" fmla="*/ 998 h 999"/>
                <a:gd name="T10" fmla="*/ 825 w 1650"/>
                <a:gd name="T11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0" h="999">
                  <a:moveTo>
                    <a:pt x="825" y="998"/>
                  </a:moveTo>
                  <a:lnTo>
                    <a:pt x="0" y="998"/>
                  </a:lnTo>
                  <a:lnTo>
                    <a:pt x="0" y="0"/>
                  </a:lnTo>
                  <a:lnTo>
                    <a:pt x="1649" y="0"/>
                  </a:lnTo>
                  <a:lnTo>
                    <a:pt x="1649" y="998"/>
                  </a:lnTo>
                  <a:lnTo>
                    <a:pt x="825" y="998"/>
                  </a:lnTo>
                </a:path>
              </a:pathLst>
            </a:cu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146BFBD-0E54-4676-9B40-2FEF337D52F3}"/>
                </a:ext>
              </a:extLst>
            </p:cNvPr>
            <p:cNvGrpSpPr/>
            <p:nvPr/>
          </p:nvGrpSpPr>
          <p:grpSpPr>
            <a:xfrm>
              <a:off x="10913128" y="4544291"/>
              <a:ext cx="243440" cy="185324"/>
              <a:chOff x="2502877" y="2643553"/>
              <a:chExt cx="3651737" cy="2779942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688A5C15-4772-499B-9A97-0EB9D4043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3655" y="4505747"/>
                <a:ext cx="0" cy="917748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9A7AA49-0662-413D-AF09-46A03B55BD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3069" y="3734649"/>
                <a:ext cx="0" cy="1688846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0EA1BB8-086E-4997-9F48-17E5D0E215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2482" y="4051603"/>
                <a:ext cx="0" cy="137189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E74CE2E-30B5-43B4-BC65-F5B40DB487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0632" y="3185667"/>
                <a:ext cx="0" cy="2237828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Freeform: Shape 581">
                <a:extLst>
                  <a:ext uri="{FF2B5EF4-FFF2-40B4-BE49-F238E27FC236}">
                    <a16:creationId xmlns:a16="http://schemas.microsoft.com/office/drawing/2014/main" id="{B53B0458-24AD-4BD8-95E9-829CE21E7410}"/>
                  </a:ext>
                </a:extLst>
              </p:cNvPr>
              <p:cNvSpPr/>
              <p:nvPr/>
            </p:nvSpPr>
            <p:spPr bwMode="auto">
              <a:xfrm>
                <a:off x="2502877" y="2643553"/>
                <a:ext cx="3651737" cy="2288931"/>
              </a:xfrm>
              <a:custGeom>
                <a:avLst/>
                <a:gdLst>
                  <a:gd name="connsiteX0" fmla="*/ 396145 w 3651737"/>
                  <a:gd name="connsiteY0" fmla="*/ 0 h 2582009"/>
                  <a:gd name="connsiteX1" fmla="*/ 3255592 w 3651737"/>
                  <a:gd name="connsiteY1" fmla="*/ 0 h 2582009"/>
                  <a:gd name="connsiteX2" fmla="*/ 3651737 w 3651737"/>
                  <a:gd name="connsiteY2" fmla="*/ 396145 h 2582009"/>
                  <a:gd name="connsiteX3" fmla="*/ 3651737 w 3651737"/>
                  <a:gd name="connsiteY3" fmla="*/ 1892786 h 2582009"/>
                  <a:gd name="connsiteX4" fmla="*/ 3255592 w 3651737"/>
                  <a:gd name="connsiteY4" fmla="*/ 2288931 h 2582009"/>
                  <a:gd name="connsiteX5" fmla="*/ 3196003 w 3651737"/>
                  <a:gd name="connsiteY5" fmla="*/ 2288931 h 2582009"/>
                  <a:gd name="connsiteX6" fmla="*/ 3196003 w 3651737"/>
                  <a:gd name="connsiteY6" fmla="*/ 2582009 h 2582009"/>
                  <a:gd name="connsiteX7" fmla="*/ 455734 w 3651737"/>
                  <a:gd name="connsiteY7" fmla="*/ 2582009 h 2582009"/>
                  <a:gd name="connsiteX8" fmla="*/ 455734 w 3651737"/>
                  <a:gd name="connsiteY8" fmla="*/ 2288931 h 2582009"/>
                  <a:gd name="connsiteX9" fmla="*/ 396145 w 3651737"/>
                  <a:gd name="connsiteY9" fmla="*/ 2288931 h 2582009"/>
                  <a:gd name="connsiteX10" fmla="*/ 0 w 3651737"/>
                  <a:gd name="connsiteY10" fmla="*/ 1892786 h 2582009"/>
                  <a:gd name="connsiteX11" fmla="*/ 0 w 3651737"/>
                  <a:gd name="connsiteY11" fmla="*/ 396145 h 2582009"/>
                  <a:gd name="connsiteX12" fmla="*/ 396145 w 3651737"/>
                  <a:gd name="connsiteY12" fmla="*/ 0 h 2582009"/>
                  <a:gd name="connsiteX0" fmla="*/ 455734 w 3651737"/>
                  <a:gd name="connsiteY0" fmla="*/ 2582009 h 2673449"/>
                  <a:gd name="connsiteX1" fmla="*/ 455734 w 3651737"/>
                  <a:gd name="connsiteY1" fmla="*/ 2288931 h 2673449"/>
                  <a:gd name="connsiteX2" fmla="*/ 396145 w 3651737"/>
                  <a:gd name="connsiteY2" fmla="*/ 2288931 h 2673449"/>
                  <a:gd name="connsiteX3" fmla="*/ 0 w 3651737"/>
                  <a:gd name="connsiteY3" fmla="*/ 1892786 h 2673449"/>
                  <a:gd name="connsiteX4" fmla="*/ 0 w 3651737"/>
                  <a:gd name="connsiteY4" fmla="*/ 396145 h 2673449"/>
                  <a:gd name="connsiteX5" fmla="*/ 396145 w 3651737"/>
                  <a:gd name="connsiteY5" fmla="*/ 0 h 2673449"/>
                  <a:gd name="connsiteX6" fmla="*/ 3255592 w 3651737"/>
                  <a:gd name="connsiteY6" fmla="*/ 0 h 2673449"/>
                  <a:gd name="connsiteX7" fmla="*/ 3651737 w 3651737"/>
                  <a:gd name="connsiteY7" fmla="*/ 396145 h 2673449"/>
                  <a:gd name="connsiteX8" fmla="*/ 3651737 w 3651737"/>
                  <a:gd name="connsiteY8" fmla="*/ 1892786 h 2673449"/>
                  <a:gd name="connsiteX9" fmla="*/ 3255592 w 3651737"/>
                  <a:gd name="connsiteY9" fmla="*/ 2288931 h 2673449"/>
                  <a:gd name="connsiteX10" fmla="*/ 3196003 w 3651737"/>
                  <a:gd name="connsiteY10" fmla="*/ 2288931 h 2673449"/>
                  <a:gd name="connsiteX11" fmla="*/ 3196003 w 3651737"/>
                  <a:gd name="connsiteY11" fmla="*/ 2582009 h 2673449"/>
                  <a:gd name="connsiteX12" fmla="*/ 547174 w 3651737"/>
                  <a:gd name="connsiteY12" fmla="*/ 2673449 h 2673449"/>
                  <a:gd name="connsiteX0" fmla="*/ 455734 w 3651737"/>
                  <a:gd name="connsiteY0" fmla="*/ 2582009 h 2582009"/>
                  <a:gd name="connsiteX1" fmla="*/ 455734 w 3651737"/>
                  <a:gd name="connsiteY1" fmla="*/ 2288931 h 2582009"/>
                  <a:gd name="connsiteX2" fmla="*/ 396145 w 3651737"/>
                  <a:gd name="connsiteY2" fmla="*/ 2288931 h 2582009"/>
                  <a:gd name="connsiteX3" fmla="*/ 0 w 3651737"/>
                  <a:gd name="connsiteY3" fmla="*/ 1892786 h 2582009"/>
                  <a:gd name="connsiteX4" fmla="*/ 0 w 3651737"/>
                  <a:gd name="connsiteY4" fmla="*/ 396145 h 2582009"/>
                  <a:gd name="connsiteX5" fmla="*/ 396145 w 3651737"/>
                  <a:gd name="connsiteY5" fmla="*/ 0 h 2582009"/>
                  <a:gd name="connsiteX6" fmla="*/ 3255592 w 3651737"/>
                  <a:gd name="connsiteY6" fmla="*/ 0 h 2582009"/>
                  <a:gd name="connsiteX7" fmla="*/ 3651737 w 3651737"/>
                  <a:gd name="connsiteY7" fmla="*/ 396145 h 2582009"/>
                  <a:gd name="connsiteX8" fmla="*/ 3651737 w 3651737"/>
                  <a:gd name="connsiteY8" fmla="*/ 1892786 h 2582009"/>
                  <a:gd name="connsiteX9" fmla="*/ 3255592 w 3651737"/>
                  <a:gd name="connsiteY9" fmla="*/ 2288931 h 2582009"/>
                  <a:gd name="connsiteX10" fmla="*/ 3196003 w 3651737"/>
                  <a:gd name="connsiteY10" fmla="*/ 2288931 h 2582009"/>
                  <a:gd name="connsiteX11" fmla="*/ 3196003 w 3651737"/>
                  <a:gd name="connsiteY11" fmla="*/ 2582009 h 2582009"/>
                  <a:gd name="connsiteX0" fmla="*/ 455734 w 3651737"/>
                  <a:gd name="connsiteY0" fmla="*/ 2288931 h 2582009"/>
                  <a:gd name="connsiteX1" fmla="*/ 396145 w 3651737"/>
                  <a:gd name="connsiteY1" fmla="*/ 2288931 h 2582009"/>
                  <a:gd name="connsiteX2" fmla="*/ 0 w 3651737"/>
                  <a:gd name="connsiteY2" fmla="*/ 1892786 h 2582009"/>
                  <a:gd name="connsiteX3" fmla="*/ 0 w 3651737"/>
                  <a:gd name="connsiteY3" fmla="*/ 396145 h 2582009"/>
                  <a:gd name="connsiteX4" fmla="*/ 396145 w 3651737"/>
                  <a:gd name="connsiteY4" fmla="*/ 0 h 2582009"/>
                  <a:gd name="connsiteX5" fmla="*/ 3255592 w 3651737"/>
                  <a:gd name="connsiteY5" fmla="*/ 0 h 2582009"/>
                  <a:gd name="connsiteX6" fmla="*/ 3651737 w 3651737"/>
                  <a:gd name="connsiteY6" fmla="*/ 396145 h 2582009"/>
                  <a:gd name="connsiteX7" fmla="*/ 3651737 w 3651737"/>
                  <a:gd name="connsiteY7" fmla="*/ 1892786 h 2582009"/>
                  <a:gd name="connsiteX8" fmla="*/ 3255592 w 3651737"/>
                  <a:gd name="connsiteY8" fmla="*/ 2288931 h 2582009"/>
                  <a:gd name="connsiteX9" fmla="*/ 3196003 w 3651737"/>
                  <a:gd name="connsiteY9" fmla="*/ 2288931 h 2582009"/>
                  <a:gd name="connsiteX10" fmla="*/ 3196003 w 3651737"/>
                  <a:gd name="connsiteY10" fmla="*/ 2582009 h 2582009"/>
                  <a:gd name="connsiteX0" fmla="*/ 455734 w 3651737"/>
                  <a:gd name="connsiteY0" fmla="*/ 2288931 h 2288931"/>
                  <a:gd name="connsiteX1" fmla="*/ 396145 w 3651737"/>
                  <a:gd name="connsiteY1" fmla="*/ 2288931 h 2288931"/>
                  <a:gd name="connsiteX2" fmla="*/ 0 w 3651737"/>
                  <a:gd name="connsiteY2" fmla="*/ 1892786 h 2288931"/>
                  <a:gd name="connsiteX3" fmla="*/ 0 w 3651737"/>
                  <a:gd name="connsiteY3" fmla="*/ 396145 h 2288931"/>
                  <a:gd name="connsiteX4" fmla="*/ 396145 w 3651737"/>
                  <a:gd name="connsiteY4" fmla="*/ 0 h 2288931"/>
                  <a:gd name="connsiteX5" fmla="*/ 3255592 w 3651737"/>
                  <a:gd name="connsiteY5" fmla="*/ 0 h 2288931"/>
                  <a:gd name="connsiteX6" fmla="*/ 3651737 w 3651737"/>
                  <a:gd name="connsiteY6" fmla="*/ 396145 h 2288931"/>
                  <a:gd name="connsiteX7" fmla="*/ 3651737 w 3651737"/>
                  <a:gd name="connsiteY7" fmla="*/ 1892786 h 2288931"/>
                  <a:gd name="connsiteX8" fmla="*/ 3255592 w 3651737"/>
                  <a:gd name="connsiteY8" fmla="*/ 2288931 h 2288931"/>
                  <a:gd name="connsiteX9" fmla="*/ 3196003 w 3651737"/>
                  <a:gd name="connsiteY9" fmla="*/ 2288931 h 228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1737" h="2288931">
                    <a:moveTo>
                      <a:pt x="455734" y="2288931"/>
                    </a:moveTo>
                    <a:lnTo>
                      <a:pt x="396145" y="2288931"/>
                    </a:lnTo>
                    <a:cubicBezTo>
                      <a:pt x="177360" y="2288931"/>
                      <a:pt x="0" y="2111571"/>
                      <a:pt x="0" y="1892786"/>
                    </a:cubicBezTo>
                    <a:lnTo>
                      <a:pt x="0" y="396145"/>
                    </a:lnTo>
                    <a:cubicBezTo>
                      <a:pt x="0" y="177360"/>
                      <a:pt x="177360" y="0"/>
                      <a:pt x="396145" y="0"/>
                    </a:cubicBezTo>
                    <a:lnTo>
                      <a:pt x="3255592" y="0"/>
                    </a:lnTo>
                    <a:cubicBezTo>
                      <a:pt x="3474377" y="0"/>
                      <a:pt x="3651737" y="177360"/>
                      <a:pt x="3651737" y="396145"/>
                    </a:cubicBezTo>
                    <a:lnTo>
                      <a:pt x="3651737" y="1892786"/>
                    </a:lnTo>
                    <a:cubicBezTo>
                      <a:pt x="3651737" y="2111571"/>
                      <a:pt x="3474377" y="2288931"/>
                      <a:pt x="3255592" y="2288931"/>
                    </a:cubicBezTo>
                    <a:lnTo>
                      <a:pt x="3196003" y="228893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3573E0A-1754-424B-B9B8-BA0FBD12B089}"/>
              </a:ext>
            </a:extLst>
          </p:cNvPr>
          <p:cNvSpPr/>
          <p:nvPr/>
        </p:nvSpPr>
        <p:spPr>
          <a:xfrm>
            <a:off x="10528677" y="5358530"/>
            <a:ext cx="156108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-Operational Reports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 Reporting Services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&amp;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 -Analytical Dashboards (PowerBI)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F7EF7A0-DE06-4DB6-B54A-FCD2583D2121}"/>
              </a:ext>
            </a:extLst>
          </p:cNvPr>
          <p:cNvSpPr/>
          <p:nvPr/>
        </p:nvSpPr>
        <p:spPr>
          <a:xfrm>
            <a:off x="6666592" y="2316051"/>
            <a:ext cx="1428598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-Azure Databricks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(or Azure HDInsight, Azure Data Lake Analytics)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-SQL Server R and Python Integration Services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3DE4422-6A7A-4E97-B75C-BF721C7B1955}"/>
              </a:ext>
            </a:extLst>
          </p:cNvPr>
          <p:cNvGrpSpPr/>
          <p:nvPr/>
        </p:nvGrpSpPr>
        <p:grpSpPr>
          <a:xfrm>
            <a:off x="7176749" y="2004761"/>
            <a:ext cx="408284" cy="333108"/>
            <a:chOff x="5818113" y="2550840"/>
            <a:chExt cx="529278" cy="431824"/>
          </a:xfrm>
        </p:grpSpPr>
        <p:sp>
          <p:nvSpPr>
            <p:cNvPr id="124" name="Diamond 123">
              <a:extLst>
                <a:ext uri="{FF2B5EF4-FFF2-40B4-BE49-F238E27FC236}">
                  <a16:creationId xmlns:a16="http://schemas.microsoft.com/office/drawing/2014/main" id="{DFA6064E-8F5F-4777-86EF-5C81BCF3B13E}"/>
                </a:ext>
              </a:extLst>
            </p:cNvPr>
            <p:cNvSpPr/>
            <p:nvPr/>
          </p:nvSpPr>
          <p:spPr bwMode="auto">
            <a:xfrm>
              <a:off x="5818113" y="2550840"/>
              <a:ext cx="529278" cy="274527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BA0459B-CD03-42CC-83A5-3FF42501FE41}"/>
                </a:ext>
              </a:extLst>
            </p:cNvPr>
            <p:cNvSpPr/>
            <p:nvPr/>
          </p:nvSpPr>
          <p:spPr bwMode="auto">
            <a:xfrm>
              <a:off x="5818113" y="2797200"/>
              <a:ext cx="529278" cy="185464"/>
            </a:xfrm>
            <a:custGeom>
              <a:avLst/>
              <a:gdLst>
                <a:gd name="connsiteX0" fmla="*/ 92930 w 529278"/>
                <a:gd name="connsiteY0" fmla="*/ 0 h 185464"/>
                <a:gd name="connsiteX1" fmla="*/ 264639 w 529278"/>
                <a:gd name="connsiteY1" fmla="*/ 89062 h 185464"/>
                <a:gd name="connsiteX2" fmla="*/ 436348 w 529278"/>
                <a:gd name="connsiteY2" fmla="*/ 0 h 185464"/>
                <a:gd name="connsiteX3" fmla="*/ 529278 w 529278"/>
                <a:gd name="connsiteY3" fmla="*/ 48201 h 185464"/>
                <a:gd name="connsiteX4" fmla="*/ 264639 w 529278"/>
                <a:gd name="connsiteY4" fmla="*/ 185464 h 185464"/>
                <a:gd name="connsiteX5" fmla="*/ 0 w 529278"/>
                <a:gd name="connsiteY5" fmla="*/ 48201 h 185464"/>
                <a:gd name="connsiteX6" fmla="*/ 92930 w 529278"/>
                <a:gd name="connsiteY6" fmla="*/ 0 h 185464"/>
                <a:gd name="connsiteX0" fmla="*/ 264639 w 529278"/>
                <a:gd name="connsiteY0" fmla="*/ 89062 h 185464"/>
                <a:gd name="connsiteX1" fmla="*/ 436348 w 529278"/>
                <a:gd name="connsiteY1" fmla="*/ 0 h 185464"/>
                <a:gd name="connsiteX2" fmla="*/ 529278 w 529278"/>
                <a:gd name="connsiteY2" fmla="*/ 48201 h 185464"/>
                <a:gd name="connsiteX3" fmla="*/ 264639 w 529278"/>
                <a:gd name="connsiteY3" fmla="*/ 185464 h 185464"/>
                <a:gd name="connsiteX4" fmla="*/ 0 w 529278"/>
                <a:gd name="connsiteY4" fmla="*/ 48201 h 185464"/>
                <a:gd name="connsiteX5" fmla="*/ 92930 w 529278"/>
                <a:gd name="connsiteY5" fmla="*/ 0 h 185464"/>
                <a:gd name="connsiteX6" fmla="*/ 356079 w 529278"/>
                <a:gd name="connsiteY6" fmla="*/ 180502 h 185464"/>
                <a:gd name="connsiteX0" fmla="*/ 264639 w 529278"/>
                <a:gd name="connsiteY0" fmla="*/ 89062 h 185464"/>
                <a:gd name="connsiteX1" fmla="*/ 436348 w 529278"/>
                <a:gd name="connsiteY1" fmla="*/ 0 h 185464"/>
                <a:gd name="connsiteX2" fmla="*/ 529278 w 529278"/>
                <a:gd name="connsiteY2" fmla="*/ 48201 h 185464"/>
                <a:gd name="connsiteX3" fmla="*/ 264639 w 529278"/>
                <a:gd name="connsiteY3" fmla="*/ 185464 h 185464"/>
                <a:gd name="connsiteX4" fmla="*/ 0 w 529278"/>
                <a:gd name="connsiteY4" fmla="*/ 48201 h 185464"/>
                <a:gd name="connsiteX5" fmla="*/ 92930 w 529278"/>
                <a:gd name="connsiteY5" fmla="*/ 0 h 185464"/>
                <a:gd name="connsiteX0" fmla="*/ 436348 w 529278"/>
                <a:gd name="connsiteY0" fmla="*/ 0 h 185464"/>
                <a:gd name="connsiteX1" fmla="*/ 529278 w 529278"/>
                <a:gd name="connsiteY1" fmla="*/ 48201 h 185464"/>
                <a:gd name="connsiteX2" fmla="*/ 264639 w 529278"/>
                <a:gd name="connsiteY2" fmla="*/ 185464 h 185464"/>
                <a:gd name="connsiteX3" fmla="*/ 0 w 529278"/>
                <a:gd name="connsiteY3" fmla="*/ 48201 h 185464"/>
                <a:gd name="connsiteX4" fmla="*/ 92930 w 529278"/>
                <a:gd name="connsiteY4" fmla="*/ 0 h 1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278" h="185464">
                  <a:moveTo>
                    <a:pt x="436348" y="0"/>
                  </a:moveTo>
                  <a:lnTo>
                    <a:pt x="529278" y="48201"/>
                  </a:lnTo>
                  <a:lnTo>
                    <a:pt x="264639" y="185464"/>
                  </a:lnTo>
                  <a:lnTo>
                    <a:pt x="0" y="48201"/>
                  </a:lnTo>
                  <a:lnTo>
                    <a:pt x="9293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6" name="Title 3">
            <a:extLst>
              <a:ext uri="{FF2B5EF4-FFF2-40B4-BE49-F238E27FC236}">
                <a16:creationId xmlns:a16="http://schemas.microsoft.com/office/drawing/2014/main" id="{39F67A6C-EC89-4952-9CD3-05CDACD9DBCD}"/>
              </a:ext>
            </a:extLst>
          </p:cNvPr>
          <p:cNvSpPr txBox="1">
            <a:spLocks/>
          </p:cNvSpPr>
          <p:nvPr/>
        </p:nvSpPr>
        <p:spPr>
          <a:xfrm>
            <a:off x="283464" y="256032"/>
            <a:ext cx="11655840" cy="596496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rgbClr val="0078D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Modern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1485991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59901B-A677-44AB-8BD6-393FC5F8B3E6}"/>
              </a:ext>
            </a:extLst>
          </p:cNvPr>
          <p:cNvSpPr/>
          <p:nvPr/>
        </p:nvSpPr>
        <p:spPr bwMode="auto">
          <a:xfrm>
            <a:off x="8450697" y="133396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MODEL &amp; SERVE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A9DFAA-2338-4A88-8B9C-7CEFC24CAB38}"/>
              </a:ext>
            </a:extLst>
          </p:cNvPr>
          <p:cNvGrpSpPr/>
          <p:nvPr/>
        </p:nvGrpSpPr>
        <p:grpSpPr>
          <a:xfrm>
            <a:off x="263999" y="4979867"/>
            <a:ext cx="1549001" cy="842004"/>
            <a:chOff x="263999" y="4368454"/>
            <a:chExt cx="1549001" cy="84200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4501D5D-3B57-46FC-A983-5507C4DC95BE}"/>
                </a:ext>
              </a:extLst>
            </p:cNvPr>
            <p:cNvGrpSpPr/>
            <p:nvPr/>
          </p:nvGrpSpPr>
          <p:grpSpPr>
            <a:xfrm>
              <a:off x="816403" y="4368454"/>
              <a:ext cx="444192" cy="386556"/>
              <a:chOff x="1777107" y="1240971"/>
              <a:chExt cx="1471494" cy="1280568"/>
            </a:xfrm>
          </p:grpSpPr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2E06BDAE-76FE-4BA4-8F19-6091A791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107" y="1240971"/>
                <a:ext cx="1471494" cy="1151010"/>
              </a:xfrm>
              <a:custGeom>
                <a:avLst/>
                <a:gdLst>
                  <a:gd name="T0" fmla="*/ 4759 w 4760"/>
                  <a:gd name="T1" fmla="*/ 3395 h 3724"/>
                  <a:gd name="T2" fmla="*/ 4449 w 4760"/>
                  <a:gd name="T3" fmla="*/ 3723 h 3724"/>
                  <a:gd name="T4" fmla="*/ 310 w 4760"/>
                  <a:gd name="T5" fmla="*/ 3723 h 3724"/>
                  <a:gd name="T6" fmla="*/ 0 w 4760"/>
                  <a:gd name="T7" fmla="*/ 3395 h 3724"/>
                  <a:gd name="T8" fmla="*/ 0 w 4760"/>
                  <a:gd name="T9" fmla="*/ 328 h 3724"/>
                  <a:gd name="T10" fmla="*/ 310 w 4760"/>
                  <a:gd name="T11" fmla="*/ 0 h 3724"/>
                  <a:gd name="T12" fmla="*/ 4449 w 4760"/>
                  <a:gd name="T13" fmla="*/ 0 h 3724"/>
                  <a:gd name="T14" fmla="*/ 4759 w 4760"/>
                  <a:gd name="T15" fmla="*/ 328 h 3724"/>
                  <a:gd name="T16" fmla="*/ 4759 w 4760"/>
                  <a:gd name="T17" fmla="*/ 3395 h 3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0" h="3724">
                    <a:moveTo>
                      <a:pt x="4759" y="3395"/>
                    </a:moveTo>
                    <a:cubicBezTo>
                      <a:pt x="4759" y="3576"/>
                      <a:pt x="4620" y="3723"/>
                      <a:pt x="4449" y="3723"/>
                    </a:cubicBezTo>
                    <a:lnTo>
                      <a:pt x="310" y="3723"/>
                    </a:lnTo>
                    <a:cubicBezTo>
                      <a:pt x="139" y="3723"/>
                      <a:pt x="0" y="3576"/>
                      <a:pt x="0" y="3395"/>
                    </a:cubicBezTo>
                    <a:lnTo>
                      <a:pt x="0" y="328"/>
                    </a:lnTo>
                    <a:cubicBezTo>
                      <a:pt x="0" y="147"/>
                      <a:pt x="139" y="0"/>
                      <a:pt x="310" y="0"/>
                    </a:cubicBezTo>
                    <a:lnTo>
                      <a:pt x="4449" y="0"/>
                    </a:lnTo>
                    <a:cubicBezTo>
                      <a:pt x="4620" y="0"/>
                      <a:pt x="4759" y="147"/>
                      <a:pt x="4759" y="328"/>
                    </a:cubicBezTo>
                    <a:lnTo>
                      <a:pt x="4759" y="3395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1E50A934-EF77-4E11-ABEA-3CB0577CD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746" y="2521539"/>
                <a:ext cx="90421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" name="Line 20">
                <a:extLst>
                  <a:ext uri="{FF2B5EF4-FFF2-40B4-BE49-F238E27FC236}">
                    <a16:creationId xmlns:a16="http://schemas.microsoft.com/office/drawing/2014/main" id="{ED1E42AA-91CD-4A1C-BA9D-B330388EB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2854" y="2393347"/>
                <a:ext cx="0" cy="12819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FD4E5830-E716-40C9-A2EF-57AAA966C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806" y="2232421"/>
                <a:ext cx="64096" cy="64096"/>
              </a:xfrm>
              <a:custGeom>
                <a:avLst/>
                <a:gdLst>
                  <a:gd name="T0" fmla="*/ 205 w 206"/>
                  <a:gd name="T1" fmla="*/ 103 h 207"/>
                  <a:gd name="T2" fmla="*/ 192 w 206"/>
                  <a:gd name="T3" fmla="*/ 155 h 207"/>
                  <a:gd name="T4" fmla="*/ 154 w 206"/>
                  <a:gd name="T5" fmla="*/ 192 h 207"/>
                  <a:gd name="T6" fmla="*/ 103 w 206"/>
                  <a:gd name="T7" fmla="*/ 206 h 207"/>
                  <a:gd name="T8" fmla="*/ 51 w 206"/>
                  <a:gd name="T9" fmla="*/ 192 h 207"/>
                  <a:gd name="T10" fmla="*/ 13 w 206"/>
                  <a:gd name="T11" fmla="*/ 155 h 207"/>
                  <a:gd name="T12" fmla="*/ 0 w 206"/>
                  <a:gd name="T13" fmla="*/ 103 h 207"/>
                  <a:gd name="T14" fmla="*/ 13 w 206"/>
                  <a:gd name="T15" fmla="*/ 52 h 207"/>
                  <a:gd name="T16" fmla="*/ 51 w 206"/>
                  <a:gd name="T17" fmla="*/ 14 h 207"/>
                  <a:gd name="T18" fmla="*/ 103 w 206"/>
                  <a:gd name="T19" fmla="*/ 0 h 207"/>
                  <a:gd name="T20" fmla="*/ 154 w 206"/>
                  <a:gd name="T21" fmla="*/ 14 h 207"/>
                  <a:gd name="T22" fmla="*/ 192 w 206"/>
                  <a:gd name="T23" fmla="*/ 52 h 207"/>
                  <a:gd name="T24" fmla="*/ 205 w 206"/>
                  <a:gd name="T25" fmla="*/ 10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207">
                    <a:moveTo>
                      <a:pt x="205" y="103"/>
                    </a:moveTo>
                    <a:cubicBezTo>
                      <a:pt x="205" y="122"/>
                      <a:pt x="201" y="139"/>
                      <a:pt x="192" y="155"/>
                    </a:cubicBezTo>
                    <a:cubicBezTo>
                      <a:pt x="182" y="172"/>
                      <a:pt x="170" y="183"/>
                      <a:pt x="154" y="192"/>
                    </a:cubicBezTo>
                    <a:cubicBezTo>
                      <a:pt x="138" y="202"/>
                      <a:pt x="121" y="206"/>
                      <a:pt x="103" y="206"/>
                    </a:cubicBezTo>
                    <a:cubicBezTo>
                      <a:pt x="84" y="206"/>
                      <a:pt x="67" y="202"/>
                      <a:pt x="51" y="192"/>
                    </a:cubicBezTo>
                    <a:cubicBezTo>
                      <a:pt x="35" y="183"/>
                      <a:pt x="22" y="172"/>
                      <a:pt x="13" y="155"/>
                    </a:cubicBezTo>
                    <a:cubicBezTo>
                      <a:pt x="3" y="139"/>
                      <a:pt x="0" y="122"/>
                      <a:pt x="0" y="103"/>
                    </a:cubicBezTo>
                    <a:cubicBezTo>
                      <a:pt x="0" y="84"/>
                      <a:pt x="3" y="69"/>
                      <a:pt x="13" y="52"/>
                    </a:cubicBezTo>
                    <a:cubicBezTo>
                      <a:pt x="22" y="36"/>
                      <a:pt x="35" y="24"/>
                      <a:pt x="51" y="14"/>
                    </a:cubicBezTo>
                    <a:cubicBezTo>
                      <a:pt x="67" y="5"/>
                      <a:pt x="84" y="0"/>
                      <a:pt x="103" y="0"/>
                    </a:cubicBezTo>
                    <a:cubicBezTo>
                      <a:pt x="121" y="0"/>
                      <a:pt x="138" y="5"/>
                      <a:pt x="154" y="14"/>
                    </a:cubicBezTo>
                    <a:cubicBezTo>
                      <a:pt x="170" y="24"/>
                      <a:pt x="182" y="36"/>
                      <a:pt x="192" y="52"/>
                    </a:cubicBezTo>
                    <a:cubicBezTo>
                      <a:pt x="201" y="69"/>
                      <a:pt x="205" y="84"/>
                      <a:pt x="205" y="103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6FB9B437-0114-4168-AEFD-66B55A70F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7107" y="2136958"/>
                <a:ext cx="1471494" cy="136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9310A891-98DE-42B5-95E5-14A538659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666" y="1369163"/>
                <a:ext cx="640965" cy="640965"/>
              </a:xfrm>
              <a:custGeom>
                <a:avLst/>
                <a:gdLst>
                  <a:gd name="T0" fmla="*/ 2071 w 2072"/>
                  <a:gd name="T1" fmla="*/ 1036 h 2072"/>
                  <a:gd name="T2" fmla="*/ 1932 w 2072"/>
                  <a:gd name="T3" fmla="*/ 1553 h 2072"/>
                  <a:gd name="T4" fmla="*/ 1553 w 2072"/>
                  <a:gd name="T5" fmla="*/ 1932 h 2072"/>
                  <a:gd name="T6" fmla="*/ 1036 w 2072"/>
                  <a:gd name="T7" fmla="*/ 2071 h 2072"/>
                  <a:gd name="T8" fmla="*/ 518 w 2072"/>
                  <a:gd name="T9" fmla="*/ 1932 h 2072"/>
                  <a:gd name="T10" fmla="*/ 139 w 2072"/>
                  <a:gd name="T11" fmla="*/ 1553 h 2072"/>
                  <a:gd name="T12" fmla="*/ 0 w 2072"/>
                  <a:gd name="T13" fmla="*/ 1036 h 2072"/>
                  <a:gd name="T14" fmla="*/ 139 w 2072"/>
                  <a:gd name="T15" fmla="*/ 518 h 2072"/>
                  <a:gd name="T16" fmla="*/ 518 w 2072"/>
                  <a:gd name="T17" fmla="*/ 139 h 2072"/>
                  <a:gd name="T18" fmla="*/ 1036 w 2072"/>
                  <a:gd name="T19" fmla="*/ 0 h 2072"/>
                  <a:gd name="T20" fmla="*/ 1553 w 2072"/>
                  <a:gd name="T21" fmla="*/ 139 h 2072"/>
                  <a:gd name="T22" fmla="*/ 1932 w 2072"/>
                  <a:gd name="T23" fmla="*/ 518 h 2072"/>
                  <a:gd name="T24" fmla="*/ 2071 w 2072"/>
                  <a:gd name="T25" fmla="*/ 1036 h 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2" h="2072">
                    <a:moveTo>
                      <a:pt x="2071" y="1036"/>
                    </a:moveTo>
                    <a:cubicBezTo>
                      <a:pt x="2071" y="1226"/>
                      <a:pt x="2027" y="1388"/>
                      <a:pt x="1932" y="1553"/>
                    </a:cubicBezTo>
                    <a:cubicBezTo>
                      <a:pt x="1837" y="1718"/>
                      <a:pt x="1718" y="1837"/>
                      <a:pt x="1553" y="1932"/>
                    </a:cubicBezTo>
                    <a:cubicBezTo>
                      <a:pt x="1388" y="2028"/>
                      <a:pt x="1226" y="2071"/>
                      <a:pt x="1036" y="2071"/>
                    </a:cubicBezTo>
                    <a:cubicBezTo>
                      <a:pt x="845" y="2071"/>
                      <a:pt x="683" y="2028"/>
                      <a:pt x="518" y="1932"/>
                    </a:cubicBezTo>
                    <a:cubicBezTo>
                      <a:pt x="353" y="1837"/>
                      <a:pt x="234" y="1718"/>
                      <a:pt x="139" y="1553"/>
                    </a:cubicBezTo>
                    <a:cubicBezTo>
                      <a:pt x="44" y="1388"/>
                      <a:pt x="0" y="1227"/>
                      <a:pt x="0" y="1036"/>
                    </a:cubicBezTo>
                    <a:cubicBezTo>
                      <a:pt x="0" y="846"/>
                      <a:pt x="44" y="683"/>
                      <a:pt x="139" y="518"/>
                    </a:cubicBezTo>
                    <a:cubicBezTo>
                      <a:pt x="234" y="353"/>
                      <a:pt x="353" y="234"/>
                      <a:pt x="518" y="139"/>
                    </a:cubicBezTo>
                    <a:cubicBezTo>
                      <a:pt x="683" y="44"/>
                      <a:pt x="845" y="0"/>
                      <a:pt x="1036" y="0"/>
                    </a:cubicBezTo>
                    <a:cubicBezTo>
                      <a:pt x="1226" y="0"/>
                      <a:pt x="1388" y="44"/>
                      <a:pt x="1553" y="139"/>
                    </a:cubicBezTo>
                    <a:cubicBezTo>
                      <a:pt x="1718" y="234"/>
                      <a:pt x="1837" y="353"/>
                      <a:pt x="1932" y="518"/>
                    </a:cubicBezTo>
                    <a:cubicBezTo>
                      <a:pt x="2027" y="683"/>
                      <a:pt x="2071" y="845"/>
                      <a:pt x="2071" y="1036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66F8122C-EF5F-4DCC-BF91-76CE89605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7151" y="1425078"/>
                <a:ext cx="205926" cy="510044"/>
              </a:xfrm>
              <a:custGeom>
                <a:avLst/>
                <a:gdLst>
                  <a:gd name="T0" fmla="*/ 584 w 664"/>
                  <a:gd name="T1" fmla="*/ 0 h 1648"/>
                  <a:gd name="T2" fmla="*/ 0 w 664"/>
                  <a:gd name="T3" fmla="*/ 854 h 1648"/>
                  <a:gd name="T4" fmla="*/ 663 w 664"/>
                  <a:gd name="T5" fmla="*/ 1647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4" h="1648">
                    <a:moveTo>
                      <a:pt x="584" y="0"/>
                    </a:moveTo>
                    <a:lnTo>
                      <a:pt x="0" y="854"/>
                    </a:lnTo>
                    <a:lnTo>
                      <a:pt x="663" y="1647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Line 25">
                <a:extLst>
                  <a:ext uri="{FF2B5EF4-FFF2-40B4-BE49-F238E27FC236}">
                    <a16:creationId xmlns:a16="http://schemas.microsoft.com/office/drawing/2014/main" id="{2C98CC30-2A2A-4F38-AF02-7F1BA9565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5304" y="1689648"/>
                <a:ext cx="323209" cy="136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Line 26">
                <a:extLst>
                  <a:ext uri="{FF2B5EF4-FFF2-40B4-BE49-F238E27FC236}">
                    <a16:creationId xmlns:a16="http://schemas.microsoft.com/office/drawing/2014/main" id="{42FA8710-A881-4BCC-85A1-925BEA140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4461" y="1433259"/>
                <a:ext cx="38404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Line 27">
                <a:extLst>
                  <a:ext uri="{FF2B5EF4-FFF2-40B4-BE49-F238E27FC236}">
                    <a16:creationId xmlns:a16="http://schemas.microsoft.com/office/drawing/2014/main" id="{7F4F917B-0704-4937-A908-81FFF0C4D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4461" y="1622967"/>
                <a:ext cx="38404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6C07E016-67DF-4BB3-98C8-49088BEFF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4461" y="1816478"/>
                <a:ext cx="38404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1801BA-FF2A-45CA-9617-8A90481AFCD0}"/>
                </a:ext>
              </a:extLst>
            </p:cNvPr>
            <p:cNvSpPr txBox="1"/>
            <p:nvPr/>
          </p:nvSpPr>
          <p:spPr>
            <a:xfrm>
              <a:off x="263999" y="4810348"/>
              <a:ext cx="15490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932597">
                <a:defRPr sz="900" kern="0">
                  <a:solidFill>
                    <a:schemeClr val="bg1">
                      <a:lumMod val="50000"/>
                    </a:schemeClr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Business/custom apps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(Structured)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E2FA5C0-19F1-4C01-86B5-F99648A1801F}"/>
              </a:ext>
            </a:extLst>
          </p:cNvPr>
          <p:cNvSpPr/>
          <p:nvPr/>
        </p:nvSpPr>
        <p:spPr>
          <a:xfrm>
            <a:off x="9590656" y="5377616"/>
            <a:ext cx="2349552" cy="131437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00191-0436-4469-8578-8E879F2C1ED8}"/>
              </a:ext>
            </a:extLst>
          </p:cNvPr>
          <p:cNvSpPr/>
          <p:nvPr/>
        </p:nvSpPr>
        <p:spPr>
          <a:xfrm>
            <a:off x="649472" y="463038"/>
            <a:ext cx="1252668" cy="20764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45544-47AB-464F-BC24-3F7EF3A9F19C}"/>
              </a:ext>
            </a:extLst>
          </p:cNvPr>
          <p:cNvSpPr/>
          <p:nvPr/>
        </p:nvSpPr>
        <p:spPr bwMode="auto">
          <a:xfrm>
            <a:off x="2093436" y="1267363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INGEST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92EA6-E0EA-4D82-B957-50300312FCCF}"/>
              </a:ext>
            </a:extLst>
          </p:cNvPr>
          <p:cNvSpPr/>
          <p:nvPr/>
        </p:nvSpPr>
        <p:spPr bwMode="auto">
          <a:xfrm>
            <a:off x="4212523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8854A4-EC76-4E54-B1B1-640BCD144067}"/>
              </a:ext>
            </a:extLst>
          </p:cNvPr>
          <p:cNvSpPr/>
          <p:nvPr/>
        </p:nvSpPr>
        <p:spPr bwMode="auto">
          <a:xfrm>
            <a:off x="6331610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PREP &amp; TRAIN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7D90FA-F211-4F3C-BCDD-96E8E1644AC1}"/>
              </a:ext>
            </a:extLst>
          </p:cNvPr>
          <p:cNvCxnSpPr>
            <a:cxnSpLocks/>
          </p:cNvCxnSpPr>
          <p:nvPr/>
        </p:nvCxnSpPr>
        <p:spPr>
          <a:xfrm>
            <a:off x="9428489" y="5240614"/>
            <a:ext cx="152962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C3ADA25-4E16-4687-A883-7D8D58FA1277}"/>
              </a:ext>
            </a:extLst>
          </p:cNvPr>
          <p:cNvSpPr/>
          <p:nvPr/>
        </p:nvSpPr>
        <p:spPr>
          <a:xfrm>
            <a:off x="4588408" y="3678571"/>
            <a:ext cx="152477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Blob Storage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Data Lake Store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panose="020B0702040204020203" pitchFamily="34" charset="0"/>
              <a:ea typeface="MS PGothic" panose="020B0600070205080204" pitchFamily="34" charset="-128"/>
              <a:cs typeface="Segoe UI Semibold" panose="020B07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7B0EE-6C4E-4419-92A3-E62EDF692D69}"/>
              </a:ext>
            </a:extLst>
          </p:cNvPr>
          <p:cNvGrpSpPr/>
          <p:nvPr/>
        </p:nvGrpSpPr>
        <p:grpSpPr>
          <a:xfrm>
            <a:off x="4991121" y="3181941"/>
            <a:ext cx="507755" cy="435880"/>
            <a:chOff x="2488014" y="1320237"/>
            <a:chExt cx="4696411" cy="4187931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A768CA63-0125-43BF-9C71-71AFECE011AE}"/>
                </a:ext>
              </a:extLst>
            </p:cNvPr>
            <p:cNvSpPr/>
            <p:nvPr/>
          </p:nvSpPr>
          <p:spPr bwMode="auto">
            <a:xfrm>
              <a:off x="2488014" y="1320237"/>
              <a:ext cx="4696411" cy="418793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Snip Single Corner Rectangle 26">
              <a:extLst>
                <a:ext uri="{FF2B5EF4-FFF2-40B4-BE49-F238E27FC236}">
                  <a16:creationId xmlns:a16="http://schemas.microsoft.com/office/drawing/2014/main" id="{35455D3A-F973-46D1-90A7-BC83284A9DF5}"/>
                </a:ext>
              </a:extLst>
            </p:cNvPr>
            <p:cNvSpPr/>
            <p:nvPr/>
          </p:nvSpPr>
          <p:spPr bwMode="auto">
            <a:xfrm>
              <a:off x="3677767" y="2189578"/>
              <a:ext cx="2316905" cy="2449240"/>
            </a:xfrm>
            <a:prstGeom prst="snip1Rect">
              <a:avLst>
                <a:gd name="adj" fmla="val 28736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1440" rIns="0" bIns="9144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F4C6A5-5CF8-4A95-936A-47C6966E7670}"/>
                </a:ext>
              </a:extLst>
            </p:cNvPr>
            <p:cNvGrpSpPr/>
            <p:nvPr/>
          </p:nvGrpSpPr>
          <p:grpSpPr>
            <a:xfrm>
              <a:off x="4271147" y="2716509"/>
              <a:ext cx="790232" cy="1472559"/>
              <a:chOff x="4917030" y="1019829"/>
              <a:chExt cx="123056" cy="22930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C30DDE-8DE4-4C53-9C8C-129DAD7083CF}"/>
                  </a:ext>
                </a:extLst>
              </p:cNvPr>
              <p:cNvSpPr/>
              <p:nvPr/>
            </p:nvSpPr>
            <p:spPr bwMode="auto">
              <a:xfrm>
                <a:off x="4981844" y="1019829"/>
                <a:ext cx="58242" cy="92477"/>
              </a:xfrm>
              <a:custGeom>
                <a:avLst/>
                <a:gdLst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10939 w 60815"/>
                  <a:gd name="connsiteY15" fmla="*/ 49616 h 96562"/>
                  <a:gd name="connsiteX16" fmla="*/ 49876 w 60815"/>
                  <a:gd name="connsiteY16" fmla="*/ 48900 h 96562"/>
                  <a:gd name="connsiteX17" fmla="*/ 30929 w 60815"/>
                  <a:gd name="connsiteY17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49876 w 60815"/>
                  <a:gd name="connsiteY15" fmla="*/ 48900 h 96562"/>
                  <a:gd name="connsiteX16" fmla="*/ 30929 w 60815"/>
                  <a:gd name="connsiteY16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815" h="96562">
                    <a:moveTo>
                      <a:pt x="31450" y="0"/>
                    </a:moveTo>
                    <a:cubicBezTo>
                      <a:pt x="51027" y="0"/>
                      <a:pt x="60815" y="15953"/>
                      <a:pt x="60815" y="47858"/>
                    </a:cubicBezTo>
                    <a:cubicBezTo>
                      <a:pt x="60815" y="55671"/>
                      <a:pt x="60110" y="62595"/>
                      <a:pt x="58699" y="68629"/>
                    </a:cubicBezTo>
                    <a:cubicBezTo>
                      <a:pt x="57288" y="74662"/>
                      <a:pt x="55248" y="79752"/>
                      <a:pt x="52579" y="83898"/>
                    </a:cubicBezTo>
                    <a:cubicBezTo>
                      <a:pt x="49909" y="88043"/>
                      <a:pt x="46632" y="91190"/>
                      <a:pt x="42747" y="93339"/>
                    </a:cubicBezTo>
                    <a:cubicBezTo>
                      <a:pt x="38862" y="95488"/>
                      <a:pt x="34445" y="96562"/>
                      <a:pt x="29496" y="96562"/>
                    </a:cubicBezTo>
                    <a:cubicBezTo>
                      <a:pt x="24808" y="96562"/>
                      <a:pt x="20630" y="95531"/>
                      <a:pt x="16962" y="93469"/>
                    </a:cubicBezTo>
                    <a:cubicBezTo>
                      <a:pt x="13294" y="91407"/>
                      <a:pt x="10201" y="88401"/>
                      <a:pt x="7684" y="84451"/>
                    </a:cubicBezTo>
                    <a:cubicBezTo>
                      <a:pt x="5166" y="80501"/>
                      <a:pt x="3256" y="75650"/>
                      <a:pt x="1954" y="69898"/>
                    </a:cubicBezTo>
                    <a:cubicBezTo>
                      <a:pt x="652" y="64147"/>
                      <a:pt x="0" y="57560"/>
                      <a:pt x="0" y="50137"/>
                    </a:cubicBezTo>
                    <a:cubicBezTo>
                      <a:pt x="0" y="41976"/>
                      <a:pt x="684" y="34770"/>
                      <a:pt x="2051" y="28520"/>
                    </a:cubicBezTo>
                    <a:cubicBezTo>
                      <a:pt x="3419" y="22269"/>
                      <a:pt x="5426" y="17027"/>
                      <a:pt x="8074" y="12795"/>
                    </a:cubicBezTo>
                    <a:cubicBezTo>
                      <a:pt x="10722" y="8563"/>
                      <a:pt x="14010" y="5372"/>
                      <a:pt x="17939" y="3223"/>
                    </a:cubicBezTo>
                    <a:cubicBezTo>
                      <a:pt x="21867" y="1075"/>
                      <a:pt x="26371" y="0"/>
                      <a:pt x="31450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CDCD04C-7E71-4F14-9F7B-FEE49E36A39B}"/>
                  </a:ext>
                </a:extLst>
              </p:cNvPr>
              <p:cNvSpPr/>
              <p:nvPr/>
            </p:nvSpPr>
            <p:spPr bwMode="auto">
              <a:xfrm>
                <a:off x="4929274" y="1019829"/>
                <a:ext cx="17428" cy="92477"/>
              </a:xfrm>
              <a:custGeom>
                <a:avLst/>
                <a:gdLst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7456 w 32296"/>
                  <a:gd name="connsiteY9" fmla="*/ 12404 h 95455"/>
                  <a:gd name="connsiteX10" fmla="*/ 15204 w 32296"/>
                  <a:gd name="connsiteY10" fmla="*/ 8693 h 95455"/>
                  <a:gd name="connsiteX11" fmla="*/ 22399 w 32296"/>
                  <a:gd name="connsiteY11" fmla="*/ 4396 h 95455"/>
                  <a:gd name="connsiteX12" fmla="*/ 28259 w 32296"/>
                  <a:gd name="connsiteY12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15204 w 32296"/>
                  <a:gd name="connsiteY9" fmla="*/ 8693 h 95455"/>
                  <a:gd name="connsiteX10" fmla="*/ 22399 w 32296"/>
                  <a:gd name="connsiteY10" fmla="*/ 4396 h 95455"/>
                  <a:gd name="connsiteX11" fmla="*/ 28259 w 32296"/>
                  <a:gd name="connsiteY11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2399 w 32296"/>
                  <a:gd name="connsiteY9" fmla="*/ 4396 h 95455"/>
                  <a:gd name="connsiteX10" fmla="*/ 28259 w 32296"/>
                  <a:gd name="connsiteY10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8259 w 32296"/>
                  <a:gd name="connsiteY9" fmla="*/ 0 h 95455"/>
                  <a:gd name="connsiteX0" fmla="*/ 0 w 32296"/>
                  <a:gd name="connsiteY0" fmla="*/ 2585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0" fmla="*/ 32296 w 37457"/>
                  <a:gd name="connsiteY0" fmla="*/ 0 h 95455"/>
                  <a:gd name="connsiteX1" fmla="*/ 32296 w 37457"/>
                  <a:gd name="connsiteY1" fmla="*/ 95455 h 95455"/>
                  <a:gd name="connsiteX2" fmla="*/ 21618 w 37457"/>
                  <a:gd name="connsiteY2" fmla="*/ 95455 h 95455"/>
                  <a:gd name="connsiteX3" fmla="*/ 21618 w 37457"/>
                  <a:gd name="connsiteY3" fmla="*/ 14781 h 95455"/>
                  <a:gd name="connsiteX4" fmla="*/ 18004 w 37457"/>
                  <a:gd name="connsiteY4" fmla="*/ 17613 h 95455"/>
                  <a:gd name="connsiteX5" fmla="*/ 12665 w 37457"/>
                  <a:gd name="connsiteY5" fmla="*/ 20771 h 95455"/>
                  <a:gd name="connsiteX6" fmla="*/ 6414 w 37457"/>
                  <a:gd name="connsiteY6" fmla="*/ 23701 h 95455"/>
                  <a:gd name="connsiteX7" fmla="*/ 0 w 37457"/>
                  <a:gd name="connsiteY7" fmla="*/ 25850 h 95455"/>
                  <a:gd name="connsiteX8" fmla="*/ 37457 w 37457"/>
                  <a:gd name="connsiteY8" fmla="*/ 5161 h 95455"/>
                  <a:gd name="connsiteX0" fmla="*/ 32296 w 37457"/>
                  <a:gd name="connsiteY0" fmla="*/ 90294 h 90294"/>
                  <a:gd name="connsiteX1" fmla="*/ 21618 w 37457"/>
                  <a:gd name="connsiteY1" fmla="*/ 90294 h 90294"/>
                  <a:gd name="connsiteX2" fmla="*/ 21618 w 37457"/>
                  <a:gd name="connsiteY2" fmla="*/ 9620 h 90294"/>
                  <a:gd name="connsiteX3" fmla="*/ 18004 w 37457"/>
                  <a:gd name="connsiteY3" fmla="*/ 12452 h 90294"/>
                  <a:gd name="connsiteX4" fmla="*/ 12665 w 37457"/>
                  <a:gd name="connsiteY4" fmla="*/ 15610 h 90294"/>
                  <a:gd name="connsiteX5" fmla="*/ 6414 w 37457"/>
                  <a:gd name="connsiteY5" fmla="*/ 18540 h 90294"/>
                  <a:gd name="connsiteX6" fmla="*/ 0 w 37457"/>
                  <a:gd name="connsiteY6" fmla="*/ 20689 h 90294"/>
                  <a:gd name="connsiteX7" fmla="*/ 37457 w 37457"/>
                  <a:gd name="connsiteY7" fmla="*/ 0 h 90294"/>
                  <a:gd name="connsiteX0" fmla="*/ 32296 w 32296"/>
                  <a:gd name="connsiteY0" fmla="*/ 80674 h 80674"/>
                  <a:gd name="connsiteX1" fmla="*/ 21618 w 32296"/>
                  <a:gd name="connsiteY1" fmla="*/ 80674 h 80674"/>
                  <a:gd name="connsiteX2" fmla="*/ 21618 w 32296"/>
                  <a:gd name="connsiteY2" fmla="*/ 0 h 80674"/>
                  <a:gd name="connsiteX3" fmla="*/ 18004 w 32296"/>
                  <a:gd name="connsiteY3" fmla="*/ 2832 h 80674"/>
                  <a:gd name="connsiteX4" fmla="*/ 12665 w 32296"/>
                  <a:gd name="connsiteY4" fmla="*/ 5990 h 80674"/>
                  <a:gd name="connsiteX5" fmla="*/ 6414 w 32296"/>
                  <a:gd name="connsiteY5" fmla="*/ 8920 h 80674"/>
                  <a:gd name="connsiteX6" fmla="*/ 0 w 32296"/>
                  <a:gd name="connsiteY6" fmla="*/ 11069 h 80674"/>
                  <a:gd name="connsiteX0" fmla="*/ 21618 w 21618"/>
                  <a:gd name="connsiteY0" fmla="*/ 80674 h 80674"/>
                  <a:gd name="connsiteX1" fmla="*/ 21618 w 21618"/>
                  <a:gd name="connsiteY1" fmla="*/ 0 h 80674"/>
                  <a:gd name="connsiteX2" fmla="*/ 18004 w 21618"/>
                  <a:gd name="connsiteY2" fmla="*/ 2832 h 80674"/>
                  <a:gd name="connsiteX3" fmla="*/ 12665 w 21618"/>
                  <a:gd name="connsiteY3" fmla="*/ 5990 h 80674"/>
                  <a:gd name="connsiteX4" fmla="*/ 6414 w 21618"/>
                  <a:gd name="connsiteY4" fmla="*/ 8920 h 80674"/>
                  <a:gd name="connsiteX5" fmla="*/ 0 w 21618"/>
                  <a:gd name="connsiteY5" fmla="*/ 11069 h 80674"/>
                  <a:gd name="connsiteX0" fmla="*/ 15204 w 15204"/>
                  <a:gd name="connsiteY0" fmla="*/ 80674 h 80674"/>
                  <a:gd name="connsiteX1" fmla="*/ 15204 w 15204"/>
                  <a:gd name="connsiteY1" fmla="*/ 0 h 80674"/>
                  <a:gd name="connsiteX2" fmla="*/ 11590 w 15204"/>
                  <a:gd name="connsiteY2" fmla="*/ 2832 h 80674"/>
                  <a:gd name="connsiteX3" fmla="*/ 6251 w 15204"/>
                  <a:gd name="connsiteY3" fmla="*/ 5990 h 80674"/>
                  <a:gd name="connsiteX4" fmla="*/ 0 w 15204"/>
                  <a:gd name="connsiteY4" fmla="*/ 8920 h 8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4" h="80674">
                    <a:moveTo>
                      <a:pt x="15204" y="80674"/>
                    </a:moveTo>
                    <a:lnTo>
                      <a:pt x="15204" y="0"/>
                    </a:lnTo>
                    <a:cubicBezTo>
                      <a:pt x="14379" y="825"/>
                      <a:pt x="13174" y="1769"/>
                      <a:pt x="11590" y="2832"/>
                    </a:cubicBezTo>
                    <a:cubicBezTo>
                      <a:pt x="10006" y="3896"/>
                      <a:pt x="8226" y="4948"/>
                      <a:pt x="6251" y="5990"/>
                    </a:cubicBezTo>
                    <a:cubicBezTo>
                      <a:pt x="4276" y="7032"/>
                      <a:pt x="2192" y="8009"/>
                      <a:pt x="0" y="892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6C3E90D-EF9E-4B66-94C7-2225AE437053}"/>
                  </a:ext>
                </a:extLst>
              </p:cNvPr>
              <p:cNvSpPr/>
              <p:nvPr/>
            </p:nvSpPr>
            <p:spPr bwMode="auto">
              <a:xfrm>
                <a:off x="4917030" y="1156660"/>
                <a:ext cx="58242" cy="92477"/>
              </a:xfrm>
              <a:custGeom>
                <a:avLst/>
                <a:gdLst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10939 w 60815"/>
                  <a:gd name="connsiteY15" fmla="*/ 49616 h 96562"/>
                  <a:gd name="connsiteX16" fmla="*/ 49876 w 60815"/>
                  <a:gd name="connsiteY16" fmla="*/ 48900 h 96562"/>
                  <a:gd name="connsiteX17" fmla="*/ 30929 w 60815"/>
                  <a:gd name="connsiteY17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49876 w 60815"/>
                  <a:gd name="connsiteY15" fmla="*/ 48900 h 96562"/>
                  <a:gd name="connsiteX16" fmla="*/ 30929 w 60815"/>
                  <a:gd name="connsiteY16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815" h="96562">
                    <a:moveTo>
                      <a:pt x="31450" y="0"/>
                    </a:moveTo>
                    <a:cubicBezTo>
                      <a:pt x="51027" y="0"/>
                      <a:pt x="60815" y="15953"/>
                      <a:pt x="60815" y="47858"/>
                    </a:cubicBezTo>
                    <a:cubicBezTo>
                      <a:pt x="60815" y="55671"/>
                      <a:pt x="60110" y="62595"/>
                      <a:pt x="58699" y="68629"/>
                    </a:cubicBezTo>
                    <a:cubicBezTo>
                      <a:pt x="57288" y="74662"/>
                      <a:pt x="55248" y="79752"/>
                      <a:pt x="52579" y="83898"/>
                    </a:cubicBezTo>
                    <a:cubicBezTo>
                      <a:pt x="49909" y="88043"/>
                      <a:pt x="46632" y="91190"/>
                      <a:pt x="42747" y="93339"/>
                    </a:cubicBezTo>
                    <a:cubicBezTo>
                      <a:pt x="38862" y="95488"/>
                      <a:pt x="34445" y="96562"/>
                      <a:pt x="29496" y="96562"/>
                    </a:cubicBezTo>
                    <a:cubicBezTo>
                      <a:pt x="24808" y="96562"/>
                      <a:pt x="20630" y="95531"/>
                      <a:pt x="16962" y="93469"/>
                    </a:cubicBezTo>
                    <a:cubicBezTo>
                      <a:pt x="13294" y="91407"/>
                      <a:pt x="10201" y="88401"/>
                      <a:pt x="7684" y="84451"/>
                    </a:cubicBezTo>
                    <a:cubicBezTo>
                      <a:pt x="5166" y="80501"/>
                      <a:pt x="3256" y="75650"/>
                      <a:pt x="1954" y="69898"/>
                    </a:cubicBezTo>
                    <a:cubicBezTo>
                      <a:pt x="652" y="64147"/>
                      <a:pt x="0" y="57560"/>
                      <a:pt x="0" y="50137"/>
                    </a:cubicBezTo>
                    <a:cubicBezTo>
                      <a:pt x="0" y="41976"/>
                      <a:pt x="684" y="34770"/>
                      <a:pt x="2051" y="28520"/>
                    </a:cubicBezTo>
                    <a:cubicBezTo>
                      <a:pt x="3419" y="22269"/>
                      <a:pt x="5426" y="17027"/>
                      <a:pt x="8074" y="12795"/>
                    </a:cubicBezTo>
                    <a:cubicBezTo>
                      <a:pt x="10722" y="8563"/>
                      <a:pt x="14010" y="5372"/>
                      <a:pt x="17939" y="3223"/>
                    </a:cubicBezTo>
                    <a:cubicBezTo>
                      <a:pt x="21867" y="1075"/>
                      <a:pt x="26371" y="0"/>
                      <a:pt x="31450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859CBDC-E6F1-4325-9301-AE7EFD66D660}"/>
                  </a:ext>
                </a:extLst>
              </p:cNvPr>
              <p:cNvSpPr/>
              <p:nvPr/>
            </p:nvSpPr>
            <p:spPr bwMode="auto">
              <a:xfrm>
                <a:off x="5010414" y="1156660"/>
                <a:ext cx="17428" cy="92477"/>
              </a:xfrm>
              <a:custGeom>
                <a:avLst/>
                <a:gdLst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7456 w 32296"/>
                  <a:gd name="connsiteY9" fmla="*/ 12404 h 95455"/>
                  <a:gd name="connsiteX10" fmla="*/ 15204 w 32296"/>
                  <a:gd name="connsiteY10" fmla="*/ 8693 h 95455"/>
                  <a:gd name="connsiteX11" fmla="*/ 22399 w 32296"/>
                  <a:gd name="connsiteY11" fmla="*/ 4396 h 95455"/>
                  <a:gd name="connsiteX12" fmla="*/ 28259 w 32296"/>
                  <a:gd name="connsiteY12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15204 w 32296"/>
                  <a:gd name="connsiteY9" fmla="*/ 8693 h 95455"/>
                  <a:gd name="connsiteX10" fmla="*/ 22399 w 32296"/>
                  <a:gd name="connsiteY10" fmla="*/ 4396 h 95455"/>
                  <a:gd name="connsiteX11" fmla="*/ 28259 w 32296"/>
                  <a:gd name="connsiteY11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2399 w 32296"/>
                  <a:gd name="connsiteY9" fmla="*/ 4396 h 95455"/>
                  <a:gd name="connsiteX10" fmla="*/ 28259 w 32296"/>
                  <a:gd name="connsiteY10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8259 w 32296"/>
                  <a:gd name="connsiteY9" fmla="*/ 0 h 95455"/>
                  <a:gd name="connsiteX0" fmla="*/ 0 w 32296"/>
                  <a:gd name="connsiteY0" fmla="*/ 2585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0" fmla="*/ 32296 w 37457"/>
                  <a:gd name="connsiteY0" fmla="*/ 0 h 95455"/>
                  <a:gd name="connsiteX1" fmla="*/ 32296 w 37457"/>
                  <a:gd name="connsiteY1" fmla="*/ 95455 h 95455"/>
                  <a:gd name="connsiteX2" fmla="*/ 21618 w 37457"/>
                  <a:gd name="connsiteY2" fmla="*/ 95455 h 95455"/>
                  <a:gd name="connsiteX3" fmla="*/ 21618 w 37457"/>
                  <a:gd name="connsiteY3" fmla="*/ 14781 h 95455"/>
                  <a:gd name="connsiteX4" fmla="*/ 18004 w 37457"/>
                  <a:gd name="connsiteY4" fmla="*/ 17613 h 95455"/>
                  <a:gd name="connsiteX5" fmla="*/ 12665 w 37457"/>
                  <a:gd name="connsiteY5" fmla="*/ 20771 h 95455"/>
                  <a:gd name="connsiteX6" fmla="*/ 6414 w 37457"/>
                  <a:gd name="connsiteY6" fmla="*/ 23701 h 95455"/>
                  <a:gd name="connsiteX7" fmla="*/ 0 w 37457"/>
                  <a:gd name="connsiteY7" fmla="*/ 25850 h 95455"/>
                  <a:gd name="connsiteX8" fmla="*/ 37457 w 37457"/>
                  <a:gd name="connsiteY8" fmla="*/ 5161 h 95455"/>
                  <a:gd name="connsiteX0" fmla="*/ 32296 w 37457"/>
                  <a:gd name="connsiteY0" fmla="*/ 90294 h 90294"/>
                  <a:gd name="connsiteX1" fmla="*/ 21618 w 37457"/>
                  <a:gd name="connsiteY1" fmla="*/ 90294 h 90294"/>
                  <a:gd name="connsiteX2" fmla="*/ 21618 w 37457"/>
                  <a:gd name="connsiteY2" fmla="*/ 9620 h 90294"/>
                  <a:gd name="connsiteX3" fmla="*/ 18004 w 37457"/>
                  <a:gd name="connsiteY3" fmla="*/ 12452 h 90294"/>
                  <a:gd name="connsiteX4" fmla="*/ 12665 w 37457"/>
                  <a:gd name="connsiteY4" fmla="*/ 15610 h 90294"/>
                  <a:gd name="connsiteX5" fmla="*/ 6414 w 37457"/>
                  <a:gd name="connsiteY5" fmla="*/ 18540 h 90294"/>
                  <a:gd name="connsiteX6" fmla="*/ 0 w 37457"/>
                  <a:gd name="connsiteY6" fmla="*/ 20689 h 90294"/>
                  <a:gd name="connsiteX7" fmla="*/ 37457 w 37457"/>
                  <a:gd name="connsiteY7" fmla="*/ 0 h 90294"/>
                  <a:gd name="connsiteX0" fmla="*/ 32296 w 32296"/>
                  <a:gd name="connsiteY0" fmla="*/ 80674 h 80674"/>
                  <a:gd name="connsiteX1" fmla="*/ 21618 w 32296"/>
                  <a:gd name="connsiteY1" fmla="*/ 80674 h 80674"/>
                  <a:gd name="connsiteX2" fmla="*/ 21618 w 32296"/>
                  <a:gd name="connsiteY2" fmla="*/ 0 h 80674"/>
                  <a:gd name="connsiteX3" fmla="*/ 18004 w 32296"/>
                  <a:gd name="connsiteY3" fmla="*/ 2832 h 80674"/>
                  <a:gd name="connsiteX4" fmla="*/ 12665 w 32296"/>
                  <a:gd name="connsiteY4" fmla="*/ 5990 h 80674"/>
                  <a:gd name="connsiteX5" fmla="*/ 6414 w 32296"/>
                  <a:gd name="connsiteY5" fmla="*/ 8920 h 80674"/>
                  <a:gd name="connsiteX6" fmla="*/ 0 w 32296"/>
                  <a:gd name="connsiteY6" fmla="*/ 11069 h 80674"/>
                  <a:gd name="connsiteX0" fmla="*/ 21618 w 21618"/>
                  <a:gd name="connsiteY0" fmla="*/ 80674 h 80674"/>
                  <a:gd name="connsiteX1" fmla="*/ 21618 w 21618"/>
                  <a:gd name="connsiteY1" fmla="*/ 0 h 80674"/>
                  <a:gd name="connsiteX2" fmla="*/ 18004 w 21618"/>
                  <a:gd name="connsiteY2" fmla="*/ 2832 h 80674"/>
                  <a:gd name="connsiteX3" fmla="*/ 12665 w 21618"/>
                  <a:gd name="connsiteY3" fmla="*/ 5990 h 80674"/>
                  <a:gd name="connsiteX4" fmla="*/ 6414 w 21618"/>
                  <a:gd name="connsiteY4" fmla="*/ 8920 h 80674"/>
                  <a:gd name="connsiteX5" fmla="*/ 0 w 21618"/>
                  <a:gd name="connsiteY5" fmla="*/ 11069 h 80674"/>
                  <a:gd name="connsiteX0" fmla="*/ 15204 w 15204"/>
                  <a:gd name="connsiteY0" fmla="*/ 80674 h 80674"/>
                  <a:gd name="connsiteX1" fmla="*/ 15204 w 15204"/>
                  <a:gd name="connsiteY1" fmla="*/ 0 h 80674"/>
                  <a:gd name="connsiteX2" fmla="*/ 11590 w 15204"/>
                  <a:gd name="connsiteY2" fmla="*/ 2832 h 80674"/>
                  <a:gd name="connsiteX3" fmla="*/ 6251 w 15204"/>
                  <a:gd name="connsiteY3" fmla="*/ 5990 h 80674"/>
                  <a:gd name="connsiteX4" fmla="*/ 0 w 15204"/>
                  <a:gd name="connsiteY4" fmla="*/ 8920 h 8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4" h="80674">
                    <a:moveTo>
                      <a:pt x="15204" y="80674"/>
                    </a:moveTo>
                    <a:lnTo>
                      <a:pt x="15204" y="0"/>
                    </a:lnTo>
                    <a:cubicBezTo>
                      <a:pt x="14379" y="825"/>
                      <a:pt x="13174" y="1769"/>
                      <a:pt x="11590" y="2832"/>
                    </a:cubicBezTo>
                    <a:cubicBezTo>
                      <a:pt x="10006" y="3896"/>
                      <a:pt x="8226" y="4948"/>
                      <a:pt x="6251" y="5990"/>
                    </a:cubicBezTo>
                    <a:cubicBezTo>
                      <a:pt x="4276" y="7032"/>
                      <a:pt x="2192" y="8009"/>
                      <a:pt x="0" y="892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60006211-AE8D-4806-8FE5-F247B3B88419}"/>
                </a:ext>
              </a:extLst>
            </p:cNvPr>
            <p:cNvSpPr/>
            <p:nvPr/>
          </p:nvSpPr>
          <p:spPr bwMode="auto">
            <a:xfrm>
              <a:off x="5326465" y="2189578"/>
              <a:ext cx="668199" cy="662471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C697E5-47C5-49F0-BBF9-A943F7DAC059}"/>
              </a:ext>
            </a:extLst>
          </p:cNvPr>
          <p:cNvGrpSpPr/>
          <p:nvPr/>
        </p:nvGrpSpPr>
        <p:grpSpPr>
          <a:xfrm>
            <a:off x="237733" y="2338349"/>
            <a:ext cx="1601533" cy="831610"/>
            <a:chOff x="237733" y="2247489"/>
            <a:chExt cx="1601533" cy="8316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200B126-CE4E-44F2-863E-E86634629722}"/>
                </a:ext>
              </a:extLst>
            </p:cNvPr>
            <p:cNvGrpSpPr/>
            <p:nvPr/>
          </p:nvGrpSpPr>
          <p:grpSpPr>
            <a:xfrm>
              <a:off x="891641" y="2247489"/>
              <a:ext cx="293717" cy="359549"/>
              <a:chOff x="965200" y="3436897"/>
              <a:chExt cx="528881" cy="647424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EA39D35-EEC4-49A3-855A-E7EF0080A026}"/>
                  </a:ext>
                </a:extLst>
              </p:cNvPr>
              <p:cNvGrpSpPr/>
              <p:nvPr/>
            </p:nvGrpSpPr>
            <p:grpSpPr>
              <a:xfrm flipH="1">
                <a:off x="965200" y="3436897"/>
                <a:ext cx="528881" cy="647424"/>
                <a:chOff x="3003960" y="3685414"/>
                <a:chExt cx="403310" cy="493707"/>
              </a:xfrm>
            </p:grpSpPr>
            <p:sp>
              <p:nvSpPr>
                <p:cNvPr id="44" name="Snip Single Corner Rectangle 26">
                  <a:extLst>
                    <a:ext uri="{FF2B5EF4-FFF2-40B4-BE49-F238E27FC236}">
                      <a16:creationId xmlns:a16="http://schemas.microsoft.com/office/drawing/2014/main" id="{A9A71286-17C8-4E70-BB35-05C622DCA43D}"/>
                    </a:ext>
                  </a:extLst>
                </p:cNvPr>
                <p:cNvSpPr/>
                <p:nvPr/>
              </p:nvSpPr>
              <p:spPr bwMode="auto">
                <a:xfrm flipH="1">
                  <a:off x="3003960" y="3685414"/>
                  <a:ext cx="403310" cy="493707"/>
                </a:xfrm>
                <a:prstGeom prst="snip1Rect">
                  <a:avLst>
                    <a:gd name="adj" fmla="val 28736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5" name="Triangle 27">
                  <a:extLst>
                    <a:ext uri="{FF2B5EF4-FFF2-40B4-BE49-F238E27FC236}">
                      <a16:creationId xmlns:a16="http://schemas.microsoft.com/office/drawing/2014/main" id="{CDDF1583-8B45-4C14-8B78-89911D3E45D1}"/>
                    </a:ext>
                  </a:extLst>
                </p:cNvPr>
                <p:cNvSpPr/>
                <p:nvPr/>
              </p:nvSpPr>
              <p:spPr bwMode="auto">
                <a:xfrm rot="8100000">
                  <a:off x="3012552" y="3733609"/>
                  <a:ext cx="160049" cy="8093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E29B9B7-A3AC-4517-84A8-8942F709078D}"/>
                  </a:ext>
                </a:extLst>
              </p:cNvPr>
              <p:cNvCxnSpPr/>
              <p:nvPr/>
            </p:nvCxnSpPr>
            <p:spPr>
              <a:xfrm>
                <a:off x="1047750" y="3578225"/>
                <a:ext cx="2159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79CA488-826E-4834-BAB8-8461765E72ED}"/>
                  </a:ext>
                </a:extLst>
              </p:cNvPr>
              <p:cNvCxnSpPr/>
              <p:nvPr/>
            </p:nvCxnSpPr>
            <p:spPr>
              <a:xfrm>
                <a:off x="1047750" y="3697817"/>
                <a:ext cx="3683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B0C0685-0B8D-48D5-9BDD-7CF510FF2C37}"/>
                  </a:ext>
                </a:extLst>
              </p:cNvPr>
              <p:cNvCxnSpPr/>
              <p:nvPr/>
            </p:nvCxnSpPr>
            <p:spPr>
              <a:xfrm>
                <a:off x="1047750" y="3817409"/>
                <a:ext cx="3683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170F93E-2ED7-4905-A774-01C3D5940843}"/>
                  </a:ext>
                </a:extLst>
              </p:cNvPr>
              <p:cNvCxnSpPr/>
              <p:nvPr/>
            </p:nvCxnSpPr>
            <p:spPr>
              <a:xfrm>
                <a:off x="1047750" y="3937000"/>
                <a:ext cx="3683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4DABE8-06F1-4DC9-A42D-0B12B91E23F5}"/>
                </a:ext>
              </a:extLst>
            </p:cNvPr>
            <p:cNvSpPr txBox="1"/>
            <p:nvPr/>
          </p:nvSpPr>
          <p:spPr>
            <a:xfrm>
              <a:off x="237733" y="2678989"/>
              <a:ext cx="16015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932597">
                <a:defRPr sz="900" kern="0">
                  <a:solidFill>
                    <a:schemeClr val="bg1">
                      <a:lumMod val="50000"/>
                    </a:schemeClr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Logs, files and media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(unstructured)</a:t>
              </a:r>
            </a:p>
          </p:txBody>
        </p:sp>
      </p:grp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01A22170-8685-4190-8E07-D1282203040B}"/>
              </a:ext>
            </a:extLst>
          </p:cNvPr>
          <p:cNvCxnSpPr>
            <a:cxnSpLocks/>
          </p:cNvCxnSpPr>
          <p:nvPr/>
        </p:nvCxnSpPr>
        <p:spPr>
          <a:xfrm>
            <a:off x="3443367" y="2621642"/>
            <a:ext cx="1358310" cy="775670"/>
          </a:xfrm>
          <a:prstGeom prst="bentConnector3">
            <a:avLst>
              <a:gd name="adj1" fmla="val 50000"/>
            </a:avLst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2CCEE2C1-D8ED-4B27-AF45-0D4CF6C419E0}"/>
              </a:ext>
            </a:extLst>
          </p:cNvPr>
          <p:cNvSpPr/>
          <p:nvPr/>
        </p:nvSpPr>
        <p:spPr>
          <a:xfrm>
            <a:off x="8371070" y="5518173"/>
            <a:ext cx="125758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SQL Data Warehouse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panose="020B0702040204020203" pitchFamily="34" charset="0"/>
              <a:ea typeface="MS PGothic" panose="020B0600070205080204" pitchFamily="34" charset="-128"/>
              <a:cs typeface="Segoe UI Semibold" panose="020B0702040204020203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712ADF-819A-4DCE-8846-E1C9A48127DD}"/>
              </a:ext>
            </a:extLst>
          </p:cNvPr>
          <p:cNvGrpSpPr/>
          <p:nvPr/>
        </p:nvGrpSpPr>
        <p:grpSpPr>
          <a:xfrm>
            <a:off x="8734800" y="4936328"/>
            <a:ext cx="530125" cy="520604"/>
            <a:chOff x="2549926" y="1227604"/>
            <a:chExt cx="5177116" cy="5084148"/>
          </a:xfrm>
        </p:grpSpPr>
        <p:sp>
          <p:nvSpPr>
            <p:cNvPr id="49" name="Freeform: Shape 821">
              <a:extLst>
                <a:ext uri="{FF2B5EF4-FFF2-40B4-BE49-F238E27FC236}">
                  <a16:creationId xmlns:a16="http://schemas.microsoft.com/office/drawing/2014/main" id="{3610D8AE-AC72-4FB8-B14E-54CFA9F25FFC}"/>
                </a:ext>
              </a:extLst>
            </p:cNvPr>
            <p:cNvSpPr/>
            <p:nvPr/>
          </p:nvSpPr>
          <p:spPr bwMode="auto">
            <a:xfrm>
              <a:off x="2549926" y="1227604"/>
              <a:ext cx="4001266" cy="3614060"/>
            </a:xfrm>
            <a:custGeom>
              <a:avLst/>
              <a:gdLst>
                <a:gd name="connsiteX0" fmla="*/ 2000634 w 4001268"/>
                <a:gd name="connsiteY0" fmla="*/ 0 h 3614059"/>
                <a:gd name="connsiteX1" fmla="*/ 4001268 w 4001268"/>
                <a:gd name="connsiteY1" fmla="*/ 1445188 h 3614059"/>
                <a:gd name="connsiteX2" fmla="*/ 3659101 w 4001268"/>
                <a:gd name="connsiteY2" fmla="*/ 1445188 h 3614059"/>
                <a:gd name="connsiteX3" fmla="*/ 3659101 w 4001268"/>
                <a:gd name="connsiteY3" fmla="*/ 3614059 h 3614059"/>
                <a:gd name="connsiteX4" fmla="*/ 3372234 w 4001268"/>
                <a:gd name="connsiteY4" fmla="*/ 3614059 h 3614059"/>
                <a:gd name="connsiteX5" fmla="*/ 3372234 w 4001268"/>
                <a:gd name="connsiteY5" fmla="*/ 1559139 h 3614059"/>
                <a:gd name="connsiteX6" fmla="*/ 629034 w 4001268"/>
                <a:gd name="connsiteY6" fmla="*/ 1559139 h 3614059"/>
                <a:gd name="connsiteX7" fmla="*/ 629034 w 4001268"/>
                <a:gd name="connsiteY7" fmla="*/ 3614059 h 3614059"/>
                <a:gd name="connsiteX8" fmla="*/ 342168 w 4001268"/>
                <a:gd name="connsiteY8" fmla="*/ 3614059 h 3614059"/>
                <a:gd name="connsiteX9" fmla="*/ 342168 w 4001268"/>
                <a:gd name="connsiteY9" fmla="*/ 1445188 h 3614059"/>
                <a:gd name="connsiteX10" fmla="*/ 0 w 4001268"/>
                <a:gd name="connsiteY10" fmla="*/ 1445188 h 3614059"/>
                <a:gd name="connsiteX11" fmla="*/ 2000634 w 4001268"/>
                <a:gd name="connsiteY11" fmla="*/ 0 h 3614059"/>
                <a:gd name="connsiteX0" fmla="*/ 2000634 w 4001268"/>
                <a:gd name="connsiteY0" fmla="*/ 0 h 3614059"/>
                <a:gd name="connsiteX1" fmla="*/ 4001268 w 4001268"/>
                <a:gd name="connsiteY1" fmla="*/ 1445188 h 3614059"/>
                <a:gd name="connsiteX2" fmla="*/ 3659101 w 4001268"/>
                <a:gd name="connsiteY2" fmla="*/ 1445188 h 3614059"/>
                <a:gd name="connsiteX3" fmla="*/ 3659101 w 4001268"/>
                <a:gd name="connsiteY3" fmla="*/ 3614059 h 3614059"/>
                <a:gd name="connsiteX4" fmla="*/ 3372234 w 4001268"/>
                <a:gd name="connsiteY4" fmla="*/ 3614059 h 3614059"/>
                <a:gd name="connsiteX5" fmla="*/ 3368677 w 4001268"/>
                <a:gd name="connsiteY5" fmla="*/ 2037434 h 3614059"/>
                <a:gd name="connsiteX6" fmla="*/ 3372234 w 4001268"/>
                <a:gd name="connsiteY6" fmla="*/ 1559139 h 3614059"/>
                <a:gd name="connsiteX7" fmla="*/ 629034 w 4001268"/>
                <a:gd name="connsiteY7" fmla="*/ 1559139 h 3614059"/>
                <a:gd name="connsiteX8" fmla="*/ 629034 w 4001268"/>
                <a:gd name="connsiteY8" fmla="*/ 3614059 h 3614059"/>
                <a:gd name="connsiteX9" fmla="*/ 342168 w 4001268"/>
                <a:gd name="connsiteY9" fmla="*/ 3614059 h 3614059"/>
                <a:gd name="connsiteX10" fmla="*/ 342168 w 4001268"/>
                <a:gd name="connsiteY10" fmla="*/ 1445188 h 3614059"/>
                <a:gd name="connsiteX11" fmla="*/ 0 w 4001268"/>
                <a:gd name="connsiteY11" fmla="*/ 1445188 h 3614059"/>
                <a:gd name="connsiteX12" fmla="*/ 2000634 w 4001268"/>
                <a:gd name="connsiteY12" fmla="*/ 0 h 3614059"/>
                <a:gd name="connsiteX0" fmla="*/ 2000634 w 4001268"/>
                <a:gd name="connsiteY0" fmla="*/ 0 h 3614059"/>
                <a:gd name="connsiteX1" fmla="*/ 4001268 w 4001268"/>
                <a:gd name="connsiteY1" fmla="*/ 1445188 h 3614059"/>
                <a:gd name="connsiteX2" fmla="*/ 3659101 w 4001268"/>
                <a:gd name="connsiteY2" fmla="*/ 1445188 h 3614059"/>
                <a:gd name="connsiteX3" fmla="*/ 3657271 w 4001268"/>
                <a:gd name="connsiteY3" fmla="*/ 1960474 h 3614059"/>
                <a:gd name="connsiteX4" fmla="*/ 3659101 w 4001268"/>
                <a:gd name="connsiteY4" fmla="*/ 3614059 h 3614059"/>
                <a:gd name="connsiteX5" fmla="*/ 3372234 w 4001268"/>
                <a:gd name="connsiteY5" fmla="*/ 3614059 h 3614059"/>
                <a:gd name="connsiteX6" fmla="*/ 3368677 w 4001268"/>
                <a:gd name="connsiteY6" fmla="*/ 2037434 h 3614059"/>
                <a:gd name="connsiteX7" fmla="*/ 3372234 w 4001268"/>
                <a:gd name="connsiteY7" fmla="*/ 1559139 h 3614059"/>
                <a:gd name="connsiteX8" fmla="*/ 629034 w 4001268"/>
                <a:gd name="connsiteY8" fmla="*/ 1559139 h 3614059"/>
                <a:gd name="connsiteX9" fmla="*/ 629034 w 4001268"/>
                <a:gd name="connsiteY9" fmla="*/ 3614059 h 3614059"/>
                <a:gd name="connsiteX10" fmla="*/ 342168 w 4001268"/>
                <a:gd name="connsiteY10" fmla="*/ 3614059 h 3614059"/>
                <a:gd name="connsiteX11" fmla="*/ 342168 w 4001268"/>
                <a:gd name="connsiteY11" fmla="*/ 1445188 h 3614059"/>
                <a:gd name="connsiteX12" fmla="*/ 0 w 4001268"/>
                <a:gd name="connsiteY12" fmla="*/ 1445188 h 3614059"/>
                <a:gd name="connsiteX13" fmla="*/ 2000634 w 4001268"/>
                <a:gd name="connsiteY13" fmla="*/ 0 h 3614059"/>
                <a:gd name="connsiteX0" fmla="*/ 3659101 w 4305542"/>
                <a:gd name="connsiteY0" fmla="*/ 3614059 h 4260500"/>
                <a:gd name="connsiteX1" fmla="*/ 3372234 w 4305542"/>
                <a:gd name="connsiteY1" fmla="*/ 3614059 h 4260500"/>
                <a:gd name="connsiteX2" fmla="*/ 3368677 w 4305542"/>
                <a:gd name="connsiteY2" fmla="*/ 2037434 h 4260500"/>
                <a:gd name="connsiteX3" fmla="*/ 3372234 w 4305542"/>
                <a:gd name="connsiteY3" fmla="*/ 1559139 h 4260500"/>
                <a:gd name="connsiteX4" fmla="*/ 629034 w 4305542"/>
                <a:gd name="connsiteY4" fmla="*/ 1559139 h 4260500"/>
                <a:gd name="connsiteX5" fmla="*/ 629034 w 4305542"/>
                <a:gd name="connsiteY5" fmla="*/ 3614059 h 4260500"/>
                <a:gd name="connsiteX6" fmla="*/ 342168 w 4305542"/>
                <a:gd name="connsiteY6" fmla="*/ 3614059 h 4260500"/>
                <a:gd name="connsiteX7" fmla="*/ 342168 w 4305542"/>
                <a:gd name="connsiteY7" fmla="*/ 1445188 h 4260500"/>
                <a:gd name="connsiteX8" fmla="*/ 0 w 4305542"/>
                <a:gd name="connsiteY8" fmla="*/ 1445188 h 4260500"/>
                <a:gd name="connsiteX9" fmla="*/ 2000634 w 4305542"/>
                <a:gd name="connsiteY9" fmla="*/ 0 h 4260500"/>
                <a:gd name="connsiteX10" fmla="*/ 4001268 w 4305542"/>
                <a:gd name="connsiteY10" fmla="*/ 1445188 h 4260500"/>
                <a:gd name="connsiteX11" fmla="*/ 3659101 w 4305542"/>
                <a:gd name="connsiteY11" fmla="*/ 1445188 h 4260500"/>
                <a:gd name="connsiteX12" fmla="*/ 3657271 w 4305542"/>
                <a:gd name="connsiteY12" fmla="*/ 1960474 h 4260500"/>
                <a:gd name="connsiteX13" fmla="*/ 4305541 w 4305542"/>
                <a:gd name="connsiteY13" fmla="*/ 4260500 h 4260500"/>
                <a:gd name="connsiteX0" fmla="*/ 3659101 w 4001268"/>
                <a:gd name="connsiteY0" fmla="*/ 3614059 h 3614059"/>
                <a:gd name="connsiteX1" fmla="*/ 3372234 w 4001268"/>
                <a:gd name="connsiteY1" fmla="*/ 3614059 h 3614059"/>
                <a:gd name="connsiteX2" fmla="*/ 3368677 w 4001268"/>
                <a:gd name="connsiteY2" fmla="*/ 2037434 h 3614059"/>
                <a:gd name="connsiteX3" fmla="*/ 3372234 w 4001268"/>
                <a:gd name="connsiteY3" fmla="*/ 1559139 h 3614059"/>
                <a:gd name="connsiteX4" fmla="*/ 629034 w 4001268"/>
                <a:gd name="connsiteY4" fmla="*/ 1559139 h 3614059"/>
                <a:gd name="connsiteX5" fmla="*/ 629034 w 4001268"/>
                <a:gd name="connsiteY5" fmla="*/ 3614059 h 3614059"/>
                <a:gd name="connsiteX6" fmla="*/ 342168 w 4001268"/>
                <a:gd name="connsiteY6" fmla="*/ 3614059 h 3614059"/>
                <a:gd name="connsiteX7" fmla="*/ 342168 w 4001268"/>
                <a:gd name="connsiteY7" fmla="*/ 1445188 h 3614059"/>
                <a:gd name="connsiteX8" fmla="*/ 0 w 4001268"/>
                <a:gd name="connsiteY8" fmla="*/ 1445188 h 3614059"/>
                <a:gd name="connsiteX9" fmla="*/ 2000634 w 4001268"/>
                <a:gd name="connsiteY9" fmla="*/ 0 h 3614059"/>
                <a:gd name="connsiteX10" fmla="*/ 4001268 w 4001268"/>
                <a:gd name="connsiteY10" fmla="*/ 1445188 h 3614059"/>
                <a:gd name="connsiteX11" fmla="*/ 3659101 w 4001268"/>
                <a:gd name="connsiteY11" fmla="*/ 1445188 h 3614059"/>
                <a:gd name="connsiteX12" fmla="*/ 3657271 w 4001268"/>
                <a:gd name="connsiteY12" fmla="*/ 1960474 h 3614059"/>
                <a:gd name="connsiteX0" fmla="*/ 3372234 w 4001268"/>
                <a:gd name="connsiteY0" fmla="*/ 3614059 h 3614059"/>
                <a:gd name="connsiteX1" fmla="*/ 3368677 w 4001268"/>
                <a:gd name="connsiteY1" fmla="*/ 2037434 h 3614059"/>
                <a:gd name="connsiteX2" fmla="*/ 3372234 w 4001268"/>
                <a:gd name="connsiteY2" fmla="*/ 1559139 h 3614059"/>
                <a:gd name="connsiteX3" fmla="*/ 629034 w 4001268"/>
                <a:gd name="connsiteY3" fmla="*/ 1559139 h 3614059"/>
                <a:gd name="connsiteX4" fmla="*/ 629034 w 4001268"/>
                <a:gd name="connsiteY4" fmla="*/ 3614059 h 3614059"/>
                <a:gd name="connsiteX5" fmla="*/ 342168 w 4001268"/>
                <a:gd name="connsiteY5" fmla="*/ 3614059 h 3614059"/>
                <a:gd name="connsiteX6" fmla="*/ 342168 w 4001268"/>
                <a:gd name="connsiteY6" fmla="*/ 1445188 h 3614059"/>
                <a:gd name="connsiteX7" fmla="*/ 0 w 4001268"/>
                <a:gd name="connsiteY7" fmla="*/ 1445188 h 3614059"/>
                <a:gd name="connsiteX8" fmla="*/ 2000634 w 4001268"/>
                <a:gd name="connsiteY8" fmla="*/ 0 h 3614059"/>
                <a:gd name="connsiteX9" fmla="*/ 4001268 w 4001268"/>
                <a:gd name="connsiteY9" fmla="*/ 1445188 h 3614059"/>
                <a:gd name="connsiteX10" fmla="*/ 3659101 w 4001268"/>
                <a:gd name="connsiteY10" fmla="*/ 1445188 h 3614059"/>
                <a:gd name="connsiteX11" fmla="*/ 3657271 w 4001268"/>
                <a:gd name="connsiteY11" fmla="*/ 1960474 h 3614059"/>
                <a:gd name="connsiteX0" fmla="*/ 3368677 w 4001268"/>
                <a:gd name="connsiteY0" fmla="*/ 2037434 h 3614059"/>
                <a:gd name="connsiteX1" fmla="*/ 3372234 w 4001268"/>
                <a:gd name="connsiteY1" fmla="*/ 1559139 h 3614059"/>
                <a:gd name="connsiteX2" fmla="*/ 629034 w 4001268"/>
                <a:gd name="connsiteY2" fmla="*/ 1559139 h 3614059"/>
                <a:gd name="connsiteX3" fmla="*/ 629034 w 4001268"/>
                <a:gd name="connsiteY3" fmla="*/ 3614059 h 3614059"/>
                <a:gd name="connsiteX4" fmla="*/ 342168 w 4001268"/>
                <a:gd name="connsiteY4" fmla="*/ 3614059 h 3614059"/>
                <a:gd name="connsiteX5" fmla="*/ 342168 w 4001268"/>
                <a:gd name="connsiteY5" fmla="*/ 1445188 h 3614059"/>
                <a:gd name="connsiteX6" fmla="*/ 0 w 4001268"/>
                <a:gd name="connsiteY6" fmla="*/ 1445188 h 3614059"/>
                <a:gd name="connsiteX7" fmla="*/ 2000634 w 4001268"/>
                <a:gd name="connsiteY7" fmla="*/ 0 h 3614059"/>
                <a:gd name="connsiteX8" fmla="*/ 4001268 w 4001268"/>
                <a:gd name="connsiteY8" fmla="*/ 1445188 h 3614059"/>
                <a:gd name="connsiteX9" fmla="*/ 3659101 w 4001268"/>
                <a:gd name="connsiteY9" fmla="*/ 1445188 h 3614059"/>
                <a:gd name="connsiteX10" fmla="*/ 3657271 w 4001268"/>
                <a:gd name="connsiteY10" fmla="*/ 1960474 h 36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1268" h="3614059">
                  <a:moveTo>
                    <a:pt x="3368677" y="2037434"/>
                  </a:moveTo>
                  <a:cubicBezTo>
                    <a:pt x="3369863" y="1878002"/>
                    <a:pt x="3371048" y="1718571"/>
                    <a:pt x="3372234" y="1559139"/>
                  </a:cubicBezTo>
                  <a:lnTo>
                    <a:pt x="629034" y="1559139"/>
                  </a:lnTo>
                  <a:lnTo>
                    <a:pt x="629034" y="3614059"/>
                  </a:lnTo>
                  <a:lnTo>
                    <a:pt x="342168" y="3614059"/>
                  </a:lnTo>
                  <a:lnTo>
                    <a:pt x="342168" y="1445188"/>
                  </a:lnTo>
                  <a:lnTo>
                    <a:pt x="0" y="1445188"/>
                  </a:lnTo>
                  <a:lnTo>
                    <a:pt x="2000634" y="0"/>
                  </a:lnTo>
                  <a:lnTo>
                    <a:pt x="4001268" y="1445188"/>
                  </a:lnTo>
                  <a:lnTo>
                    <a:pt x="3659101" y="1445188"/>
                  </a:lnTo>
                  <a:lnTo>
                    <a:pt x="3657271" y="19604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1A3F67D-8F86-4EA9-809E-A129385D3F9B}"/>
                </a:ext>
              </a:extLst>
            </p:cNvPr>
            <p:cNvSpPr/>
            <p:nvPr/>
          </p:nvSpPr>
          <p:spPr bwMode="auto">
            <a:xfrm>
              <a:off x="3364798" y="4227868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527230A-45E4-4CA4-A699-81DF86A06BC7}"/>
                </a:ext>
              </a:extLst>
            </p:cNvPr>
            <p:cNvSpPr/>
            <p:nvPr/>
          </p:nvSpPr>
          <p:spPr bwMode="auto">
            <a:xfrm>
              <a:off x="3968585" y="4227868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6B0FAF4-9035-4773-956A-996B2B5F87ED}"/>
                </a:ext>
              </a:extLst>
            </p:cNvPr>
            <p:cNvSpPr/>
            <p:nvPr/>
          </p:nvSpPr>
          <p:spPr bwMode="auto">
            <a:xfrm>
              <a:off x="4572371" y="4227868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9B6ED52-DD9C-466A-85E0-6695FC2BE06E}"/>
                </a:ext>
              </a:extLst>
            </p:cNvPr>
            <p:cNvSpPr/>
            <p:nvPr/>
          </p:nvSpPr>
          <p:spPr bwMode="auto">
            <a:xfrm>
              <a:off x="3364798" y="3624080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8B9E50C-8844-47A0-8AF8-09BD7CDC35EE}"/>
                </a:ext>
              </a:extLst>
            </p:cNvPr>
            <p:cNvSpPr/>
            <p:nvPr/>
          </p:nvSpPr>
          <p:spPr bwMode="auto">
            <a:xfrm>
              <a:off x="3968585" y="3624080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659D27E-DCC3-467B-AFB7-657D3E3ED06C}"/>
                </a:ext>
              </a:extLst>
            </p:cNvPr>
            <p:cNvSpPr/>
            <p:nvPr/>
          </p:nvSpPr>
          <p:spPr bwMode="auto">
            <a:xfrm>
              <a:off x="3777367" y="3020291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Cylinder 828">
              <a:extLst>
                <a:ext uri="{FF2B5EF4-FFF2-40B4-BE49-F238E27FC236}">
                  <a16:creationId xmlns:a16="http://schemas.microsoft.com/office/drawing/2014/main" id="{78A28ECD-34FD-455F-8EBD-174645561A60}"/>
                </a:ext>
              </a:extLst>
            </p:cNvPr>
            <p:cNvSpPr/>
            <p:nvPr/>
          </p:nvSpPr>
          <p:spPr bwMode="auto">
            <a:xfrm>
              <a:off x="5335724" y="3170126"/>
              <a:ext cx="2391318" cy="3141626"/>
            </a:xfrm>
            <a:prstGeom prst="can">
              <a:avLst>
                <a:gd name="adj" fmla="val 39530"/>
              </a:avLst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06D1711-455F-40DA-A618-A8972BE5B4A7}"/>
              </a:ext>
            </a:extLst>
          </p:cNvPr>
          <p:cNvGrpSpPr/>
          <p:nvPr/>
        </p:nvGrpSpPr>
        <p:grpSpPr>
          <a:xfrm>
            <a:off x="2460504" y="2390630"/>
            <a:ext cx="1558440" cy="1111770"/>
            <a:chOff x="2520437" y="2198161"/>
            <a:chExt cx="1558440" cy="111177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B0C7D6C-7055-46D9-A19A-412023DFA167}"/>
                </a:ext>
              </a:extLst>
            </p:cNvPr>
            <p:cNvSpPr/>
            <p:nvPr/>
          </p:nvSpPr>
          <p:spPr>
            <a:xfrm>
              <a:off x="2520437" y="2678989"/>
              <a:ext cx="1558440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-Azure Data Factory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srgbClr val="505050"/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-SQL Server Integration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srgbClr val="505050"/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 Services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 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61DFD51-3E08-49C7-B9C1-84D0E7EE0BFB}"/>
                </a:ext>
              </a:extLst>
            </p:cNvPr>
            <p:cNvGrpSpPr/>
            <p:nvPr/>
          </p:nvGrpSpPr>
          <p:grpSpPr>
            <a:xfrm>
              <a:off x="2935903" y="2198161"/>
              <a:ext cx="423284" cy="416651"/>
              <a:chOff x="5279190" y="5401430"/>
              <a:chExt cx="1101836" cy="1106637"/>
            </a:xfrm>
          </p:grpSpPr>
          <p:sp>
            <p:nvSpPr>
              <p:cNvPr id="60" name="Freeform: Shape 815">
                <a:extLst>
                  <a:ext uri="{FF2B5EF4-FFF2-40B4-BE49-F238E27FC236}">
                    <a16:creationId xmlns:a16="http://schemas.microsoft.com/office/drawing/2014/main" id="{511EC2A1-3C7C-4E4F-B4D5-77A09C39D60A}"/>
                  </a:ext>
                </a:extLst>
              </p:cNvPr>
              <p:cNvSpPr/>
              <p:nvPr/>
            </p:nvSpPr>
            <p:spPr bwMode="auto">
              <a:xfrm>
                <a:off x="5708249" y="6208019"/>
                <a:ext cx="122821" cy="122820"/>
              </a:xfrm>
              <a:custGeom>
                <a:avLst/>
                <a:gdLst>
                  <a:gd name="connsiteX0" fmla="*/ 0 w 122821"/>
                  <a:gd name="connsiteY0" fmla="*/ 0 h 122820"/>
                  <a:gd name="connsiteX1" fmla="*/ 122821 w 122821"/>
                  <a:gd name="connsiteY1" fmla="*/ 0 h 122820"/>
                  <a:gd name="connsiteX2" fmla="*/ 122821 w 122821"/>
                  <a:gd name="connsiteY2" fmla="*/ 122820 h 122820"/>
                  <a:gd name="connsiteX3" fmla="*/ 0 w 122821"/>
                  <a:gd name="connsiteY3" fmla="*/ 122820 h 122820"/>
                  <a:gd name="connsiteX4" fmla="*/ 0 w 122821"/>
                  <a:gd name="connsiteY4" fmla="*/ 0 h 12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21" h="122820">
                    <a:moveTo>
                      <a:pt x="0" y="0"/>
                    </a:moveTo>
                    <a:lnTo>
                      <a:pt x="122821" y="0"/>
                    </a:lnTo>
                    <a:lnTo>
                      <a:pt x="122821" y="122820"/>
                    </a:lnTo>
                    <a:lnTo>
                      <a:pt x="0" y="1228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1" name="Freeform: Shape 816">
                <a:extLst>
                  <a:ext uri="{FF2B5EF4-FFF2-40B4-BE49-F238E27FC236}">
                    <a16:creationId xmlns:a16="http://schemas.microsoft.com/office/drawing/2014/main" id="{CA9A84A2-CF86-489E-BFE2-9E8EDEA3AF5B}"/>
                  </a:ext>
                </a:extLst>
              </p:cNvPr>
              <p:cNvSpPr/>
              <p:nvPr/>
            </p:nvSpPr>
            <p:spPr bwMode="auto">
              <a:xfrm>
                <a:off x="5921817" y="6208019"/>
                <a:ext cx="122821" cy="122820"/>
              </a:xfrm>
              <a:custGeom>
                <a:avLst/>
                <a:gdLst>
                  <a:gd name="connsiteX0" fmla="*/ 0 w 122821"/>
                  <a:gd name="connsiteY0" fmla="*/ 0 h 122820"/>
                  <a:gd name="connsiteX1" fmla="*/ 122821 w 122821"/>
                  <a:gd name="connsiteY1" fmla="*/ 0 h 122820"/>
                  <a:gd name="connsiteX2" fmla="*/ 122821 w 122821"/>
                  <a:gd name="connsiteY2" fmla="*/ 122820 h 122820"/>
                  <a:gd name="connsiteX3" fmla="*/ 0 w 122821"/>
                  <a:gd name="connsiteY3" fmla="*/ 122820 h 122820"/>
                  <a:gd name="connsiteX4" fmla="*/ 0 w 122821"/>
                  <a:gd name="connsiteY4" fmla="*/ 0 h 12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21" h="122820">
                    <a:moveTo>
                      <a:pt x="0" y="0"/>
                    </a:moveTo>
                    <a:lnTo>
                      <a:pt x="122821" y="0"/>
                    </a:lnTo>
                    <a:lnTo>
                      <a:pt x="122821" y="122820"/>
                    </a:lnTo>
                    <a:lnTo>
                      <a:pt x="0" y="1228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2" name="Freeform: Shape 817">
                <a:extLst>
                  <a:ext uri="{FF2B5EF4-FFF2-40B4-BE49-F238E27FC236}">
                    <a16:creationId xmlns:a16="http://schemas.microsoft.com/office/drawing/2014/main" id="{AFF23BC4-BBE2-4ED5-B8CB-A9D77C17410B}"/>
                  </a:ext>
                </a:extLst>
              </p:cNvPr>
              <p:cNvSpPr/>
              <p:nvPr/>
            </p:nvSpPr>
            <p:spPr bwMode="auto">
              <a:xfrm>
                <a:off x="6135385" y="6208019"/>
                <a:ext cx="122821" cy="122820"/>
              </a:xfrm>
              <a:custGeom>
                <a:avLst/>
                <a:gdLst>
                  <a:gd name="connsiteX0" fmla="*/ 0 w 122821"/>
                  <a:gd name="connsiteY0" fmla="*/ 0 h 122820"/>
                  <a:gd name="connsiteX1" fmla="*/ 122821 w 122821"/>
                  <a:gd name="connsiteY1" fmla="*/ 0 h 122820"/>
                  <a:gd name="connsiteX2" fmla="*/ 122821 w 122821"/>
                  <a:gd name="connsiteY2" fmla="*/ 122820 h 122820"/>
                  <a:gd name="connsiteX3" fmla="*/ 0 w 122821"/>
                  <a:gd name="connsiteY3" fmla="*/ 122820 h 122820"/>
                  <a:gd name="connsiteX4" fmla="*/ 0 w 122821"/>
                  <a:gd name="connsiteY4" fmla="*/ 0 h 12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21" h="122820">
                    <a:moveTo>
                      <a:pt x="0" y="0"/>
                    </a:moveTo>
                    <a:lnTo>
                      <a:pt x="122821" y="0"/>
                    </a:lnTo>
                    <a:lnTo>
                      <a:pt x="122821" y="122820"/>
                    </a:lnTo>
                    <a:lnTo>
                      <a:pt x="0" y="1228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3" name="Freeform: Shape 818">
                <a:extLst>
                  <a:ext uri="{FF2B5EF4-FFF2-40B4-BE49-F238E27FC236}">
                    <a16:creationId xmlns:a16="http://schemas.microsoft.com/office/drawing/2014/main" id="{6EA99FDB-AD56-4F00-8BFA-A06E70029A6B}"/>
                  </a:ext>
                </a:extLst>
              </p:cNvPr>
              <p:cNvSpPr/>
              <p:nvPr/>
            </p:nvSpPr>
            <p:spPr bwMode="auto">
              <a:xfrm>
                <a:off x="5279191" y="5499596"/>
                <a:ext cx="1101835" cy="1008471"/>
              </a:xfrm>
              <a:custGeom>
                <a:avLst/>
                <a:gdLst>
                  <a:gd name="connsiteX0" fmla="*/ 245153 w 1101835"/>
                  <a:gd name="connsiteY0" fmla="*/ 0 h 1098248"/>
                  <a:gd name="connsiteX1" fmla="*/ 489041 w 1101835"/>
                  <a:gd name="connsiteY1" fmla="*/ 89777 h 1098248"/>
                  <a:gd name="connsiteX2" fmla="*/ 490307 w 1101835"/>
                  <a:gd name="connsiteY2" fmla="*/ 641334 h 1098248"/>
                  <a:gd name="connsiteX3" fmla="*/ 796071 w 1101835"/>
                  <a:gd name="connsiteY3" fmla="*/ 374222 h 1098248"/>
                  <a:gd name="connsiteX4" fmla="*/ 796071 w 1101835"/>
                  <a:gd name="connsiteY4" fmla="*/ 641334 h 1098248"/>
                  <a:gd name="connsiteX5" fmla="*/ 1101835 w 1101835"/>
                  <a:gd name="connsiteY5" fmla="*/ 374222 h 1098248"/>
                  <a:gd name="connsiteX6" fmla="*/ 1101835 w 1101835"/>
                  <a:gd name="connsiteY6" fmla="*/ 1098248 h 1098248"/>
                  <a:gd name="connsiteX7" fmla="*/ 0 w 1101835"/>
                  <a:gd name="connsiteY7" fmla="*/ 1098248 h 1098248"/>
                  <a:gd name="connsiteX8" fmla="*/ 1265 w 1101835"/>
                  <a:gd name="connsiteY8" fmla="*/ 89777 h 1098248"/>
                  <a:gd name="connsiteX9" fmla="*/ 245153 w 1101835"/>
                  <a:gd name="connsiteY9" fmla="*/ 0 h 1098248"/>
                  <a:gd name="connsiteX0" fmla="*/ 245153 w 1101835"/>
                  <a:gd name="connsiteY0" fmla="*/ 0 h 1098248"/>
                  <a:gd name="connsiteX1" fmla="*/ 489041 w 1101835"/>
                  <a:gd name="connsiteY1" fmla="*/ 89777 h 1098248"/>
                  <a:gd name="connsiteX2" fmla="*/ 490307 w 1101835"/>
                  <a:gd name="connsiteY2" fmla="*/ 641334 h 1098248"/>
                  <a:gd name="connsiteX3" fmla="*/ 796071 w 1101835"/>
                  <a:gd name="connsiteY3" fmla="*/ 374222 h 1098248"/>
                  <a:gd name="connsiteX4" fmla="*/ 796071 w 1101835"/>
                  <a:gd name="connsiteY4" fmla="*/ 641334 h 1098248"/>
                  <a:gd name="connsiteX5" fmla="*/ 1101835 w 1101835"/>
                  <a:gd name="connsiteY5" fmla="*/ 374222 h 1098248"/>
                  <a:gd name="connsiteX6" fmla="*/ 1101835 w 1101835"/>
                  <a:gd name="connsiteY6" fmla="*/ 1098248 h 1098248"/>
                  <a:gd name="connsiteX7" fmla="*/ 0 w 1101835"/>
                  <a:gd name="connsiteY7" fmla="*/ 1098248 h 1098248"/>
                  <a:gd name="connsiteX8" fmla="*/ 1265 w 1101835"/>
                  <a:gd name="connsiteY8" fmla="*/ 89777 h 1098248"/>
                  <a:gd name="connsiteX9" fmla="*/ 336593 w 1101835"/>
                  <a:gd name="connsiteY9" fmla="*/ 91440 h 1098248"/>
                  <a:gd name="connsiteX0" fmla="*/ 245153 w 1101835"/>
                  <a:gd name="connsiteY0" fmla="*/ 0 h 1098248"/>
                  <a:gd name="connsiteX1" fmla="*/ 489041 w 1101835"/>
                  <a:gd name="connsiteY1" fmla="*/ 89777 h 1098248"/>
                  <a:gd name="connsiteX2" fmla="*/ 490307 w 1101835"/>
                  <a:gd name="connsiteY2" fmla="*/ 641334 h 1098248"/>
                  <a:gd name="connsiteX3" fmla="*/ 796071 w 1101835"/>
                  <a:gd name="connsiteY3" fmla="*/ 374222 h 1098248"/>
                  <a:gd name="connsiteX4" fmla="*/ 796071 w 1101835"/>
                  <a:gd name="connsiteY4" fmla="*/ 641334 h 1098248"/>
                  <a:gd name="connsiteX5" fmla="*/ 1101835 w 1101835"/>
                  <a:gd name="connsiteY5" fmla="*/ 374222 h 1098248"/>
                  <a:gd name="connsiteX6" fmla="*/ 1101835 w 1101835"/>
                  <a:gd name="connsiteY6" fmla="*/ 1098248 h 1098248"/>
                  <a:gd name="connsiteX7" fmla="*/ 0 w 1101835"/>
                  <a:gd name="connsiteY7" fmla="*/ 1098248 h 1098248"/>
                  <a:gd name="connsiteX8" fmla="*/ 1265 w 1101835"/>
                  <a:gd name="connsiteY8" fmla="*/ 89777 h 1098248"/>
                  <a:gd name="connsiteX0" fmla="*/ 489041 w 1101835"/>
                  <a:gd name="connsiteY0" fmla="*/ 0 h 1008471"/>
                  <a:gd name="connsiteX1" fmla="*/ 490307 w 1101835"/>
                  <a:gd name="connsiteY1" fmla="*/ 551557 h 1008471"/>
                  <a:gd name="connsiteX2" fmla="*/ 796071 w 1101835"/>
                  <a:gd name="connsiteY2" fmla="*/ 284445 h 1008471"/>
                  <a:gd name="connsiteX3" fmla="*/ 796071 w 1101835"/>
                  <a:gd name="connsiteY3" fmla="*/ 551557 h 1008471"/>
                  <a:gd name="connsiteX4" fmla="*/ 1101835 w 1101835"/>
                  <a:gd name="connsiteY4" fmla="*/ 284445 h 1008471"/>
                  <a:gd name="connsiteX5" fmla="*/ 1101835 w 1101835"/>
                  <a:gd name="connsiteY5" fmla="*/ 1008471 h 1008471"/>
                  <a:gd name="connsiteX6" fmla="*/ 0 w 1101835"/>
                  <a:gd name="connsiteY6" fmla="*/ 1008471 h 1008471"/>
                  <a:gd name="connsiteX7" fmla="*/ 1265 w 1101835"/>
                  <a:gd name="connsiteY7" fmla="*/ 0 h 100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1835" h="1008471">
                    <a:moveTo>
                      <a:pt x="489041" y="0"/>
                    </a:moveTo>
                    <a:lnTo>
                      <a:pt x="490307" y="551557"/>
                    </a:lnTo>
                    <a:lnTo>
                      <a:pt x="796071" y="284445"/>
                    </a:lnTo>
                    <a:lnTo>
                      <a:pt x="796071" y="551557"/>
                    </a:lnTo>
                    <a:lnTo>
                      <a:pt x="1101835" y="284445"/>
                    </a:lnTo>
                    <a:lnTo>
                      <a:pt x="1101835" y="1008471"/>
                    </a:lnTo>
                    <a:lnTo>
                      <a:pt x="0" y="1008471"/>
                    </a:lnTo>
                    <a:cubicBezTo>
                      <a:pt x="422" y="672314"/>
                      <a:pt x="843" y="336157"/>
                      <a:pt x="1265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4" name="Freeform: Shape 819">
                <a:extLst>
                  <a:ext uri="{FF2B5EF4-FFF2-40B4-BE49-F238E27FC236}">
                    <a16:creationId xmlns:a16="http://schemas.microsoft.com/office/drawing/2014/main" id="{331AB6FA-C7BA-4384-A62E-759639A17580}"/>
                  </a:ext>
                </a:extLst>
              </p:cNvPr>
              <p:cNvSpPr/>
              <p:nvPr/>
            </p:nvSpPr>
            <p:spPr bwMode="auto">
              <a:xfrm>
                <a:off x="5279190" y="5401430"/>
                <a:ext cx="488333" cy="201776"/>
              </a:xfrm>
              <a:custGeom>
                <a:avLst/>
                <a:gdLst>
                  <a:gd name="connsiteX0" fmla="*/ 246301 w 492602"/>
                  <a:gd name="connsiteY0" fmla="*/ 0 h 201776"/>
                  <a:gd name="connsiteX1" fmla="*/ 492602 w 492602"/>
                  <a:gd name="connsiteY1" fmla="*/ 100888 h 201776"/>
                  <a:gd name="connsiteX2" fmla="*/ 246301 w 492602"/>
                  <a:gd name="connsiteY2" fmla="*/ 201776 h 201776"/>
                  <a:gd name="connsiteX3" fmla="*/ 0 w 492602"/>
                  <a:gd name="connsiteY3" fmla="*/ 100888 h 201776"/>
                  <a:gd name="connsiteX4" fmla="*/ 246301 w 492602"/>
                  <a:gd name="connsiteY4" fmla="*/ 0 h 20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602" h="201776">
                    <a:moveTo>
                      <a:pt x="246301" y="0"/>
                    </a:moveTo>
                    <a:cubicBezTo>
                      <a:pt x="382329" y="0"/>
                      <a:pt x="492602" y="45169"/>
                      <a:pt x="492602" y="100888"/>
                    </a:cubicBezTo>
                    <a:cubicBezTo>
                      <a:pt x="492602" y="156607"/>
                      <a:pt x="382329" y="201776"/>
                      <a:pt x="246301" y="201776"/>
                    </a:cubicBezTo>
                    <a:cubicBezTo>
                      <a:pt x="110273" y="201776"/>
                      <a:pt x="0" y="156607"/>
                      <a:pt x="0" y="100888"/>
                    </a:cubicBezTo>
                    <a:cubicBezTo>
                      <a:pt x="0" y="45169"/>
                      <a:pt x="110273" y="0"/>
                      <a:pt x="246301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49AC6197-0BF4-4AF7-AC75-BBB7A4C03695}"/>
              </a:ext>
            </a:extLst>
          </p:cNvPr>
          <p:cNvSpPr/>
          <p:nvPr/>
        </p:nvSpPr>
        <p:spPr>
          <a:xfrm>
            <a:off x="9497649" y="5518173"/>
            <a:ext cx="106582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Analysis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 Analysis Serves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panose="020B0702040204020203" pitchFamily="34" charset="0"/>
              <a:ea typeface="MS PGothic" panose="020B0600070205080204" pitchFamily="34" charset="-128"/>
              <a:cs typeface="Segoe UI Semibold" panose="020B0702040204020203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34A7E91-5729-4C30-90D3-72287EE9036A}"/>
              </a:ext>
            </a:extLst>
          </p:cNvPr>
          <p:cNvCxnSpPr/>
          <p:nvPr/>
        </p:nvCxnSpPr>
        <p:spPr>
          <a:xfrm>
            <a:off x="1874707" y="2754154"/>
            <a:ext cx="105238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7E19EA7-6942-470B-B811-D79817579068}"/>
              </a:ext>
            </a:extLst>
          </p:cNvPr>
          <p:cNvCxnSpPr/>
          <p:nvPr/>
        </p:nvCxnSpPr>
        <p:spPr>
          <a:xfrm>
            <a:off x="1874707" y="5400869"/>
            <a:ext cx="105238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1415AF6F-D368-4EF5-A6FE-E5CC2856A40A}"/>
              </a:ext>
            </a:extLst>
          </p:cNvPr>
          <p:cNvSpPr/>
          <p:nvPr/>
        </p:nvSpPr>
        <p:spPr>
          <a:xfrm>
            <a:off x="2460504" y="5518173"/>
            <a:ext cx="1558440" cy="823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Data Factory</a:t>
            </a:r>
          </a:p>
          <a:p>
            <a:pPr lvl="0">
              <a:spcAft>
                <a:spcPts val="300"/>
              </a:spcAft>
              <a:buSzPct val="90000"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 Integration</a:t>
            </a:r>
          </a:p>
          <a:p>
            <a:pPr lvl="0">
              <a:spcAft>
                <a:spcPts val="300"/>
              </a:spcAft>
              <a:buSzPct val="90000"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Services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5ED040-1DD2-4861-8718-7587A215D2A1}"/>
              </a:ext>
            </a:extLst>
          </p:cNvPr>
          <p:cNvGrpSpPr/>
          <p:nvPr/>
        </p:nvGrpSpPr>
        <p:grpSpPr>
          <a:xfrm>
            <a:off x="2875970" y="5037345"/>
            <a:ext cx="423284" cy="416651"/>
            <a:chOff x="5279190" y="5401430"/>
            <a:chExt cx="1101836" cy="1106637"/>
          </a:xfrm>
        </p:grpSpPr>
        <p:sp>
          <p:nvSpPr>
            <p:cNvPr id="70" name="Freeform: Shape 815">
              <a:extLst>
                <a:ext uri="{FF2B5EF4-FFF2-40B4-BE49-F238E27FC236}">
                  <a16:creationId xmlns:a16="http://schemas.microsoft.com/office/drawing/2014/main" id="{3ED7E9CB-E3DF-4669-91F3-8945CA24BB52}"/>
                </a:ext>
              </a:extLst>
            </p:cNvPr>
            <p:cNvSpPr/>
            <p:nvPr/>
          </p:nvSpPr>
          <p:spPr bwMode="auto">
            <a:xfrm>
              <a:off x="5708249" y="6208019"/>
              <a:ext cx="122821" cy="122820"/>
            </a:xfrm>
            <a:custGeom>
              <a:avLst/>
              <a:gdLst>
                <a:gd name="connsiteX0" fmla="*/ 0 w 122821"/>
                <a:gd name="connsiteY0" fmla="*/ 0 h 122820"/>
                <a:gd name="connsiteX1" fmla="*/ 122821 w 122821"/>
                <a:gd name="connsiteY1" fmla="*/ 0 h 122820"/>
                <a:gd name="connsiteX2" fmla="*/ 122821 w 122821"/>
                <a:gd name="connsiteY2" fmla="*/ 122820 h 122820"/>
                <a:gd name="connsiteX3" fmla="*/ 0 w 122821"/>
                <a:gd name="connsiteY3" fmla="*/ 122820 h 122820"/>
                <a:gd name="connsiteX4" fmla="*/ 0 w 122821"/>
                <a:gd name="connsiteY4" fmla="*/ 0 h 1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1" h="122820">
                  <a:moveTo>
                    <a:pt x="0" y="0"/>
                  </a:moveTo>
                  <a:lnTo>
                    <a:pt x="122821" y="0"/>
                  </a:lnTo>
                  <a:lnTo>
                    <a:pt x="122821" y="122820"/>
                  </a:lnTo>
                  <a:lnTo>
                    <a:pt x="0" y="122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Freeform: Shape 816">
              <a:extLst>
                <a:ext uri="{FF2B5EF4-FFF2-40B4-BE49-F238E27FC236}">
                  <a16:creationId xmlns:a16="http://schemas.microsoft.com/office/drawing/2014/main" id="{091F7760-A3D8-41DE-AE40-4D8F4EE38455}"/>
                </a:ext>
              </a:extLst>
            </p:cNvPr>
            <p:cNvSpPr/>
            <p:nvPr/>
          </p:nvSpPr>
          <p:spPr bwMode="auto">
            <a:xfrm>
              <a:off x="5921817" y="6208019"/>
              <a:ext cx="122821" cy="122820"/>
            </a:xfrm>
            <a:custGeom>
              <a:avLst/>
              <a:gdLst>
                <a:gd name="connsiteX0" fmla="*/ 0 w 122821"/>
                <a:gd name="connsiteY0" fmla="*/ 0 h 122820"/>
                <a:gd name="connsiteX1" fmla="*/ 122821 w 122821"/>
                <a:gd name="connsiteY1" fmla="*/ 0 h 122820"/>
                <a:gd name="connsiteX2" fmla="*/ 122821 w 122821"/>
                <a:gd name="connsiteY2" fmla="*/ 122820 h 122820"/>
                <a:gd name="connsiteX3" fmla="*/ 0 w 122821"/>
                <a:gd name="connsiteY3" fmla="*/ 122820 h 122820"/>
                <a:gd name="connsiteX4" fmla="*/ 0 w 122821"/>
                <a:gd name="connsiteY4" fmla="*/ 0 h 1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1" h="122820">
                  <a:moveTo>
                    <a:pt x="0" y="0"/>
                  </a:moveTo>
                  <a:lnTo>
                    <a:pt x="122821" y="0"/>
                  </a:lnTo>
                  <a:lnTo>
                    <a:pt x="122821" y="122820"/>
                  </a:lnTo>
                  <a:lnTo>
                    <a:pt x="0" y="122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Freeform: Shape 817">
              <a:extLst>
                <a:ext uri="{FF2B5EF4-FFF2-40B4-BE49-F238E27FC236}">
                  <a16:creationId xmlns:a16="http://schemas.microsoft.com/office/drawing/2014/main" id="{C1B9D723-C50B-414C-B66F-25F067A4AD68}"/>
                </a:ext>
              </a:extLst>
            </p:cNvPr>
            <p:cNvSpPr/>
            <p:nvPr/>
          </p:nvSpPr>
          <p:spPr bwMode="auto">
            <a:xfrm>
              <a:off x="6135385" y="6208019"/>
              <a:ext cx="122821" cy="122820"/>
            </a:xfrm>
            <a:custGeom>
              <a:avLst/>
              <a:gdLst>
                <a:gd name="connsiteX0" fmla="*/ 0 w 122821"/>
                <a:gd name="connsiteY0" fmla="*/ 0 h 122820"/>
                <a:gd name="connsiteX1" fmla="*/ 122821 w 122821"/>
                <a:gd name="connsiteY1" fmla="*/ 0 h 122820"/>
                <a:gd name="connsiteX2" fmla="*/ 122821 w 122821"/>
                <a:gd name="connsiteY2" fmla="*/ 122820 h 122820"/>
                <a:gd name="connsiteX3" fmla="*/ 0 w 122821"/>
                <a:gd name="connsiteY3" fmla="*/ 122820 h 122820"/>
                <a:gd name="connsiteX4" fmla="*/ 0 w 122821"/>
                <a:gd name="connsiteY4" fmla="*/ 0 h 1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1" h="122820">
                  <a:moveTo>
                    <a:pt x="0" y="0"/>
                  </a:moveTo>
                  <a:lnTo>
                    <a:pt x="122821" y="0"/>
                  </a:lnTo>
                  <a:lnTo>
                    <a:pt x="122821" y="122820"/>
                  </a:lnTo>
                  <a:lnTo>
                    <a:pt x="0" y="122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Freeform: Shape 818">
              <a:extLst>
                <a:ext uri="{FF2B5EF4-FFF2-40B4-BE49-F238E27FC236}">
                  <a16:creationId xmlns:a16="http://schemas.microsoft.com/office/drawing/2014/main" id="{7B4EC2EB-284B-431E-A027-40BF7A7EDB96}"/>
                </a:ext>
              </a:extLst>
            </p:cNvPr>
            <p:cNvSpPr/>
            <p:nvPr/>
          </p:nvSpPr>
          <p:spPr bwMode="auto">
            <a:xfrm>
              <a:off x="5279191" y="5499596"/>
              <a:ext cx="1101835" cy="1008471"/>
            </a:xfrm>
            <a:custGeom>
              <a:avLst/>
              <a:gdLst>
                <a:gd name="connsiteX0" fmla="*/ 245153 w 1101835"/>
                <a:gd name="connsiteY0" fmla="*/ 0 h 1098248"/>
                <a:gd name="connsiteX1" fmla="*/ 489041 w 1101835"/>
                <a:gd name="connsiteY1" fmla="*/ 89777 h 1098248"/>
                <a:gd name="connsiteX2" fmla="*/ 490307 w 1101835"/>
                <a:gd name="connsiteY2" fmla="*/ 641334 h 1098248"/>
                <a:gd name="connsiteX3" fmla="*/ 796071 w 1101835"/>
                <a:gd name="connsiteY3" fmla="*/ 374222 h 1098248"/>
                <a:gd name="connsiteX4" fmla="*/ 796071 w 1101835"/>
                <a:gd name="connsiteY4" fmla="*/ 641334 h 1098248"/>
                <a:gd name="connsiteX5" fmla="*/ 1101835 w 1101835"/>
                <a:gd name="connsiteY5" fmla="*/ 374222 h 1098248"/>
                <a:gd name="connsiteX6" fmla="*/ 1101835 w 1101835"/>
                <a:gd name="connsiteY6" fmla="*/ 1098248 h 1098248"/>
                <a:gd name="connsiteX7" fmla="*/ 0 w 1101835"/>
                <a:gd name="connsiteY7" fmla="*/ 1098248 h 1098248"/>
                <a:gd name="connsiteX8" fmla="*/ 1265 w 1101835"/>
                <a:gd name="connsiteY8" fmla="*/ 89777 h 1098248"/>
                <a:gd name="connsiteX9" fmla="*/ 245153 w 1101835"/>
                <a:gd name="connsiteY9" fmla="*/ 0 h 1098248"/>
                <a:gd name="connsiteX0" fmla="*/ 245153 w 1101835"/>
                <a:gd name="connsiteY0" fmla="*/ 0 h 1098248"/>
                <a:gd name="connsiteX1" fmla="*/ 489041 w 1101835"/>
                <a:gd name="connsiteY1" fmla="*/ 89777 h 1098248"/>
                <a:gd name="connsiteX2" fmla="*/ 490307 w 1101835"/>
                <a:gd name="connsiteY2" fmla="*/ 641334 h 1098248"/>
                <a:gd name="connsiteX3" fmla="*/ 796071 w 1101835"/>
                <a:gd name="connsiteY3" fmla="*/ 374222 h 1098248"/>
                <a:gd name="connsiteX4" fmla="*/ 796071 w 1101835"/>
                <a:gd name="connsiteY4" fmla="*/ 641334 h 1098248"/>
                <a:gd name="connsiteX5" fmla="*/ 1101835 w 1101835"/>
                <a:gd name="connsiteY5" fmla="*/ 374222 h 1098248"/>
                <a:gd name="connsiteX6" fmla="*/ 1101835 w 1101835"/>
                <a:gd name="connsiteY6" fmla="*/ 1098248 h 1098248"/>
                <a:gd name="connsiteX7" fmla="*/ 0 w 1101835"/>
                <a:gd name="connsiteY7" fmla="*/ 1098248 h 1098248"/>
                <a:gd name="connsiteX8" fmla="*/ 1265 w 1101835"/>
                <a:gd name="connsiteY8" fmla="*/ 89777 h 1098248"/>
                <a:gd name="connsiteX9" fmla="*/ 336593 w 1101835"/>
                <a:gd name="connsiteY9" fmla="*/ 91440 h 1098248"/>
                <a:gd name="connsiteX0" fmla="*/ 245153 w 1101835"/>
                <a:gd name="connsiteY0" fmla="*/ 0 h 1098248"/>
                <a:gd name="connsiteX1" fmla="*/ 489041 w 1101835"/>
                <a:gd name="connsiteY1" fmla="*/ 89777 h 1098248"/>
                <a:gd name="connsiteX2" fmla="*/ 490307 w 1101835"/>
                <a:gd name="connsiteY2" fmla="*/ 641334 h 1098248"/>
                <a:gd name="connsiteX3" fmla="*/ 796071 w 1101835"/>
                <a:gd name="connsiteY3" fmla="*/ 374222 h 1098248"/>
                <a:gd name="connsiteX4" fmla="*/ 796071 w 1101835"/>
                <a:gd name="connsiteY4" fmla="*/ 641334 h 1098248"/>
                <a:gd name="connsiteX5" fmla="*/ 1101835 w 1101835"/>
                <a:gd name="connsiteY5" fmla="*/ 374222 h 1098248"/>
                <a:gd name="connsiteX6" fmla="*/ 1101835 w 1101835"/>
                <a:gd name="connsiteY6" fmla="*/ 1098248 h 1098248"/>
                <a:gd name="connsiteX7" fmla="*/ 0 w 1101835"/>
                <a:gd name="connsiteY7" fmla="*/ 1098248 h 1098248"/>
                <a:gd name="connsiteX8" fmla="*/ 1265 w 1101835"/>
                <a:gd name="connsiteY8" fmla="*/ 89777 h 1098248"/>
                <a:gd name="connsiteX0" fmla="*/ 489041 w 1101835"/>
                <a:gd name="connsiteY0" fmla="*/ 0 h 1008471"/>
                <a:gd name="connsiteX1" fmla="*/ 490307 w 1101835"/>
                <a:gd name="connsiteY1" fmla="*/ 551557 h 1008471"/>
                <a:gd name="connsiteX2" fmla="*/ 796071 w 1101835"/>
                <a:gd name="connsiteY2" fmla="*/ 284445 h 1008471"/>
                <a:gd name="connsiteX3" fmla="*/ 796071 w 1101835"/>
                <a:gd name="connsiteY3" fmla="*/ 551557 h 1008471"/>
                <a:gd name="connsiteX4" fmla="*/ 1101835 w 1101835"/>
                <a:gd name="connsiteY4" fmla="*/ 284445 h 1008471"/>
                <a:gd name="connsiteX5" fmla="*/ 1101835 w 1101835"/>
                <a:gd name="connsiteY5" fmla="*/ 1008471 h 1008471"/>
                <a:gd name="connsiteX6" fmla="*/ 0 w 1101835"/>
                <a:gd name="connsiteY6" fmla="*/ 1008471 h 1008471"/>
                <a:gd name="connsiteX7" fmla="*/ 1265 w 1101835"/>
                <a:gd name="connsiteY7" fmla="*/ 0 h 10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1835" h="1008471">
                  <a:moveTo>
                    <a:pt x="489041" y="0"/>
                  </a:moveTo>
                  <a:lnTo>
                    <a:pt x="490307" y="551557"/>
                  </a:lnTo>
                  <a:lnTo>
                    <a:pt x="796071" y="284445"/>
                  </a:lnTo>
                  <a:lnTo>
                    <a:pt x="796071" y="551557"/>
                  </a:lnTo>
                  <a:lnTo>
                    <a:pt x="1101835" y="284445"/>
                  </a:lnTo>
                  <a:lnTo>
                    <a:pt x="1101835" y="1008471"/>
                  </a:lnTo>
                  <a:lnTo>
                    <a:pt x="0" y="1008471"/>
                  </a:lnTo>
                  <a:cubicBezTo>
                    <a:pt x="422" y="672314"/>
                    <a:pt x="843" y="336157"/>
                    <a:pt x="126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Freeform: Shape 819">
              <a:extLst>
                <a:ext uri="{FF2B5EF4-FFF2-40B4-BE49-F238E27FC236}">
                  <a16:creationId xmlns:a16="http://schemas.microsoft.com/office/drawing/2014/main" id="{888A1CBD-106A-4727-8901-40A3B8B3D91F}"/>
                </a:ext>
              </a:extLst>
            </p:cNvPr>
            <p:cNvSpPr/>
            <p:nvPr/>
          </p:nvSpPr>
          <p:spPr bwMode="auto">
            <a:xfrm>
              <a:off x="5279190" y="5401430"/>
              <a:ext cx="488333" cy="201776"/>
            </a:xfrm>
            <a:custGeom>
              <a:avLst/>
              <a:gdLst>
                <a:gd name="connsiteX0" fmla="*/ 246301 w 492602"/>
                <a:gd name="connsiteY0" fmla="*/ 0 h 201776"/>
                <a:gd name="connsiteX1" fmla="*/ 492602 w 492602"/>
                <a:gd name="connsiteY1" fmla="*/ 100888 h 201776"/>
                <a:gd name="connsiteX2" fmla="*/ 246301 w 492602"/>
                <a:gd name="connsiteY2" fmla="*/ 201776 h 201776"/>
                <a:gd name="connsiteX3" fmla="*/ 0 w 492602"/>
                <a:gd name="connsiteY3" fmla="*/ 100888 h 201776"/>
                <a:gd name="connsiteX4" fmla="*/ 246301 w 492602"/>
                <a:gd name="connsiteY4" fmla="*/ 0 h 20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602" h="201776">
                  <a:moveTo>
                    <a:pt x="246301" y="0"/>
                  </a:moveTo>
                  <a:cubicBezTo>
                    <a:pt x="382329" y="0"/>
                    <a:pt x="492602" y="45169"/>
                    <a:pt x="492602" y="100888"/>
                  </a:cubicBezTo>
                  <a:cubicBezTo>
                    <a:pt x="492602" y="156607"/>
                    <a:pt x="382329" y="201776"/>
                    <a:pt x="246301" y="201776"/>
                  </a:cubicBezTo>
                  <a:cubicBezTo>
                    <a:pt x="110273" y="201776"/>
                    <a:pt x="0" y="156607"/>
                    <a:pt x="0" y="100888"/>
                  </a:cubicBezTo>
                  <a:cubicBezTo>
                    <a:pt x="0" y="45169"/>
                    <a:pt x="110273" y="0"/>
                    <a:pt x="246301" y="0"/>
                  </a:cubicBezTo>
                  <a:close/>
                </a:path>
              </a:pathLst>
            </a:custGeom>
            <a:solidFill>
              <a:srgbClr val="F7F7F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699BF15-2641-422C-8EBA-1CD7CB1FBA3E}"/>
              </a:ext>
            </a:extLst>
          </p:cNvPr>
          <p:cNvCxnSpPr>
            <a:cxnSpLocks/>
          </p:cNvCxnSpPr>
          <p:nvPr/>
        </p:nvCxnSpPr>
        <p:spPr>
          <a:xfrm>
            <a:off x="10538149" y="5240614"/>
            <a:ext cx="152962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E6CA39F-6FF9-4B39-A0FC-5F0F2B99A8D8}"/>
              </a:ext>
            </a:extLst>
          </p:cNvPr>
          <p:cNvCxnSpPr>
            <a:cxnSpLocks/>
          </p:cNvCxnSpPr>
          <p:nvPr/>
        </p:nvCxnSpPr>
        <p:spPr>
          <a:xfrm>
            <a:off x="3426891" y="5400869"/>
            <a:ext cx="4675273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012C85E-7523-4D24-AB83-FFEAC6452141}"/>
              </a:ext>
            </a:extLst>
          </p:cNvPr>
          <p:cNvGrpSpPr/>
          <p:nvPr/>
        </p:nvGrpSpPr>
        <p:grpSpPr>
          <a:xfrm>
            <a:off x="9756943" y="5014686"/>
            <a:ext cx="547230" cy="426058"/>
            <a:chOff x="2062250" y="1828801"/>
            <a:chExt cx="438091" cy="34108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D87F894-4191-4E01-A511-38A73339FA8F}"/>
                </a:ext>
              </a:extLst>
            </p:cNvPr>
            <p:cNvGrpSpPr/>
            <p:nvPr/>
          </p:nvGrpSpPr>
          <p:grpSpPr>
            <a:xfrm>
              <a:off x="2062250" y="1828801"/>
              <a:ext cx="180067" cy="140947"/>
              <a:chOff x="2438399" y="1828800"/>
              <a:chExt cx="1923143" cy="1799771"/>
            </a:xfrm>
            <a:noFill/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F10F825-4544-42BF-B82E-BF837DDE15FA}"/>
                  </a:ext>
                </a:extLst>
              </p:cNvPr>
              <p:cNvSpPr/>
              <p:nvPr/>
            </p:nvSpPr>
            <p:spPr bwMode="auto">
              <a:xfrm>
                <a:off x="2438399" y="1828800"/>
                <a:ext cx="1923143" cy="179977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0ED2695-46BF-402F-A842-790135DAE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399" y="2258786"/>
                <a:ext cx="1923143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5BC8416-E74D-4ACE-B5F1-81D0B253DE3C}"/>
                </a:ext>
              </a:extLst>
            </p:cNvPr>
            <p:cNvGrpSpPr/>
            <p:nvPr/>
          </p:nvGrpSpPr>
          <p:grpSpPr>
            <a:xfrm>
              <a:off x="2093480" y="2028939"/>
              <a:ext cx="180067" cy="140947"/>
              <a:chOff x="2438399" y="1828800"/>
              <a:chExt cx="1923143" cy="1799771"/>
            </a:xfrm>
            <a:noFill/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AA264CA-77C6-4B22-8B87-07C625123808}"/>
                  </a:ext>
                </a:extLst>
              </p:cNvPr>
              <p:cNvSpPr/>
              <p:nvPr/>
            </p:nvSpPr>
            <p:spPr bwMode="auto">
              <a:xfrm>
                <a:off x="2438399" y="1828800"/>
                <a:ext cx="1923143" cy="179977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F741912-D9B2-4AC3-8A4B-8881D78B0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399" y="2258786"/>
                <a:ext cx="1923143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267F5B9-2859-4A5E-9451-C498E0F0AF73}"/>
                </a:ext>
              </a:extLst>
            </p:cNvPr>
            <p:cNvGrpSpPr/>
            <p:nvPr/>
          </p:nvGrpSpPr>
          <p:grpSpPr>
            <a:xfrm>
              <a:off x="2320274" y="1907031"/>
              <a:ext cx="180067" cy="140947"/>
              <a:chOff x="2438399" y="1828800"/>
              <a:chExt cx="1923143" cy="1799771"/>
            </a:xfrm>
            <a:noFill/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26C0FD1-9A8E-442E-856E-1106E9167FF7}"/>
                  </a:ext>
                </a:extLst>
              </p:cNvPr>
              <p:cNvSpPr/>
              <p:nvPr/>
            </p:nvSpPr>
            <p:spPr bwMode="auto">
              <a:xfrm>
                <a:off x="2438399" y="1828800"/>
                <a:ext cx="1923143" cy="179977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F7CA2FF-3F48-4734-83B5-8A9D3BD18E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399" y="2258786"/>
                <a:ext cx="1923143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315D2C4-9FC8-432B-BF4B-3AD39D2B85AF}"/>
                </a:ext>
              </a:extLst>
            </p:cNvPr>
            <p:cNvGrpSpPr/>
            <p:nvPr/>
          </p:nvGrpSpPr>
          <p:grpSpPr>
            <a:xfrm>
              <a:off x="2129218" y="1891046"/>
              <a:ext cx="303775" cy="247510"/>
              <a:chOff x="2129218" y="1898304"/>
              <a:chExt cx="303775" cy="24751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46A594D-8C55-40D4-B9D3-7AEBB799A585}"/>
                  </a:ext>
                </a:extLst>
              </p:cNvPr>
              <p:cNvSpPr/>
              <p:nvPr/>
            </p:nvSpPr>
            <p:spPr bwMode="auto">
              <a:xfrm rot="20526251">
                <a:off x="2129218" y="1898304"/>
                <a:ext cx="45467" cy="454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0B83C55-DE2A-4E04-AD41-6BD283D98C46}"/>
                  </a:ext>
                </a:extLst>
              </p:cNvPr>
              <p:cNvSpPr/>
              <p:nvPr/>
            </p:nvSpPr>
            <p:spPr bwMode="auto">
              <a:xfrm>
                <a:off x="2160192" y="2100347"/>
                <a:ext cx="45467" cy="454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59CED2-B5C1-422E-B9A3-FA83213E8F30}"/>
                  </a:ext>
                </a:extLst>
              </p:cNvPr>
              <p:cNvSpPr/>
              <p:nvPr/>
            </p:nvSpPr>
            <p:spPr bwMode="auto">
              <a:xfrm rot="19893199">
                <a:off x="2387526" y="1977587"/>
                <a:ext cx="45467" cy="454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51BA0DA-5B80-43AF-B992-BFCA02A50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2188" y="1931395"/>
                <a:ext cx="216280" cy="62448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C49C545-20BC-4015-B0A3-6C6728533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8937" y="1942671"/>
                <a:ext cx="23989" cy="157676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F422331-0A5E-4236-9A7B-34AFC80939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99001" y="2011149"/>
                <a:ext cx="191271" cy="95857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49530B3-52A2-4039-9BC4-A42B3EC4AEE3}"/>
              </a:ext>
            </a:extLst>
          </p:cNvPr>
          <p:cNvCxnSpPr>
            <a:cxnSpLocks/>
          </p:cNvCxnSpPr>
          <p:nvPr/>
        </p:nvCxnSpPr>
        <p:spPr>
          <a:xfrm>
            <a:off x="5640222" y="3368540"/>
            <a:ext cx="1219081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16FE4B92-6CAD-47F5-8EC7-91530529137E}"/>
              </a:ext>
            </a:extLst>
          </p:cNvPr>
          <p:cNvSpPr/>
          <p:nvPr/>
        </p:nvSpPr>
        <p:spPr>
          <a:xfrm>
            <a:off x="7044906" y="5032910"/>
            <a:ext cx="7040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Polybase</a:t>
            </a:r>
          </a:p>
        </p:txBody>
      </p: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361B4E49-BB26-4B05-B48B-8DCD52D2D020}"/>
              </a:ext>
            </a:extLst>
          </p:cNvPr>
          <p:cNvCxnSpPr>
            <a:cxnSpLocks/>
          </p:cNvCxnSpPr>
          <p:nvPr/>
        </p:nvCxnSpPr>
        <p:spPr>
          <a:xfrm>
            <a:off x="5640222" y="3418720"/>
            <a:ext cx="2438162" cy="1860429"/>
          </a:xfrm>
          <a:prstGeom prst="bentConnector3">
            <a:avLst>
              <a:gd name="adj1" fmla="val 32304"/>
            </a:avLst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1506CEF3-0F95-422F-B0EB-A709F608D904}"/>
              </a:ext>
            </a:extLst>
          </p:cNvPr>
          <p:cNvSpPr/>
          <p:nvPr/>
        </p:nvSpPr>
        <p:spPr>
          <a:xfrm>
            <a:off x="6656301" y="3420267"/>
            <a:ext cx="1428598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-Azure Databricks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(or Azure HDInsight, Azure Data Lake Analytics)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kern="0" dirty="0">
              <a:solidFill>
                <a:srgbClr val="505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SQL Server Analytics Interrogation Services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DBAA835-A1F5-47B3-B7D7-41F91E8D03E5}"/>
              </a:ext>
            </a:extLst>
          </p:cNvPr>
          <p:cNvGrpSpPr/>
          <p:nvPr/>
        </p:nvGrpSpPr>
        <p:grpSpPr>
          <a:xfrm>
            <a:off x="7166458" y="3108977"/>
            <a:ext cx="408284" cy="333108"/>
            <a:chOff x="5818113" y="2550840"/>
            <a:chExt cx="529278" cy="431824"/>
          </a:xfrm>
        </p:grpSpPr>
        <p:sp>
          <p:nvSpPr>
            <p:cNvPr id="99" name="Diamond 98">
              <a:extLst>
                <a:ext uri="{FF2B5EF4-FFF2-40B4-BE49-F238E27FC236}">
                  <a16:creationId xmlns:a16="http://schemas.microsoft.com/office/drawing/2014/main" id="{FFA723F3-E9A6-45FC-A46A-C74359BA7187}"/>
                </a:ext>
              </a:extLst>
            </p:cNvPr>
            <p:cNvSpPr/>
            <p:nvPr/>
          </p:nvSpPr>
          <p:spPr bwMode="auto">
            <a:xfrm>
              <a:off x="5818113" y="2550840"/>
              <a:ext cx="529278" cy="274527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AB2E666-011D-43A2-BC2A-4D6429313A33}"/>
                </a:ext>
              </a:extLst>
            </p:cNvPr>
            <p:cNvSpPr/>
            <p:nvPr/>
          </p:nvSpPr>
          <p:spPr bwMode="auto">
            <a:xfrm>
              <a:off x="5818113" y="2797200"/>
              <a:ext cx="529278" cy="185464"/>
            </a:xfrm>
            <a:custGeom>
              <a:avLst/>
              <a:gdLst>
                <a:gd name="connsiteX0" fmla="*/ 92930 w 529278"/>
                <a:gd name="connsiteY0" fmla="*/ 0 h 185464"/>
                <a:gd name="connsiteX1" fmla="*/ 264639 w 529278"/>
                <a:gd name="connsiteY1" fmla="*/ 89062 h 185464"/>
                <a:gd name="connsiteX2" fmla="*/ 436348 w 529278"/>
                <a:gd name="connsiteY2" fmla="*/ 0 h 185464"/>
                <a:gd name="connsiteX3" fmla="*/ 529278 w 529278"/>
                <a:gd name="connsiteY3" fmla="*/ 48201 h 185464"/>
                <a:gd name="connsiteX4" fmla="*/ 264639 w 529278"/>
                <a:gd name="connsiteY4" fmla="*/ 185464 h 185464"/>
                <a:gd name="connsiteX5" fmla="*/ 0 w 529278"/>
                <a:gd name="connsiteY5" fmla="*/ 48201 h 185464"/>
                <a:gd name="connsiteX6" fmla="*/ 92930 w 529278"/>
                <a:gd name="connsiteY6" fmla="*/ 0 h 185464"/>
                <a:gd name="connsiteX0" fmla="*/ 264639 w 529278"/>
                <a:gd name="connsiteY0" fmla="*/ 89062 h 185464"/>
                <a:gd name="connsiteX1" fmla="*/ 436348 w 529278"/>
                <a:gd name="connsiteY1" fmla="*/ 0 h 185464"/>
                <a:gd name="connsiteX2" fmla="*/ 529278 w 529278"/>
                <a:gd name="connsiteY2" fmla="*/ 48201 h 185464"/>
                <a:gd name="connsiteX3" fmla="*/ 264639 w 529278"/>
                <a:gd name="connsiteY3" fmla="*/ 185464 h 185464"/>
                <a:gd name="connsiteX4" fmla="*/ 0 w 529278"/>
                <a:gd name="connsiteY4" fmla="*/ 48201 h 185464"/>
                <a:gd name="connsiteX5" fmla="*/ 92930 w 529278"/>
                <a:gd name="connsiteY5" fmla="*/ 0 h 185464"/>
                <a:gd name="connsiteX6" fmla="*/ 356079 w 529278"/>
                <a:gd name="connsiteY6" fmla="*/ 180502 h 185464"/>
                <a:gd name="connsiteX0" fmla="*/ 264639 w 529278"/>
                <a:gd name="connsiteY0" fmla="*/ 89062 h 185464"/>
                <a:gd name="connsiteX1" fmla="*/ 436348 w 529278"/>
                <a:gd name="connsiteY1" fmla="*/ 0 h 185464"/>
                <a:gd name="connsiteX2" fmla="*/ 529278 w 529278"/>
                <a:gd name="connsiteY2" fmla="*/ 48201 h 185464"/>
                <a:gd name="connsiteX3" fmla="*/ 264639 w 529278"/>
                <a:gd name="connsiteY3" fmla="*/ 185464 h 185464"/>
                <a:gd name="connsiteX4" fmla="*/ 0 w 529278"/>
                <a:gd name="connsiteY4" fmla="*/ 48201 h 185464"/>
                <a:gd name="connsiteX5" fmla="*/ 92930 w 529278"/>
                <a:gd name="connsiteY5" fmla="*/ 0 h 185464"/>
                <a:gd name="connsiteX0" fmla="*/ 436348 w 529278"/>
                <a:gd name="connsiteY0" fmla="*/ 0 h 185464"/>
                <a:gd name="connsiteX1" fmla="*/ 529278 w 529278"/>
                <a:gd name="connsiteY1" fmla="*/ 48201 h 185464"/>
                <a:gd name="connsiteX2" fmla="*/ 264639 w 529278"/>
                <a:gd name="connsiteY2" fmla="*/ 185464 h 185464"/>
                <a:gd name="connsiteX3" fmla="*/ 0 w 529278"/>
                <a:gd name="connsiteY3" fmla="*/ 48201 h 185464"/>
                <a:gd name="connsiteX4" fmla="*/ 92930 w 529278"/>
                <a:gd name="connsiteY4" fmla="*/ 0 h 1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278" h="185464">
                  <a:moveTo>
                    <a:pt x="436348" y="0"/>
                  </a:moveTo>
                  <a:lnTo>
                    <a:pt x="529278" y="48201"/>
                  </a:lnTo>
                  <a:lnTo>
                    <a:pt x="264639" y="185464"/>
                  </a:lnTo>
                  <a:lnTo>
                    <a:pt x="0" y="48201"/>
                  </a:lnTo>
                  <a:lnTo>
                    <a:pt x="9293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B3AF9AFE-76BC-4201-A24C-28BD99B08A56}"/>
              </a:ext>
            </a:extLst>
          </p:cNvPr>
          <p:cNvCxnSpPr>
            <a:cxnSpLocks/>
          </p:cNvCxnSpPr>
          <p:nvPr/>
        </p:nvCxnSpPr>
        <p:spPr>
          <a:xfrm>
            <a:off x="7879142" y="3358014"/>
            <a:ext cx="2811969" cy="1541451"/>
          </a:xfrm>
          <a:prstGeom prst="bentConnector3">
            <a:avLst>
              <a:gd name="adj1" fmla="val 50000"/>
            </a:avLst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Bracket 101">
            <a:extLst>
              <a:ext uri="{FF2B5EF4-FFF2-40B4-BE49-F238E27FC236}">
                <a16:creationId xmlns:a16="http://schemas.microsoft.com/office/drawing/2014/main" id="{EBF9429A-B4D6-4CBD-B2C4-584B0FDE5900}"/>
              </a:ext>
            </a:extLst>
          </p:cNvPr>
          <p:cNvSpPr/>
          <p:nvPr/>
        </p:nvSpPr>
        <p:spPr>
          <a:xfrm>
            <a:off x="1764656" y="1985573"/>
            <a:ext cx="87550" cy="4032679"/>
          </a:xfrm>
          <a:prstGeom prst="rightBracket">
            <a:avLst/>
          </a:prstGeom>
          <a:ln w="12700">
            <a:solidFill>
              <a:srgbClr val="0078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096C2FD-6076-4E3E-B49E-FC8A314C8C28}"/>
              </a:ext>
            </a:extLst>
          </p:cNvPr>
          <p:cNvGrpSpPr/>
          <p:nvPr/>
        </p:nvGrpSpPr>
        <p:grpSpPr>
          <a:xfrm>
            <a:off x="10896070" y="4781833"/>
            <a:ext cx="784139" cy="538298"/>
            <a:chOff x="10791630" y="4209709"/>
            <a:chExt cx="982164" cy="579530"/>
          </a:xfrm>
        </p:grpSpPr>
        <p:sp useBgFill="1">
          <p:nvSpPr>
            <p:cNvPr id="104" name="Freeform 50">
              <a:extLst>
                <a:ext uri="{FF2B5EF4-FFF2-40B4-BE49-F238E27FC236}">
                  <a16:creationId xmlns:a16="http://schemas.microsoft.com/office/drawing/2014/main" id="{B4AFEC24-1AB0-48F6-B44A-479406939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9477" y="4489574"/>
              <a:ext cx="434317" cy="299665"/>
            </a:xfrm>
            <a:custGeom>
              <a:avLst/>
              <a:gdLst>
                <a:gd name="T0" fmla="*/ 724 w 1451"/>
                <a:gd name="T1" fmla="*/ 998 h 999"/>
                <a:gd name="T2" fmla="*/ 0 w 1451"/>
                <a:gd name="T3" fmla="*/ 998 h 999"/>
                <a:gd name="T4" fmla="*/ 0 w 1451"/>
                <a:gd name="T5" fmla="*/ 0 h 999"/>
                <a:gd name="T6" fmla="*/ 1450 w 1451"/>
                <a:gd name="T7" fmla="*/ 0 h 999"/>
                <a:gd name="T8" fmla="*/ 1450 w 1451"/>
                <a:gd name="T9" fmla="*/ 998 h 999"/>
                <a:gd name="T10" fmla="*/ 724 w 1451"/>
                <a:gd name="T11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1" h="999">
                  <a:moveTo>
                    <a:pt x="724" y="998"/>
                  </a:moveTo>
                  <a:lnTo>
                    <a:pt x="0" y="998"/>
                  </a:lnTo>
                  <a:lnTo>
                    <a:pt x="0" y="0"/>
                  </a:lnTo>
                  <a:lnTo>
                    <a:pt x="1450" y="0"/>
                  </a:lnTo>
                  <a:lnTo>
                    <a:pt x="1450" y="998"/>
                  </a:lnTo>
                  <a:lnTo>
                    <a:pt x="724" y="998"/>
                  </a:lnTo>
                </a:path>
              </a:pathLst>
            </a:cu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5" name="Freeform 52">
              <a:extLst>
                <a:ext uri="{FF2B5EF4-FFF2-40B4-BE49-F238E27FC236}">
                  <a16:creationId xmlns:a16="http://schemas.microsoft.com/office/drawing/2014/main" id="{1E84431C-644D-4BB9-8443-3DE9126C6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0440" y="4209709"/>
              <a:ext cx="748504" cy="472601"/>
            </a:xfrm>
            <a:custGeom>
              <a:avLst/>
              <a:gdLst>
                <a:gd name="T0" fmla="*/ 1249 w 2500"/>
                <a:gd name="T1" fmla="*/ 1577 h 1578"/>
                <a:gd name="T2" fmla="*/ 0 w 2500"/>
                <a:gd name="T3" fmla="*/ 1577 h 1578"/>
                <a:gd name="T4" fmla="*/ 0 w 2500"/>
                <a:gd name="T5" fmla="*/ 0 h 1578"/>
                <a:gd name="T6" fmla="*/ 2499 w 2500"/>
                <a:gd name="T7" fmla="*/ 0 h 1578"/>
                <a:gd name="T8" fmla="*/ 2499 w 2500"/>
                <a:gd name="T9" fmla="*/ 1577 h 1578"/>
                <a:gd name="T10" fmla="*/ 1249 w 2500"/>
                <a:gd name="T11" fmla="*/ 1577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0" h="1578">
                  <a:moveTo>
                    <a:pt x="1249" y="1577"/>
                  </a:moveTo>
                  <a:lnTo>
                    <a:pt x="0" y="1577"/>
                  </a:lnTo>
                  <a:lnTo>
                    <a:pt x="0" y="0"/>
                  </a:lnTo>
                  <a:lnTo>
                    <a:pt x="2499" y="0"/>
                  </a:lnTo>
                  <a:lnTo>
                    <a:pt x="2499" y="1577"/>
                  </a:lnTo>
                  <a:lnTo>
                    <a:pt x="1249" y="1577"/>
                  </a:lnTo>
                </a:path>
              </a:pathLst>
            </a:cu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6" name="Line 54">
              <a:extLst>
                <a:ext uri="{FF2B5EF4-FFF2-40B4-BE49-F238E27FC236}">
                  <a16:creationId xmlns:a16="http://schemas.microsoft.com/office/drawing/2014/main" id="{581E0F56-BB55-4910-BEEB-7A570CD827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8717" y="4565480"/>
              <a:ext cx="252142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7" name="Line 55">
              <a:extLst>
                <a:ext uri="{FF2B5EF4-FFF2-40B4-BE49-F238E27FC236}">
                  <a16:creationId xmlns:a16="http://schemas.microsoft.com/office/drawing/2014/main" id="{CB4A3E53-FFA4-488F-8B08-F7A3FC3A5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84689" y="4618944"/>
              <a:ext cx="116170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8" name="Line 56">
              <a:extLst>
                <a:ext uri="{FF2B5EF4-FFF2-40B4-BE49-F238E27FC236}">
                  <a16:creationId xmlns:a16="http://schemas.microsoft.com/office/drawing/2014/main" id="{69C01132-13BB-4687-BE5F-9AA5376AB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8717" y="4512015"/>
              <a:ext cx="252142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09" name="Freeform 57">
              <a:extLst>
                <a:ext uri="{FF2B5EF4-FFF2-40B4-BE49-F238E27FC236}">
                  <a16:creationId xmlns:a16="http://schemas.microsoft.com/office/drawing/2014/main" id="{FA16340C-ED9B-4EEF-8C39-85AF5763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2843" y="4369442"/>
              <a:ext cx="80526" cy="80527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0" name="Freeform 58">
              <a:extLst>
                <a:ext uri="{FF2B5EF4-FFF2-40B4-BE49-F238E27FC236}">
                  <a16:creationId xmlns:a16="http://schemas.microsoft.com/office/drawing/2014/main" id="{C067843D-777B-41F5-88C2-BE65D31BB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859" y="4436769"/>
              <a:ext cx="80528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1" name="Freeform 59">
              <a:extLst>
                <a:ext uri="{FF2B5EF4-FFF2-40B4-BE49-F238E27FC236}">
                  <a16:creationId xmlns:a16="http://schemas.microsoft.com/office/drawing/2014/main" id="{1FC91D9B-5ED0-44C8-B56A-DB795829A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0207" y="4302117"/>
              <a:ext cx="80528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2" name="Freeform 60">
              <a:extLst>
                <a:ext uri="{FF2B5EF4-FFF2-40B4-BE49-F238E27FC236}">
                  <a16:creationId xmlns:a16="http://schemas.microsoft.com/office/drawing/2014/main" id="{3A167A3B-6EFC-4551-A165-0151FC197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9115" y="4275715"/>
              <a:ext cx="80528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3" name="Freeform 61">
              <a:extLst>
                <a:ext uri="{FF2B5EF4-FFF2-40B4-BE49-F238E27FC236}">
                  <a16:creationId xmlns:a16="http://schemas.microsoft.com/office/drawing/2014/main" id="{AAB7E902-2BE4-4A13-8C6C-8D7C19AE8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7890" y="4275715"/>
              <a:ext cx="80526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4" name="Line 62">
              <a:extLst>
                <a:ext uri="{FF2B5EF4-FFF2-40B4-BE49-F238E27FC236}">
                  <a16:creationId xmlns:a16="http://schemas.microsoft.com/office/drawing/2014/main" id="{6FA8A659-5B92-4E38-AB3E-388CF9759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78089" y="4348321"/>
              <a:ext cx="38284" cy="40924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5" name="Line 63">
              <a:extLst>
                <a:ext uri="{FF2B5EF4-FFF2-40B4-BE49-F238E27FC236}">
                  <a16:creationId xmlns:a16="http://schemas.microsoft.com/office/drawing/2014/main" id="{31BA1FD4-1410-445A-96D4-D57F1EF3C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71160" y="4349641"/>
              <a:ext cx="38283" cy="38283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6" name="Line 64">
              <a:extLst>
                <a:ext uri="{FF2B5EF4-FFF2-40B4-BE49-F238E27FC236}">
                  <a16:creationId xmlns:a16="http://schemas.microsoft.com/office/drawing/2014/main" id="{79CEEAD1-C105-457B-86FC-BFEF1D888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10106" y="4348320"/>
              <a:ext cx="112210" cy="10957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7" name="Line 65">
              <a:extLst>
                <a:ext uri="{FF2B5EF4-FFF2-40B4-BE49-F238E27FC236}">
                  <a16:creationId xmlns:a16="http://schemas.microsoft.com/office/drawing/2014/main" id="{A590D162-1575-46A9-9152-FD8B9FDA5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2253" y="4377363"/>
              <a:ext cx="79207" cy="79207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18" name="Freeform 66">
              <a:extLst>
                <a:ext uri="{FF2B5EF4-FFF2-40B4-BE49-F238E27FC236}">
                  <a16:creationId xmlns:a16="http://schemas.microsoft.com/office/drawing/2014/main" id="{81D97F50-337D-470D-845A-4A38307DA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1630" y="4489574"/>
              <a:ext cx="493722" cy="299665"/>
            </a:xfrm>
            <a:custGeom>
              <a:avLst/>
              <a:gdLst>
                <a:gd name="T0" fmla="*/ 825 w 1650"/>
                <a:gd name="T1" fmla="*/ 998 h 999"/>
                <a:gd name="T2" fmla="*/ 0 w 1650"/>
                <a:gd name="T3" fmla="*/ 998 h 999"/>
                <a:gd name="T4" fmla="*/ 0 w 1650"/>
                <a:gd name="T5" fmla="*/ 0 h 999"/>
                <a:gd name="T6" fmla="*/ 1649 w 1650"/>
                <a:gd name="T7" fmla="*/ 0 h 999"/>
                <a:gd name="T8" fmla="*/ 1649 w 1650"/>
                <a:gd name="T9" fmla="*/ 998 h 999"/>
                <a:gd name="T10" fmla="*/ 825 w 1650"/>
                <a:gd name="T11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0" h="999">
                  <a:moveTo>
                    <a:pt x="825" y="998"/>
                  </a:moveTo>
                  <a:lnTo>
                    <a:pt x="0" y="998"/>
                  </a:lnTo>
                  <a:lnTo>
                    <a:pt x="0" y="0"/>
                  </a:lnTo>
                  <a:lnTo>
                    <a:pt x="1649" y="0"/>
                  </a:lnTo>
                  <a:lnTo>
                    <a:pt x="1649" y="998"/>
                  </a:lnTo>
                  <a:lnTo>
                    <a:pt x="825" y="998"/>
                  </a:lnTo>
                </a:path>
              </a:pathLst>
            </a:cu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02E68F5-88C3-4D65-9A9B-77DB9AF4090E}"/>
                </a:ext>
              </a:extLst>
            </p:cNvPr>
            <p:cNvGrpSpPr/>
            <p:nvPr/>
          </p:nvGrpSpPr>
          <p:grpSpPr>
            <a:xfrm>
              <a:off x="10913128" y="4544291"/>
              <a:ext cx="243440" cy="185324"/>
              <a:chOff x="2502877" y="2643553"/>
              <a:chExt cx="3651737" cy="2779942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16380E1-4851-4AF4-8B7E-E2D172EA77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3655" y="4505747"/>
                <a:ext cx="0" cy="917748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F941A68A-F01E-45C8-904D-8383A3519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3069" y="3734649"/>
                <a:ext cx="0" cy="1688846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1F04335B-938E-4265-A5DB-751B471959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2482" y="4051603"/>
                <a:ext cx="0" cy="137189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BEBA92A3-4C98-47D2-8820-E13D15E4F8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0632" y="3185667"/>
                <a:ext cx="0" cy="2237828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Freeform: Shape 581">
                <a:extLst>
                  <a:ext uri="{FF2B5EF4-FFF2-40B4-BE49-F238E27FC236}">
                    <a16:creationId xmlns:a16="http://schemas.microsoft.com/office/drawing/2014/main" id="{3F466A4E-542F-4512-9885-8E933AE4E853}"/>
                  </a:ext>
                </a:extLst>
              </p:cNvPr>
              <p:cNvSpPr/>
              <p:nvPr/>
            </p:nvSpPr>
            <p:spPr bwMode="auto">
              <a:xfrm>
                <a:off x="2502877" y="2643553"/>
                <a:ext cx="3651737" cy="2288931"/>
              </a:xfrm>
              <a:custGeom>
                <a:avLst/>
                <a:gdLst>
                  <a:gd name="connsiteX0" fmla="*/ 396145 w 3651737"/>
                  <a:gd name="connsiteY0" fmla="*/ 0 h 2582009"/>
                  <a:gd name="connsiteX1" fmla="*/ 3255592 w 3651737"/>
                  <a:gd name="connsiteY1" fmla="*/ 0 h 2582009"/>
                  <a:gd name="connsiteX2" fmla="*/ 3651737 w 3651737"/>
                  <a:gd name="connsiteY2" fmla="*/ 396145 h 2582009"/>
                  <a:gd name="connsiteX3" fmla="*/ 3651737 w 3651737"/>
                  <a:gd name="connsiteY3" fmla="*/ 1892786 h 2582009"/>
                  <a:gd name="connsiteX4" fmla="*/ 3255592 w 3651737"/>
                  <a:gd name="connsiteY4" fmla="*/ 2288931 h 2582009"/>
                  <a:gd name="connsiteX5" fmla="*/ 3196003 w 3651737"/>
                  <a:gd name="connsiteY5" fmla="*/ 2288931 h 2582009"/>
                  <a:gd name="connsiteX6" fmla="*/ 3196003 w 3651737"/>
                  <a:gd name="connsiteY6" fmla="*/ 2582009 h 2582009"/>
                  <a:gd name="connsiteX7" fmla="*/ 455734 w 3651737"/>
                  <a:gd name="connsiteY7" fmla="*/ 2582009 h 2582009"/>
                  <a:gd name="connsiteX8" fmla="*/ 455734 w 3651737"/>
                  <a:gd name="connsiteY8" fmla="*/ 2288931 h 2582009"/>
                  <a:gd name="connsiteX9" fmla="*/ 396145 w 3651737"/>
                  <a:gd name="connsiteY9" fmla="*/ 2288931 h 2582009"/>
                  <a:gd name="connsiteX10" fmla="*/ 0 w 3651737"/>
                  <a:gd name="connsiteY10" fmla="*/ 1892786 h 2582009"/>
                  <a:gd name="connsiteX11" fmla="*/ 0 w 3651737"/>
                  <a:gd name="connsiteY11" fmla="*/ 396145 h 2582009"/>
                  <a:gd name="connsiteX12" fmla="*/ 396145 w 3651737"/>
                  <a:gd name="connsiteY12" fmla="*/ 0 h 2582009"/>
                  <a:gd name="connsiteX0" fmla="*/ 455734 w 3651737"/>
                  <a:gd name="connsiteY0" fmla="*/ 2582009 h 2673449"/>
                  <a:gd name="connsiteX1" fmla="*/ 455734 w 3651737"/>
                  <a:gd name="connsiteY1" fmla="*/ 2288931 h 2673449"/>
                  <a:gd name="connsiteX2" fmla="*/ 396145 w 3651737"/>
                  <a:gd name="connsiteY2" fmla="*/ 2288931 h 2673449"/>
                  <a:gd name="connsiteX3" fmla="*/ 0 w 3651737"/>
                  <a:gd name="connsiteY3" fmla="*/ 1892786 h 2673449"/>
                  <a:gd name="connsiteX4" fmla="*/ 0 w 3651737"/>
                  <a:gd name="connsiteY4" fmla="*/ 396145 h 2673449"/>
                  <a:gd name="connsiteX5" fmla="*/ 396145 w 3651737"/>
                  <a:gd name="connsiteY5" fmla="*/ 0 h 2673449"/>
                  <a:gd name="connsiteX6" fmla="*/ 3255592 w 3651737"/>
                  <a:gd name="connsiteY6" fmla="*/ 0 h 2673449"/>
                  <a:gd name="connsiteX7" fmla="*/ 3651737 w 3651737"/>
                  <a:gd name="connsiteY7" fmla="*/ 396145 h 2673449"/>
                  <a:gd name="connsiteX8" fmla="*/ 3651737 w 3651737"/>
                  <a:gd name="connsiteY8" fmla="*/ 1892786 h 2673449"/>
                  <a:gd name="connsiteX9" fmla="*/ 3255592 w 3651737"/>
                  <a:gd name="connsiteY9" fmla="*/ 2288931 h 2673449"/>
                  <a:gd name="connsiteX10" fmla="*/ 3196003 w 3651737"/>
                  <a:gd name="connsiteY10" fmla="*/ 2288931 h 2673449"/>
                  <a:gd name="connsiteX11" fmla="*/ 3196003 w 3651737"/>
                  <a:gd name="connsiteY11" fmla="*/ 2582009 h 2673449"/>
                  <a:gd name="connsiteX12" fmla="*/ 547174 w 3651737"/>
                  <a:gd name="connsiteY12" fmla="*/ 2673449 h 2673449"/>
                  <a:gd name="connsiteX0" fmla="*/ 455734 w 3651737"/>
                  <a:gd name="connsiteY0" fmla="*/ 2582009 h 2582009"/>
                  <a:gd name="connsiteX1" fmla="*/ 455734 w 3651737"/>
                  <a:gd name="connsiteY1" fmla="*/ 2288931 h 2582009"/>
                  <a:gd name="connsiteX2" fmla="*/ 396145 w 3651737"/>
                  <a:gd name="connsiteY2" fmla="*/ 2288931 h 2582009"/>
                  <a:gd name="connsiteX3" fmla="*/ 0 w 3651737"/>
                  <a:gd name="connsiteY3" fmla="*/ 1892786 h 2582009"/>
                  <a:gd name="connsiteX4" fmla="*/ 0 w 3651737"/>
                  <a:gd name="connsiteY4" fmla="*/ 396145 h 2582009"/>
                  <a:gd name="connsiteX5" fmla="*/ 396145 w 3651737"/>
                  <a:gd name="connsiteY5" fmla="*/ 0 h 2582009"/>
                  <a:gd name="connsiteX6" fmla="*/ 3255592 w 3651737"/>
                  <a:gd name="connsiteY6" fmla="*/ 0 h 2582009"/>
                  <a:gd name="connsiteX7" fmla="*/ 3651737 w 3651737"/>
                  <a:gd name="connsiteY7" fmla="*/ 396145 h 2582009"/>
                  <a:gd name="connsiteX8" fmla="*/ 3651737 w 3651737"/>
                  <a:gd name="connsiteY8" fmla="*/ 1892786 h 2582009"/>
                  <a:gd name="connsiteX9" fmla="*/ 3255592 w 3651737"/>
                  <a:gd name="connsiteY9" fmla="*/ 2288931 h 2582009"/>
                  <a:gd name="connsiteX10" fmla="*/ 3196003 w 3651737"/>
                  <a:gd name="connsiteY10" fmla="*/ 2288931 h 2582009"/>
                  <a:gd name="connsiteX11" fmla="*/ 3196003 w 3651737"/>
                  <a:gd name="connsiteY11" fmla="*/ 2582009 h 2582009"/>
                  <a:gd name="connsiteX0" fmla="*/ 455734 w 3651737"/>
                  <a:gd name="connsiteY0" fmla="*/ 2288931 h 2582009"/>
                  <a:gd name="connsiteX1" fmla="*/ 396145 w 3651737"/>
                  <a:gd name="connsiteY1" fmla="*/ 2288931 h 2582009"/>
                  <a:gd name="connsiteX2" fmla="*/ 0 w 3651737"/>
                  <a:gd name="connsiteY2" fmla="*/ 1892786 h 2582009"/>
                  <a:gd name="connsiteX3" fmla="*/ 0 w 3651737"/>
                  <a:gd name="connsiteY3" fmla="*/ 396145 h 2582009"/>
                  <a:gd name="connsiteX4" fmla="*/ 396145 w 3651737"/>
                  <a:gd name="connsiteY4" fmla="*/ 0 h 2582009"/>
                  <a:gd name="connsiteX5" fmla="*/ 3255592 w 3651737"/>
                  <a:gd name="connsiteY5" fmla="*/ 0 h 2582009"/>
                  <a:gd name="connsiteX6" fmla="*/ 3651737 w 3651737"/>
                  <a:gd name="connsiteY6" fmla="*/ 396145 h 2582009"/>
                  <a:gd name="connsiteX7" fmla="*/ 3651737 w 3651737"/>
                  <a:gd name="connsiteY7" fmla="*/ 1892786 h 2582009"/>
                  <a:gd name="connsiteX8" fmla="*/ 3255592 w 3651737"/>
                  <a:gd name="connsiteY8" fmla="*/ 2288931 h 2582009"/>
                  <a:gd name="connsiteX9" fmla="*/ 3196003 w 3651737"/>
                  <a:gd name="connsiteY9" fmla="*/ 2288931 h 2582009"/>
                  <a:gd name="connsiteX10" fmla="*/ 3196003 w 3651737"/>
                  <a:gd name="connsiteY10" fmla="*/ 2582009 h 2582009"/>
                  <a:gd name="connsiteX0" fmla="*/ 455734 w 3651737"/>
                  <a:gd name="connsiteY0" fmla="*/ 2288931 h 2288931"/>
                  <a:gd name="connsiteX1" fmla="*/ 396145 w 3651737"/>
                  <a:gd name="connsiteY1" fmla="*/ 2288931 h 2288931"/>
                  <a:gd name="connsiteX2" fmla="*/ 0 w 3651737"/>
                  <a:gd name="connsiteY2" fmla="*/ 1892786 h 2288931"/>
                  <a:gd name="connsiteX3" fmla="*/ 0 w 3651737"/>
                  <a:gd name="connsiteY3" fmla="*/ 396145 h 2288931"/>
                  <a:gd name="connsiteX4" fmla="*/ 396145 w 3651737"/>
                  <a:gd name="connsiteY4" fmla="*/ 0 h 2288931"/>
                  <a:gd name="connsiteX5" fmla="*/ 3255592 w 3651737"/>
                  <a:gd name="connsiteY5" fmla="*/ 0 h 2288931"/>
                  <a:gd name="connsiteX6" fmla="*/ 3651737 w 3651737"/>
                  <a:gd name="connsiteY6" fmla="*/ 396145 h 2288931"/>
                  <a:gd name="connsiteX7" fmla="*/ 3651737 w 3651737"/>
                  <a:gd name="connsiteY7" fmla="*/ 1892786 h 2288931"/>
                  <a:gd name="connsiteX8" fmla="*/ 3255592 w 3651737"/>
                  <a:gd name="connsiteY8" fmla="*/ 2288931 h 2288931"/>
                  <a:gd name="connsiteX9" fmla="*/ 3196003 w 3651737"/>
                  <a:gd name="connsiteY9" fmla="*/ 2288931 h 228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1737" h="2288931">
                    <a:moveTo>
                      <a:pt x="455734" y="2288931"/>
                    </a:moveTo>
                    <a:lnTo>
                      <a:pt x="396145" y="2288931"/>
                    </a:lnTo>
                    <a:cubicBezTo>
                      <a:pt x="177360" y="2288931"/>
                      <a:pt x="0" y="2111571"/>
                      <a:pt x="0" y="1892786"/>
                    </a:cubicBezTo>
                    <a:lnTo>
                      <a:pt x="0" y="396145"/>
                    </a:lnTo>
                    <a:cubicBezTo>
                      <a:pt x="0" y="177360"/>
                      <a:pt x="177360" y="0"/>
                      <a:pt x="396145" y="0"/>
                    </a:cubicBezTo>
                    <a:lnTo>
                      <a:pt x="3255592" y="0"/>
                    </a:lnTo>
                    <a:cubicBezTo>
                      <a:pt x="3474377" y="0"/>
                      <a:pt x="3651737" y="177360"/>
                      <a:pt x="3651737" y="396145"/>
                    </a:cubicBezTo>
                    <a:lnTo>
                      <a:pt x="3651737" y="1892786"/>
                    </a:lnTo>
                    <a:cubicBezTo>
                      <a:pt x="3651737" y="2111571"/>
                      <a:pt x="3474377" y="2288931"/>
                      <a:pt x="3255592" y="2288931"/>
                    </a:cubicBezTo>
                    <a:lnTo>
                      <a:pt x="3196003" y="228893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9301577-B600-4D7A-97D3-DCC80107B560}"/>
              </a:ext>
            </a:extLst>
          </p:cNvPr>
          <p:cNvSpPr/>
          <p:nvPr/>
        </p:nvSpPr>
        <p:spPr>
          <a:xfrm>
            <a:off x="10528677" y="5358530"/>
            <a:ext cx="156108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-Operational Reports,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 Reporting Services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panose="020B0702040204020203" pitchFamily="34" charset="0"/>
              <a:ea typeface="MS PGothic" panose="020B0600070205080204" pitchFamily="34" charset="-128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 -Analytical Dashboards (PowerBI)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34F7082-32ED-4CD6-9F21-4557B5D5F24F}"/>
              </a:ext>
            </a:extLst>
          </p:cNvPr>
          <p:cNvCxnSpPr>
            <a:cxnSpLocks/>
          </p:cNvCxnSpPr>
          <p:nvPr/>
        </p:nvCxnSpPr>
        <p:spPr>
          <a:xfrm>
            <a:off x="7364085" y="2616083"/>
            <a:ext cx="0" cy="430641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DF868E-7302-48A0-9964-9425621FE098}"/>
              </a:ext>
            </a:extLst>
          </p:cNvPr>
          <p:cNvGrpSpPr/>
          <p:nvPr/>
        </p:nvGrpSpPr>
        <p:grpSpPr>
          <a:xfrm>
            <a:off x="7646828" y="1858410"/>
            <a:ext cx="408284" cy="333108"/>
            <a:chOff x="5818113" y="2550840"/>
            <a:chExt cx="529278" cy="431824"/>
          </a:xfrm>
        </p:grpSpPr>
        <p:sp>
          <p:nvSpPr>
            <p:cNvPr id="128" name="Diamond 127">
              <a:extLst>
                <a:ext uri="{FF2B5EF4-FFF2-40B4-BE49-F238E27FC236}">
                  <a16:creationId xmlns:a16="http://schemas.microsoft.com/office/drawing/2014/main" id="{C3CD98DC-CDFB-4F31-9B3F-815FB9DAD0FF}"/>
                </a:ext>
              </a:extLst>
            </p:cNvPr>
            <p:cNvSpPr/>
            <p:nvPr/>
          </p:nvSpPr>
          <p:spPr bwMode="auto">
            <a:xfrm>
              <a:off x="5818113" y="2550840"/>
              <a:ext cx="529278" cy="274527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6873E47-016A-4C7E-9052-A876A972D1D9}"/>
                </a:ext>
              </a:extLst>
            </p:cNvPr>
            <p:cNvSpPr/>
            <p:nvPr/>
          </p:nvSpPr>
          <p:spPr bwMode="auto">
            <a:xfrm>
              <a:off x="5818113" y="2797200"/>
              <a:ext cx="529278" cy="185464"/>
            </a:xfrm>
            <a:custGeom>
              <a:avLst/>
              <a:gdLst>
                <a:gd name="connsiteX0" fmla="*/ 92930 w 529278"/>
                <a:gd name="connsiteY0" fmla="*/ 0 h 185464"/>
                <a:gd name="connsiteX1" fmla="*/ 264639 w 529278"/>
                <a:gd name="connsiteY1" fmla="*/ 89062 h 185464"/>
                <a:gd name="connsiteX2" fmla="*/ 436348 w 529278"/>
                <a:gd name="connsiteY2" fmla="*/ 0 h 185464"/>
                <a:gd name="connsiteX3" fmla="*/ 529278 w 529278"/>
                <a:gd name="connsiteY3" fmla="*/ 48201 h 185464"/>
                <a:gd name="connsiteX4" fmla="*/ 264639 w 529278"/>
                <a:gd name="connsiteY4" fmla="*/ 185464 h 185464"/>
                <a:gd name="connsiteX5" fmla="*/ 0 w 529278"/>
                <a:gd name="connsiteY5" fmla="*/ 48201 h 185464"/>
                <a:gd name="connsiteX6" fmla="*/ 92930 w 529278"/>
                <a:gd name="connsiteY6" fmla="*/ 0 h 185464"/>
                <a:gd name="connsiteX0" fmla="*/ 264639 w 529278"/>
                <a:gd name="connsiteY0" fmla="*/ 89062 h 185464"/>
                <a:gd name="connsiteX1" fmla="*/ 436348 w 529278"/>
                <a:gd name="connsiteY1" fmla="*/ 0 h 185464"/>
                <a:gd name="connsiteX2" fmla="*/ 529278 w 529278"/>
                <a:gd name="connsiteY2" fmla="*/ 48201 h 185464"/>
                <a:gd name="connsiteX3" fmla="*/ 264639 w 529278"/>
                <a:gd name="connsiteY3" fmla="*/ 185464 h 185464"/>
                <a:gd name="connsiteX4" fmla="*/ 0 w 529278"/>
                <a:gd name="connsiteY4" fmla="*/ 48201 h 185464"/>
                <a:gd name="connsiteX5" fmla="*/ 92930 w 529278"/>
                <a:gd name="connsiteY5" fmla="*/ 0 h 185464"/>
                <a:gd name="connsiteX6" fmla="*/ 356079 w 529278"/>
                <a:gd name="connsiteY6" fmla="*/ 180502 h 185464"/>
                <a:gd name="connsiteX0" fmla="*/ 264639 w 529278"/>
                <a:gd name="connsiteY0" fmla="*/ 89062 h 185464"/>
                <a:gd name="connsiteX1" fmla="*/ 436348 w 529278"/>
                <a:gd name="connsiteY1" fmla="*/ 0 h 185464"/>
                <a:gd name="connsiteX2" fmla="*/ 529278 w 529278"/>
                <a:gd name="connsiteY2" fmla="*/ 48201 h 185464"/>
                <a:gd name="connsiteX3" fmla="*/ 264639 w 529278"/>
                <a:gd name="connsiteY3" fmla="*/ 185464 h 185464"/>
                <a:gd name="connsiteX4" fmla="*/ 0 w 529278"/>
                <a:gd name="connsiteY4" fmla="*/ 48201 h 185464"/>
                <a:gd name="connsiteX5" fmla="*/ 92930 w 529278"/>
                <a:gd name="connsiteY5" fmla="*/ 0 h 185464"/>
                <a:gd name="connsiteX0" fmla="*/ 436348 w 529278"/>
                <a:gd name="connsiteY0" fmla="*/ 0 h 185464"/>
                <a:gd name="connsiteX1" fmla="*/ 529278 w 529278"/>
                <a:gd name="connsiteY1" fmla="*/ 48201 h 185464"/>
                <a:gd name="connsiteX2" fmla="*/ 264639 w 529278"/>
                <a:gd name="connsiteY2" fmla="*/ 185464 h 185464"/>
                <a:gd name="connsiteX3" fmla="*/ 0 w 529278"/>
                <a:gd name="connsiteY3" fmla="*/ 48201 h 185464"/>
                <a:gd name="connsiteX4" fmla="*/ 92930 w 529278"/>
                <a:gd name="connsiteY4" fmla="*/ 0 h 1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278" h="185464">
                  <a:moveTo>
                    <a:pt x="436348" y="0"/>
                  </a:moveTo>
                  <a:lnTo>
                    <a:pt x="529278" y="48201"/>
                  </a:lnTo>
                  <a:lnTo>
                    <a:pt x="264639" y="185464"/>
                  </a:lnTo>
                  <a:lnTo>
                    <a:pt x="0" y="48201"/>
                  </a:lnTo>
                  <a:lnTo>
                    <a:pt x="9293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95BEEE0-3977-458E-A034-A70F8EA6B29E}"/>
              </a:ext>
            </a:extLst>
          </p:cNvPr>
          <p:cNvSpPr/>
          <p:nvPr/>
        </p:nvSpPr>
        <p:spPr>
          <a:xfrm>
            <a:off x="7258215" y="2200106"/>
            <a:ext cx="1226077" cy="7694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-Azure Databricks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(Spark ML,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SparkR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) , ---</a:t>
            </a: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SQL Server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 and Python Integration Services</a:t>
            </a:r>
          </a:p>
        </p:txBody>
      </p:sp>
      <p:grpSp>
        <p:nvGrpSpPr>
          <p:cNvPr id="131" name="Group 11">
            <a:extLst>
              <a:ext uri="{FF2B5EF4-FFF2-40B4-BE49-F238E27FC236}">
                <a16:creationId xmlns:a16="http://schemas.microsoft.com/office/drawing/2014/main" id="{B20884B1-E7CB-4575-A108-C1ADAF8A03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97199" y="1858410"/>
            <a:ext cx="305803" cy="333108"/>
            <a:chOff x="3861" y="4291602"/>
            <a:chExt cx="112" cy="244433"/>
          </a:xfrm>
        </p:grpSpPr>
        <p:sp>
          <p:nvSpPr>
            <p:cNvPr id="132" name="Freeform 12">
              <a:extLst>
                <a:ext uri="{FF2B5EF4-FFF2-40B4-BE49-F238E27FC236}">
                  <a16:creationId xmlns:a16="http://schemas.microsoft.com/office/drawing/2014/main" id="{D01B0DD3-0466-43AF-A153-092A1034E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4291602"/>
              <a:ext cx="112" cy="244433"/>
            </a:xfrm>
            <a:custGeom>
              <a:avLst/>
              <a:gdLst>
                <a:gd name="T0" fmla="*/ 24 w 80"/>
                <a:gd name="T1" fmla="*/ 36 h 88"/>
                <a:gd name="T2" fmla="*/ 4 w 80"/>
                <a:gd name="T3" fmla="*/ 74 h 88"/>
                <a:gd name="T4" fmla="*/ 12 w 80"/>
                <a:gd name="T5" fmla="*/ 88 h 88"/>
                <a:gd name="T6" fmla="*/ 68 w 80"/>
                <a:gd name="T7" fmla="*/ 88 h 88"/>
                <a:gd name="T8" fmla="*/ 76 w 80"/>
                <a:gd name="T9" fmla="*/ 74 h 88"/>
                <a:gd name="T10" fmla="*/ 56 w 80"/>
                <a:gd name="T11" fmla="*/ 36 h 88"/>
                <a:gd name="T12" fmla="*/ 56 w 80"/>
                <a:gd name="T13" fmla="*/ 0 h 88"/>
                <a:gd name="T14" fmla="*/ 24 w 80"/>
                <a:gd name="T15" fmla="*/ 0 h 88"/>
                <a:gd name="T16" fmla="*/ 24 w 80"/>
                <a:gd name="T1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8">
                  <a:moveTo>
                    <a:pt x="24" y="36"/>
                  </a:move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5" y="88"/>
                    <a:pt x="12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5" y="88"/>
                    <a:pt x="80" y="80"/>
                    <a:pt x="76" y="7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6"/>
                  </a:ln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3" name="Line 13">
              <a:extLst>
                <a:ext uri="{FF2B5EF4-FFF2-40B4-BE49-F238E27FC236}">
                  <a16:creationId xmlns:a16="http://schemas.microsoft.com/office/drawing/2014/main" id="{01816276-FFF7-4402-8899-5C3D9DCB9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4" y="4469918"/>
              <a:ext cx="84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4" name="Line 14">
              <a:extLst>
                <a:ext uri="{FF2B5EF4-FFF2-40B4-BE49-F238E27FC236}">
                  <a16:creationId xmlns:a16="http://schemas.microsoft.com/office/drawing/2014/main" id="{EE2D4774-710B-4EB7-BC7D-5CCF2C1C9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4335680"/>
              <a:ext cx="16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5" name="Line 15">
              <a:extLst>
                <a:ext uri="{FF2B5EF4-FFF2-40B4-BE49-F238E27FC236}">
                  <a16:creationId xmlns:a16="http://schemas.microsoft.com/office/drawing/2014/main" id="{6E82CA3A-6740-402E-B095-EA5F07034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4379758"/>
              <a:ext cx="16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6" name="Line 16">
              <a:extLst>
                <a:ext uri="{FF2B5EF4-FFF2-40B4-BE49-F238E27FC236}">
                  <a16:creationId xmlns:a16="http://schemas.microsoft.com/office/drawing/2014/main" id="{E7E050DC-D389-45C8-81C4-B5B04851B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4425840"/>
              <a:ext cx="25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7" name="Line 17">
              <a:extLst>
                <a:ext uri="{FF2B5EF4-FFF2-40B4-BE49-F238E27FC236}">
                  <a16:creationId xmlns:a16="http://schemas.microsoft.com/office/drawing/2014/main" id="{71916954-148F-42F6-A86B-3DEB8F085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" y="4291602"/>
              <a:ext cx="68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A88817B-0F29-4E1C-B31E-608644FE92AF}"/>
              </a:ext>
            </a:extLst>
          </p:cNvPr>
          <p:cNvSpPr/>
          <p:nvPr/>
        </p:nvSpPr>
        <p:spPr>
          <a:xfrm>
            <a:off x="6175507" y="2200124"/>
            <a:ext cx="1226077" cy="86177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-Azure Machine Learning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-SQL Server Machine Learning Services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39" name="Title 3">
            <a:extLst>
              <a:ext uri="{FF2B5EF4-FFF2-40B4-BE49-F238E27FC236}">
                <a16:creationId xmlns:a16="http://schemas.microsoft.com/office/drawing/2014/main" id="{A96780C1-85D2-4511-AF75-C7F05DAA49EA}"/>
              </a:ext>
            </a:extLst>
          </p:cNvPr>
          <p:cNvSpPr txBox="1">
            <a:spLocks/>
          </p:cNvSpPr>
          <p:nvPr/>
        </p:nvSpPr>
        <p:spPr>
          <a:xfrm>
            <a:off x="283464" y="256032"/>
            <a:ext cx="11655840" cy="596496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rgbClr val="0078D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Advanced Analytics</a:t>
            </a:r>
          </a:p>
        </p:txBody>
      </p:sp>
    </p:spTree>
    <p:extLst>
      <p:ext uri="{BB962C8B-B14F-4D97-AF65-F5344CB8AC3E}">
        <p14:creationId xmlns:p14="http://schemas.microsoft.com/office/powerpoint/2010/main" val="231878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D8D6AF-A50A-441D-AD02-9ED87D8DCC32}"/>
              </a:ext>
            </a:extLst>
          </p:cNvPr>
          <p:cNvSpPr/>
          <p:nvPr/>
        </p:nvSpPr>
        <p:spPr bwMode="auto">
          <a:xfrm>
            <a:off x="8450697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MODEL &amp; SERVE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EECBAF-4CB3-4200-8175-2C74CCEFFAB4}"/>
              </a:ext>
            </a:extLst>
          </p:cNvPr>
          <p:cNvGrpSpPr/>
          <p:nvPr/>
        </p:nvGrpSpPr>
        <p:grpSpPr>
          <a:xfrm>
            <a:off x="263999" y="4979867"/>
            <a:ext cx="1549001" cy="842004"/>
            <a:chOff x="263999" y="4368454"/>
            <a:chExt cx="1549001" cy="84200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20F395-7AFB-43D2-910E-7C93C8B8CA95}"/>
                </a:ext>
              </a:extLst>
            </p:cNvPr>
            <p:cNvGrpSpPr/>
            <p:nvPr/>
          </p:nvGrpSpPr>
          <p:grpSpPr>
            <a:xfrm>
              <a:off x="816403" y="4368454"/>
              <a:ext cx="444192" cy="386556"/>
              <a:chOff x="1777107" y="1240971"/>
              <a:chExt cx="1471494" cy="1280568"/>
            </a:xfrm>
          </p:grpSpPr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84C8BBC0-187B-4ABB-9808-1036F8D3D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107" y="1240971"/>
                <a:ext cx="1471494" cy="1151010"/>
              </a:xfrm>
              <a:custGeom>
                <a:avLst/>
                <a:gdLst>
                  <a:gd name="T0" fmla="*/ 4759 w 4760"/>
                  <a:gd name="T1" fmla="*/ 3395 h 3724"/>
                  <a:gd name="T2" fmla="*/ 4449 w 4760"/>
                  <a:gd name="T3" fmla="*/ 3723 h 3724"/>
                  <a:gd name="T4" fmla="*/ 310 w 4760"/>
                  <a:gd name="T5" fmla="*/ 3723 h 3724"/>
                  <a:gd name="T6" fmla="*/ 0 w 4760"/>
                  <a:gd name="T7" fmla="*/ 3395 h 3724"/>
                  <a:gd name="T8" fmla="*/ 0 w 4760"/>
                  <a:gd name="T9" fmla="*/ 328 h 3724"/>
                  <a:gd name="T10" fmla="*/ 310 w 4760"/>
                  <a:gd name="T11" fmla="*/ 0 h 3724"/>
                  <a:gd name="T12" fmla="*/ 4449 w 4760"/>
                  <a:gd name="T13" fmla="*/ 0 h 3724"/>
                  <a:gd name="T14" fmla="*/ 4759 w 4760"/>
                  <a:gd name="T15" fmla="*/ 328 h 3724"/>
                  <a:gd name="T16" fmla="*/ 4759 w 4760"/>
                  <a:gd name="T17" fmla="*/ 3395 h 3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0" h="3724">
                    <a:moveTo>
                      <a:pt x="4759" y="3395"/>
                    </a:moveTo>
                    <a:cubicBezTo>
                      <a:pt x="4759" y="3576"/>
                      <a:pt x="4620" y="3723"/>
                      <a:pt x="4449" y="3723"/>
                    </a:cubicBezTo>
                    <a:lnTo>
                      <a:pt x="310" y="3723"/>
                    </a:lnTo>
                    <a:cubicBezTo>
                      <a:pt x="139" y="3723"/>
                      <a:pt x="0" y="3576"/>
                      <a:pt x="0" y="3395"/>
                    </a:cubicBezTo>
                    <a:lnTo>
                      <a:pt x="0" y="328"/>
                    </a:lnTo>
                    <a:cubicBezTo>
                      <a:pt x="0" y="147"/>
                      <a:pt x="139" y="0"/>
                      <a:pt x="310" y="0"/>
                    </a:cubicBezTo>
                    <a:lnTo>
                      <a:pt x="4449" y="0"/>
                    </a:lnTo>
                    <a:cubicBezTo>
                      <a:pt x="4620" y="0"/>
                      <a:pt x="4759" y="147"/>
                      <a:pt x="4759" y="328"/>
                    </a:cubicBezTo>
                    <a:lnTo>
                      <a:pt x="4759" y="3395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8EAF5D9B-6280-4496-8A77-460B9D676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746" y="2521539"/>
                <a:ext cx="90421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A50BB648-A1DD-4BA6-884F-CA9990698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2854" y="2393347"/>
                <a:ext cx="0" cy="12819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51FE9057-0769-4B9F-9EE4-2DD0117DB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806" y="2232421"/>
                <a:ext cx="64096" cy="64096"/>
              </a:xfrm>
              <a:custGeom>
                <a:avLst/>
                <a:gdLst>
                  <a:gd name="T0" fmla="*/ 205 w 206"/>
                  <a:gd name="T1" fmla="*/ 103 h 207"/>
                  <a:gd name="T2" fmla="*/ 192 w 206"/>
                  <a:gd name="T3" fmla="*/ 155 h 207"/>
                  <a:gd name="T4" fmla="*/ 154 w 206"/>
                  <a:gd name="T5" fmla="*/ 192 h 207"/>
                  <a:gd name="T6" fmla="*/ 103 w 206"/>
                  <a:gd name="T7" fmla="*/ 206 h 207"/>
                  <a:gd name="T8" fmla="*/ 51 w 206"/>
                  <a:gd name="T9" fmla="*/ 192 h 207"/>
                  <a:gd name="T10" fmla="*/ 13 w 206"/>
                  <a:gd name="T11" fmla="*/ 155 h 207"/>
                  <a:gd name="T12" fmla="*/ 0 w 206"/>
                  <a:gd name="T13" fmla="*/ 103 h 207"/>
                  <a:gd name="T14" fmla="*/ 13 w 206"/>
                  <a:gd name="T15" fmla="*/ 52 h 207"/>
                  <a:gd name="T16" fmla="*/ 51 w 206"/>
                  <a:gd name="T17" fmla="*/ 14 h 207"/>
                  <a:gd name="T18" fmla="*/ 103 w 206"/>
                  <a:gd name="T19" fmla="*/ 0 h 207"/>
                  <a:gd name="T20" fmla="*/ 154 w 206"/>
                  <a:gd name="T21" fmla="*/ 14 h 207"/>
                  <a:gd name="T22" fmla="*/ 192 w 206"/>
                  <a:gd name="T23" fmla="*/ 52 h 207"/>
                  <a:gd name="T24" fmla="*/ 205 w 206"/>
                  <a:gd name="T25" fmla="*/ 10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207">
                    <a:moveTo>
                      <a:pt x="205" y="103"/>
                    </a:moveTo>
                    <a:cubicBezTo>
                      <a:pt x="205" y="122"/>
                      <a:pt x="201" y="139"/>
                      <a:pt x="192" y="155"/>
                    </a:cubicBezTo>
                    <a:cubicBezTo>
                      <a:pt x="182" y="172"/>
                      <a:pt x="170" y="183"/>
                      <a:pt x="154" y="192"/>
                    </a:cubicBezTo>
                    <a:cubicBezTo>
                      <a:pt x="138" y="202"/>
                      <a:pt x="121" y="206"/>
                      <a:pt x="103" y="206"/>
                    </a:cubicBezTo>
                    <a:cubicBezTo>
                      <a:pt x="84" y="206"/>
                      <a:pt x="67" y="202"/>
                      <a:pt x="51" y="192"/>
                    </a:cubicBezTo>
                    <a:cubicBezTo>
                      <a:pt x="35" y="183"/>
                      <a:pt x="22" y="172"/>
                      <a:pt x="13" y="155"/>
                    </a:cubicBezTo>
                    <a:cubicBezTo>
                      <a:pt x="3" y="139"/>
                      <a:pt x="0" y="122"/>
                      <a:pt x="0" y="103"/>
                    </a:cubicBezTo>
                    <a:cubicBezTo>
                      <a:pt x="0" y="84"/>
                      <a:pt x="3" y="69"/>
                      <a:pt x="13" y="52"/>
                    </a:cubicBezTo>
                    <a:cubicBezTo>
                      <a:pt x="22" y="36"/>
                      <a:pt x="35" y="24"/>
                      <a:pt x="51" y="14"/>
                    </a:cubicBezTo>
                    <a:cubicBezTo>
                      <a:pt x="67" y="5"/>
                      <a:pt x="84" y="0"/>
                      <a:pt x="103" y="0"/>
                    </a:cubicBezTo>
                    <a:cubicBezTo>
                      <a:pt x="121" y="0"/>
                      <a:pt x="138" y="5"/>
                      <a:pt x="154" y="14"/>
                    </a:cubicBezTo>
                    <a:cubicBezTo>
                      <a:pt x="170" y="24"/>
                      <a:pt x="182" y="36"/>
                      <a:pt x="192" y="52"/>
                    </a:cubicBezTo>
                    <a:cubicBezTo>
                      <a:pt x="201" y="69"/>
                      <a:pt x="205" y="84"/>
                      <a:pt x="205" y="103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Line 22">
                <a:extLst>
                  <a:ext uri="{FF2B5EF4-FFF2-40B4-BE49-F238E27FC236}">
                    <a16:creationId xmlns:a16="http://schemas.microsoft.com/office/drawing/2014/main" id="{246EB369-5685-438C-8BFA-A81B7A896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7107" y="2136958"/>
                <a:ext cx="1471494" cy="136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82F2E9BE-FD86-48A9-B8F7-06191F253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666" y="1369163"/>
                <a:ext cx="640965" cy="640965"/>
              </a:xfrm>
              <a:custGeom>
                <a:avLst/>
                <a:gdLst>
                  <a:gd name="T0" fmla="*/ 2071 w 2072"/>
                  <a:gd name="T1" fmla="*/ 1036 h 2072"/>
                  <a:gd name="T2" fmla="*/ 1932 w 2072"/>
                  <a:gd name="T3" fmla="*/ 1553 h 2072"/>
                  <a:gd name="T4" fmla="*/ 1553 w 2072"/>
                  <a:gd name="T5" fmla="*/ 1932 h 2072"/>
                  <a:gd name="T6" fmla="*/ 1036 w 2072"/>
                  <a:gd name="T7" fmla="*/ 2071 h 2072"/>
                  <a:gd name="T8" fmla="*/ 518 w 2072"/>
                  <a:gd name="T9" fmla="*/ 1932 h 2072"/>
                  <a:gd name="T10" fmla="*/ 139 w 2072"/>
                  <a:gd name="T11" fmla="*/ 1553 h 2072"/>
                  <a:gd name="T12" fmla="*/ 0 w 2072"/>
                  <a:gd name="T13" fmla="*/ 1036 h 2072"/>
                  <a:gd name="T14" fmla="*/ 139 w 2072"/>
                  <a:gd name="T15" fmla="*/ 518 h 2072"/>
                  <a:gd name="T16" fmla="*/ 518 w 2072"/>
                  <a:gd name="T17" fmla="*/ 139 h 2072"/>
                  <a:gd name="T18" fmla="*/ 1036 w 2072"/>
                  <a:gd name="T19" fmla="*/ 0 h 2072"/>
                  <a:gd name="T20" fmla="*/ 1553 w 2072"/>
                  <a:gd name="T21" fmla="*/ 139 h 2072"/>
                  <a:gd name="T22" fmla="*/ 1932 w 2072"/>
                  <a:gd name="T23" fmla="*/ 518 h 2072"/>
                  <a:gd name="T24" fmla="*/ 2071 w 2072"/>
                  <a:gd name="T25" fmla="*/ 1036 h 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2" h="2072">
                    <a:moveTo>
                      <a:pt x="2071" y="1036"/>
                    </a:moveTo>
                    <a:cubicBezTo>
                      <a:pt x="2071" y="1226"/>
                      <a:pt x="2027" y="1388"/>
                      <a:pt x="1932" y="1553"/>
                    </a:cubicBezTo>
                    <a:cubicBezTo>
                      <a:pt x="1837" y="1718"/>
                      <a:pt x="1718" y="1837"/>
                      <a:pt x="1553" y="1932"/>
                    </a:cubicBezTo>
                    <a:cubicBezTo>
                      <a:pt x="1388" y="2028"/>
                      <a:pt x="1226" y="2071"/>
                      <a:pt x="1036" y="2071"/>
                    </a:cubicBezTo>
                    <a:cubicBezTo>
                      <a:pt x="845" y="2071"/>
                      <a:pt x="683" y="2028"/>
                      <a:pt x="518" y="1932"/>
                    </a:cubicBezTo>
                    <a:cubicBezTo>
                      <a:pt x="353" y="1837"/>
                      <a:pt x="234" y="1718"/>
                      <a:pt x="139" y="1553"/>
                    </a:cubicBezTo>
                    <a:cubicBezTo>
                      <a:pt x="44" y="1388"/>
                      <a:pt x="0" y="1227"/>
                      <a:pt x="0" y="1036"/>
                    </a:cubicBezTo>
                    <a:cubicBezTo>
                      <a:pt x="0" y="846"/>
                      <a:pt x="44" y="683"/>
                      <a:pt x="139" y="518"/>
                    </a:cubicBezTo>
                    <a:cubicBezTo>
                      <a:pt x="234" y="353"/>
                      <a:pt x="353" y="234"/>
                      <a:pt x="518" y="139"/>
                    </a:cubicBezTo>
                    <a:cubicBezTo>
                      <a:pt x="683" y="44"/>
                      <a:pt x="845" y="0"/>
                      <a:pt x="1036" y="0"/>
                    </a:cubicBezTo>
                    <a:cubicBezTo>
                      <a:pt x="1226" y="0"/>
                      <a:pt x="1388" y="44"/>
                      <a:pt x="1553" y="139"/>
                    </a:cubicBezTo>
                    <a:cubicBezTo>
                      <a:pt x="1718" y="234"/>
                      <a:pt x="1837" y="353"/>
                      <a:pt x="1932" y="518"/>
                    </a:cubicBezTo>
                    <a:cubicBezTo>
                      <a:pt x="2027" y="683"/>
                      <a:pt x="2071" y="845"/>
                      <a:pt x="2071" y="1036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EC4499EE-7BF5-49CD-A3A5-39D1592B6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7151" y="1425078"/>
                <a:ext cx="205926" cy="510044"/>
              </a:xfrm>
              <a:custGeom>
                <a:avLst/>
                <a:gdLst>
                  <a:gd name="T0" fmla="*/ 584 w 664"/>
                  <a:gd name="T1" fmla="*/ 0 h 1648"/>
                  <a:gd name="T2" fmla="*/ 0 w 664"/>
                  <a:gd name="T3" fmla="*/ 854 h 1648"/>
                  <a:gd name="T4" fmla="*/ 663 w 664"/>
                  <a:gd name="T5" fmla="*/ 1647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4" h="1648">
                    <a:moveTo>
                      <a:pt x="584" y="0"/>
                    </a:moveTo>
                    <a:lnTo>
                      <a:pt x="0" y="854"/>
                    </a:lnTo>
                    <a:lnTo>
                      <a:pt x="663" y="1647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Line 25">
                <a:extLst>
                  <a:ext uri="{FF2B5EF4-FFF2-40B4-BE49-F238E27FC236}">
                    <a16:creationId xmlns:a16="http://schemas.microsoft.com/office/drawing/2014/main" id="{9B9DB051-47A2-4A09-9557-284BD4E25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5304" y="1689648"/>
                <a:ext cx="323209" cy="136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Line 26">
                <a:extLst>
                  <a:ext uri="{FF2B5EF4-FFF2-40B4-BE49-F238E27FC236}">
                    <a16:creationId xmlns:a16="http://schemas.microsoft.com/office/drawing/2014/main" id="{C0D3E5CA-087D-41DE-84A9-C62CB6103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4461" y="1433259"/>
                <a:ext cx="38404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Line 27">
                <a:extLst>
                  <a:ext uri="{FF2B5EF4-FFF2-40B4-BE49-F238E27FC236}">
                    <a16:creationId xmlns:a16="http://schemas.microsoft.com/office/drawing/2014/main" id="{E1A4168E-42C5-4B04-8F43-6F95FDD51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4461" y="1622967"/>
                <a:ext cx="38404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D132D88D-60D0-4AC2-9FFD-3A7EAE9E8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4461" y="1816478"/>
                <a:ext cx="38404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C6E941-81B9-413F-B904-D937077C94DA}"/>
                </a:ext>
              </a:extLst>
            </p:cNvPr>
            <p:cNvSpPr txBox="1"/>
            <p:nvPr/>
          </p:nvSpPr>
          <p:spPr>
            <a:xfrm>
              <a:off x="263999" y="4810348"/>
              <a:ext cx="15490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932597">
                <a:defRPr sz="900" kern="0">
                  <a:solidFill>
                    <a:schemeClr val="bg1">
                      <a:lumMod val="50000"/>
                    </a:schemeClr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Business/custom apps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(Structured)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E6BBB99-2409-4086-83A2-78A907E5E16A}"/>
              </a:ext>
            </a:extLst>
          </p:cNvPr>
          <p:cNvSpPr/>
          <p:nvPr/>
        </p:nvSpPr>
        <p:spPr>
          <a:xfrm>
            <a:off x="9590656" y="5377616"/>
            <a:ext cx="2349552" cy="131437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00F17-1F35-428A-A6B9-BA6A83F18F82}"/>
              </a:ext>
            </a:extLst>
          </p:cNvPr>
          <p:cNvSpPr/>
          <p:nvPr/>
        </p:nvSpPr>
        <p:spPr>
          <a:xfrm>
            <a:off x="649472" y="463038"/>
            <a:ext cx="1252668" cy="20764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6BAEA2-796A-4B11-A7E2-3E1E7BAF6FFB}"/>
              </a:ext>
            </a:extLst>
          </p:cNvPr>
          <p:cNvSpPr/>
          <p:nvPr/>
        </p:nvSpPr>
        <p:spPr bwMode="auto">
          <a:xfrm>
            <a:off x="2093436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INGEST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896A5-8E98-43B8-A81A-FB347461D977}"/>
              </a:ext>
            </a:extLst>
          </p:cNvPr>
          <p:cNvSpPr/>
          <p:nvPr/>
        </p:nvSpPr>
        <p:spPr bwMode="auto">
          <a:xfrm>
            <a:off x="4212523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01154A-DCB3-4D43-B2C7-DEA61B0ACD1F}"/>
              </a:ext>
            </a:extLst>
          </p:cNvPr>
          <p:cNvSpPr/>
          <p:nvPr/>
        </p:nvSpPr>
        <p:spPr bwMode="auto">
          <a:xfrm>
            <a:off x="6331610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PREP &amp; TRAIN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006B58-8144-415D-AAB2-ED0B75EA7724}"/>
              </a:ext>
            </a:extLst>
          </p:cNvPr>
          <p:cNvCxnSpPr>
            <a:cxnSpLocks/>
          </p:cNvCxnSpPr>
          <p:nvPr/>
        </p:nvCxnSpPr>
        <p:spPr>
          <a:xfrm>
            <a:off x="9428489" y="5240614"/>
            <a:ext cx="152962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AE1D0-9A68-4C38-8965-DAE281FC10C9}"/>
              </a:ext>
            </a:extLst>
          </p:cNvPr>
          <p:cNvSpPr/>
          <p:nvPr/>
        </p:nvSpPr>
        <p:spPr>
          <a:xfrm>
            <a:off x="4588408" y="5518173"/>
            <a:ext cx="152477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Blob Storage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Data Lake Store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panose="020B0702040204020203" pitchFamily="34" charset="0"/>
              <a:ea typeface="MS PGothic" panose="020B0600070205080204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B1CB15-EFDC-4290-8DC2-02F1EB176AAA}"/>
              </a:ext>
            </a:extLst>
          </p:cNvPr>
          <p:cNvSpPr/>
          <p:nvPr/>
        </p:nvSpPr>
        <p:spPr>
          <a:xfrm>
            <a:off x="7011653" y="5086871"/>
            <a:ext cx="7040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Polybase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6C0B53-82DC-4F62-B204-CB50756DC489}"/>
              </a:ext>
            </a:extLst>
          </p:cNvPr>
          <p:cNvGrpSpPr/>
          <p:nvPr/>
        </p:nvGrpSpPr>
        <p:grpSpPr>
          <a:xfrm>
            <a:off x="4991121" y="5021543"/>
            <a:ext cx="507755" cy="435880"/>
            <a:chOff x="2488014" y="1320237"/>
            <a:chExt cx="4696411" cy="4187931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8B9129D5-683C-48D7-8B8A-016B5923148F}"/>
                </a:ext>
              </a:extLst>
            </p:cNvPr>
            <p:cNvSpPr/>
            <p:nvPr/>
          </p:nvSpPr>
          <p:spPr bwMode="auto">
            <a:xfrm>
              <a:off x="2488014" y="1320237"/>
              <a:ext cx="4696411" cy="418793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Snip Single Corner Rectangle 26">
              <a:extLst>
                <a:ext uri="{FF2B5EF4-FFF2-40B4-BE49-F238E27FC236}">
                  <a16:creationId xmlns:a16="http://schemas.microsoft.com/office/drawing/2014/main" id="{8427E9CA-AD0C-450A-B8F4-B1E5D0BF07A3}"/>
                </a:ext>
              </a:extLst>
            </p:cNvPr>
            <p:cNvSpPr/>
            <p:nvPr/>
          </p:nvSpPr>
          <p:spPr bwMode="auto">
            <a:xfrm>
              <a:off x="3677767" y="2189578"/>
              <a:ext cx="2316905" cy="2449240"/>
            </a:xfrm>
            <a:prstGeom prst="snip1Rect">
              <a:avLst>
                <a:gd name="adj" fmla="val 28736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1440" rIns="0" bIns="9144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816D52-AB0D-42D8-A19F-CF6BFE924255}"/>
                </a:ext>
              </a:extLst>
            </p:cNvPr>
            <p:cNvGrpSpPr/>
            <p:nvPr/>
          </p:nvGrpSpPr>
          <p:grpSpPr>
            <a:xfrm>
              <a:off x="4271147" y="2716509"/>
              <a:ext cx="790232" cy="1472559"/>
              <a:chOff x="4917030" y="1019829"/>
              <a:chExt cx="123056" cy="229308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857FEB9-921D-4BAA-89B0-CC3D70711C8F}"/>
                  </a:ext>
                </a:extLst>
              </p:cNvPr>
              <p:cNvSpPr/>
              <p:nvPr/>
            </p:nvSpPr>
            <p:spPr bwMode="auto">
              <a:xfrm>
                <a:off x="4981844" y="1019829"/>
                <a:ext cx="58242" cy="92477"/>
              </a:xfrm>
              <a:custGeom>
                <a:avLst/>
                <a:gdLst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10939 w 60815"/>
                  <a:gd name="connsiteY15" fmla="*/ 49616 h 96562"/>
                  <a:gd name="connsiteX16" fmla="*/ 49876 w 60815"/>
                  <a:gd name="connsiteY16" fmla="*/ 48900 h 96562"/>
                  <a:gd name="connsiteX17" fmla="*/ 30929 w 60815"/>
                  <a:gd name="connsiteY17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49876 w 60815"/>
                  <a:gd name="connsiteY15" fmla="*/ 48900 h 96562"/>
                  <a:gd name="connsiteX16" fmla="*/ 30929 w 60815"/>
                  <a:gd name="connsiteY16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815" h="96562">
                    <a:moveTo>
                      <a:pt x="31450" y="0"/>
                    </a:moveTo>
                    <a:cubicBezTo>
                      <a:pt x="51027" y="0"/>
                      <a:pt x="60815" y="15953"/>
                      <a:pt x="60815" y="47858"/>
                    </a:cubicBezTo>
                    <a:cubicBezTo>
                      <a:pt x="60815" y="55671"/>
                      <a:pt x="60110" y="62595"/>
                      <a:pt x="58699" y="68629"/>
                    </a:cubicBezTo>
                    <a:cubicBezTo>
                      <a:pt x="57288" y="74662"/>
                      <a:pt x="55248" y="79752"/>
                      <a:pt x="52579" y="83898"/>
                    </a:cubicBezTo>
                    <a:cubicBezTo>
                      <a:pt x="49909" y="88043"/>
                      <a:pt x="46632" y="91190"/>
                      <a:pt x="42747" y="93339"/>
                    </a:cubicBezTo>
                    <a:cubicBezTo>
                      <a:pt x="38862" y="95488"/>
                      <a:pt x="34445" y="96562"/>
                      <a:pt x="29496" y="96562"/>
                    </a:cubicBezTo>
                    <a:cubicBezTo>
                      <a:pt x="24808" y="96562"/>
                      <a:pt x="20630" y="95531"/>
                      <a:pt x="16962" y="93469"/>
                    </a:cubicBezTo>
                    <a:cubicBezTo>
                      <a:pt x="13294" y="91407"/>
                      <a:pt x="10201" y="88401"/>
                      <a:pt x="7684" y="84451"/>
                    </a:cubicBezTo>
                    <a:cubicBezTo>
                      <a:pt x="5166" y="80501"/>
                      <a:pt x="3256" y="75650"/>
                      <a:pt x="1954" y="69898"/>
                    </a:cubicBezTo>
                    <a:cubicBezTo>
                      <a:pt x="652" y="64147"/>
                      <a:pt x="0" y="57560"/>
                      <a:pt x="0" y="50137"/>
                    </a:cubicBezTo>
                    <a:cubicBezTo>
                      <a:pt x="0" y="41976"/>
                      <a:pt x="684" y="34770"/>
                      <a:pt x="2051" y="28520"/>
                    </a:cubicBezTo>
                    <a:cubicBezTo>
                      <a:pt x="3419" y="22269"/>
                      <a:pt x="5426" y="17027"/>
                      <a:pt x="8074" y="12795"/>
                    </a:cubicBezTo>
                    <a:cubicBezTo>
                      <a:pt x="10722" y="8563"/>
                      <a:pt x="14010" y="5372"/>
                      <a:pt x="17939" y="3223"/>
                    </a:cubicBezTo>
                    <a:cubicBezTo>
                      <a:pt x="21867" y="1075"/>
                      <a:pt x="26371" y="0"/>
                      <a:pt x="31450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E4FDA76-E38E-4F46-BEF1-78F171B44A70}"/>
                  </a:ext>
                </a:extLst>
              </p:cNvPr>
              <p:cNvSpPr/>
              <p:nvPr/>
            </p:nvSpPr>
            <p:spPr bwMode="auto">
              <a:xfrm>
                <a:off x="4929274" y="1019829"/>
                <a:ext cx="17428" cy="92477"/>
              </a:xfrm>
              <a:custGeom>
                <a:avLst/>
                <a:gdLst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7456 w 32296"/>
                  <a:gd name="connsiteY9" fmla="*/ 12404 h 95455"/>
                  <a:gd name="connsiteX10" fmla="*/ 15204 w 32296"/>
                  <a:gd name="connsiteY10" fmla="*/ 8693 h 95455"/>
                  <a:gd name="connsiteX11" fmla="*/ 22399 w 32296"/>
                  <a:gd name="connsiteY11" fmla="*/ 4396 h 95455"/>
                  <a:gd name="connsiteX12" fmla="*/ 28259 w 32296"/>
                  <a:gd name="connsiteY12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15204 w 32296"/>
                  <a:gd name="connsiteY9" fmla="*/ 8693 h 95455"/>
                  <a:gd name="connsiteX10" fmla="*/ 22399 w 32296"/>
                  <a:gd name="connsiteY10" fmla="*/ 4396 h 95455"/>
                  <a:gd name="connsiteX11" fmla="*/ 28259 w 32296"/>
                  <a:gd name="connsiteY11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2399 w 32296"/>
                  <a:gd name="connsiteY9" fmla="*/ 4396 h 95455"/>
                  <a:gd name="connsiteX10" fmla="*/ 28259 w 32296"/>
                  <a:gd name="connsiteY10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8259 w 32296"/>
                  <a:gd name="connsiteY9" fmla="*/ 0 h 95455"/>
                  <a:gd name="connsiteX0" fmla="*/ 0 w 32296"/>
                  <a:gd name="connsiteY0" fmla="*/ 2585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0" fmla="*/ 32296 w 37457"/>
                  <a:gd name="connsiteY0" fmla="*/ 0 h 95455"/>
                  <a:gd name="connsiteX1" fmla="*/ 32296 w 37457"/>
                  <a:gd name="connsiteY1" fmla="*/ 95455 h 95455"/>
                  <a:gd name="connsiteX2" fmla="*/ 21618 w 37457"/>
                  <a:gd name="connsiteY2" fmla="*/ 95455 h 95455"/>
                  <a:gd name="connsiteX3" fmla="*/ 21618 w 37457"/>
                  <a:gd name="connsiteY3" fmla="*/ 14781 h 95455"/>
                  <a:gd name="connsiteX4" fmla="*/ 18004 w 37457"/>
                  <a:gd name="connsiteY4" fmla="*/ 17613 h 95455"/>
                  <a:gd name="connsiteX5" fmla="*/ 12665 w 37457"/>
                  <a:gd name="connsiteY5" fmla="*/ 20771 h 95455"/>
                  <a:gd name="connsiteX6" fmla="*/ 6414 w 37457"/>
                  <a:gd name="connsiteY6" fmla="*/ 23701 h 95455"/>
                  <a:gd name="connsiteX7" fmla="*/ 0 w 37457"/>
                  <a:gd name="connsiteY7" fmla="*/ 25850 h 95455"/>
                  <a:gd name="connsiteX8" fmla="*/ 37457 w 37457"/>
                  <a:gd name="connsiteY8" fmla="*/ 5161 h 95455"/>
                  <a:gd name="connsiteX0" fmla="*/ 32296 w 37457"/>
                  <a:gd name="connsiteY0" fmla="*/ 90294 h 90294"/>
                  <a:gd name="connsiteX1" fmla="*/ 21618 w 37457"/>
                  <a:gd name="connsiteY1" fmla="*/ 90294 h 90294"/>
                  <a:gd name="connsiteX2" fmla="*/ 21618 w 37457"/>
                  <a:gd name="connsiteY2" fmla="*/ 9620 h 90294"/>
                  <a:gd name="connsiteX3" fmla="*/ 18004 w 37457"/>
                  <a:gd name="connsiteY3" fmla="*/ 12452 h 90294"/>
                  <a:gd name="connsiteX4" fmla="*/ 12665 w 37457"/>
                  <a:gd name="connsiteY4" fmla="*/ 15610 h 90294"/>
                  <a:gd name="connsiteX5" fmla="*/ 6414 w 37457"/>
                  <a:gd name="connsiteY5" fmla="*/ 18540 h 90294"/>
                  <a:gd name="connsiteX6" fmla="*/ 0 w 37457"/>
                  <a:gd name="connsiteY6" fmla="*/ 20689 h 90294"/>
                  <a:gd name="connsiteX7" fmla="*/ 37457 w 37457"/>
                  <a:gd name="connsiteY7" fmla="*/ 0 h 90294"/>
                  <a:gd name="connsiteX0" fmla="*/ 32296 w 32296"/>
                  <a:gd name="connsiteY0" fmla="*/ 80674 h 80674"/>
                  <a:gd name="connsiteX1" fmla="*/ 21618 w 32296"/>
                  <a:gd name="connsiteY1" fmla="*/ 80674 h 80674"/>
                  <a:gd name="connsiteX2" fmla="*/ 21618 w 32296"/>
                  <a:gd name="connsiteY2" fmla="*/ 0 h 80674"/>
                  <a:gd name="connsiteX3" fmla="*/ 18004 w 32296"/>
                  <a:gd name="connsiteY3" fmla="*/ 2832 h 80674"/>
                  <a:gd name="connsiteX4" fmla="*/ 12665 w 32296"/>
                  <a:gd name="connsiteY4" fmla="*/ 5990 h 80674"/>
                  <a:gd name="connsiteX5" fmla="*/ 6414 w 32296"/>
                  <a:gd name="connsiteY5" fmla="*/ 8920 h 80674"/>
                  <a:gd name="connsiteX6" fmla="*/ 0 w 32296"/>
                  <a:gd name="connsiteY6" fmla="*/ 11069 h 80674"/>
                  <a:gd name="connsiteX0" fmla="*/ 21618 w 21618"/>
                  <a:gd name="connsiteY0" fmla="*/ 80674 h 80674"/>
                  <a:gd name="connsiteX1" fmla="*/ 21618 w 21618"/>
                  <a:gd name="connsiteY1" fmla="*/ 0 h 80674"/>
                  <a:gd name="connsiteX2" fmla="*/ 18004 w 21618"/>
                  <a:gd name="connsiteY2" fmla="*/ 2832 h 80674"/>
                  <a:gd name="connsiteX3" fmla="*/ 12665 w 21618"/>
                  <a:gd name="connsiteY3" fmla="*/ 5990 h 80674"/>
                  <a:gd name="connsiteX4" fmla="*/ 6414 w 21618"/>
                  <a:gd name="connsiteY4" fmla="*/ 8920 h 80674"/>
                  <a:gd name="connsiteX5" fmla="*/ 0 w 21618"/>
                  <a:gd name="connsiteY5" fmla="*/ 11069 h 80674"/>
                  <a:gd name="connsiteX0" fmla="*/ 15204 w 15204"/>
                  <a:gd name="connsiteY0" fmla="*/ 80674 h 80674"/>
                  <a:gd name="connsiteX1" fmla="*/ 15204 w 15204"/>
                  <a:gd name="connsiteY1" fmla="*/ 0 h 80674"/>
                  <a:gd name="connsiteX2" fmla="*/ 11590 w 15204"/>
                  <a:gd name="connsiteY2" fmla="*/ 2832 h 80674"/>
                  <a:gd name="connsiteX3" fmla="*/ 6251 w 15204"/>
                  <a:gd name="connsiteY3" fmla="*/ 5990 h 80674"/>
                  <a:gd name="connsiteX4" fmla="*/ 0 w 15204"/>
                  <a:gd name="connsiteY4" fmla="*/ 8920 h 8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4" h="80674">
                    <a:moveTo>
                      <a:pt x="15204" y="80674"/>
                    </a:moveTo>
                    <a:lnTo>
                      <a:pt x="15204" y="0"/>
                    </a:lnTo>
                    <a:cubicBezTo>
                      <a:pt x="14379" y="825"/>
                      <a:pt x="13174" y="1769"/>
                      <a:pt x="11590" y="2832"/>
                    </a:cubicBezTo>
                    <a:cubicBezTo>
                      <a:pt x="10006" y="3896"/>
                      <a:pt x="8226" y="4948"/>
                      <a:pt x="6251" y="5990"/>
                    </a:cubicBezTo>
                    <a:cubicBezTo>
                      <a:pt x="4276" y="7032"/>
                      <a:pt x="2192" y="8009"/>
                      <a:pt x="0" y="892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8058FB9-AF3D-4709-B307-4DEADE91A3A5}"/>
                  </a:ext>
                </a:extLst>
              </p:cNvPr>
              <p:cNvSpPr/>
              <p:nvPr/>
            </p:nvSpPr>
            <p:spPr bwMode="auto">
              <a:xfrm>
                <a:off x="4917030" y="1156660"/>
                <a:ext cx="58242" cy="92477"/>
              </a:xfrm>
              <a:custGeom>
                <a:avLst/>
                <a:gdLst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10939 w 60815"/>
                  <a:gd name="connsiteY15" fmla="*/ 49616 h 96562"/>
                  <a:gd name="connsiteX16" fmla="*/ 49876 w 60815"/>
                  <a:gd name="connsiteY16" fmla="*/ 48900 h 96562"/>
                  <a:gd name="connsiteX17" fmla="*/ 30929 w 60815"/>
                  <a:gd name="connsiteY17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49876 w 60815"/>
                  <a:gd name="connsiteY15" fmla="*/ 48900 h 96562"/>
                  <a:gd name="connsiteX16" fmla="*/ 30929 w 60815"/>
                  <a:gd name="connsiteY16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815" h="96562">
                    <a:moveTo>
                      <a:pt x="31450" y="0"/>
                    </a:moveTo>
                    <a:cubicBezTo>
                      <a:pt x="51027" y="0"/>
                      <a:pt x="60815" y="15953"/>
                      <a:pt x="60815" y="47858"/>
                    </a:cubicBezTo>
                    <a:cubicBezTo>
                      <a:pt x="60815" y="55671"/>
                      <a:pt x="60110" y="62595"/>
                      <a:pt x="58699" y="68629"/>
                    </a:cubicBezTo>
                    <a:cubicBezTo>
                      <a:pt x="57288" y="74662"/>
                      <a:pt x="55248" y="79752"/>
                      <a:pt x="52579" y="83898"/>
                    </a:cubicBezTo>
                    <a:cubicBezTo>
                      <a:pt x="49909" y="88043"/>
                      <a:pt x="46632" y="91190"/>
                      <a:pt x="42747" y="93339"/>
                    </a:cubicBezTo>
                    <a:cubicBezTo>
                      <a:pt x="38862" y="95488"/>
                      <a:pt x="34445" y="96562"/>
                      <a:pt x="29496" y="96562"/>
                    </a:cubicBezTo>
                    <a:cubicBezTo>
                      <a:pt x="24808" y="96562"/>
                      <a:pt x="20630" y="95531"/>
                      <a:pt x="16962" y="93469"/>
                    </a:cubicBezTo>
                    <a:cubicBezTo>
                      <a:pt x="13294" y="91407"/>
                      <a:pt x="10201" y="88401"/>
                      <a:pt x="7684" y="84451"/>
                    </a:cubicBezTo>
                    <a:cubicBezTo>
                      <a:pt x="5166" y="80501"/>
                      <a:pt x="3256" y="75650"/>
                      <a:pt x="1954" y="69898"/>
                    </a:cubicBezTo>
                    <a:cubicBezTo>
                      <a:pt x="652" y="64147"/>
                      <a:pt x="0" y="57560"/>
                      <a:pt x="0" y="50137"/>
                    </a:cubicBezTo>
                    <a:cubicBezTo>
                      <a:pt x="0" y="41976"/>
                      <a:pt x="684" y="34770"/>
                      <a:pt x="2051" y="28520"/>
                    </a:cubicBezTo>
                    <a:cubicBezTo>
                      <a:pt x="3419" y="22269"/>
                      <a:pt x="5426" y="17027"/>
                      <a:pt x="8074" y="12795"/>
                    </a:cubicBezTo>
                    <a:cubicBezTo>
                      <a:pt x="10722" y="8563"/>
                      <a:pt x="14010" y="5372"/>
                      <a:pt x="17939" y="3223"/>
                    </a:cubicBezTo>
                    <a:cubicBezTo>
                      <a:pt x="21867" y="1075"/>
                      <a:pt x="26371" y="0"/>
                      <a:pt x="31450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5E713F-6353-472F-BB3C-BD38408A3251}"/>
                  </a:ext>
                </a:extLst>
              </p:cNvPr>
              <p:cNvSpPr/>
              <p:nvPr/>
            </p:nvSpPr>
            <p:spPr bwMode="auto">
              <a:xfrm>
                <a:off x="5010414" y="1156660"/>
                <a:ext cx="17428" cy="92477"/>
              </a:xfrm>
              <a:custGeom>
                <a:avLst/>
                <a:gdLst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7456 w 32296"/>
                  <a:gd name="connsiteY9" fmla="*/ 12404 h 95455"/>
                  <a:gd name="connsiteX10" fmla="*/ 15204 w 32296"/>
                  <a:gd name="connsiteY10" fmla="*/ 8693 h 95455"/>
                  <a:gd name="connsiteX11" fmla="*/ 22399 w 32296"/>
                  <a:gd name="connsiteY11" fmla="*/ 4396 h 95455"/>
                  <a:gd name="connsiteX12" fmla="*/ 28259 w 32296"/>
                  <a:gd name="connsiteY12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15204 w 32296"/>
                  <a:gd name="connsiteY9" fmla="*/ 8693 h 95455"/>
                  <a:gd name="connsiteX10" fmla="*/ 22399 w 32296"/>
                  <a:gd name="connsiteY10" fmla="*/ 4396 h 95455"/>
                  <a:gd name="connsiteX11" fmla="*/ 28259 w 32296"/>
                  <a:gd name="connsiteY11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2399 w 32296"/>
                  <a:gd name="connsiteY9" fmla="*/ 4396 h 95455"/>
                  <a:gd name="connsiteX10" fmla="*/ 28259 w 32296"/>
                  <a:gd name="connsiteY10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8259 w 32296"/>
                  <a:gd name="connsiteY9" fmla="*/ 0 h 95455"/>
                  <a:gd name="connsiteX0" fmla="*/ 0 w 32296"/>
                  <a:gd name="connsiteY0" fmla="*/ 2585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0" fmla="*/ 32296 w 37457"/>
                  <a:gd name="connsiteY0" fmla="*/ 0 h 95455"/>
                  <a:gd name="connsiteX1" fmla="*/ 32296 w 37457"/>
                  <a:gd name="connsiteY1" fmla="*/ 95455 h 95455"/>
                  <a:gd name="connsiteX2" fmla="*/ 21618 w 37457"/>
                  <a:gd name="connsiteY2" fmla="*/ 95455 h 95455"/>
                  <a:gd name="connsiteX3" fmla="*/ 21618 w 37457"/>
                  <a:gd name="connsiteY3" fmla="*/ 14781 h 95455"/>
                  <a:gd name="connsiteX4" fmla="*/ 18004 w 37457"/>
                  <a:gd name="connsiteY4" fmla="*/ 17613 h 95455"/>
                  <a:gd name="connsiteX5" fmla="*/ 12665 w 37457"/>
                  <a:gd name="connsiteY5" fmla="*/ 20771 h 95455"/>
                  <a:gd name="connsiteX6" fmla="*/ 6414 w 37457"/>
                  <a:gd name="connsiteY6" fmla="*/ 23701 h 95455"/>
                  <a:gd name="connsiteX7" fmla="*/ 0 w 37457"/>
                  <a:gd name="connsiteY7" fmla="*/ 25850 h 95455"/>
                  <a:gd name="connsiteX8" fmla="*/ 37457 w 37457"/>
                  <a:gd name="connsiteY8" fmla="*/ 5161 h 95455"/>
                  <a:gd name="connsiteX0" fmla="*/ 32296 w 37457"/>
                  <a:gd name="connsiteY0" fmla="*/ 90294 h 90294"/>
                  <a:gd name="connsiteX1" fmla="*/ 21618 w 37457"/>
                  <a:gd name="connsiteY1" fmla="*/ 90294 h 90294"/>
                  <a:gd name="connsiteX2" fmla="*/ 21618 w 37457"/>
                  <a:gd name="connsiteY2" fmla="*/ 9620 h 90294"/>
                  <a:gd name="connsiteX3" fmla="*/ 18004 w 37457"/>
                  <a:gd name="connsiteY3" fmla="*/ 12452 h 90294"/>
                  <a:gd name="connsiteX4" fmla="*/ 12665 w 37457"/>
                  <a:gd name="connsiteY4" fmla="*/ 15610 h 90294"/>
                  <a:gd name="connsiteX5" fmla="*/ 6414 w 37457"/>
                  <a:gd name="connsiteY5" fmla="*/ 18540 h 90294"/>
                  <a:gd name="connsiteX6" fmla="*/ 0 w 37457"/>
                  <a:gd name="connsiteY6" fmla="*/ 20689 h 90294"/>
                  <a:gd name="connsiteX7" fmla="*/ 37457 w 37457"/>
                  <a:gd name="connsiteY7" fmla="*/ 0 h 90294"/>
                  <a:gd name="connsiteX0" fmla="*/ 32296 w 32296"/>
                  <a:gd name="connsiteY0" fmla="*/ 80674 h 80674"/>
                  <a:gd name="connsiteX1" fmla="*/ 21618 w 32296"/>
                  <a:gd name="connsiteY1" fmla="*/ 80674 h 80674"/>
                  <a:gd name="connsiteX2" fmla="*/ 21618 w 32296"/>
                  <a:gd name="connsiteY2" fmla="*/ 0 h 80674"/>
                  <a:gd name="connsiteX3" fmla="*/ 18004 w 32296"/>
                  <a:gd name="connsiteY3" fmla="*/ 2832 h 80674"/>
                  <a:gd name="connsiteX4" fmla="*/ 12665 w 32296"/>
                  <a:gd name="connsiteY4" fmla="*/ 5990 h 80674"/>
                  <a:gd name="connsiteX5" fmla="*/ 6414 w 32296"/>
                  <a:gd name="connsiteY5" fmla="*/ 8920 h 80674"/>
                  <a:gd name="connsiteX6" fmla="*/ 0 w 32296"/>
                  <a:gd name="connsiteY6" fmla="*/ 11069 h 80674"/>
                  <a:gd name="connsiteX0" fmla="*/ 21618 w 21618"/>
                  <a:gd name="connsiteY0" fmla="*/ 80674 h 80674"/>
                  <a:gd name="connsiteX1" fmla="*/ 21618 w 21618"/>
                  <a:gd name="connsiteY1" fmla="*/ 0 h 80674"/>
                  <a:gd name="connsiteX2" fmla="*/ 18004 w 21618"/>
                  <a:gd name="connsiteY2" fmla="*/ 2832 h 80674"/>
                  <a:gd name="connsiteX3" fmla="*/ 12665 w 21618"/>
                  <a:gd name="connsiteY3" fmla="*/ 5990 h 80674"/>
                  <a:gd name="connsiteX4" fmla="*/ 6414 w 21618"/>
                  <a:gd name="connsiteY4" fmla="*/ 8920 h 80674"/>
                  <a:gd name="connsiteX5" fmla="*/ 0 w 21618"/>
                  <a:gd name="connsiteY5" fmla="*/ 11069 h 80674"/>
                  <a:gd name="connsiteX0" fmla="*/ 15204 w 15204"/>
                  <a:gd name="connsiteY0" fmla="*/ 80674 h 80674"/>
                  <a:gd name="connsiteX1" fmla="*/ 15204 w 15204"/>
                  <a:gd name="connsiteY1" fmla="*/ 0 h 80674"/>
                  <a:gd name="connsiteX2" fmla="*/ 11590 w 15204"/>
                  <a:gd name="connsiteY2" fmla="*/ 2832 h 80674"/>
                  <a:gd name="connsiteX3" fmla="*/ 6251 w 15204"/>
                  <a:gd name="connsiteY3" fmla="*/ 5990 h 80674"/>
                  <a:gd name="connsiteX4" fmla="*/ 0 w 15204"/>
                  <a:gd name="connsiteY4" fmla="*/ 8920 h 8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4" h="80674">
                    <a:moveTo>
                      <a:pt x="15204" y="80674"/>
                    </a:moveTo>
                    <a:lnTo>
                      <a:pt x="15204" y="0"/>
                    </a:lnTo>
                    <a:cubicBezTo>
                      <a:pt x="14379" y="825"/>
                      <a:pt x="13174" y="1769"/>
                      <a:pt x="11590" y="2832"/>
                    </a:cubicBezTo>
                    <a:cubicBezTo>
                      <a:pt x="10006" y="3896"/>
                      <a:pt x="8226" y="4948"/>
                      <a:pt x="6251" y="5990"/>
                    </a:cubicBezTo>
                    <a:cubicBezTo>
                      <a:pt x="4276" y="7032"/>
                      <a:pt x="2192" y="8009"/>
                      <a:pt x="0" y="892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135597F9-91E7-4F27-BA5E-F53287781428}"/>
                </a:ext>
              </a:extLst>
            </p:cNvPr>
            <p:cNvSpPr/>
            <p:nvPr/>
          </p:nvSpPr>
          <p:spPr bwMode="auto">
            <a:xfrm>
              <a:off x="5326465" y="2189578"/>
              <a:ext cx="668199" cy="662471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795626C-C656-4070-9947-19329104BA70}"/>
              </a:ext>
            </a:extLst>
          </p:cNvPr>
          <p:cNvGrpSpPr/>
          <p:nvPr/>
        </p:nvGrpSpPr>
        <p:grpSpPr>
          <a:xfrm>
            <a:off x="334844" y="2056017"/>
            <a:ext cx="1407312" cy="831610"/>
            <a:chOff x="334844" y="2247489"/>
            <a:chExt cx="1407312" cy="8316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459679F-C2B4-4874-AEF7-6BA14931659E}"/>
                </a:ext>
              </a:extLst>
            </p:cNvPr>
            <p:cNvGrpSpPr/>
            <p:nvPr/>
          </p:nvGrpSpPr>
          <p:grpSpPr>
            <a:xfrm>
              <a:off x="891641" y="2247489"/>
              <a:ext cx="293717" cy="359549"/>
              <a:chOff x="965200" y="3436897"/>
              <a:chExt cx="528881" cy="647424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7331254-32B1-4D5B-B8C8-6E9867AA802E}"/>
                  </a:ext>
                </a:extLst>
              </p:cNvPr>
              <p:cNvGrpSpPr/>
              <p:nvPr/>
            </p:nvGrpSpPr>
            <p:grpSpPr>
              <a:xfrm flipH="1">
                <a:off x="965200" y="3436897"/>
                <a:ext cx="528881" cy="647424"/>
                <a:chOff x="3003960" y="3685414"/>
                <a:chExt cx="403310" cy="493707"/>
              </a:xfrm>
            </p:grpSpPr>
            <p:sp>
              <p:nvSpPr>
                <p:cNvPr id="45" name="Snip Single Corner Rectangle 26">
                  <a:extLst>
                    <a:ext uri="{FF2B5EF4-FFF2-40B4-BE49-F238E27FC236}">
                      <a16:creationId xmlns:a16="http://schemas.microsoft.com/office/drawing/2014/main" id="{42D79A9E-68D2-4D16-B910-0C01C8823B31}"/>
                    </a:ext>
                  </a:extLst>
                </p:cNvPr>
                <p:cNvSpPr/>
                <p:nvPr/>
              </p:nvSpPr>
              <p:spPr bwMode="auto">
                <a:xfrm flipH="1">
                  <a:off x="3003960" y="3685414"/>
                  <a:ext cx="403310" cy="493707"/>
                </a:xfrm>
                <a:prstGeom prst="snip1Rect">
                  <a:avLst>
                    <a:gd name="adj" fmla="val 28736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6" name="Triangle 27">
                  <a:extLst>
                    <a:ext uri="{FF2B5EF4-FFF2-40B4-BE49-F238E27FC236}">
                      <a16:creationId xmlns:a16="http://schemas.microsoft.com/office/drawing/2014/main" id="{73B81AA5-042A-46C9-8F3B-312E2CD8CFC0}"/>
                    </a:ext>
                  </a:extLst>
                </p:cNvPr>
                <p:cNvSpPr/>
                <p:nvPr/>
              </p:nvSpPr>
              <p:spPr bwMode="auto">
                <a:xfrm rot="8100000">
                  <a:off x="3012552" y="3733609"/>
                  <a:ext cx="160049" cy="8093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60DBAFC-D816-448E-A89E-1A20A2F7FA13}"/>
                  </a:ext>
                </a:extLst>
              </p:cNvPr>
              <p:cNvCxnSpPr/>
              <p:nvPr/>
            </p:nvCxnSpPr>
            <p:spPr>
              <a:xfrm>
                <a:off x="1047750" y="3578225"/>
                <a:ext cx="2159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E38AECE-1BAB-4F1C-982E-F69AEDCABE84}"/>
                  </a:ext>
                </a:extLst>
              </p:cNvPr>
              <p:cNvCxnSpPr/>
              <p:nvPr/>
            </p:nvCxnSpPr>
            <p:spPr>
              <a:xfrm>
                <a:off x="1047750" y="3697817"/>
                <a:ext cx="3683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02134D4-CF7B-44D8-9EA2-1062CA9F5906}"/>
                  </a:ext>
                </a:extLst>
              </p:cNvPr>
              <p:cNvCxnSpPr/>
              <p:nvPr/>
            </p:nvCxnSpPr>
            <p:spPr>
              <a:xfrm>
                <a:off x="1047750" y="3817409"/>
                <a:ext cx="3683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6C9719B-EFD2-4843-9951-1A6442951489}"/>
                  </a:ext>
                </a:extLst>
              </p:cNvPr>
              <p:cNvCxnSpPr/>
              <p:nvPr/>
            </p:nvCxnSpPr>
            <p:spPr>
              <a:xfrm>
                <a:off x="1047750" y="3937000"/>
                <a:ext cx="3683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DE891D-CFE9-43C6-9F1B-522420520888}"/>
                </a:ext>
              </a:extLst>
            </p:cNvPr>
            <p:cNvSpPr txBox="1"/>
            <p:nvPr/>
          </p:nvSpPr>
          <p:spPr>
            <a:xfrm>
              <a:off x="334844" y="2678989"/>
              <a:ext cx="14073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932597">
                <a:defRPr sz="900" kern="0">
                  <a:solidFill>
                    <a:schemeClr val="bg1">
                      <a:lumMod val="50000"/>
                    </a:schemeClr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Logs, files and media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(unstructured)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80EA1E86-D76E-428E-A332-C1055856F769}"/>
              </a:ext>
            </a:extLst>
          </p:cNvPr>
          <p:cNvSpPr/>
          <p:nvPr/>
        </p:nvSpPr>
        <p:spPr>
          <a:xfrm>
            <a:off x="8371070" y="5518173"/>
            <a:ext cx="125758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SQL Data Warehouse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panose="020B0702040204020203" pitchFamily="34" charset="0"/>
              <a:ea typeface="MS PGothic" panose="020B0600070205080204" pitchFamily="34" charset="-128"/>
              <a:cs typeface="Segoe UI Semibold" panose="020B0702040204020203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893021-4A5F-4D87-ABD1-4C198ACA0FD2}"/>
              </a:ext>
            </a:extLst>
          </p:cNvPr>
          <p:cNvGrpSpPr/>
          <p:nvPr/>
        </p:nvGrpSpPr>
        <p:grpSpPr>
          <a:xfrm>
            <a:off x="8734800" y="4936328"/>
            <a:ext cx="530125" cy="520604"/>
            <a:chOff x="2549926" y="1227604"/>
            <a:chExt cx="5177116" cy="5084148"/>
          </a:xfrm>
        </p:grpSpPr>
        <p:sp>
          <p:nvSpPr>
            <p:cNvPr id="49" name="Freeform: Shape 821">
              <a:extLst>
                <a:ext uri="{FF2B5EF4-FFF2-40B4-BE49-F238E27FC236}">
                  <a16:creationId xmlns:a16="http://schemas.microsoft.com/office/drawing/2014/main" id="{02171B85-65B7-4D35-A6EA-E5B0509256A9}"/>
                </a:ext>
              </a:extLst>
            </p:cNvPr>
            <p:cNvSpPr/>
            <p:nvPr/>
          </p:nvSpPr>
          <p:spPr bwMode="auto">
            <a:xfrm>
              <a:off x="2549926" y="1227604"/>
              <a:ext cx="4001266" cy="3614060"/>
            </a:xfrm>
            <a:custGeom>
              <a:avLst/>
              <a:gdLst>
                <a:gd name="connsiteX0" fmla="*/ 2000634 w 4001268"/>
                <a:gd name="connsiteY0" fmla="*/ 0 h 3614059"/>
                <a:gd name="connsiteX1" fmla="*/ 4001268 w 4001268"/>
                <a:gd name="connsiteY1" fmla="*/ 1445188 h 3614059"/>
                <a:gd name="connsiteX2" fmla="*/ 3659101 w 4001268"/>
                <a:gd name="connsiteY2" fmla="*/ 1445188 h 3614059"/>
                <a:gd name="connsiteX3" fmla="*/ 3659101 w 4001268"/>
                <a:gd name="connsiteY3" fmla="*/ 3614059 h 3614059"/>
                <a:gd name="connsiteX4" fmla="*/ 3372234 w 4001268"/>
                <a:gd name="connsiteY4" fmla="*/ 3614059 h 3614059"/>
                <a:gd name="connsiteX5" fmla="*/ 3372234 w 4001268"/>
                <a:gd name="connsiteY5" fmla="*/ 1559139 h 3614059"/>
                <a:gd name="connsiteX6" fmla="*/ 629034 w 4001268"/>
                <a:gd name="connsiteY6" fmla="*/ 1559139 h 3614059"/>
                <a:gd name="connsiteX7" fmla="*/ 629034 w 4001268"/>
                <a:gd name="connsiteY7" fmla="*/ 3614059 h 3614059"/>
                <a:gd name="connsiteX8" fmla="*/ 342168 w 4001268"/>
                <a:gd name="connsiteY8" fmla="*/ 3614059 h 3614059"/>
                <a:gd name="connsiteX9" fmla="*/ 342168 w 4001268"/>
                <a:gd name="connsiteY9" fmla="*/ 1445188 h 3614059"/>
                <a:gd name="connsiteX10" fmla="*/ 0 w 4001268"/>
                <a:gd name="connsiteY10" fmla="*/ 1445188 h 3614059"/>
                <a:gd name="connsiteX11" fmla="*/ 2000634 w 4001268"/>
                <a:gd name="connsiteY11" fmla="*/ 0 h 3614059"/>
                <a:gd name="connsiteX0" fmla="*/ 2000634 w 4001268"/>
                <a:gd name="connsiteY0" fmla="*/ 0 h 3614059"/>
                <a:gd name="connsiteX1" fmla="*/ 4001268 w 4001268"/>
                <a:gd name="connsiteY1" fmla="*/ 1445188 h 3614059"/>
                <a:gd name="connsiteX2" fmla="*/ 3659101 w 4001268"/>
                <a:gd name="connsiteY2" fmla="*/ 1445188 h 3614059"/>
                <a:gd name="connsiteX3" fmla="*/ 3659101 w 4001268"/>
                <a:gd name="connsiteY3" fmla="*/ 3614059 h 3614059"/>
                <a:gd name="connsiteX4" fmla="*/ 3372234 w 4001268"/>
                <a:gd name="connsiteY4" fmla="*/ 3614059 h 3614059"/>
                <a:gd name="connsiteX5" fmla="*/ 3368677 w 4001268"/>
                <a:gd name="connsiteY5" fmla="*/ 2037434 h 3614059"/>
                <a:gd name="connsiteX6" fmla="*/ 3372234 w 4001268"/>
                <a:gd name="connsiteY6" fmla="*/ 1559139 h 3614059"/>
                <a:gd name="connsiteX7" fmla="*/ 629034 w 4001268"/>
                <a:gd name="connsiteY7" fmla="*/ 1559139 h 3614059"/>
                <a:gd name="connsiteX8" fmla="*/ 629034 w 4001268"/>
                <a:gd name="connsiteY8" fmla="*/ 3614059 h 3614059"/>
                <a:gd name="connsiteX9" fmla="*/ 342168 w 4001268"/>
                <a:gd name="connsiteY9" fmla="*/ 3614059 h 3614059"/>
                <a:gd name="connsiteX10" fmla="*/ 342168 w 4001268"/>
                <a:gd name="connsiteY10" fmla="*/ 1445188 h 3614059"/>
                <a:gd name="connsiteX11" fmla="*/ 0 w 4001268"/>
                <a:gd name="connsiteY11" fmla="*/ 1445188 h 3614059"/>
                <a:gd name="connsiteX12" fmla="*/ 2000634 w 4001268"/>
                <a:gd name="connsiteY12" fmla="*/ 0 h 3614059"/>
                <a:gd name="connsiteX0" fmla="*/ 2000634 w 4001268"/>
                <a:gd name="connsiteY0" fmla="*/ 0 h 3614059"/>
                <a:gd name="connsiteX1" fmla="*/ 4001268 w 4001268"/>
                <a:gd name="connsiteY1" fmla="*/ 1445188 h 3614059"/>
                <a:gd name="connsiteX2" fmla="*/ 3659101 w 4001268"/>
                <a:gd name="connsiteY2" fmla="*/ 1445188 h 3614059"/>
                <a:gd name="connsiteX3" fmla="*/ 3657271 w 4001268"/>
                <a:gd name="connsiteY3" fmla="*/ 1960474 h 3614059"/>
                <a:gd name="connsiteX4" fmla="*/ 3659101 w 4001268"/>
                <a:gd name="connsiteY4" fmla="*/ 3614059 h 3614059"/>
                <a:gd name="connsiteX5" fmla="*/ 3372234 w 4001268"/>
                <a:gd name="connsiteY5" fmla="*/ 3614059 h 3614059"/>
                <a:gd name="connsiteX6" fmla="*/ 3368677 w 4001268"/>
                <a:gd name="connsiteY6" fmla="*/ 2037434 h 3614059"/>
                <a:gd name="connsiteX7" fmla="*/ 3372234 w 4001268"/>
                <a:gd name="connsiteY7" fmla="*/ 1559139 h 3614059"/>
                <a:gd name="connsiteX8" fmla="*/ 629034 w 4001268"/>
                <a:gd name="connsiteY8" fmla="*/ 1559139 h 3614059"/>
                <a:gd name="connsiteX9" fmla="*/ 629034 w 4001268"/>
                <a:gd name="connsiteY9" fmla="*/ 3614059 h 3614059"/>
                <a:gd name="connsiteX10" fmla="*/ 342168 w 4001268"/>
                <a:gd name="connsiteY10" fmla="*/ 3614059 h 3614059"/>
                <a:gd name="connsiteX11" fmla="*/ 342168 w 4001268"/>
                <a:gd name="connsiteY11" fmla="*/ 1445188 h 3614059"/>
                <a:gd name="connsiteX12" fmla="*/ 0 w 4001268"/>
                <a:gd name="connsiteY12" fmla="*/ 1445188 h 3614059"/>
                <a:gd name="connsiteX13" fmla="*/ 2000634 w 4001268"/>
                <a:gd name="connsiteY13" fmla="*/ 0 h 3614059"/>
                <a:gd name="connsiteX0" fmla="*/ 3659101 w 4305542"/>
                <a:gd name="connsiteY0" fmla="*/ 3614059 h 4260500"/>
                <a:gd name="connsiteX1" fmla="*/ 3372234 w 4305542"/>
                <a:gd name="connsiteY1" fmla="*/ 3614059 h 4260500"/>
                <a:gd name="connsiteX2" fmla="*/ 3368677 w 4305542"/>
                <a:gd name="connsiteY2" fmla="*/ 2037434 h 4260500"/>
                <a:gd name="connsiteX3" fmla="*/ 3372234 w 4305542"/>
                <a:gd name="connsiteY3" fmla="*/ 1559139 h 4260500"/>
                <a:gd name="connsiteX4" fmla="*/ 629034 w 4305542"/>
                <a:gd name="connsiteY4" fmla="*/ 1559139 h 4260500"/>
                <a:gd name="connsiteX5" fmla="*/ 629034 w 4305542"/>
                <a:gd name="connsiteY5" fmla="*/ 3614059 h 4260500"/>
                <a:gd name="connsiteX6" fmla="*/ 342168 w 4305542"/>
                <a:gd name="connsiteY6" fmla="*/ 3614059 h 4260500"/>
                <a:gd name="connsiteX7" fmla="*/ 342168 w 4305542"/>
                <a:gd name="connsiteY7" fmla="*/ 1445188 h 4260500"/>
                <a:gd name="connsiteX8" fmla="*/ 0 w 4305542"/>
                <a:gd name="connsiteY8" fmla="*/ 1445188 h 4260500"/>
                <a:gd name="connsiteX9" fmla="*/ 2000634 w 4305542"/>
                <a:gd name="connsiteY9" fmla="*/ 0 h 4260500"/>
                <a:gd name="connsiteX10" fmla="*/ 4001268 w 4305542"/>
                <a:gd name="connsiteY10" fmla="*/ 1445188 h 4260500"/>
                <a:gd name="connsiteX11" fmla="*/ 3659101 w 4305542"/>
                <a:gd name="connsiteY11" fmla="*/ 1445188 h 4260500"/>
                <a:gd name="connsiteX12" fmla="*/ 3657271 w 4305542"/>
                <a:gd name="connsiteY12" fmla="*/ 1960474 h 4260500"/>
                <a:gd name="connsiteX13" fmla="*/ 4305541 w 4305542"/>
                <a:gd name="connsiteY13" fmla="*/ 4260500 h 4260500"/>
                <a:gd name="connsiteX0" fmla="*/ 3659101 w 4001268"/>
                <a:gd name="connsiteY0" fmla="*/ 3614059 h 3614059"/>
                <a:gd name="connsiteX1" fmla="*/ 3372234 w 4001268"/>
                <a:gd name="connsiteY1" fmla="*/ 3614059 h 3614059"/>
                <a:gd name="connsiteX2" fmla="*/ 3368677 w 4001268"/>
                <a:gd name="connsiteY2" fmla="*/ 2037434 h 3614059"/>
                <a:gd name="connsiteX3" fmla="*/ 3372234 w 4001268"/>
                <a:gd name="connsiteY3" fmla="*/ 1559139 h 3614059"/>
                <a:gd name="connsiteX4" fmla="*/ 629034 w 4001268"/>
                <a:gd name="connsiteY4" fmla="*/ 1559139 h 3614059"/>
                <a:gd name="connsiteX5" fmla="*/ 629034 w 4001268"/>
                <a:gd name="connsiteY5" fmla="*/ 3614059 h 3614059"/>
                <a:gd name="connsiteX6" fmla="*/ 342168 w 4001268"/>
                <a:gd name="connsiteY6" fmla="*/ 3614059 h 3614059"/>
                <a:gd name="connsiteX7" fmla="*/ 342168 w 4001268"/>
                <a:gd name="connsiteY7" fmla="*/ 1445188 h 3614059"/>
                <a:gd name="connsiteX8" fmla="*/ 0 w 4001268"/>
                <a:gd name="connsiteY8" fmla="*/ 1445188 h 3614059"/>
                <a:gd name="connsiteX9" fmla="*/ 2000634 w 4001268"/>
                <a:gd name="connsiteY9" fmla="*/ 0 h 3614059"/>
                <a:gd name="connsiteX10" fmla="*/ 4001268 w 4001268"/>
                <a:gd name="connsiteY10" fmla="*/ 1445188 h 3614059"/>
                <a:gd name="connsiteX11" fmla="*/ 3659101 w 4001268"/>
                <a:gd name="connsiteY11" fmla="*/ 1445188 h 3614059"/>
                <a:gd name="connsiteX12" fmla="*/ 3657271 w 4001268"/>
                <a:gd name="connsiteY12" fmla="*/ 1960474 h 3614059"/>
                <a:gd name="connsiteX0" fmla="*/ 3372234 w 4001268"/>
                <a:gd name="connsiteY0" fmla="*/ 3614059 h 3614059"/>
                <a:gd name="connsiteX1" fmla="*/ 3368677 w 4001268"/>
                <a:gd name="connsiteY1" fmla="*/ 2037434 h 3614059"/>
                <a:gd name="connsiteX2" fmla="*/ 3372234 w 4001268"/>
                <a:gd name="connsiteY2" fmla="*/ 1559139 h 3614059"/>
                <a:gd name="connsiteX3" fmla="*/ 629034 w 4001268"/>
                <a:gd name="connsiteY3" fmla="*/ 1559139 h 3614059"/>
                <a:gd name="connsiteX4" fmla="*/ 629034 w 4001268"/>
                <a:gd name="connsiteY4" fmla="*/ 3614059 h 3614059"/>
                <a:gd name="connsiteX5" fmla="*/ 342168 w 4001268"/>
                <a:gd name="connsiteY5" fmla="*/ 3614059 h 3614059"/>
                <a:gd name="connsiteX6" fmla="*/ 342168 w 4001268"/>
                <a:gd name="connsiteY6" fmla="*/ 1445188 h 3614059"/>
                <a:gd name="connsiteX7" fmla="*/ 0 w 4001268"/>
                <a:gd name="connsiteY7" fmla="*/ 1445188 h 3614059"/>
                <a:gd name="connsiteX8" fmla="*/ 2000634 w 4001268"/>
                <a:gd name="connsiteY8" fmla="*/ 0 h 3614059"/>
                <a:gd name="connsiteX9" fmla="*/ 4001268 w 4001268"/>
                <a:gd name="connsiteY9" fmla="*/ 1445188 h 3614059"/>
                <a:gd name="connsiteX10" fmla="*/ 3659101 w 4001268"/>
                <a:gd name="connsiteY10" fmla="*/ 1445188 h 3614059"/>
                <a:gd name="connsiteX11" fmla="*/ 3657271 w 4001268"/>
                <a:gd name="connsiteY11" fmla="*/ 1960474 h 3614059"/>
                <a:gd name="connsiteX0" fmla="*/ 3368677 w 4001268"/>
                <a:gd name="connsiteY0" fmla="*/ 2037434 h 3614059"/>
                <a:gd name="connsiteX1" fmla="*/ 3372234 w 4001268"/>
                <a:gd name="connsiteY1" fmla="*/ 1559139 h 3614059"/>
                <a:gd name="connsiteX2" fmla="*/ 629034 w 4001268"/>
                <a:gd name="connsiteY2" fmla="*/ 1559139 h 3614059"/>
                <a:gd name="connsiteX3" fmla="*/ 629034 w 4001268"/>
                <a:gd name="connsiteY3" fmla="*/ 3614059 h 3614059"/>
                <a:gd name="connsiteX4" fmla="*/ 342168 w 4001268"/>
                <a:gd name="connsiteY4" fmla="*/ 3614059 h 3614059"/>
                <a:gd name="connsiteX5" fmla="*/ 342168 w 4001268"/>
                <a:gd name="connsiteY5" fmla="*/ 1445188 h 3614059"/>
                <a:gd name="connsiteX6" fmla="*/ 0 w 4001268"/>
                <a:gd name="connsiteY6" fmla="*/ 1445188 h 3614059"/>
                <a:gd name="connsiteX7" fmla="*/ 2000634 w 4001268"/>
                <a:gd name="connsiteY7" fmla="*/ 0 h 3614059"/>
                <a:gd name="connsiteX8" fmla="*/ 4001268 w 4001268"/>
                <a:gd name="connsiteY8" fmla="*/ 1445188 h 3614059"/>
                <a:gd name="connsiteX9" fmla="*/ 3659101 w 4001268"/>
                <a:gd name="connsiteY9" fmla="*/ 1445188 h 3614059"/>
                <a:gd name="connsiteX10" fmla="*/ 3657271 w 4001268"/>
                <a:gd name="connsiteY10" fmla="*/ 1960474 h 36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1268" h="3614059">
                  <a:moveTo>
                    <a:pt x="3368677" y="2037434"/>
                  </a:moveTo>
                  <a:cubicBezTo>
                    <a:pt x="3369863" y="1878002"/>
                    <a:pt x="3371048" y="1718571"/>
                    <a:pt x="3372234" y="1559139"/>
                  </a:cubicBezTo>
                  <a:lnTo>
                    <a:pt x="629034" y="1559139"/>
                  </a:lnTo>
                  <a:lnTo>
                    <a:pt x="629034" y="3614059"/>
                  </a:lnTo>
                  <a:lnTo>
                    <a:pt x="342168" y="3614059"/>
                  </a:lnTo>
                  <a:lnTo>
                    <a:pt x="342168" y="1445188"/>
                  </a:lnTo>
                  <a:lnTo>
                    <a:pt x="0" y="1445188"/>
                  </a:lnTo>
                  <a:lnTo>
                    <a:pt x="2000634" y="0"/>
                  </a:lnTo>
                  <a:lnTo>
                    <a:pt x="4001268" y="1445188"/>
                  </a:lnTo>
                  <a:lnTo>
                    <a:pt x="3659101" y="1445188"/>
                  </a:lnTo>
                  <a:lnTo>
                    <a:pt x="3657271" y="19604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4DD56BC-3F58-4FE0-8CD0-694900BCD373}"/>
                </a:ext>
              </a:extLst>
            </p:cNvPr>
            <p:cNvSpPr/>
            <p:nvPr/>
          </p:nvSpPr>
          <p:spPr bwMode="auto">
            <a:xfrm>
              <a:off x="3364798" y="4227868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2EE11CC-9BD8-41DF-9DE8-E66FEEAD0E77}"/>
                </a:ext>
              </a:extLst>
            </p:cNvPr>
            <p:cNvSpPr/>
            <p:nvPr/>
          </p:nvSpPr>
          <p:spPr bwMode="auto">
            <a:xfrm>
              <a:off x="3968585" y="4227868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F3E253C-D741-4DD7-A96C-B3A2097D2636}"/>
                </a:ext>
              </a:extLst>
            </p:cNvPr>
            <p:cNvSpPr/>
            <p:nvPr/>
          </p:nvSpPr>
          <p:spPr bwMode="auto">
            <a:xfrm>
              <a:off x="4572371" y="4227868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D92CF9F-3208-4170-828E-24C6B2F8DDF7}"/>
                </a:ext>
              </a:extLst>
            </p:cNvPr>
            <p:cNvSpPr/>
            <p:nvPr/>
          </p:nvSpPr>
          <p:spPr bwMode="auto">
            <a:xfrm>
              <a:off x="3364798" y="3624080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907512-1445-4590-9B97-C3ADA177206E}"/>
                </a:ext>
              </a:extLst>
            </p:cNvPr>
            <p:cNvSpPr/>
            <p:nvPr/>
          </p:nvSpPr>
          <p:spPr bwMode="auto">
            <a:xfrm>
              <a:off x="3968585" y="3624080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45FA71-EBDB-4294-93CC-0F13A2CD86A0}"/>
                </a:ext>
              </a:extLst>
            </p:cNvPr>
            <p:cNvSpPr/>
            <p:nvPr/>
          </p:nvSpPr>
          <p:spPr bwMode="auto">
            <a:xfrm>
              <a:off x="3777367" y="3020291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Cylinder 828">
              <a:extLst>
                <a:ext uri="{FF2B5EF4-FFF2-40B4-BE49-F238E27FC236}">
                  <a16:creationId xmlns:a16="http://schemas.microsoft.com/office/drawing/2014/main" id="{7047ADE9-6D84-403C-A203-651EBAAD2B39}"/>
                </a:ext>
              </a:extLst>
            </p:cNvPr>
            <p:cNvSpPr/>
            <p:nvPr/>
          </p:nvSpPr>
          <p:spPr bwMode="auto">
            <a:xfrm>
              <a:off x="5335724" y="3170126"/>
              <a:ext cx="2391318" cy="3141626"/>
            </a:xfrm>
            <a:prstGeom prst="can">
              <a:avLst>
                <a:gd name="adj" fmla="val 39530"/>
              </a:avLst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A2C6A0B-A2B3-4B76-A7DB-40DBD617A216}"/>
              </a:ext>
            </a:extLst>
          </p:cNvPr>
          <p:cNvSpPr/>
          <p:nvPr/>
        </p:nvSpPr>
        <p:spPr>
          <a:xfrm>
            <a:off x="9497649" y="5518173"/>
            <a:ext cx="119346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Analysis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 -Analysis Services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panose="020B0702040204020203" pitchFamily="34" charset="0"/>
              <a:ea typeface="MS PGothic" panose="020B0600070205080204" pitchFamily="34" charset="-128"/>
              <a:cs typeface="Segoe UI Semibold" panose="020B0702040204020203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8945F1-34CC-447E-B999-901EC7D42E00}"/>
              </a:ext>
            </a:extLst>
          </p:cNvPr>
          <p:cNvCxnSpPr/>
          <p:nvPr/>
        </p:nvCxnSpPr>
        <p:spPr>
          <a:xfrm>
            <a:off x="1874707" y="2945693"/>
            <a:ext cx="105238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F548C1A-7C05-47FF-BF0B-EE82AF7AF469}"/>
              </a:ext>
            </a:extLst>
          </p:cNvPr>
          <p:cNvCxnSpPr/>
          <p:nvPr/>
        </p:nvCxnSpPr>
        <p:spPr>
          <a:xfrm>
            <a:off x="1874707" y="5400869"/>
            <a:ext cx="105238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47607B3-CC6F-4F5D-A615-7ED79AF3D181}"/>
              </a:ext>
            </a:extLst>
          </p:cNvPr>
          <p:cNvSpPr/>
          <p:nvPr/>
        </p:nvSpPr>
        <p:spPr>
          <a:xfrm>
            <a:off x="2460504" y="5518173"/>
            <a:ext cx="206498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Data Factory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 Integration Services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panose="020B0702040204020203" pitchFamily="34" charset="0"/>
              <a:ea typeface="MS PGothic" panose="020B0600070205080204" pitchFamily="34" charset="-128"/>
              <a:cs typeface="Segoe UI Semibold" panose="020B0702040204020203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42187E9-E1ED-4F89-A8B2-425A010C28B4}"/>
              </a:ext>
            </a:extLst>
          </p:cNvPr>
          <p:cNvGrpSpPr/>
          <p:nvPr/>
        </p:nvGrpSpPr>
        <p:grpSpPr>
          <a:xfrm>
            <a:off x="2875970" y="5037345"/>
            <a:ext cx="423284" cy="416651"/>
            <a:chOff x="5279190" y="5401430"/>
            <a:chExt cx="1101836" cy="1106637"/>
          </a:xfrm>
        </p:grpSpPr>
        <p:sp>
          <p:nvSpPr>
            <p:cNvPr id="62" name="Freeform: Shape 815">
              <a:extLst>
                <a:ext uri="{FF2B5EF4-FFF2-40B4-BE49-F238E27FC236}">
                  <a16:creationId xmlns:a16="http://schemas.microsoft.com/office/drawing/2014/main" id="{406F40C1-4E25-4EEE-94CA-08C270572D5C}"/>
                </a:ext>
              </a:extLst>
            </p:cNvPr>
            <p:cNvSpPr/>
            <p:nvPr/>
          </p:nvSpPr>
          <p:spPr bwMode="auto">
            <a:xfrm>
              <a:off x="5708249" y="6208019"/>
              <a:ext cx="122821" cy="122820"/>
            </a:xfrm>
            <a:custGeom>
              <a:avLst/>
              <a:gdLst>
                <a:gd name="connsiteX0" fmla="*/ 0 w 122821"/>
                <a:gd name="connsiteY0" fmla="*/ 0 h 122820"/>
                <a:gd name="connsiteX1" fmla="*/ 122821 w 122821"/>
                <a:gd name="connsiteY1" fmla="*/ 0 h 122820"/>
                <a:gd name="connsiteX2" fmla="*/ 122821 w 122821"/>
                <a:gd name="connsiteY2" fmla="*/ 122820 h 122820"/>
                <a:gd name="connsiteX3" fmla="*/ 0 w 122821"/>
                <a:gd name="connsiteY3" fmla="*/ 122820 h 122820"/>
                <a:gd name="connsiteX4" fmla="*/ 0 w 122821"/>
                <a:gd name="connsiteY4" fmla="*/ 0 h 1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1" h="122820">
                  <a:moveTo>
                    <a:pt x="0" y="0"/>
                  </a:moveTo>
                  <a:lnTo>
                    <a:pt x="122821" y="0"/>
                  </a:lnTo>
                  <a:lnTo>
                    <a:pt x="122821" y="122820"/>
                  </a:lnTo>
                  <a:lnTo>
                    <a:pt x="0" y="122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Freeform: Shape 816">
              <a:extLst>
                <a:ext uri="{FF2B5EF4-FFF2-40B4-BE49-F238E27FC236}">
                  <a16:creationId xmlns:a16="http://schemas.microsoft.com/office/drawing/2014/main" id="{77B3E20D-77B0-40D3-BB9E-3DD51B2E93AA}"/>
                </a:ext>
              </a:extLst>
            </p:cNvPr>
            <p:cNvSpPr/>
            <p:nvPr/>
          </p:nvSpPr>
          <p:spPr bwMode="auto">
            <a:xfrm>
              <a:off x="5921817" y="6208019"/>
              <a:ext cx="122821" cy="122820"/>
            </a:xfrm>
            <a:custGeom>
              <a:avLst/>
              <a:gdLst>
                <a:gd name="connsiteX0" fmla="*/ 0 w 122821"/>
                <a:gd name="connsiteY0" fmla="*/ 0 h 122820"/>
                <a:gd name="connsiteX1" fmla="*/ 122821 w 122821"/>
                <a:gd name="connsiteY1" fmla="*/ 0 h 122820"/>
                <a:gd name="connsiteX2" fmla="*/ 122821 w 122821"/>
                <a:gd name="connsiteY2" fmla="*/ 122820 h 122820"/>
                <a:gd name="connsiteX3" fmla="*/ 0 w 122821"/>
                <a:gd name="connsiteY3" fmla="*/ 122820 h 122820"/>
                <a:gd name="connsiteX4" fmla="*/ 0 w 122821"/>
                <a:gd name="connsiteY4" fmla="*/ 0 h 1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1" h="122820">
                  <a:moveTo>
                    <a:pt x="0" y="0"/>
                  </a:moveTo>
                  <a:lnTo>
                    <a:pt x="122821" y="0"/>
                  </a:lnTo>
                  <a:lnTo>
                    <a:pt x="122821" y="122820"/>
                  </a:lnTo>
                  <a:lnTo>
                    <a:pt x="0" y="122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Freeform: Shape 817">
              <a:extLst>
                <a:ext uri="{FF2B5EF4-FFF2-40B4-BE49-F238E27FC236}">
                  <a16:creationId xmlns:a16="http://schemas.microsoft.com/office/drawing/2014/main" id="{347A8169-32B8-40A4-9BB2-F3FA5713ABF9}"/>
                </a:ext>
              </a:extLst>
            </p:cNvPr>
            <p:cNvSpPr/>
            <p:nvPr/>
          </p:nvSpPr>
          <p:spPr bwMode="auto">
            <a:xfrm>
              <a:off x="6135385" y="6208019"/>
              <a:ext cx="122821" cy="122820"/>
            </a:xfrm>
            <a:custGeom>
              <a:avLst/>
              <a:gdLst>
                <a:gd name="connsiteX0" fmla="*/ 0 w 122821"/>
                <a:gd name="connsiteY0" fmla="*/ 0 h 122820"/>
                <a:gd name="connsiteX1" fmla="*/ 122821 w 122821"/>
                <a:gd name="connsiteY1" fmla="*/ 0 h 122820"/>
                <a:gd name="connsiteX2" fmla="*/ 122821 w 122821"/>
                <a:gd name="connsiteY2" fmla="*/ 122820 h 122820"/>
                <a:gd name="connsiteX3" fmla="*/ 0 w 122821"/>
                <a:gd name="connsiteY3" fmla="*/ 122820 h 122820"/>
                <a:gd name="connsiteX4" fmla="*/ 0 w 122821"/>
                <a:gd name="connsiteY4" fmla="*/ 0 h 1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1" h="122820">
                  <a:moveTo>
                    <a:pt x="0" y="0"/>
                  </a:moveTo>
                  <a:lnTo>
                    <a:pt x="122821" y="0"/>
                  </a:lnTo>
                  <a:lnTo>
                    <a:pt x="122821" y="122820"/>
                  </a:lnTo>
                  <a:lnTo>
                    <a:pt x="0" y="122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Freeform: Shape 818">
              <a:extLst>
                <a:ext uri="{FF2B5EF4-FFF2-40B4-BE49-F238E27FC236}">
                  <a16:creationId xmlns:a16="http://schemas.microsoft.com/office/drawing/2014/main" id="{5C9EC52D-E1A7-4E7E-B152-0FB6A023E62F}"/>
                </a:ext>
              </a:extLst>
            </p:cNvPr>
            <p:cNvSpPr/>
            <p:nvPr/>
          </p:nvSpPr>
          <p:spPr bwMode="auto">
            <a:xfrm>
              <a:off x="5279191" y="5499596"/>
              <a:ext cx="1101835" cy="1008471"/>
            </a:xfrm>
            <a:custGeom>
              <a:avLst/>
              <a:gdLst>
                <a:gd name="connsiteX0" fmla="*/ 245153 w 1101835"/>
                <a:gd name="connsiteY0" fmla="*/ 0 h 1098248"/>
                <a:gd name="connsiteX1" fmla="*/ 489041 w 1101835"/>
                <a:gd name="connsiteY1" fmla="*/ 89777 h 1098248"/>
                <a:gd name="connsiteX2" fmla="*/ 490307 w 1101835"/>
                <a:gd name="connsiteY2" fmla="*/ 641334 h 1098248"/>
                <a:gd name="connsiteX3" fmla="*/ 796071 w 1101835"/>
                <a:gd name="connsiteY3" fmla="*/ 374222 h 1098248"/>
                <a:gd name="connsiteX4" fmla="*/ 796071 w 1101835"/>
                <a:gd name="connsiteY4" fmla="*/ 641334 h 1098248"/>
                <a:gd name="connsiteX5" fmla="*/ 1101835 w 1101835"/>
                <a:gd name="connsiteY5" fmla="*/ 374222 h 1098248"/>
                <a:gd name="connsiteX6" fmla="*/ 1101835 w 1101835"/>
                <a:gd name="connsiteY6" fmla="*/ 1098248 h 1098248"/>
                <a:gd name="connsiteX7" fmla="*/ 0 w 1101835"/>
                <a:gd name="connsiteY7" fmla="*/ 1098248 h 1098248"/>
                <a:gd name="connsiteX8" fmla="*/ 1265 w 1101835"/>
                <a:gd name="connsiteY8" fmla="*/ 89777 h 1098248"/>
                <a:gd name="connsiteX9" fmla="*/ 245153 w 1101835"/>
                <a:gd name="connsiteY9" fmla="*/ 0 h 1098248"/>
                <a:gd name="connsiteX0" fmla="*/ 245153 w 1101835"/>
                <a:gd name="connsiteY0" fmla="*/ 0 h 1098248"/>
                <a:gd name="connsiteX1" fmla="*/ 489041 w 1101835"/>
                <a:gd name="connsiteY1" fmla="*/ 89777 h 1098248"/>
                <a:gd name="connsiteX2" fmla="*/ 490307 w 1101835"/>
                <a:gd name="connsiteY2" fmla="*/ 641334 h 1098248"/>
                <a:gd name="connsiteX3" fmla="*/ 796071 w 1101835"/>
                <a:gd name="connsiteY3" fmla="*/ 374222 h 1098248"/>
                <a:gd name="connsiteX4" fmla="*/ 796071 w 1101835"/>
                <a:gd name="connsiteY4" fmla="*/ 641334 h 1098248"/>
                <a:gd name="connsiteX5" fmla="*/ 1101835 w 1101835"/>
                <a:gd name="connsiteY5" fmla="*/ 374222 h 1098248"/>
                <a:gd name="connsiteX6" fmla="*/ 1101835 w 1101835"/>
                <a:gd name="connsiteY6" fmla="*/ 1098248 h 1098248"/>
                <a:gd name="connsiteX7" fmla="*/ 0 w 1101835"/>
                <a:gd name="connsiteY7" fmla="*/ 1098248 h 1098248"/>
                <a:gd name="connsiteX8" fmla="*/ 1265 w 1101835"/>
                <a:gd name="connsiteY8" fmla="*/ 89777 h 1098248"/>
                <a:gd name="connsiteX9" fmla="*/ 336593 w 1101835"/>
                <a:gd name="connsiteY9" fmla="*/ 91440 h 1098248"/>
                <a:gd name="connsiteX0" fmla="*/ 245153 w 1101835"/>
                <a:gd name="connsiteY0" fmla="*/ 0 h 1098248"/>
                <a:gd name="connsiteX1" fmla="*/ 489041 w 1101835"/>
                <a:gd name="connsiteY1" fmla="*/ 89777 h 1098248"/>
                <a:gd name="connsiteX2" fmla="*/ 490307 w 1101835"/>
                <a:gd name="connsiteY2" fmla="*/ 641334 h 1098248"/>
                <a:gd name="connsiteX3" fmla="*/ 796071 w 1101835"/>
                <a:gd name="connsiteY3" fmla="*/ 374222 h 1098248"/>
                <a:gd name="connsiteX4" fmla="*/ 796071 w 1101835"/>
                <a:gd name="connsiteY4" fmla="*/ 641334 h 1098248"/>
                <a:gd name="connsiteX5" fmla="*/ 1101835 w 1101835"/>
                <a:gd name="connsiteY5" fmla="*/ 374222 h 1098248"/>
                <a:gd name="connsiteX6" fmla="*/ 1101835 w 1101835"/>
                <a:gd name="connsiteY6" fmla="*/ 1098248 h 1098248"/>
                <a:gd name="connsiteX7" fmla="*/ 0 w 1101835"/>
                <a:gd name="connsiteY7" fmla="*/ 1098248 h 1098248"/>
                <a:gd name="connsiteX8" fmla="*/ 1265 w 1101835"/>
                <a:gd name="connsiteY8" fmla="*/ 89777 h 1098248"/>
                <a:gd name="connsiteX0" fmla="*/ 489041 w 1101835"/>
                <a:gd name="connsiteY0" fmla="*/ 0 h 1008471"/>
                <a:gd name="connsiteX1" fmla="*/ 490307 w 1101835"/>
                <a:gd name="connsiteY1" fmla="*/ 551557 h 1008471"/>
                <a:gd name="connsiteX2" fmla="*/ 796071 w 1101835"/>
                <a:gd name="connsiteY2" fmla="*/ 284445 h 1008471"/>
                <a:gd name="connsiteX3" fmla="*/ 796071 w 1101835"/>
                <a:gd name="connsiteY3" fmla="*/ 551557 h 1008471"/>
                <a:gd name="connsiteX4" fmla="*/ 1101835 w 1101835"/>
                <a:gd name="connsiteY4" fmla="*/ 284445 h 1008471"/>
                <a:gd name="connsiteX5" fmla="*/ 1101835 w 1101835"/>
                <a:gd name="connsiteY5" fmla="*/ 1008471 h 1008471"/>
                <a:gd name="connsiteX6" fmla="*/ 0 w 1101835"/>
                <a:gd name="connsiteY6" fmla="*/ 1008471 h 1008471"/>
                <a:gd name="connsiteX7" fmla="*/ 1265 w 1101835"/>
                <a:gd name="connsiteY7" fmla="*/ 0 h 10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1835" h="1008471">
                  <a:moveTo>
                    <a:pt x="489041" y="0"/>
                  </a:moveTo>
                  <a:lnTo>
                    <a:pt x="490307" y="551557"/>
                  </a:lnTo>
                  <a:lnTo>
                    <a:pt x="796071" y="284445"/>
                  </a:lnTo>
                  <a:lnTo>
                    <a:pt x="796071" y="551557"/>
                  </a:lnTo>
                  <a:lnTo>
                    <a:pt x="1101835" y="284445"/>
                  </a:lnTo>
                  <a:lnTo>
                    <a:pt x="1101835" y="1008471"/>
                  </a:lnTo>
                  <a:lnTo>
                    <a:pt x="0" y="1008471"/>
                  </a:lnTo>
                  <a:cubicBezTo>
                    <a:pt x="422" y="672314"/>
                    <a:pt x="843" y="336157"/>
                    <a:pt x="126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Freeform: Shape 819">
              <a:extLst>
                <a:ext uri="{FF2B5EF4-FFF2-40B4-BE49-F238E27FC236}">
                  <a16:creationId xmlns:a16="http://schemas.microsoft.com/office/drawing/2014/main" id="{53012342-F668-499F-B407-830189FF02AB}"/>
                </a:ext>
              </a:extLst>
            </p:cNvPr>
            <p:cNvSpPr/>
            <p:nvPr/>
          </p:nvSpPr>
          <p:spPr bwMode="auto">
            <a:xfrm>
              <a:off x="5279190" y="5401430"/>
              <a:ext cx="488333" cy="201776"/>
            </a:xfrm>
            <a:custGeom>
              <a:avLst/>
              <a:gdLst>
                <a:gd name="connsiteX0" fmla="*/ 246301 w 492602"/>
                <a:gd name="connsiteY0" fmla="*/ 0 h 201776"/>
                <a:gd name="connsiteX1" fmla="*/ 492602 w 492602"/>
                <a:gd name="connsiteY1" fmla="*/ 100888 h 201776"/>
                <a:gd name="connsiteX2" fmla="*/ 246301 w 492602"/>
                <a:gd name="connsiteY2" fmla="*/ 201776 h 201776"/>
                <a:gd name="connsiteX3" fmla="*/ 0 w 492602"/>
                <a:gd name="connsiteY3" fmla="*/ 100888 h 201776"/>
                <a:gd name="connsiteX4" fmla="*/ 246301 w 492602"/>
                <a:gd name="connsiteY4" fmla="*/ 0 h 20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602" h="201776">
                  <a:moveTo>
                    <a:pt x="246301" y="0"/>
                  </a:moveTo>
                  <a:cubicBezTo>
                    <a:pt x="382329" y="0"/>
                    <a:pt x="492602" y="45169"/>
                    <a:pt x="492602" y="100888"/>
                  </a:cubicBezTo>
                  <a:cubicBezTo>
                    <a:pt x="492602" y="156607"/>
                    <a:pt x="382329" y="201776"/>
                    <a:pt x="246301" y="201776"/>
                  </a:cubicBezTo>
                  <a:cubicBezTo>
                    <a:pt x="110273" y="201776"/>
                    <a:pt x="0" y="156607"/>
                    <a:pt x="0" y="100888"/>
                  </a:cubicBezTo>
                  <a:cubicBezTo>
                    <a:pt x="0" y="45169"/>
                    <a:pt x="110273" y="0"/>
                    <a:pt x="246301" y="0"/>
                  </a:cubicBezTo>
                  <a:close/>
                </a:path>
              </a:pathLst>
            </a:custGeom>
            <a:solidFill>
              <a:srgbClr val="F7F7F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CFEE124-6DC9-4B38-A9D4-62D76638D5A0}"/>
              </a:ext>
            </a:extLst>
          </p:cNvPr>
          <p:cNvCxnSpPr>
            <a:cxnSpLocks/>
          </p:cNvCxnSpPr>
          <p:nvPr/>
        </p:nvCxnSpPr>
        <p:spPr>
          <a:xfrm>
            <a:off x="10538149" y="5240614"/>
            <a:ext cx="152962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9BD9B3A-DA55-4109-92AC-B4E9C42009D3}"/>
              </a:ext>
            </a:extLst>
          </p:cNvPr>
          <p:cNvCxnSpPr>
            <a:cxnSpLocks/>
          </p:cNvCxnSpPr>
          <p:nvPr/>
        </p:nvCxnSpPr>
        <p:spPr>
          <a:xfrm>
            <a:off x="3426891" y="5385440"/>
            <a:ext cx="1538842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3213510-CB5D-41B8-9777-473905A41F72}"/>
              </a:ext>
            </a:extLst>
          </p:cNvPr>
          <p:cNvGrpSpPr/>
          <p:nvPr/>
        </p:nvGrpSpPr>
        <p:grpSpPr>
          <a:xfrm>
            <a:off x="9756943" y="5014686"/>
            <a:ext cx="547230" cy="426058"/>
            <a:chOff x="2062250" y="1828801"/>
            <a:chExt cx="438091" cy="34108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33EDBE-420C-407B-9239-4A11A296AAEB}"/>
                </a:ext>
              </a:extLst>
            </p:cNvPr>
            <p:cNvGrpSpPr/>
            <p:nvPr/>
          </p:nvGrpSpPr>
          <p:grpSpPr>
            <a:xfrm>
              <a:off x="2062250" y="1828801"/>
              <a:ext cx="180067" cy="140947"/>
              <a:chOff x="2438399" y="1828800"/>
              <a:chExt cx="1923143" cy="1799771"/>
            </a:xfrm>
            <a:noFill/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C8F3B25-C6EC-4489-83CA-9168BD9682C8}"/>
                  </a:ext>
                </a:extLst>
              </p:cNvPr>
              <p:cNvSpPr/>
              <p:nvPr/>
            </p:nvSpPr>
            <p:spPr bwMode="auto">
              <a:xfrm>
                <a:off x="2438399" y="1828800"/>
                <a:ext cx="1923143" cy="179977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55B4F79-8324-4507-B2AB-2EA556A11B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399" y="2258786"/>
                <a:ext cx="1923143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FFAB430-6F3B-4675-B5BE-BC55F35D1852}"/>
                </a:ext>
              </a:extLst>
            </p:cNvPr>
            <p:cNvGrpSpPr/>
            <p:nvPr/>
          </p:nvGrpSpPr>
          <p:grpSpPr>
            <a:xfrm>
              <a:off x="2093480" y="2028939"/>
              <a:ext cx="180067" cy="140947"/>
              <a:chOff x="2438399" y="1828800"/>
              <a:chExt cx="1923143" cy="1799771"/>
            </a:xfrm>
            <a:noFill/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B48955D-3045-430B-8AAD-1B8FB7FFAB56}"/>
                  </a:ext>
                </a:extLst>
              </p:cNvPr>
              <p:cNvSpPr/>
              <p:nvPr/>
            </p:nvSpPr>
            <p:spPr bwMode="auto">
              <a:xfrm>
                <a:off x="2438399" y="1828800"/>
                <a:ext cx="1923143" cy="179977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3EE16D6-7331-4726-976F-BF8BF1EA3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399" y="2258786"/>
                <a:ext cx="1923143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DDCEC64-0F03-4D4A-BEAC-8A11D2C2536F}"/>
                </a:ext>
              </a:extLst>
            </p:cNvPr>
            <p:cNvGrpSpPr/>
            <p:nvPr/>
          </p:nvGrpSpPr>
          <p:grpSpPr>
            <a:xfrm>
              <a:off x="2320274" y="1907031"/>
              <a:ext cx="180067" cy="140947"/>
              <a:chOff x="2438399" y="1828800"/>
              <a:chExt cx="1923143" cy="1799771"/>
            </a:xfrm>
            <a:no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7FCCFED-5F27-4E5C-9C25-95759FF0276E}"/>
                  </a:ext>
                </a:extLst>
              </p:cNvPr>
              <p:cNvSpPr/>
              <p:nvPr/>
            </p:nvSpPr>
            <p:spPr bwMode="auto">
              <a:xfrm>
                <a:off x="2438399" y="1828800"/>
                <a:ext cx="1923143" cy="179977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988B30C-9162-4B64-8514-10DA5357BA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399" y="2258786"/>
                <a:ext cx="1923143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C592D93-F00E-46A2-9F40-E1966364BE53}"/>
                </a:ext>
              </a:extLst>
            </p:cNvPr>
            <p:cNvGrpSpPr/>
            <p:nvPr/>
          </p:nvGrpSpPr>
          <p:grpSpPr>
            <a:xfrm>
              <a:off x="2129218" y="1891046"/>
              <a:ext cx="303775" cy="247510"/>
              <a:chOff x="2129218" y="1898304"/>
              <a:chExt cx="303775" cy="24751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10E25DF-D7AF-4357-B67B-A53BDB767DEA}"/>
                  </a:ext>
                </a:extLst>
              </p:cNvPr>
              <p:cNvSpPr/>
              <p:nvPr/>
            </p:nvSpPr>
            <p:spPr bwMode="auto">
              <a:xfrm rot="20526251">
                <a:off x="2129218" y="1898304"/>
                <a:ext cx="45467" cy="454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FC1B555-9167-4719-B796-A7DB729F291B}"/>
                  </a:ext>
                </a:extLst>
              </p:cNvPr>
              <p:cNvSpPr/>
              <p:nvPr/>
            </p:nvSpPr>
            <p:spPr bwMode="auto">
              <a:xfrm>
                <a:off x="2160192" y="2100347"/>
                <a:ext cx="45467" cy="454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B2AB606-722A-47CC-882A-55B34C2B2C35}"/>
                  </a:ext>
                </a:extLst>
              </p:cNvPr>
              <p:cNvSpPr/>
              <p:nvPr/>
            </p:nvSpPr>
            <p:spPr bwMode="auto">
              <a:xfrm rot="19893199">
                <a:off x="2387526" y="1977587"/>
                <a:ext cx="45467" cy="454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D32CC61-95C0-4C33-B1F6-5AB3373D9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2188" y="1931395"/>
                <a:ext cx="216280" cy="62448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A4543B1-AACE-45E0-B8F5-26A82459BF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8937" y="1942671"/>
                <a:ext cx="23989" cy="157676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71D8017-A251-458B-A521-2FDBBB394D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99001" y="2011149"/>
                <a:ext cx="191271" cy="95857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64D35D8-34DA-4536-9F25-EE4C482F477D}"/>
              </a:ext>
            </a:extLst>
          </p:cNvPr>
          <p:cNvGrpSpPr/>
          <p:nvPr/>
        </p:nvGrpSpPr>
        <p:grpSpPr>
          <a:xfrm>
            <a:off x="4026605" y="2752475"/>
            <a:ext cx="2796040" cy="2081645"/>
            <a:chOff x="3936538" y="2752475"/>
            <a:chExt cx="2976173" cy="2081645"/>
          </a:xfrm>
        </p:grpSpPr>
        <p:cxnSp>
          <p:nvCxnSpPr>
            <p:cNvPr id="87" name="Connector: Elbow 86">
              <a:extLst>
                <a:ext uri="{FF2B5EF4-FFF2-40B4-BE49-F238E27FC236}">
                  <a16:creationId xmlns:a16="http://schemas.microsoft.com/office/drawing/2014/main" id="{A0256ACC-79B9-41EA-8972-76813ECB3AA6}"/>
                </a:ext>
              </a:extLst>
            </p:cNvPr>
            <p:cNvCxnSpPr>
              <a:cxnSpLocks/>
            </p:cNvCxnSpPr>
            <p:nvPr/>
          </p:nvCxnSpPr>
          <p:spPr>
            <a:xfrm>
              <a:off x="3936538" y="2752475"/>
              <a:ext cx="2976173" cy="491791"/>
            </a:xfrm>
            <a:prstGeom prst="bentConnector3">
              <a:avLst>
                <a:gd name="adj1" fmla="val 44039"/>
              </a:avLst>
            </a:prstGeom>
            <a:ln w="12700">
              <a:solidFill>
                <a:srgbClr val="0078D7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id="{4F56ECC9-9FA4-4961-ACD5-7E276D0A0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9115" y="3349069"/>
              <a:ext cx="1663596" cy="1485051"/>
            </a:xfrm>
            <a:prstGeom prst="bentConnector3">
              <a:avLst>
                <a:gd name="adj1" fmla="val -863"/>
              </a:avLst>
            </a:prstGeom>
            <a:ln w="12700">
              <a:solidFill>
                <a:srgbClr val="0078D7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E5C82FA-3A6E-4BB8-9F53-E9E54BB482A0}"/>
              </a:ext>
            </a:extLst>
          </p:cNvPr>
          <p:cNvGrpSpPr/>
          <p:nvPr/>
        </p:nvGrpSpPr>
        <p:grpSpPr>
          <a:xfrm>
            <a:off x="462139" y="3159696"/>
            <a:ext cx="1152720" cy="805857"/>
            <a:chOff x="455375" y="3142611"/>
            <a:chExt cx="1152720" cy="805857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440F166-7879-4264-A381-8321468603C8}"/>
                </a:ext>
              </a:extLst>
            </p:cNvPr>
            <p:cNvSpPr txBox="1"/>
            <p:nvPr/>
          </p:nvSpPr>
          <p:spPr>
            <a:xfrm>
              <a:off x="455375" y="3548358"/>
              <a:ext cx="11527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932597">
                <a:defRPr sz="900" kern="0">
                  <a:solidFill>
                    <a:schemeClr val="bg1">
                      <a:lumMod val="50000"/>
                    </a:schemeClr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Sensors and IoT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(unstructured)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3BBDB58-0741-4B5A-AFC5-493DFAF65B7C}"/>
                </a:ext>
              </a:extLst>
            </p:cNvPr>
            <p:cNvGrpSpPr/>
            <p:nvPr/>
          </p:nvGrpSpPr>
          <p:grpSpPr>
            <a:xfrm>
              <a:off x="922245" y="3142611"/>
              <a:ext cx="218978" cy="364193"/>
              <a:chOff x="583418" y="2434415"/>
              <a:chExt cx="218978" cy="364193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08DDB636-57AC-4472-BACD-5B5719BF5347}"/>
                  </a:ext>
                </a:extLst>
              </p:cNvPr>
              <p:cNvGrpSpPr/>
              <p:nvPr/>
            </p:nvGrpSpPr>
            <p:grpSpPr>
              <a:xfrm>
                <a:off x="630213" y="2531194"/>
                <a:ext cx="125390" cy="137950"/>
                <a:chOff x="6053699" y="2879832"/>
                <a:chExt cx="279256" cy="307228"/>
              </a:xfrm>
            </p:grpSpPr>
            <p:sp>
              <p:nvSpPr>
                <p:cNvPr id="94" name="Freeform: Shape 843">
                  <a:extLst>
                    <a:ext uri="{FF2B5EF4-FFF2-40B4-BE49-F238E27FC236}">
                      <a16:creationId xmlns:a16="http://schemas.microsoft.com/office/drawing/2014/main" id="{A97863CA-6962-4977-9C05-C55DAC9E21B4}"/>
                    </a:ext>
                  </a:extLst>
                </p:cNvPr>
                <p:cNvSpPr/>
                <p:nvPr/>
              </p:nvSpPr>
              <p:spPr bwMode="auto">
                <a:xfrm>
                  <a:off x="6053699" y="2879832"/>
                  <a:ext cx="279256" cy="307228"/>
                </a:xfrm>
                <a:custGeom>
                  <a:avLst/>
                  <a:gdLst>
                    <a:gd name="connsiteX0" fmla="*/ 139628 w 279256"/>
                    <a:gd name="connsiteY0" fmla="*/ 0 h 307228"/>
                    <a:gd name="connsiteX1" fmla="*/ 279256 w 279256"/>
                    <a:gd name="connsiteY1" fmla="*/ 76617 h 307228"/>
                    <a:gd name="connsiteX2" fmla="*/ 279256 w 279256"/>
                    <a:gd name="connsiteY2" fmla="*/ 230611 h 307228"/>
                    <a:gd name="connsiteX3" fmla="*/ 139628 w 279256"/>
                    <a:gd name="connsiteY3" fmla="*/ 307228 h 307228"/>
                    <a:gd name="connsiteX4" fmla="*/ 0 w 279256"/>
                    <a:gd name="connsiteY4" fmla="*/ 230611 h 307228"/>
                    <a:gd name="connsiteX5" fmla="*/ 0 w 279256"/>
                    <a:gd name="connsiteY5" fmla="*/ 76617 h 307228"/>
                    <a:gd name="connsiteX6" fmla="*/ 139628 w 279256"/>
                    <a:gd name="connsiteY6" fmla="*/ 0 h 30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9256" h="307228">
                      <a:moveTo>
                        <a:pt x="139628" y="0"/>
                      </a:moveTo>
                      <a:lnTo>
                        <a:pt x="279256" y="76617"/>
                      </a:lnTo>
                      <a:lnTo>
                        <a:pt x="279256" y="230611"/>
                      </a:lnTo>
                      <a:lnTo>
                        <a:pt x="139628" y="307228"/>
                      </a:lnTo>
                      <a:lnTo>
                        <a:pt x="0" y="230611"/>
                      </a:lnTo>
                      <a:lnTo>
                        <a:pt x="0" y="76617"/>
                      </a:lnTo>
                      <a:lnTo>
                        <a:pt x="139628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endParaRPr>
                </a:p>
              </p:txBody>
            </p: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866269BA-D983-4EED-9A5D-927DE9E876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53699" y="2956449"/>
                  <a:ext cx="139628" cy="7699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0A7A7EC-3921-4EE9-BEA3-AAFFCB66AB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93327" y="2956449"/>
                  <a:ext cx="139628" cy="7699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8A1351D-1C77-4237-911E-721807190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93327" y="3033446"/>
                  <a:ext cx="0" cy="1536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Freeform 5">
                <a:extLst>
                  <a:ext uri="{FF2B5EF4-FFF2-40B4-BE49-F238E27FC236}">
                    <a16:creationId xmlns:a16="http://schemas.microsoft.com/office/drawing/2014/main" id="{8EA5B7B7-6492-4733-922E-3A86B3D395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418" y="2434415"/>
                <a:ext cx="218978" cy="364193"/>
              </a:xfrm>
              <a:custGeom>
                <a:avLst/>
                <a:gdLst>
                  <a:gd name="T0" fmla="*/ 2125 w 2250"/>
                  <a:gd name="T1" fmla="*/ 3750 h 3750"/>
                  <a:gd name="T2" fmla="*/ 125 w 2250"/>
                  <a:gd name="T3" fmla="*/ 3750 h 3750"/>
                  <a:gd name="T4" fmla="*/ 0 w 2250"/>
                  <a:gd name="T5" fmla="*/ 3625 h 3750"/>
                  <a:gd name="T6" fmla="*/ 0 w 2250"/>
                  <a:gd name="T7" fmla="*/ 125 h 3750"/>
                  <a:gd name="T8" fmla="*/ 125 w 2250"/>
                  <a:gd name="T9" fmla="*/ 0 h 3750"/>
                  <a:gd name="T10" fmla="*/ 2125 w 2250"/>
                  <a:gd name="T11" fmla="*/ 0 h 3750"/>
                  <a:gd name="T12" fmla="*/ 2250 w 2250"/>
                  <a:gd name="T13" fmla="*/ 125 h 3750"/>
                  <a:gd name="T14" fmla="*/ 2250 w 2250"/>
                  <a:gd name="T15" fmla="*/ 3625 h 3750"/>
                  <a:gd name="T16" fmla="*/ 2125 w 2250"/>
                  <a:gd name="T17" fmla="*/ 3750 h 3750"/>
                  <a:gd name="T18" fmla="*/ 875 w 2250"/>
                  <a:gd name="T19" fmla="*/ 3250 h 3750"/>
                  <a:gd name="T20" fmla="*/ 1375 w 2250"/>
                  <a:gd name="T21" fmla="*/ 3250 h 3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50" h="3750">
                    <a:moveTo>
                      <a:pt x="2125" y="3750"/>
                    </a:moveTo>
                    <a:cubicBezTo>
                      <a:pt x="125" y="3750"/>
                      <a:pt x="125" y="3750"/>
                      <a:pt x="125" y="3750"/>
                    </a:cubicBezTo>
                    <a:cubicBezTo>
                      <a:pt x="56" y="3750"/>
                      <a:pt x="0" y="3694"/>
                      <a:pt x="0" y="36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56"/>
                      <a:pt x="56" y="0"/>
                      <a:pt x="125" y="0"/>
                    </a:cubicBezTo>
                    <a:cubicBezTo>
                      <a:pt x="2125" y="0"/>
                      <a:pt x="2125" y="0"/>
                      <a:pt x="2125" y="0"/>
                    </a:cubicBezTo>
                    <a:cubicBezTo>
                      <a:pt x="2194" y="0"/>
                      <a:pt x="2250" y="56"/>
                      <a:pt x="2250" y="125"/>
                    </a:cubicBezTo>
                    <a:cubicBezTo>
                      <a:pt x="2250" y="3625"/>
                      <a:pt x="2250" y="3625"/>
                      <a:pt x="2250" y="3625"/>
                    </a:cubicBezTo>
                    <a:cubicBezTo>
                      <a:pt x="2250" y="3694"/>
                      <a:pt x="2194" y="3750"/>
                      <a:pt x="2125" y="3750"/>
                    </a:cubicBezTo>
                    <a:close/>
                    <a:moveTo>
                      <a:pt x="875" y="3250"/>
                    </a:moveTo>
                    <a:cubicBezTo>
                      <a:pt x="1375" y="3250"/>
                      <a:pt x="1375" y="3250"/>
                      <a:pt x="1375" y="325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AC1E3447-C201-4BCB-A39F-230516369FD1}"/>
              </a:ext>
            </a:extLst>
          </p:cNvPr>
          <p:cNvSpPr/>
          <p:nvPr/>
        </p:nvSpPr>
        <p:spPr>
          <a:xfrm>
            <a:off x="2315284" y="3395577"/>
            <a:ext cx="16212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Azure HDInsight (Kafka)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D537D90-C8A4-444F-A0B1-256CE2FD10E3}"/>
              </a:ext>
            </a:extLst>
          </p:cNvPr>
          <p:cNvSpPr/>
          <p:nvPr/>
        </p:nvSpPr>
        <p:spPr>
          <a:xfrm>
            <a:off x="2627522" y="2518110"/>
            <a:ext cx="10246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Azure IoT Hub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5FE6FFD-0761-439C-B5AB-A766B365583C}"/>
              </a:ext>
            </a:extLst>
          </p:cNvPr>
          <p:cNvGrpSpPr/>
          <p:nvPr/>
        </p:nvGrpSpPr>
        <p:grpSpPr>
          <a:xfrm>
            <a:off x="3004225" y="2923811"/>
            <a:ext cx="275154" cy="467432"/>
            <a:chOff x="10668000" y="1393825"/>
            <a:chExt cx="527050" cy="89535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B9B01EE-544D-42D1-928C-ED5214DAB2B1}"/>
                </a:ext>
              </a:extLst>
            </p:cNvPr>
            <p:cNvSpPr/>
            <p:nvPr/>
          </p:nvSpPr>
          <p:spPr bwMode="auto">
            <a:xfrm>
              <a:off x="10690225" y="1393825"/>
              <a:ext cx="203200" cy="203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8FBEFF7-1B15-42D3-BA55-7E6B50CC5354}"/>
                </a:ext>
              </a:extLst>
            </p:cNvPr>
            <p:cNvSpPr/>
            <p:nvPr/>
          </p:nvSpPr>
          <p:spPr bwMode="auto">
            <a:xfrm>
              <a:off x="10690225" y="2085975"/>
              <a:ext cx="203200" cy="203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05BD5F9-B5DA-4F46-B98D-73EF32AA76DA}"/>
                </a:ext>
              </a:extLst>
            </p:cNvPr>
            <p:cNvSpPr/>
            <p:nvPr/>
          </p:nvSpPr>
          <p:spPr bwMode="auto">
            <a:xfrm>
              <a:off x="10991850" y="1911350"/>
              <a:ext cx="203200" cy="203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AF1924E-6341-4DA8-A048-99D6251F9E00}"/>
                </a:ext>
              </a:extLst>
            </p:cNvPr>
            <p:cNvSpPr/>
            <p:nvPr/>
          </p:nvSpPr>
          <p:spPr bwMode="auto">
            <a:xfrm>
              <a:off x="10991850" y="1565275"/>
              <a:ext cx="203200" cy="203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1A10D53-D4F4-43DF-BF48-0D5036A86059}"/>
                </a:ext>
              </a:extLst>
            </p:cNvPr>
            <p:cNvSpPr/>
            <p:nvPr/>
          </p:nvSpPr>
          <p:spPr bwMode="auto">
            <a:xfrm>
              <a:off x="10668000" y="1717675"/>
              <a:ext cx="247650" cy="2476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B91D8B9-53C9-41B8-9619-B036B891E734}"/>
                </a:ext>
              </a:extLst>
            </p:cNvPr>
            <p:cNvCxnSpPr/>
            <p:nvPr/>
          </p:nvCxnSpPr>
          <p:spPr>
            <a:xfrm>
              <a:off x="10791825" y="1597025"/>
              <a:ext cx="0" cy="12065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7CD8190-80AC-4017-848C-BB8CAD7B5CC5}"/>
                </a:ext>
              </a:extLst>
            </p:cNvPr>
            <p:cNvCxnSpPr/>
            <p:nvPr/>
          </p:nvCxnSpPr>
          <p:spPr>
            <a:xfrm>
              <a:off x="10791825" y="1966190"/>
              <a:ext cx="0" cy="12065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23E052E-6758-4FDF-8834-29BFFDC4CFB0}"/>
                </a:ext>
              </a:extLst>
            </p:cNvPr>
            <p:cNvCxnSpPr/>
            <p:nvPr/>
          </p:nvCxnSpPr>
          <p:spPr>
            <a:xfrm flipH="1">
              <a:off x="10895906" y="1717148"/>
              <a:ext cx="109141" cy="61417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B5906D7-7BBE-4AA8-9BEE-697EE36600D2}"/>
                </a:ext>
              </a:extLst>
            </p:cNvPr>
            <p:cNvCxnSpPr/>
            <p:nvPr/>
          </p:nvCxnSpPr>
          <p:spPr>
            <a:xfrm>
              <a:off x="10905558" y="1903102"/>
              <a:ext cx="101228" cy="56965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E68CC15-4662-4ECB-92C3-37B3A8030E44}"/>
              </a:ext>
            </a:extLst>
          </p:cNvPr>
          <p:cNvGrpSpPr/>
          <p:nvPr/>
        </p:nvGrpSpPr>
        <p:grpSpPr>
          <a:xfrm>
            <a:off x="2909777" y="2018678"/>
            <a:ext cx="447918" cy="460838"/>
            <a:chOff x="3272918" y="2187342"/>
            <a:chExt cx="485126" cy="49912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6D91261-6793-477B-900E-CB0FAF56FA93}"/>
                </a:ext>
              </a:extLst>
            </p:cNvPr>
            <p:cNvSpPr/>
            <p:nvPr/>
          </p:nvSpPr>
          <p:spPr bwMode="auto">
            <a:xfrm rot="20741812">
              <a:off x="3320937" y="2426354"/>
              <a:ext cx="74472" cy="744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31C28C5-5CC9-44B2-A3B6-6C3A774676E9}"/>
                </a:ext>
              </a:extLst>
            </p:cNvPr>
            <p:cNvSpPr/>
            <p:nvPr/>
          </p:nvSpPr>
          <p:spPr bwMode="auto">
            <a:xfrm rot="20119181">
              <a:off x="3468408" y="2535566"/>
              <a:ext cx="74472" cy="744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BC9AF7F-86DA-41E7-AEB5-5856322E0A2E}"/>
                </a:ext>
              </a:extLst>
            </p:cNvPr>
            <p:cNvSpPr/>
            <p:nvPr/>
          </p:nvSpPr>
          <p:spPr bwMode="auto">
            <a:xfrm rot="989492">
              <a:off x="3631031" y="2555637"/>
              <a:ext cx="95337" cy="953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74E81C6-C991-4780-A872-B84BEDECF8E4}"/>
                </a:ext>
              </a:extLst>
            </p:cNvPr>
            <p:cNvSpPr/>
            <p:nvPr/>
          </p:nvSpPr>
          <p:spPr bwMode="auto">
            <a:xfrm rot="277114">
              <a:off x="3432707" y="2238666"/>
              <a:ext cx="95337" cy="953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BB693DA-C4CA-4D54-8FF3-C3549ED6D178}"/>
                </a:ext>
              </a:extLst>
            </p:cNvPr>
            <p:cNvCxnSpPr>
              <a:stCxn id="111" idx="6"/>
              <a:endCxn id="118" idx="2"/>
            </p:cNvCxnSpPr>
            <p:nvPr/>
          </p:nvCxnSpPr>
          <p:spPr>
            <a:xfrm flipV="1">
              <a:off x="3394255" y="2442527"/>
              <a:ext cx="138581" cy="11864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2E38AD2-0E9C-45B2-8E2A-1425F13D2E7C}"/>
                </a:ext>
              </a:extLst>
            </p:cNvPr>
            <p:cNvCxnSpPr>
              <a:cxnSpLocks/>
              <a:stCxn id="112" idx="7"/>
              <a:endCxn id="118" idx="3"/>
            </p:cNvCxnSpPr>
            <p:nvPr/>
          </p:nvCxnSpPr>
          <p:spPr>
            <a:xfrm flipV="1">
              <a:off x="3518575" y="2483750"/>
              <a:ext cx="31337" cy="54133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AC5D50-90CC-41E9-AA69-A5976F28EB90}"/>
                </a:ext>
              </a:extLst>
            </p:cNvPr>
            <p:cNvCxnSpPr>
              <a:cxnSpLocks/>
              <a:stCxn id="113" idx="1"/>
              <a:endCxn id="114" idx="5"/>
            </p:cNvCxnSpPr>
            <p:nvPr/>
          </p:nvCxnSpPr>
          <p:spPr>
            <a:xfrm flipH="1" flipV="1">
              <a:off x="3511258" y="2322646"/>
              <a:ext cx="144690" cy="238771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8F18CAC-A3EA-41E3-B59C-DDFE6465CCC3}"/>
                </a:ext>
              </a:extLst>
            </p:cNvPr>
            <p:cNvSpPr/>
            <p:nvPr/>
          </p:nvSpPr>
          <p:spPr bwMode="auto">
            <a:xfrm>
              <a:off x="3532836" y="2384227"/>
              <a:ext cx="116599" cy="116599"/>
            </a:xfrm>
            <a:prstGeom prst="ellipse">
              <a:avLst/>
            </a:prstGeom>
            <a:solidFill>
              <a:srgbClr val="F7F7F7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72">
              <a:extLst>
                <a:ext uri="{FF2B5EF4-FFF2-40B4-BE49-F238E27FC236}">
                  <a16:creationId xmlns:a16="http://schemas.microsoft.com/office/drawing/2014/main" id="{70CEF463-A6A0-4A72-B38F-907E1BC99F62}"/>
                </a:ext>
              </a:extLst>
            </p:cNvPr>
            <p:cNvSpPr/>
            <p:nvPr/>
          </p:nvSpPr>
          <p:spPr bwMode="auto">
            <a:xfrm>
              <a:off x="3272918" y="2567525"/>
              <a:ext cx="118937" cy="118937"/>
            </a:xfrm>
            <a:custGeom>
              <a:avLst/>
              <a:gdLst>
                <a:gd name="connsiteX0" fmla="*/ 0 w 118937"/>
                <a:gd name="connsiteY0" fmla="*/ 0 h 118937"/>
                <a:gd name="connsiteX1" fmla="*/ 118937 w 118937"/>
                <a:gd name="connsiteY1" fmla="*/ 0 h 118937"/>
                <a:gd name="connsiteX2" fmla="*/ 118937 w 118937"/>
                <a:gd name="connsiteY2" fmla="*/ 118937 h 118937"/>
                <a:gd name="connsiteX3" fmla="*/ 0 w 118937"/>
                <a:gd name="connsiteY3" fmla="*/ 118937 h 118937"/>
                <a:gd name="connsiteX4" fmla="*/ 0 w 118937"/>
                <a:gd name="connsiteY4" fmla="*/ 0 h 118937"/>
                <a:gd name="connsiteX0" fmla="*/ 118937 w 210377"/>
                <a:gd name="connsiteY0" fmla="*/ 0 h 118937"/>
                <a:gd name="connsiteX1" fmla="*/ 118937 w 210377"/>
                <a:gd name="connsiteY1" fmla="*/ 118937 h 118937"/>
                <a:gd name="connsiteX2" fmla="*/ 0 w 210377"/>
                <a:gd name="connsiteY2" fmla="*/ 118937 h 118937"/>
                <a:gd name="connsiteX3" fmla="*/ 0 w 210377"/>
                <a:gd name="connsiteY3" fmla="*/ 0 h 118937"/>
                <a:gd name="connsiteX4" fmla="*/ 210377 w 210377"/>
                <a:gd name="connsiteY4" fmla="*/ 91440 h 118937"/>
                <a:gd name="connsiteX0" fmla="*/ 118937 w 118937"/>
                <a:gd name="connsiteY0" fmla="*/ 0 h 118937"/>
                <a:gd name="connsiteX1" fmla="*/ 118937 w 118937"/>
                <a:gd name="connsiteY1" fmla="*/ 118937 h 118937"/>
                <a:gd name="connsiteX2" fmla="*/ 0 w 118937"/>
                <a:gd name="connsiteY2" fmla="*/ 118937 h 118937"/>
                <a:gd name="connsiteX3" fmla="*/ 0 w 118937"/>
                <a:gd name="connsiteY3" fmla="*/ 0 h 118937"/>
                <a:gd name="connsiteX0" fmla="*/ 118937 w 118937"/>
                <a:gd name="connsiteY0" fmla="*/ 118937 h 118937"/>
                <a:gd name="connsiteX1" fmla="*/ 0 w 118937"/>
                <a:gd name="connsiteY1" fmla="*/ 118937 h 118937"/>
                <a:gd name="connsiteX2" fmla="*/ 0 w 118937"/>
                <a:gd name="connsiteY2" fmla="*/ 0 h 11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937" h="118937">
                  <a:moveTo>
                    <a:pt x="118937" y="118937"/>
                  </a:moveTo>
                  <a:lnTo>
                    <a:pt x="0" y="11893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Rectangle 72">
              <a:extLst>
                <a:ext uri="{FF2B5EF4-FFF2-40B4-BE49-F238E27FC236}">
                  <a16:creationId xmlns:a16="http://schemas.microsoft.com/office/drawing/2014/main" id="{CE9DFF2A-76EA-4550-9DD2-8A4F32373BE6}"/>
                </a:ext>
              </a:extLst>
            </p:cNvPr>
            <p:cNvSpPr/>
            <p:nvPr/>
          </p:nvSpPr>
          <p:spPr bwMode="auto">
            <a:xfrm rot="10800000">
              <a:off x="3639107" y="2187342"/>
              <a:ext cx="118937" cy="118937"/>
            </a:xfrm>
            <a:custGeom>
              <a:avLst/>
              <a:gdLst>
                <a:gd name="connsiteX0" fmla="*/ 0 w 118937"/>
                <a:gd name="connsiteY0" fmla="*/ 0 h 118937"/>
                <a:gd name="connsiteX1" fmla="*/ 118937 w 118937"/>
                <a:gd name="connsiteY1" fmla="*/ 0 h 118937"/>
                <a:gd name="connsiteX2" fmla="*/ 118937 w 118937"/>
                <a:gd name="connsiteY2" fmla="*/ 118937 h 118937"/>
                <a:gd name="connsiteX3" fmla="*/ 0 w 118937"/>
                <a:gd name="connsiteY3" fmla="*/ 118937 h 118937"/>
                <a:gd name="connsiteX4" fmla="*/ 0 w 118937"/>
                <a:gd name="connsiteY4" fmla="*/ 0 h 118937"/>
                <a:gd name="connsiteX0" fmla="*/ 118937 w 210377"/>
                <a:gd name="connsiteY0" fmla="*/ 0 h 118937"/>
                <a:gd name="connsiteX1" fmla="*/ 118937 w 210377"/>
                <a:gd name="connsiteY1" fmla="*/ 118937 h 118937"/>
                <a:gd name="connsiteX2" fmla="*/ 0 w 210377"/>
                <a:gd name="connsiteY2" fmla="*/ 118937 h 118937"/>
                <a:gd name="connsiteX3" fmla="*/ 0 w 210377"/>
                <a:gd name="connsiteY3" fmla="*/ 0 h 118937"/>
                <a:gd name="connsiteX4" fmla="*/ 210377 w 210377"/>
                <a:gd name="connsiteY4" fmla="*/ 91440 h 118937"/>
                <a:gd name="connsiteX0" fmla="*/ 118937 w 118937"/>
                <a:gd name="connsiteY0" fmla="*/ 0 h 118937"/>
                <a:gd name="connsiteX1" fmla="*/ 118937 w 118937"/>
                <a:gd name="connsiteY1" fmla="*/ 118937 h 118937"/>
                <a:gd name="connsiteX2" fmla="*/ 0 w 118937"/>
                <a:gd name="connsiteY2" fmla="*/ 118937 h 118937"/>
                <a:gd name="connsiteX3" fmla="*/ 0 w 118937"/>
                <a:gd name="connsiteY3" fmla="*/ 0 h 118937"/>
                <a:gd name="connsiteX0" fmla="*/ 118937 w 118937"/>
                <a:gd name="connsiteY0" fmla="*/ 118937 h 118937"/>
                <a:gd name="connsiteX1" fmla="*/ 0 w 118937"/>
                <a:gd name="connsiteY1" fmla="*/ 118937 h 118937"/>
                <a:gd name="connsiteX2" fmla="*/ 0 w 118937"/>
                <a:gd name="connsiteY2" fmla="*/ 0 h 11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937" h="118937">
                  <a:moveTo>
                    <a:pt x="118937" y="118937"/>
                  </a:moveTo>
                  <a:lnTo>
                    <a:pt x="0" y="11893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6E926C19-FD62-415D-9690-6EF96E83652C}"/>
              </a:ext>
            </a:extLst>
          </p:cNvPr>
          <p:cNvCxnSpPr>
            <a:cxnSpLocks/>
          </p:cNvCxnSpPr>
          <p:nvPr/>
        </p:nvCxnSpPr>
        <p:spPr>
          <a:xfrm>
            <a:off x="5640222" y="5385440"/>
            <a:ext cx="2461942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ight Bracket 121">
            <a:extLst>
              <a:ext uri="{FF2B5EF4-FFF2-40B4-BE49-F238E27FC236}">
                <a16:creationId xmlns:a16="http://schemas.microsoft.com/office/drawing/2014/main" id="{B5B3EFAE-4C24-424B-9669-C7FB6150CBB3}"/>
              </a:ext>
            </a:extLst>
          </p:cNvPr>
          <p:cNvSpPr/>
          <p:nvPr/>
        </p:nvSpPr>
        <p:spPr>
          <a:xfrm>
            <a:off x="1764656" y="1985573"/>
            <a:ext cx="87550" cy="1920240"/>
          </a:xfrm>
          <a:prstGeom prst="rightBracket">
            <a:avLst/>
          </a:prstGeom>
          <a:ln w="12700">
            <a:solidFill>
              <a:srgbClr val="0078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6B332C5B-7066-47FB-BE16-00BC1E0D45CB}"/>
              </a:ext>
            </a:extLst>
          </p:cNvPr>
          <p:cNvCxnSpPr>
            <a:cxnSpLocks/>
          </p:cNvCxnSpPr>
          <p:nvPr/>
        </p:nvCxnSpPr>
        <p:spPr>
          <a:xfrm>
            <a:off x="7879142" y="3358014"/>
            <a:ext cx="2811969" cy="1541451"/>
          </a:xfrm>
          <a:prstGeom prst="bentConnector3">
            <a:avLst>
              <a:gd name="adj1" fmla="val 50000"/>
            </a:avLst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ight Bracket 123">
            <a:extLst>
              <a:ext uri="{FF2B5EF4-FFF2-40B4-BE49-F238E27FC236}">
                <a16:creationId xmlns:a16="http://schemas.microsoft.com/office/drawing/2014/main" id="{E50A95BA-77A9-43F1-8A6E-EE601E951C78}"/>
              </a:ext>
            </a:extLst>
          </p:cNvPr>
          <p:cNvSpPr/>
          <p:nvPr/>
        </p:nvSpPr>
        <p:spPr>
          <a:xfrm>
            <a:off x="1767077" y="4714852"/>
            <a:ext cx="87550" cy="1371600"/>
          </a:xfrm>
          <a:prstGeom prst="rightBracket">
            <a:avLst/>
          </a:prstGeom>
          <a:ln w="12700">
            <a:solidFill>
              <a:srgbClr val="0078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255925D-EBC5-4766-B111-39BFE911ED14}"/>
              </a:ext>
            </a:extLst>
          </p:cNvPr>
          <p:cNvGrpSpPr/>
          <p:nvPr/>
        </p:nvGrpSpPr>
        <p:grpSpPr>
          <a:xfrm>
            <a:off x="10896070" y="4781833"/>
            <a:ext cx="784139" cy="538298"/>
            <a:chOff x="10791630" y="4209709"/>
            <a:chExt cx="982164" cy="579530"/>
          </a:xfrm>
        </p:grpSpPr>
        <p:sp useBgFill="1">
          <p:nvSpPr>
            <p:cNvPr id="126" name="Freeform 50">
              <a:extLst>
                <a:ext uri="{FF2B5EF4-FFF2-40B4-BE49-F238E27FC236}">
                  <a16:creationId xmlns:a16="http://schemas.microsoft.com/office/drawing/2014/main" id="{A6B36BD5-8CC9-46D4-85CE-4D1D2E7B4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9477" y="4489574"/>
              <a:ext cx="434317" cy="299665"/>
            </a:xfrm>
            <a:custGeom>
              <a:avLst/>
              <a:gdLst>
                <a:gd name="T0" fmla="*/ 724 w 1451"/>
                <a:gd name="T1" fmla="*/ 998 h 999"/>
                <a:gd name="T2" fmla="*/ 0 w 1451"/>
                <a:gd name="T3" fmla="*/ 998 h 999"/>
                <a:gd name="T4" fmla="*/ 0 w 1451"/>
                <a:gd name="T5" fmla="*/ 0 h 999"/>
                <a:gd name="T6" fmla="*/ 1450 w 1451"/>
                <a:gd name="T7" fmla="*/ 0 h 999"/>
                <a:gd name="T8" fmla="*/ 1450 w 1451"/>
                <a:gd name="T9" fmla="*/ 998 h 999"/>
                <a:gd name="T10" fmla="*/ 724 w 1451"/>
                <a:gd name="T11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1" h="999">
                  <a:moveTo>
                    <a:pt x="724" y="998"/>
                  </a:moveTo>
                  <a:lnTo>
                    <a:pt x="0" y="998"/>
                  </a:lnTo>
                  <a:lnTo>
                    <a:pt x="0" y="0"/>
                  </a:lnTo>
                  <a:lnTo>
                    <a:pt x="1450" y="0"/>
                  </a:lnTo>
                  <a:lnTo>
                    <a:pt x="1450" y="998"/>
                  </a:lnTo>
                  <a:lnTo>
                    <a:pt x="724" y="998"/>
                  </a:lnTo>
                </a:path>
              </a:pathLst>
            </a:cu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27" name="Freeform 52">
              <a:extLst>
                <a:ext uri="{FF2B5EF4-FFF2-40B4-BE49-F238E27FC236}">
                  <a16:creationId xmlns:a16="http://schemas.microsoft.com/office/drawing/2014/main" id="{9FDC0810-FBD4-400E-965C-AEF033FF7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0440" y="4209709"/>
              <a:ext cx="748504" cy="472601"/>
            </a:xfrm>
            <a:custGeom>
              <a:avLst/>
              <a:gdLst>
                <a:gd name="T0" fmla="*/ 1249 w 2500"/>
                <a:gd name="T1" fmla="*/ 1577 h 1578"/>
                <a:gd name="T2" fmla="*/ 0 w 2500"/>
                <a:gd name="T3" fmla="*/ 1577 h 1578"/>
                <a:gd name="T4" fmla="*/ 0 w 2500"/>
                <a:gd name="T5" fmla="*/ 0 h 1578"/>
                <a:gd name="T6" fmla="*/ 2499 w 2500"/>
                <a:gd name="T7" fmla="*/ 0 h 1578"/>
                <a:gd name="T8" fmla="*/ 2499 w 2500"/>
                <a:gd name="T9" fmla="*/ 1577 h 1578"/>
                <a:gd name="T10" fmla="*/ 1249 w 2500"/>
                <a:gd name="T11" fmla="*/ 1577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0" h="1578">
                  <a:moveTo>
                    <a:pt x="1249" y="1577"/>
                  </a:moveTo>
                  <a:lnTo>
                    <a:pt x="0" y="1577"/>
                  </a:lnTo>
                  <a:lnTo>
                    <a:pt x="0" y="0"/>
                  </a:lnTo>
                  <a:lnTo>
                    <a:pt x="2499" y="0"/>
                  </a:lnTo>
                  <a:lnTo>
                    <a:pt x="2499" y="1577"/>
                  </a:lnTo>
                  <a:lnTo>
                    <a:pt x="1249" y="1577"/>
                  </a:lnTo>
                </a:path>
              </a:pathLst>
            </a:cu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28" name="Line 54">
              <a:extLst>
                <a:ext uri="{FF2B5EF4-FFF2-40B4-BE49-F238E27FC236}">
                  <a16:creationId xmlns:a16="http://schemas.microsoft.com/office/drawing/2014/main" id="{C51F6C48-90AF-4DAE-B97A-03FD94514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8717" y="4565480"/>
              <a:ext cx="252142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29" name="Line 55">
              <a:extLst>
                <a:ext uri="{FF2B5EF4-FFF2-40B4-BE49-F238E27FC236}">
                  <a16:creationId xmlns:a16="http://schemas.microsoft.com/office/drawing/2014/main" id="{D25F6224-3CB4-4A24-9A27-B8DFDCA59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84689" y="4618944"/>
              <a:ext cx="116170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30" name="Line 56">
              <a:extLst>
                <a:ext uri="{FF2B5EF4-FFF2-40B4-BE49-F238E27FC236}">
                  <a16:creationId xmlns:a16="http://schemas.microsoft.com/office/drawing/2014/main" id="{CCBFCD9B-7A89-4642-A1ED-28AF70CE9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8717" y="4512015"/>
              <a:ext cx="252142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31" name="Freeform 57">
              <a:extLst>
                <a:ext uri="{FF2B5EF4-FFF2-40B4-BE49-F238E27FC236}">
                  <a16:creationId xmlns:a16="http://schemas.microsoft.com/office/drawing/2014/main" id="{4D1216F4-600B-493F-860E-C2D59A73C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2843" y="4369442"/>
              <a:ext cx="80526" cy="80527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32" name="Freeform 58">
              <a:extLst>
                <a:ext uri="{FF2B5EF4-FFF2-40B4-BE49-F238E27FC236}">
                  <a16:creationId xmlns:a16="http://schemas.microsoft.com/office/drawing/2014/main" id="{36749CED-2BAB-4672-8F97-3302A9272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859" y="4436769"/>
              <a:ext cx="80528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33" name="Freeform 59">
              <a:extLst>
                <a:ext uri="{FF2B5EF4-FFF2-40B4-BE49-F238E27FC236}">
                  <a16:creationId xmlns:a16="http://schemas.microsoft.com/office/drawing/2014/main" id="{19792B66-61DA-43C0-97BF-BB61D53C7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0207" y="4302117"/>
              <a:ext cx="80528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34" name="Freeform 60">
              <a:extLst>
                <a:ext uri="{FF2B5EF4-FFF2-40B4-BE49-F238E27FC236}">
                  <a16:creationId xmlns:a16="http://schemas.microsoft.com/office/drawing/2014/main" id="{18E65732-87D4-46FF-ADEC-20DE2331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9115" y="4275715"/>
              <a:ext cx="80528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35" name="Freeform 61">
              <a:extLst>
                <a:ext uri="{FF2B5EF4-FFF2-40B4-BE49-F238E27FC236}">
                  <a16:creationId xmlns:a16="http://schemas.microsoft.com/office/drawing/2014/main" id="{75694D40-B94B-4807-A51D-FDED7192F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7890" y="4275715"/>
              <a:ext cx="80526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36" name="Line 62">
              <a:extLst>
                <a:ext uri="{FF2B5EF4-FFF2-40B4-BE49-F238E27FC236}">
                  <a16:creationId xmlns:a16="http://schemas.microsoft.com/office/drawing/2014/main" id="{4E41FE09-3843-4D43-A17A-0D7CB7CB4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78089" y="4348321"/>
              <a:ext cx="38284" cy="40924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37" name="Line 63">
              <a:extLst>
                <a:ext uri="{FF2B5EF4-FFF2-40B4-BE49-F238E27FC236}">
                  <a16:creationId xmlns:a16="http://schemas.microsoft.com/office/drawing/2014/main" id="{D5D574B5-CC4F-4ECE-8735-B09F84B38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71160" y="4349641"/>
              <a:ext cx="38283" cy="38283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38" name="Line 64">
              <a:extLst>
                <a:ext uri="{FF2B5EF4-FFF2-40B4-BE49-F238E27FC236}">
                  <a16:creationId xmlns:a16="http://schemas.microsoft.com/office/drawing/2014/main" id="{B3BDF81E-AC7A-4BA6-AF1E-E9ED0C190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10106" y="4348320"/>
              <a:ext cx="112210" cy="10957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39" name="Line 65">
              <a:extLst>
                <a:ext uri="{FF2B5EF4-FFF2-40B4-BE49-F238E27FC236}">
                  <a16:creationId xmlns:a16="http://schemas.microsoft.com/office/drawing/2014/main" id="{7365336E-4C1C-4722-BF9F-4925F8CB2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2253" y="4377363"/>
              <a:ext cx="79207" cy="79207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40" name="Freeform 66">
              <a:extLst>
                <a:ext uri="{FF2B5EF4-FFF2-40B4-BE49-F238E27FC236}">
                  <a16:creationId xmlns:a16="http://schemas.microsoft.com/office/drawing/2014/main" id="{1CA57558-32C7-4903-B901-EFBFD4B63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1630" y="4489574"/>
              <a:ext cx="493722" cy="299665"/>
            </a:xfrm>
            <a:custGeom>
              <a:avLst/>
              <a:gdLst>
                <a:gd name="T0" fmla="*/ 825 w 1650"/>
                <a:gd name="T1" fmla="*/ 998 h 999"/>
                <a:gd name="T2" fmla="*/ 0 w 1650"/>
                <a:gd name="T3" fmla="*/ 998 h 999"/>
                <a:gd name="T4" fmla="*/ 0 w 1650"/>
                <a:gd name="T5" fmla="*/ 0 h 999"/>
                <a:gd name="T6" fmla="*/ 1649 w 1650"/>
                <a:gd name="T7" fmla="*/ 0 h 999"/>
                <a:gd name="T8" fmla="*/ 1649 w 1650"/>
                <a:gd name="T9" fmla="*/ 998 h 999"/>
                <a:gd name="T10" fmla="*/ 825 w 1650"/>
                <a:gd name="T11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0" h="999">
                  <a:moveTo>
                    <a:pt x="825" y="998"/>
                  </a:moveTo>
                  <a:lnTo>
                    <a:pt x="0" y="998"/>
                  </a:lnTo>
                  <a:lnTo>
                    <a:pt x="0" y="0"/>
                  </a:lnTo>
                  <a:lnTo>
                    <a:pt x="1649" y="0"/>
                  </a:lnTo>
                  <a:lnTo>
                    <a:pt x="1649" y="998"/>
                  </a:lnTo>
                  <a:lnTo>
                    <a:pt x="825" y="998"/>
                  </a:lnTo>
                </a:path>
              </a:pathLst>
            </a:cu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EA082DB9-4985-4072-8D64-5A32A91C70E4}"/>
                </a:ext>
              </a:extLst>
            </p:cNvPr>
            <p:cNvGrpSpPr/>
            <p:nvPr/>
          </p:nvGrpSpPr>
          <p:grpSpPr>
            <a:xfrm>
              <a:off x="10913128" y="4544291"/>
              <a:ext cx="243440" cy="185324"/>
              <a:chOff x="2502877" y="2643553"/>
              <a:chExt cx="3651737" cy="2779942"/>
            </a:xfrm>
          </p:grpSpPr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1216289B-CDF4-49AF-9201-2941CE18B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3655" y="4505747"/>
                <a:ext cx="0" cy="917748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0008ED50-6037-4BAD-A0D2-4A0023C4C0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3069" y="3734649"/>
                <a:ext cx="0" cy="1688846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7092D813-183A-4E5C-BD4A-77FF058774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2482" y="4051603"/>
                <a:ext cx="0" cy="137189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ADBBD32-B6FF-4426-A56A-8541028B48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0632" y="3185667"/>
                <a:ext cx="0" cy="2237828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Freeform: Shape 581">
                <a:extLst>
                  <a:ext uri="{FF2B5EF4-FFF2-40B4-BE49-F238E27FC236}">
                    <a16:creationId xmlns:a16="http://schemas.microsoft.com/office/drawing/2014/main" id="{3FD66D42-B233-431E-9F9F-91E7FF088431}"/>
                  </a:ext>
                </a:extLst>
              </p:cNvPr>
              <p:cNvSpPr/>
              <p:nvPr/>
            </p:nvSpPr>
            <p:spPr bwMode="auto">
              <a:xfrm>
                <a:off x="2502877" y="2643553"/>
                <a:ext cx="3651737" cy="2288931"/>
              </a:xfrm>
              <a:custGeom>
                <a:avLst/>
                <a:gdLst>
                  <a:gd name="connsiteX0" fmla="*/ 396145 w 3651737"/>
                  <a:gd name="connsiteY0" fmla="*/ 0 h 2582009"/>
                  <a:gd name="connsiteX1" fmla="*/ 3255592 w 3651737"/>
                  <a:gd name="connsiteY1" fmla="*/ 0 h 2582009"/>
                  <a:gd name="connsiteX2" fmla="*/ 3651737 w 3651737"/>
                  <a:gd name="connsiteY2" fmla="*/ 396145 h 2582009"/>
                  <a:gd name="connsiteX3" fmla="*/ 3651737 w 3651737"/>
                  <a:gd name="connsiteY3" fmla="*/ 1892786 h 2582009"/>
                  <a:gd name="connsiteX4" fmla="*/ 3255592 w 3651737"/>
                  <a:gd name="connsiteY4" fmla="*/ 2288931 h 2582009"/>
                  <a:gd name="connsiteX5" fmla="*/ 3196003 w 3651737"/>
                  <a:gd name="connsiteY5" fmla="*/ 2288931 h 2582009"/>
                  <a:gd name="connsiteX6" fmla="*/ 3196003 w 3651737"/>
                  <a:gd name="connsiteY6" fmla="*/ 2582009 h 2582009"/>
                  <a:gd name="connsiteX7" fmla="*/ 455734 w 3651737"/>
                  <a:gd name="connsiteY7" fmla="*/ 2582009 h 2582009"/>
                  <a:gd name="connsiteX8" fmla="*/ 455734 w 3651737"/>
                  <a:gd name="connsiteY8" fmla="*/ 2288931 h 2582009"/>
                  <a:gd name="connsiteX9" fmla="*/ 396145 w 3651737"/>
                  <a:gd name="connsiteY9" fmla="*/ 2288931 h 2582009"/>
                  <a:gd name="connsiteX10" fmla="*/ 0 w 3651737"/>
                  <a:gd name="connsiteY10" fmla="*/ 1892786 h 2582009"/>
                  <a:gd name="connsiteX11" fmla="*/ 0 w 3651737"/>
                  <a:gd name="connsiteY11" fmla="*/ 396145 h 2582009"/>
                  <a:gd name="connsiteX12" fmla="*/ 396145 w 3651737"/>
                  <a:gd name="connsiteY12" fmla="*/ 0 h 2582009"/>
                  <a:gd name="connsiteX0" fmla="*/ 455734 w 3651737"/>
                  <a:gd name="connsiteY0" fmla="*/ 2582009 h 2673449"/>
                  <a:gd name="connsiteX1" fmla="*/ 455734 w 3651737"/>
                  <a:gd name="connsiteY1" fmla="*/ 2288931 h 2673449"/>
                  <a:gd name="connsiteX2" fmla="*/ 396145 w 3651737"/>
                  <a:gd name="connsiteY2" fmla="*/ 2288931 h 2673449"/>
                  <a:gd name="connsiteX3" fmla="*/ 0 w 3651737"/>
                  <a:gd name="connsiteY3" fmla="*/ 1892786 h 2673449"/>
                  <a:gd name="connsiteX4" fmla="*/ 0 w 3651737"/>
                  <a:gd name="connsiteY4" fmla="*/ 396145 h 2673449"/>
                  <a:gd name="connsiteX5" fmla="*/ 396145 w 3651737"/>
                  <a:gd name="connsiteY5" fmla="*/ 0 h 2673449"/>
                  <a:gd name="connsiteX6" fmla="*/ 3255592 w 3651737"/>
                  <a:gd name="connsiteY6" fmla="*/ 0 h 2673449"/>
                  <a:gd name="connsiteX7" fmla="*/ 3651737 w 3651737"/>
                  <a:gd name="connsiteY7" fmla="*/ 396145 h 2673449"/>
                  <a:gd name="connsiteX8" fmla="*/ 3651737 w 3651737"/>
                  <a:gd name="connsiteY8" fmla="*/ 1892786 h 2673449"/>
                  <a:gd name="connsiteX9" fmla="*/ 3255592 w 3651737"/>
                  <a:gd name="connsiteY9" fmla="*/ 2288931 h 2673449"/>
                  <a:gd name="connsiteX10" fmla="*/ 3196003 w 3651737"/>
                  <a:gd name="connsiteY10" fmla="*/ 2288931 h 2673449"/>
                  <a:gd name="connsiteX11" fmla="*/ 3196003 w 3651737"/>
                  <a:gd name="connsiteY11" fmla="*/ 2582009 h 2673449"/>
                  <a:gd name="connsiteX12" fmla="*/ 547174 w 3651737"/>
                  <a:gd name="connsiteY12" fmla="*/ 2673449 h 2673449"/>
                  <a:gd name="connsiteX0" fmla="*/ 455734 w 3651737"/>
                  <a:gd name="connsiteY0" fmla="*/ 2582009 h 2582009"/>
                  <a:gd name="connsiteX1" fmla="*/ 455734 w 3651737"/>
                  <a:gd name="connsiteY1" fmla="*/ 2288931 h 2582009"/>
                  <a:gd name="connsiteX2" fmla="*/ 396145 w 3651737"/>
                  <a:gd name="connsiteY2" fmla="*/ 2288931 h 2582009"/>
                  <a:gd name="connsiteX3" fmla="*/ 0 w 3651737"/>
                  <a:gd name="connsiteY3" fmla="*/ 1892786 h 2582009"/>
                  <a:gd name="connsiteX4" fmla="*/ 0 w 3651737"/>
                  <a:gd name="connsiteY4" fmla="*/ 396145 h 2582009"/>
                  <a:gd name="connsiteX5" fmla="*/ 396145 w 3651737"/>
                  <a:gd name="connsiteY5" fmla="*/ 0 h 2582009"/>
                  <a:gd name="connsiteX6" fmla="*/ 3255592 w 3651737"/>
                  <a:gd name="connsiteY6" fmla="*/ 0 h 2582009"/>
                  <a:gd name="connsiteX7" fmla="*/ 3651737 w 3651737"/>
                  <a:gd name="connsiteY7" fmla="*/ 396145 h 2582009"/>
                  <a:gd name="connsiteX8" fmla="*/ 3651737 w 3651737"/>
                  <a:gd name="connsiteY8" fmla="*/ 1892786 h 2582009"/>
                  <a:gd name="connsiteX9" fmla="*/ 3255592 w 3651737"/>
                  <a:gd name="connsiteY9" fmla="*/ 2288931 h 2582009"/>
                  <a:gd name="connsiteX10" fmla="*/ 3196003 w 3651737"/>
                  <a:gd name="connsiteY10" fmla="*/ 2288931 h 2582009"/>
                  <a:gd name="connsiteX11" fmla="*/ 3196003 w 3651737"/>
                  <a:gd name="connsiteY11" fmla="*/ 2582009 h 2582009"/>
                  <a:gd name="connsiteX0" fmla="*/ 455734 w 3651737"/>
                  <a:gd name="connsiteY0" fmla="*/ 2288931 h 2582009"/>
                  <a:gd name="connsiteX1" fmla="*/ 396145 w 3651737"/>
                  <a:gd name="connsiteY1" fmla="*/ 2288931 h 2582009"/>
                  <a:gd name="connsiteX2" fmla="*/ 0 w 3651737"/>
                  <a:gd name="connsiteY2" fmla="*/ 1892786 h 2582009"/>
                  <a:gd name="connsiteX3" fmla="*/ 0 w 3651737"/>
                  <a:gd name="connsiteY3" fmla="*/ 396145 h 2582009"/>
                  <a:gd name="connsiteX4" fmla="*/ 396145 w 3651737"/>
                  <a:gd name="connsiteY4" fmla="*/ 0 h 2582009"/>
                  <a:gd name="connsiteX5" fmla="*/ 3255592 w 3651737"/>
                  <a:gd name="connsiteY5" fmla="*/ 0 h 2582009"/>
                  <a:gd name="connsiteX6" fmla="*/ 3651737 w 3651737"/>
                  <a:gd name="connsiteY6" fmla="*/ 396145 h 2582009"/>
                  <a:gd name="connsiteX7" fmla="*/ 3651737 w 3651737"/>
                  <a:gd name="connsiteY7" fmla="*/ 1892786 h 2582009"/>
                  <a:gd name="connsiteX8" fmla="*/ 3255592 w 3651737"/>
                  <a:gd name="connsiteY8" fmla="*/ 2288931 h 2582009"/>
                  <a:gd name="connsiteX9" fmla="*/ 3196003 w 3651737"/>
                  <a:gd name="connsiteY9" fmla="*/ 2288931 h 2582009"/>
                  <a:gd name="connsiteX10" fmla="*/ 3196003 w 3651737"/>
                  <a:gd name="connsiteY10" fmla="*/ 2582009 h 2582009"/>
                  <a:gd name="connsiteX0" fmla="*/ 455734 w 3651737"/>
                  <a:gd name="connsiteY0" fmla="*/ 2288931 h 2288931"/>
                  <a:gd name="connsiteX1" fmla="*/ 396145 w 3651737"/>
                  <a:gd name="connsiteY1" fmla="*/ 2288931 h 2288931"/>
                  <a:gd name="connsiteX2" fmla="*/ 0 w 3651737"/>
                  <a:gd name="connsiteY2" fmla="*/ 1892786 h 2288931"/>
                  <a:gd name="connsiteX3" fmla="*/ 0 w 3651737"/>
                  <a:gd name="connsiteY3" fmla="*/ 396145 h 2288931"/>
                  <a:gd name="connsiteX4" fmla="*/ 396145 w 3651737"/>
                  <a:gd name="connsiteY4" fmla="*/ 0 h 2288931"/>
                  <a:gd name="connsiteX5" fmla="*/ 3255592 w 3651737"/>
                  <a:gd name="connsiteY5" fmla="*/ 0 h 2288931"/>
                  <a:gd name="connsiteX6" fmla="*/ 3651737 w 3651737"/>
                  <a:gd name="connsiteY6" fmla="*/ 396145 h 2288931"/>
                  <a:gd name="connsiteX7" fmla="*/ 3651737 w 3651737"/>
                  <a:gd name="connsiteY7" fmla="*/ 1892786 h 2288931"/>
                  <a:gd name="connsiteX8" fmla="*/ 3255592 w 3651737"/>
                  <a:gd name="connsiteY8" fmla="*/ 2288931 h 2288931"/>
                  <a:gd name="connsiteX9" fmla="*/ 3196003 w 3651737"/>
                  <a:gd name="connsiteY9" fmla="*/ 2288931 h 228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1737" h="2288931">
                    <a:moveTo>
                      <a:pt x="455734" y="2288931"/>
                    </a:moveTo>
                    <a:lnTo>
                      <a:pt x="396145" y="2288931"/>
                    </a:lnTo>
                    <a:cubicBezTo>
                      <a:pt x="177360" y="2288931"/>
                      <a:pt x="0" y="2111571"/>
                      <a:pt x="0" y="1892786"/>
                    </a:cubicBezTo>
                    <a:lnTo>
                      <a:pt x="0" y="396145"/>
                    </a:lnTo>
                    <a:cubicBezTo>
                      <a:pt x="0" y="177360"/>
                      <a:pt x="177360" y="0"/>
                      <a:pt x="396145" y="0"/>
                    </a:cubicBezTo>
                    <a:lnTo>
                      <a:pt x="3255592" y="0"/>
                    </a:lnTo>
                    <a:cubicBezTo>
                      <a:pt x="3474377" y="0"/>
                      <a:pt x="3651737" y="177360"/>
                      <a:pt x="3651737" y="396145"/>
                    </a:cubicBezTo>
                    <a:lnTo>
                      <a:pt x="3651737" y="1892786"/>
                    </a:lnTo>
                    <a:cubicBezTo>
                      <a:pt x="3651737" y="2111571"/>
                      <a:pt x="3474377" y="2288931"/>
                      <a:pt x="3255592" y="2288931"/>
                    </a:cubicBezTo>
                    <a:lnTo>
                      <a:pt x="3196003" y="228893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4955ADE-9A72-492D-B0B3-8F7CB11A799F}"/>
              </a:ext>
            </a:extLst>
          </p:cNvPr>
          <p:cNvSpPr/>
          <p:nvPr/>
        </p:nvSpPr>
        <p:spPr>
          <a:xfrm>
            <a:off x="10528677" y="5358530"/>
            <a:ext cx="156108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-Operational Reports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 Reporting Services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bold" panose="020B0702040204020203" pitchFamily="34" charset="0"/>
              <a:ea typeface="MS PGothic" panose="020B0600070205080204" pitchFamily="34" charset="-128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 -Analytical Dashboards (PowerBI)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4514F8B-6CBB-4E5C-A689-F69406DA0568}"/>
              </a:ext>
            </a:extLst>
          </p:cNvPr>
          <p:cNvSpPr/>
          <p:nvPr/>
        </p:nvSpPr>
        <p:spPr>
          <a:xfrm>
            <a:off x="6649786" y="3358014"/>
            <a:ext cx="1428598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-Azure Databricks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Structured Streaming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(or Azure HDInsight, Azure Stream Analytics)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kern="0" dirty="0">
              <a:solidFill>
                <a:srgbClr val="505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-SQL Server Analytics  Integration Services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0E85B6A-5706-4C93-BECB-A05350497580}"/>
              </a:ext>
            </a:extLst>
          </p:cNvPr>
          <p:cNvGrpSpPr/>
          <p:nvPr/>
        </p:nvGrpSpPr>
        <p:grpSpPr>
          <a:xfrm>
            <a:off x="7159943" y="3046724"/>
            <a:ext cx="408284" cy="333108"/>
            <a:chOff x="5818113" y="2550840"/>
            <a:chExt cx="529278" cy="431824"/>
          </a:xfrm>
        </p:grpSpPr>
        <p:sp>
          <p:nvSpPr>
            <p:cNvPr id="150" name="Diamond 149">
              <a:extLst>
                <a:ext uri="{FF2B5EF4-FFF2-40B4-BE49-F238E27FC236}">
                  <a16:creationId xmlns:a16="http://schemas.microsoft.com/office/drawing/2014/main" id="{125654F6-E409-4F0E-AB8B-36108F65A9D8}"/>
                </a:ext>
              </a:extLst>
            </p:cNvPr>
            <p:cNvSpPr/>
            <p:nvPr/>
          </p:nvSpPr>
          <p:spPr bwMode="auto">
            <a:xfrm>
              <a:off x="5818113" y="2550840"/>
              <a:ext cx="529278" cy="274527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213FBD5-A3D6-4886-9FA8-F8AE4AB15F49}"/>
                </a:ext>
              </a:extLst>
            </p:cNvPr>
            <p:cNvSpPr/>
            <p:nvPr/>
          </p:nvSpPr>
          <p:spPr bwMode="auto">
            <a:xfrm>
              <a:off x="5818113" y="2797200"/>
              <a:ext cx="529278" cy="185464"/>
            </a:xfrm>
            <a:custGeom>
              <a:avLst/>
              <a:gdLst>
                <a:gd name="connsiteX0" fmla="*/ 92930 w 529278"/>
                <a:gd name="connsiteY0" fmla="*/ 0 h 185464"/>
                <a:gd name="connsiteX1" fmla="*/ 264639 w 529278"/>
                <a:gd name="connsiteY1" fmla="*/ 89062 h 185464"/>
                <a:gd name="connsiteX2" fmla="*/ 436348 w 529278"/>
                <a:gd name="connsiteY2" fmla="*/ 0 h 185464"/>
                <a:gd name="connsiteX3" fmla="*/ 529278 w 529278"/>
                <a:gd name="connsiteY3" fmla="*/ 48201 h 185464"/>
                <a:gd name="connsiteX4" fmla="*/ 264639 w 529278"/>
                <a:gd name="connsiteY4" fmla="*/ 185464 h 185464"/>
                <a:gd name="connsiteX5" fmla="*/ 0 w 529278"/>
                <a:gd name="connsiteY5" fmla="*/ 48201 h 185464"/>
                <a:gd name="connsiteX6" fmla="*/ 92930 w 529278"/>
                <a:gd name="connsiteY6" fmla="*/ 0 h 185464"/>
                <a:gd name="connsiteX0" fmla="*/ 264639 w 529278"/>
                <a:gd name="connsiteY0" fmla="*/ 89062 h 185464"/>
                <a:gd name="connsiteX1" fmla="*/ 436348 w 529278"/>
                <a:gd name="connsiteY1" fmla="*/ 0 h 185464"/>
                <a:gd name="connsiteX2" fmla="*/ 529278 w 529278"/>
                <a:gd name="connsiteY2" fmla="*/ 48201 h 185464"/>
                <a:gd name="connsiteX3" fmla="*/ 264639 w 529278"/>
                <a:gd name="connsiteY3" fmla="*/ 185464 h 185464"/>
                <a:gd name="connsiteX4" fmla="*/ 0 w 529278"/>
                <a:gd name="connsiteY4" fmla="*/ 48201 h 185464"/>
                <a:gd name="connsiteX5" fmla="*/ 92930 w 529278"/>
                <a:gd name="connsiteY5" fmla="*/ 0 h 185464"/>
                <a:gd name="connsiteX6" fmla="*/ 356079 w 529278"/>
                <a:gd name="connsiteY6" fmla="*/ 180502 h 185464"/>
                <a:gd name="connsiteX0" fmla="*/ 264639 w 529278"/>
                <a:gd name="connsiteY0" fmla="*/ 89062 h 185464"/>
                <a:gd name="connsiteX1" fmla="*/ 436348 w 529278"/>
                <a:gd name="connsiteY1" fmla="*/ 0 h 185464"/>
                <a:gd name="connsiteX2" fmla="*/ 529278 w 529278"/>
                <a:gd name="connsiteY2" fmla="*/ 48201 h 185464"/>
                <a:gd name="connsiteX3" fmla="*/ 264639 w 529278"/>
                <a:gd name="connsiteY3" fmla="*/ 185464 h 185464"/>
                <a:gd name="connsiteX4" fmla="*/ 0 w 529278"/>
                <a:gd name="connsiteY4" fmla="*/ 48201 h 185464"/>
                <a:gd name="connsiteX5" fmla="*/ 92930 w 529278"/>
                <a:gd name="connsiteY5" fmla="*/ 0 h 185464"/>
                <a:gd name="connsiteX0" fmla="*/ 436348 w 529278"/>
                <a:gd name="connsiteY0" fmla="*/ 0 h 185464"/>
                <a:gd name="connsiteX1" fmla="*/ 529278 w 529278"/>
                <a:gd name="connsiteY1" fmla="*/ 48201 h 185464"/>
                <a:gd name="connsiteX2" fmla="*/ 264639 w 529278"/>
                <a:gd name="connsiteY2" fmla="*/ 185464 h 185464"/>
                <a:gd name="connsiteX3" fmla="*/ 0 w 529278"/>
                <a:gd name="connsiteY3" fmla="*/ 48201 h 185464"/>
                <a:gd name="connsiteX4" fmla="*/ 92930 w 529278"/>
                <a:gd name="connsiteY4" fmla="*/ 0 h 1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278" h="185464">
                  <a:moveTo>
                    <a:pt x="436348" y="0"/>
                  </a:moveTo>
                  <a:lnTo>
                    <a:pt x="529278" y="48201"/>
                  </a:lnTo>
                  <a:lnTo>
                    <a:pt x="264639" y="185464"/>
                  </a:lnTo>
                  <a:lnTo>
                    <a:pt x="0" y="48201"/>
                  </a:lnTo>
                  <a:lnTo>
                    <a:pt x="9293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9E096C01-4F77-4259-A7FC-FFB975673048}"/>
              </a:ext>
            </a:extLst>
          </p:cNvPr>
          <p:cNvCxnSpPr>
            <a:cxnSpLocks/>
          </p:cNvCxnSpPr>
          <p:nvPr/>
        </p:nvCxnSpPr>
        <p:spPr>
          <a:xfrm>
            <a:off x="7364085" y="2616083"/>
            <a:ext cx="0" cy="430641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2D779C0-2C49-4984-8691-3DF9D912F7DF}"/>
              </a:ext>
            </a:extLst>
          </p:cNvPr>
          <p:cNvGrpSpPr/>
          <p:nvPr/>
        </p:nvGrpSpPr>
        <p:grpSpPr>
          <a:xfrm>
            <a:off x="7646828" y="1858410"/>
            <a:ext cx="408284" cy="333108"/>
            <a:chOff x="5818113" y="2550840"/>
            <a:chExt cx="529278" cy="431824"/>
          </a:xfrm>
        </p:grpSpPr>
        <p:sp>
          <p:nvSpPr>
            <p:cNvPr id="154" name="Diamond 153">
              <a:extLst>
                <a:ext uri="{FF2B5EF4-FFF2-40B4-BE49-F238E27FC236}">
                  <a16:creationId xmlns:a16="http://schemas.microsoft.com/office/drawing/2014/main" id="{01DD041C-1564-4EF4-9AB6-4DEAC6DB7E1B}"/>
                </a:ext>
              </a:extLst>
            </p:cNvPr>
            <p:cNvSpPr/>
            <p:nvPr/>
          </p:nvSpPr>
          <p:spPr bwMode="auto">
            <a:xfrm>
              <a:off x="5818113" y="2550840"/>
              <a:ext cx="529278" cy="274527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F8CBD25-1CE0-47E7-ABCA-331E22A1A8AA}"/>
                </a:ext>
              </a:extLst>
            </p:cNvPr>
            <p:cNvSpPr/>
            <p:nvPr/>
          </p:nvSpPr>
          <p:spPr bwMode="auto">
            <a:xfrm>
              <a:off x="5818113" y="2797200"/>
              <a:ext cx="529278" cy="185464"/>
            </a:xfrm>
            <a:custGeom>
              <a:avLst/>
              <a:gdLst>
                <a:gd name="connsiteX0" fmla="*/ 92930 w 529278"/>
                <a:gd name="connsiteY0" fmla="*/ 0 h 185464"/>
                <a:gd name="connsiteX1" fmla="*/ 264639 w 529278"/>
                <a:gd name="connsiteY1" fmla="*/ 89062 h 185464"/>
                <a:gd name="connsiteX2" fmla="*/ 436348 w 529278"/>
                <a:gd name="connsiteY2" fmla="*/ 0 h 185464"/>
                <a:gd name="connsiteX3" fmla="*/ 529278 w 529278"/>
                <a:gd name="connsiteY3" fmla="*/ 48201 h 185464"/>
                <a:gd name="connsiteX4" fmla="*/ 264639 w 529278"/>
                <a:gd name="connsiteY4" fmla="*/ 185464 h 185464"/>
                <a:gd name="connsiteX5" fmla="*/ 0 w 529278"/>
                <a:gd name="connsiteY5" fmla="*/ 48201 h 185464"/>
                <a:gd name="connsiteX6" fmla="*/ 92930 w 529278"/>
                <a:gd name="connsiteY6" fmla="*/ 0 h 185464"/>
                <a:gd name="connsiteX0" fmla="*/ 264639 w 529278"/>
                <a:gd name="connsiteY0" fmla="*/ 89062 h 185464"/>
                <a:gd name="connsiteX1" fmla="*/ 436348 w 529278"/>
                <a:gd name="connsiteY1" fmla="*/ 0 h 185464"/>
                <a:gd name="connsiteX2" fmla="*/ 529278 w 529278"/>
                <a:gd name="connsiteY2" fmla="*/ 48201 h 185464"/>
                <a:gd name="connsiteX3" fmla="*/ 264639 w 529278"/>
                <a:gd name="connsiteY3" fmla="*/ 185464 h 185464"/>
                <a:gd name="connsiteX4" fmla="*/ 0 w 529278"/>
                <a:gd name="connsiteY4" fmla="*/ 48201 h 185464"/>
                <a:gd name="connsiteX5" fmla="*/ 92930 w 529278"/>
                <a:gd name="connsiteY5" fmla="*/ 0 h 185464"/>
                <a:gd name="connsiteX6" fmla="*/ 356079 w 529278"/>
                <a:gd name="connsiteY6" fmla="*/ 180502 h 185464"/>
                <a:gd name="connsiteX0" fmla="*/ 264639 w 529278"/>
                <a:gd name="connsiteY0" fmla="*/ 89062 h 185464"/>
                <a:gd name="connsiteX1" fmla="*/ 436348 w 529278"/>
                <a:gd name="connsiteY1" fmla="*/ 0 h 185464"/>
                <a:gd name="connsiteX2" fmla="*/ 529278 w 529278"/>
                <a:gd name="connsiteY2" fmla="*/ 48201 h 185464"/>
                <a:gd name="connsiteX3" fmla="*/ 264639 w 529278"/>
                <a:gd name="connsiteY3" fmla="*/ 185464 h 185464"/>
                <a:gd name="connsiteX4" fmla="*/ 0 w 529278"/>
                <a:gd name="connsiteY4" fmla="*/ 48201 h 185464"/>
                <a:gd name="connsiteX5" fmla="*/ 92930 w 529278"/>
                <a:gd name="connsiteY5" fmla="*/ 0 h 185464"/>
                <a:gd name="connsiteX0" fmla="*/ 436348 w 529278"/>
                <a:gd name="connsiteY0" fmla="*/ 0 h 185464"/>
                <a:gd name="connsiteX1" fmla="*/ 529278 w 529278"/>
                <a:gd name="connsiteY1" fmla="*/ 48201 h 185464"/>
                <a:gd name="connsiteX2" fmla="*/ 264639 w 529278"/>
                <a:gd name="connsiteY2" fmla="*/ 185464 h 185464"/>
                <a:gd name="connsiteX3" fmla="*/ 0 w 529278"/>
                <a:gd name="connsiteY3" fmla="*/ 48201 h 185464"/>
                <a:gd name="connsiteX4" fmla="*/ 92930 w 529278"/>
                <a:gd name="connsiteY4" fmla="*/ 0 h 1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278" h="185464">
                  <a:moveTo>
                    <a:pt x="436348" y="0"/>
                  </a:moveTo>
                  <a:lnTo>
                    <a:pt x="529278" y="48201"/>
                  </a:lnTo>
                  <a:lnTo>
                    <a:pt x="264639" y="185464"/>
                  </a:lnTo>
                  <a:lnTo>
                    <a:pt x="0" y="48201"/>
                  </a:lnTo>
                  <a:lnTo>
                    <a:pt x="9293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E3B5EE7-8CCA-41A2-9111-B50135CE1C35}"/>
              </a:ext>
            </a:extLst>
          </p:cNvPr>
          <p:cNvSpPr/>
          <p:nvPr/>
        </p:nvSpPr>
        <p:spPr>
          <a:xfrm>
            <a:off x="7258215" y="2200106"/>
            <a:ext cx="1226077" cy="7694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-Azure Databricks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(Spark ML,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SparkR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)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-SQL Server </a:t>
            </a:r>
            <a:r>
              <a:rPr lang="en-US" sz="800" kern="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 and Python Integration Services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</a:p>
        </p:txBody>
      </p:sp>
      <p:grpSp>
        <p:nvGrpSpPr>
          <p:cNvPr id="157" name="Group 11">
            <a:extLst>
              <a:ext uri="{FF2B5EF4-FFF2-40B4-BE49-F238E27FC236}">
                <a16:creationId xmlns:a16="http://schemas.microsoft.com/office/drawing/2014/main" id="{11578721-6ECC-4483-B90A-E0D638C7A0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35643" y="1849163"/>
            <a:ext cx="305803" cy="333108"/>
            <a:chOff x="3861" y="4291602"/>
            <a:chExt cx="112" cy="244433"/>
          </a:xfrm>
        </p:grpSpPr>
        <p:sp>
          <p:nvSpPr>
            <p:cNvPr id="158" name="Freeform 12">
              <a:extLst>
                <a:ext uri="{FF2B5EF4-FFF2-40B4-BE49-F238E27FC236}">
                  <a16:creationId xmlns:a16="http://schemas.microsoft.com/office/drawing/2014/main" id="{A7E8BF24-D8D8-4C1F-816F-2670EB44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4291602"/>
              <a:ext cx="112" cy="244433"/>
            </a:xfrm>
            <a:custGeom>
              <a:avLst/>
              <a:gdLst>
                <a:gd name="T0" fmla="*/ 24 w 80"/>
                <a:gd name="T1" fmla="*/ 36 h 88"/>
                <a:gd name="T2" fmla="*/ 4 w 80"/>
                <a:gd name="T3" fmla="*/ 74 h 88"/>
                <a:gd name="T4" fmla="*/ 12 w 80"/>
                <a:gd name="T5" fmla="*/ 88 h 88"/>
                <a:gd name="T6" fmla="*/ 68 w 80"/>
                <a:gd name="T7" fmla="*/ 88 h 88"/>
                <a:gd name="T8" fmla="*/ 76 w 80"/>
                <a:gd name="T9" fmla="*/ 74 h 88"/>
                <a:gd name="T10" fmla="*/ 56 w 80"/>
                <a:gd name="T11" fmla="*/ 36 h 88"/>
                <a:gd name="T12" fmla="*/ 56 w 80"/>
                <a:gd name="T13" fmla="*/ 0 h 88"/>
                <a:gd name="T14" fmla="*/ 24 w 80"/>
                <a:gd name="T15" fmla="*/ 0 h 88"/>
                <a:gd name="T16" fmla="*/ 24 w 80"/>
                <a:gd name="T1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8">
                  <a:moveTo>
                    <a:pt x="24" y="36"/>
                  </a:move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5" y="88"/>
                    <a:pt x="12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5" y="88"/>
                    <a:pt x="80" y="80"/>
                    <a:pt x="76" y="7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6"/>
                  </a:ln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59" name="Line 13">
              <a:extLst>
                <a:ext uri="{FF2B5EF4-FFF2-40B4-BE49-F238E27FC236}">
                  <a16:creationId xmlns:a16="http://schemas.microsoft.com/office/drawing/2014/main" id="{EE281C61-1665-470E-A97D-D5607C5C0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4" y="4469918"/>
              <a:ext cx="84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60" name="Line 14">
              <a:extLst>
                <a:ext uri="{FF2B5EF4-FFF2-40B4-BE49-F238E27FC236}">
                  <a16:creationId xmlns:a16="http://schemas.microsoft.com/office/drawing/2014/main" id="{BDFB6E9C-C6CC-4A25-94C1-8824EA908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4335680"/>
              <a:ext cx="16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61" name="Line 15">
              <a:extLst>
                <a:ext uri="{FF2B5EF4-FFF2-40B4-BE49-F238E27FC236}">
                  <a16:creationId xmlns:a16="http://schemas.microsoft.com/office/drawing/2014/main" id="{E93142A0-C1BB-4F35-A4B0-2A2B824C5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4379758"/>
              <a:ext cx="16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62" name="Line 16">
              <a:extLst>
                <a:ext uri="{FF2B5EF4-FFF2-40B4-BE49-F238E27FC236}">
                  <a16:creationId xmlns:a16="http://schemas.microsoft.com/office/drawing/2014/main" id="{608B2C27-9893-4F88-A282-33753179D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4425840"/>
              <a:ext cx="25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63" name="Line 17">
              <a:extLst>
                <a:ext uri="{FF2B5EF4-FFF2-40B4-BE49-F238E27FC236}">
                  <a16:creationId xmlns:a16="http://schemas.microsoft.com/office/drawing/2014/main" id="{433931FB-A9BD-4267-9257-C7C7CEAB0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" y="4291602"/>
              <a:ext cx="68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4810CF8-7558-4FCA-B8B0-DD5C91B671FE}"/>
              </a:ext>
            </a:extLst>
          </p:cNvPr>
          <p:cNvSpPr/>
          <p:nvPr/>
        </p:nvSpPr>
        <p:spPr>
          <a:xfrm>
            <a:off x="6175507" y="2200124"/>
            <a:ext cx="1226077" cy="86177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-Azure Machine Learning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-SQL Server Machine Learning Services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165" name="Title 3">
            <a:extLst>
              <a:ext uri="{FF2B5EF4-FFF2-40B4-BE49-F238E27FC236}">
                <a16:creationId xmlns:a16="http://schemas.microsoft.com/office/drawing/2014/main" id="{48AA23A7-D939-4A64-8DC6-595788C23225}"/>
              </a:ext>
            </a:extLst>
          </p:cNvPr>
          <p:cNvSpPr txBox="1">
            <a:spLocks/>
          </p:cNvSpPr>
          <p:nvPr/>
        </p:nvSpPr>
        <p:spPr>
          <a:xfrm>
            <a:off x="283464" y="256032"/>
            <a:ext cx="11655840" cy="596496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rgbClr val="0078D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 Time Analytics</a:t>
            </a:r>
          </a:p>
        </p:txBody>
      </p:sp>
    </p:spTree>
    <p:extLst>
      <p:ext uri="{BB962C8B-B14F-4D97-AF65-F5344CB8AC3E}">
        <p14:creationId xmlns:p14="http://schemas.microsoft.com/office/powerpoint/2010/main" val="1877830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339D2E0A-4BB9-4624-9C81-86953DC37E76}"/>
              </a:ext>
            </a:extLst>
          </p:cNvPr>
          <p:cNvGrpSpPr/>
          <p:nvPr/>
        </p:nvGrpSpPr>
        <p:grpSpPr>
          <a:xfrm>
            <a:off x="263999" y="4979867"/>
            <a:ext cx="1549001" cy="842004"/>
            <a:chOff x="263999" y="4368454"/>
            <a:chExt cx="1549001" cy="84200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C593434-F361-4778-A352-73BD9CD06C28}"/>
                </a:ext>
              </a:extLst>
            </p:cNvPr>
            <p:cNvGrpSpPr/>
            <p:nvPr/>
          </p:nvGrpSpPr>
          <p:grpSpPr>
            <a:xfrm>
              <a:off x="816403" y="4368454"/>
              <a:ext cx="444192" cy="386556"/>
              <a:chOff x="1777107" y="1240971"/>
              <a:chExt cx="1471494" cy="1280568"/>
            </a:xfrm>
          </p:grpSpPr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92985F9C-BF3C-44A8-9CF4-B65629014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107" y="1240971"/>
                <a:ext cx="1471494" cy="1151010"/>
              </a:xfrm>
              <a:custGeom>
                <a:avLst/>
                <a:gdLst>
                  <a:gd name="T0" fmla="*/ 4759 w 4760"/>
                  <a:gd name="T1" fmla="*/ 3395 h 3724"/>
                  <a:gd name="T2" fmla="*/ 4449 w 4760"/>
                  <a:gd name="T3" fmla="*/ 3723 h 3724"/>
                  <a:gd name="T4" fmla="*/ 310 w 4760"/>
                  <a:gd name="T5" fmla="*/ 3723 h 3724"/>
                  <a:gd name="T6" fmla="*/ 0 w 4760"/>
                  <a:gd name="T7" fmla="*/ 3395 h 3724"/>
                  <a:gd name="T8" fmla="*/ 0 w 4760"/>
                  <a:gd name="T9" fmla="*/ 328 h 3724"/>
                  <a:gd name="T10" fmla="*/ 310 w 4760"/>
                  <a:gd name="T11" fmla="*/ 0 h 3724"/>
                  <a:gd name="T12" fmla="*/ 4449 w 4760"/>
                  <a:gd name="T13" fmla="*/ 0 h 3724"/>
                  <a:gd name="T14" fmla="*/ 4759 w 4760"/>
                  <a:gd name="T15" fmla="*/ 328 h 3724"/>
                  <a:gd name="T16" fmla="*/ 4759 w 4760"/>
                  <a:gd name="T17" fmla="*/ 3395 h 3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0" h="3724">
                    <a:moveTo>
                      <a:pt x="4759" y="3395"/>
                    </a:moveTo>
                    <a:cubicBezTo>
                      <a:pt x="4759" y="3576"/>
                      <a:pt x="4620" y="3723"/>
                      <a:pt x="4449" y="3723"/>
                    </a:cubicBezTo>
                    <a:lnTo>
                      <a:pt x="310" y="3723"/>
                    </a:lnTo>
                    <a:cubicBezTo>
                      <a:pt x="139" y="3723"/>
                      <a:pt x="0" y="3576"/>
                      <a:pt x="0" y="3395"/>
                    </a:cubicBezTo>
                    <a:lnTo>
                      <a:pt x="0" y="328"/>
                    </a:lnTo>
                    <a:cubicBezTo>
                      <a:pt x="0" y="147"/>
                      <a:pt x="139" y="0"/>
                      <a:pt x="310" y="0"/>
                    </a:cubicBezTo>
                    <a:lnTo>
                      <a:pt x="4449" y="0"/>
                    </a:lnTo>
                    <a:cubicBezTo>
                      <a:pt x="4620" y="0"/>
                      <a:pt x="4759" y="147"/>
                      <a:pt x="4759" y="328"/>
                    </a:cubicBezTo>
                    <a:lnTo>
                      <a:pt x="4759" y="3395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225F6277-CDD8-4F2E-B31B-0240C452B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746" y="2521539"/>
                <a:ext cx="90421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" name="Line 20">
                <a:extLst>
                  <a:ext uri="{FF2B5EF4-FFF2-40B4-BE49-F238E27FC236}">
                    <a16:creationId xmlns:a16="http://schemas.microsoft.com/office/drawing/2014/main" id="{15BD13BF-3164-4F63-BA7B-A844C3360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2854" y="2393347"/>
                <a:ext cx="0" cy="12819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A884A02A-20EC-4D74-8113-E98629A56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806" y="2232421"/>
                <a:ext cx="64096" cy="64096"/>
              </a:xfrm>
              <a:custGeom>
                <a:avLst/>
                <a:gdLst>
                  <a:gd name="T0" fmla="*/ 205 w 206"/>
                  <a:gd name="T1" fmla="*/ 103 h 207"/>
                  <a:gd name="T2" fmla="*/ 192 w 206"/>
                  <a:gd name="T3" fmla="*/ 155 h 207"/>
                  <a:gd name="T4" fmla="*/ 154 w 206"/>
                  <a:gd name="T5" fmla="*/ 192 h 207"/>
                  <a:gd name="T6" fmla="*/ 103 w 206"/>
                  <a:gd name="T7" fmla="*/ 206 h 207"/>
                  <a:gd name="T8" fmla="*/ 51 w 206"/>
                  <a:gd name="T9" fmla="*/ 192 h 207"/>
                  <a:gd name="T10" fmla="*/ 13 w 206"/>
                  <a:gd name="T11" fmla="*/ 155 h 207"/>
                  <a:gd name="T12" fmla="*/ 0 w 206"/>
                  <a:gd name="T13" fmla="*/ 103 h 207"/>
                  <a:gd name="T14" fmla="*/ 13 w 206"/>
                  <a:gd name="T15" fmla="*/ 52 h 207"/>
                  <a:gd name="T16" fmla="*/ 51 w 206"/>
                  <a:gd name="T17" fmla="*/ 14 h 207"/>
                  <a:gd name="T18" fmla="*/ 103 w 206"/>
                  <a:gd name="T19" fmla="*/ 0 h 207"/>
                  <a:gd name="T20" fmla="*/ 154 w 206"/>
                  <a:gd name="T21" fmla="*/ 14 h 207"/>
                  <a:gd name="T22" fmla="*/ 192 w 206"/>
                  <a:gd name="T23" fmla="*/ 52 h 207"/>
                  <a:gd name="T24" fmla="*/ 205 w 206"/>
                  <a:gd name="T25" fmla="*/ 10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207">
                    <a:moveTo>
                      <a:pt x="205" y="103"/>
                    </a:moveTo>
                    <a:cubicBezTo>
                      <a:pt x="205" y="122"/>
                      <a:pt x="201" y="139"/>
                      <a:pt x="192" y="155"/>
                    </a:cubicBezTo>
                    <a:cubicBezTo>
                      <a:pt x="182" y="172"/>
                      <a:pt x="170" y="183"/>
                      <a:pt x="154" y="192"/>
                    </a:cubicBezTo>
                    <a:cubicBezTo>
                      <a:pt x="138" y="202"/>
                      <a:pt x="121" y="206"/>
                      <a:pt x="103" y="206"/>
                    </a:cubicBezTo>
                    <a:cubicBezTo>
                      <a:pt x="84" y="206"/>
                      <a:pt x="67" y="202"/>
                      <a:pt x="51" y="192"/>
                    </a:cubicBezTo>
                    <a:cubicBezTo>
                      <a:pt x="35" y="183"/>
                      <a:pt x="22" y="172"/>
                      <a:pt x="13" y="155"/>
                    </a:cubicBezTo>
                    <a:cubicBezTo>
                      <a:pt x="3" y="139"/>
                      <a:pt x="0" y="122"/>
                      <a:pt x="0" y="103"/>
                    </a:cubicBezTo>
                    <a:cubicBezTo>
                      <a:pt x="0" y="84"/>
                      <a:pt x="3" y="69"/>
                      <a:pt x="13" y="52"/>
                    </a:cubicBezTo>
                    <a:cubicBezTo>
                      <a:pt x="22" y="36"/>
                      <a:pt x="35" y="24"/>
                      <a:pt x="51" y="14"/>
                    </a:cubicBezTo>
                    <a:cubicBezTo>
                      <a:pt x="67" y="5"/>
                      <a:pt x="84" y="0"/>
                      <a:pt x="103" y="0"/>
                    </a:cubicBezTo>
                    <a:cubicBezTo>
                      <a:pt x="121" y="0"/>
                      <a:pt x="138" y="5"/>
                      <a:pt x="154" y="14"/>
                    </a:cubicBezTo>
                    <a:cubicBezTo>
                      <a:pt x="170" y="24"/>
                      <a:pt x="182" y="36"/>
                      <a:pt x="192" y="52"/>
                    </a:cubicBezTo>
                    <a:cubicBezTo>
                      <a:pt x="201" y="69"/>
                      <a:pt x="205" y="84"/>
                      <a:pt x="205" y="103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0B1884BE-EC43-48BF-ADBB-C6DD35906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7107" y="2136958"/>
                <a:ext cx="1471494" cy="136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FDC8A33C-E0F3-49B5-A660-63F45E857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666" y="1369163"/>
                <a:ext cx="640965" cy="640965"/>
              </a:xfrm>
              <a:custGeom>
                <a:avLst/>
                <a:gdLst>
                  <a:gd name="T0" fmla="*/ 2071 w 2072"/>
                  <a:gd name="T1" fmla="*/ 1036 h 2072"/>
                  <a:gd name="T2" fmla="*/ 1932 w 2072"/>
                  <a:gd name="T3" fmla="*/ 1553 h 2072"/>
                  <a:gd name="T4" fmla="*/ 1553 w 2072"/>
                  <a:gd name="T5" fmla="*/ 1932 h 2072"/>
                  <a:gd name="T6" fmla="*/ 1036 w 2072"/>
                  <a:gd name="T7" fmla="*/ 2071 h 2072"/>
                  <a:gd name="T8" fmla="*/ 518 w 2072"/>
                  <a:gd name="T9" fmla="*/ 1932 h 2072"/>
                  <a:gd name="T10" fmla="*/ 139 w 2072"/>
                  <a:gd name="T11" fmla="*/ 1553 h 2072"/>
                  <a:gd name="T12" fmla="*/ 0 w 2072"/>
                  <a:gd name="T13" fmla="*/ 1036 h 2072"/>
                  <a:gd name="T14" fmla="*/ 139 w 2072"/>
                  <a:gd name="T15" fmla="*/ 518 h 2072"/>
                  <a:gd name="T16" fmla="*/ 518 w 2072"/>
                  <a:gd name="T17" fmla="*/ 139 h 2072"/>
                  <a:gd name="T18" fmla="*/ 1036 w 2072"/>
                  <a:gd name="T19" fmla="*/ 0 h 2072"/>
                  <a:gd name="T20" fmla="*/ 1553 w 2072"/>
                  <a:gd name="T21" fmla="*/ 139 h 2072"/>
                  <a:gd name="T22" fmla="*/ 1932 w 2072"/>
                  <a:gd name="T23" fmla="*/ 518 h 2072"/>
                  <a:gd name="T24" fmla="*/ 2071 w 2072"/>
                  <a:gd name="T25" fmla="*/ 1036 h 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2" h="2072">
                    <a:moveTo>
                      <a:pt x="2071" y="1036"/>
                    </a:moveTo>
                    <a:cubicBezTo>
                      <a:pt x="2071" y="1226"/>
                      <a:pt x="2027" y="1388"/>
                      <a:pt x="1932" y="1553"/>
                    </a:cubicBezTo>
                    <a:cubicBezTo>
                      <a:pt x="1837" y="1718"/>
                      <a:pt x="1718" y="1837"/>
                      <a:pt x="1553" y="1932"/>
                    </a:cubicBezTo>
                    <a:cubicBezTo>
                      <a:pt x="1388" y="2028"/>
                      <a:pt x="1226" y="2071"/>
                      <a:pt x="1036" y="2071"/>
                    </a:cubicBezTo>
                    <a:cubicBezTo>
                      <a:pt x="845" y="2071"/>
                      <a:pt x="683" y="2028"/>
                      <a:pt x="518" y="1932"/>
                    </a:cubicBezTo>
                    <a:cubicBezTo>
                      <a:pt x="353" y="1837"/>
                      <a:pt x="234" y="1718"/>
                      <a:pt x="139" y="1553"/>
                    </a:cubicBezTo>
                    <a:cubicBezTo>
                      <a:pt x="44" y="1388"/>
                      <a:pt x="0" y="1227"/>
                      <a:pt x="0" y="1036"/>
                    </a:cubicBezTo>
                    <a:cubicBezTo>
                      <a:pt x="0" y="846"/>
                      <a:pt x="44" y="683"/>
                      <a:pt x="139" y="518"/>
                    </a:cubicBezTo>
                    <a:cubicBezTo>
                      <a:pt x="234" y="353"/>
                      <a:pt x="353" y="234"/>
                      <a:pt x="518" y="139"/>
                    </a:cubicBezTo>
                    <a:cubicBezTo>
                      <a:pt x="683" y="44"/>
                      <a:pt x="845" y="0"/>
                      <a:pt x="1036" y="0"/>
                    </a:cubicBezTo>
                    <a:cubicBezTo>
                      <a:pt x="1226" y="0"/>
                      <a:pt x="1388" y="44"/>
                      <a:pt x="1553" y="139"/>
                    </a:cubicBezTo>
                    <a:cubicBezTo>
                      <a:pt x="1718" y="234"/>
                      <a:pt x="1837" y="353"/>
                      <a:pt x="1932" y="518"/>
                    </a:cubicBezTo>
                    <a:cubicBezTo>
                      <a:pt x="2027" y="683"/>
                      <a:pt x="2071" y="845"/>
                      <a:pt x="2071" y="1036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2262A3E0-F66D-44A9-8A89-EC632E478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7151" y="1425078"/>
                <a:ext cx="205926" cy="510044"/>
              </a:xfrm>
              <a:custGeom>
                <a:avLst/>
                <a:gdLst>
                  <a:gd name="T0" fmla="*/ 584 w 664"/>
                  <a:gd name="T1" fmla="*/ 0 h 1648"/>
                  <a:gd name="T2" fmla="*/ 0 w 664"/>
                  <a:gd name="T3" fmla="*/ 854 h 1648"/>
                  <a:gd name="T4" fmla="*/ 663 w 664"/>
                  <a:gd name="T5" fmla="*/ 1647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4" h="1648">
                    <a:moveTo>
                      <a:pt x="584" y="0"/>
                    </a:moveTo>
                    <a:lnTo>
                      <a:pt x="0" y="854"/>
                    </a:lnTo>
                    <a:lnTo>
                      <a:pt x="663" y="1647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Line 25">
                <a:extLst>
                  <a:ext uri="{FF2B5EF4-FFF2-40B4-BE49-F238E27FC236}">
                    <a16:creationId xmlns:a16="http://schemas.microsoft.com/office/drawing/2014/main" id="{409B9EE5-F6BF-4148-85A1-54B3EDBB6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5304" y="1689648"/>
                <a:ext cx="323209" cy="136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Line 26">
                <a:extLst>
                  <a:ext uri="{FF2B5EF4-FFF2-40B4-BE49-F238E27FC236}">
                    <a16:creationId xmlns:a16="http://schemas.microsoft.com/office/drawing/2014/main" id="{FC12B24B-3183-42CB-9B5C-1EED2B860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4461" y="1433259"/>
                <a:ext cx="38404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Line 27">
                <a:extLst>
                  <a:ext uri="{FF2B5EF4-FFF2-40B4-BE49-F238E27FC236}">
                    <a16:creationId xmlns:a16="http://schemas.microsoft.com/office/drawing/2014/main" id="{2E4228B2-747E-484C-8083-66B015744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4461" y="1622967"/>
                <a:ext cx="38404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798BD817-2309-4F67-BFE8-42FF955C8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4461" y="1816478"/>
                <a:ext cx="38404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A02D68-4974-43B2-95D6-AF7D18995250}"/>
                </a:ext>
              </a:extLst>
            </p:cNvPr>
            <p:cNvSpPr txBox="1"/>
            <p:nvPr/>
          </p:nvSpPr>
          <p:spPr>
            <a:xfrm>
              <a:off x="263999" y="4810348"/>
              <a:ext cx="15490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932597">
                <a:defRPr sz="900" kern="0">
                  <a:solidFill>
                    <a:schemeClr val="bg1">
                      <a:lumMod val="50000"/>
                    </a:schemeClr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defTabSz="914400">
                <a:buSzPct val="90000"/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Business/custom apps</a:t>
              </a:r>
            </a:p>
            <a:p>
              <a:pPr defTabSz="914400">
                <a:buSzPct val="90000"/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(Structured)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C63099-F544-40CE-83C1-2430ADC087CE}"/>
              </a:ext>
            </a:extLst>
          </p:cNvPr>
          <p:cNvSpPr/>
          <p:nvPr/>
        </p:nvSpPr>
        <p:spPr>
          <a:xfrm>
            <a:off x="9590656" y="5377616"/>
            <a:ext cx="2349552" cy="131437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6D0E0-21D1-4DA2-A738-E7C4E53A6884}"/>
              </a:ext>
            </a:extLst>
          </p:cNvPr>
          <p:cNvSpPr/>
          <p:nvPr/>
        </p:nvSpPr>
        <p:spPr>
          <a:xfrm>
            <a:off x="649472" y="463038"/>
            <a:ext cx="1252668" cy="20764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E1C19-3EE3-41BF-BC4B-1E3E2AD24217}"/>
              </a:ext>
            </a:extLst>
          </p:cNvPr>
          <p:cNvSpPr/>
          <p:nvPr/>
        </p:nvSpPr>
        <p:spPr bwMode="auto">
          <a:xfrm>
            <a:off x="2093436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INGEST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777E86-348A-423F-A8C2-7098C842CA6E}"/>
              </a:ext>
            </a:extLst>
          </p:cNvPr>
          <p:cNvSpPr/>
          <p:nvPr/>
        </p:nvSpPr>
        <p:spPr bwMode="auto">
          <a:xfrm>
            <a:off x="4212523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AA90B6-4324-4E37-AA3C-D4F159DCF293}"/>
              </a:ext>
            </a:extLst>
          </p:cNvPr>
          <p:cNvSpPr/>
          <p:nvPr/>
        </p:nvSpPr>
        <p:spPr bwMode="auto">
          <a:xfrm>
            <a:off x="6331610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PREP &amp; TRAIN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3AB15A-2D5B-4F98-8ED1-1129A0B403A4}"/>
              </a:ext>
            </a:extLst>
          </p:cNvPr>
          <p:cNvSpPr/>
          <p:nvPr/>
        </p:nvSpPr>
        <p:spPr bwMode="auto">
          <a:xfrm>
            <a:off x="8450697" y="1318724"/>
            <a:ext cx="2064951" cy="4822416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0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MODEL &amp; SERVE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B23FCC-DED4-4DC2-B376-CE6A7D9215C5}"/>
              </a:ext>
            </a:extLst>
          </p:cNvPr>
          <p:cNvCxnSpPr>
            <a:cxnSpLocks/>
          </p:cNvCxnSpPr>
          <p:nvPr/>
        </p:nvCxnSpPr>
        <p:spPr>
          <a:xfrm>
            <a:off x="9428489" y="5240614"/>
            <a:ext cx="152962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8D014-56C5-4B09-83EA-D3583B4E8BFE}"/>
              </a:ext>
            </a:extLst>
          </p:cNvPr>
          <p:cNvSpPr/>
          <p:nvPr/>
        </p:nvSpPr>
        <p:spPr>
          <a:xfrm>
            <a:off x="4588408" y="5518173"/>
            <a:ext cx="1364476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Blob Storage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921C21-3180-40B0-8F2F-870B6F8AD9BF}"/>
              </a:ext>
            </a:extLst>
          </p:cNvPr>
          <p:cNvGrpSpPr/>
          <p:nvPr/>
        </p:nvGrpSpPr>
        <p:grpSpPr>
          <a:xfrm>
            <a:off x="4991121" y="5021543"/>
            <a:ext cx="507755" cy="435880"/>
            <a:chOff x="2488014" y="1320237"/>
            <a:chExt cx="4696411" cy="4187931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C7DCD06F-B13B-4E9A-84E4-B0E21117B189}"/>
                </a:ext>
              </a:extLst>
            </p:cNvPr>
            <p:cNvSpPr/>
            <p:nvPr/>
          </p:nvSpPr>
          <p:spPr bwMode="auto">
            <a:xfrm>
              <a:off x="2488014" y="1320237"/>
              <a:ext cx="4696411" cy="4187931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5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Snip Single Corner Rectangle 26">
              <a:extLst>
                <a:ext uri="{FF2B5EF4-FFF2-40B4-BE49-F238E27FC236}">
                  <a16:creationId xmlns:a16="http://schemas.microsoft.com/office/drawing/2014/main" id="{2E7A19AC-F3A3-4D50-B57E-2C8EA5F8637A}"/>
                </a:ext>
              </a:extLst>
            </p:cNvPr>
            <p:cNvSpPr/>
            <p:nvPr/>
          </p:nvSpPr>
          <p:spPr bwMode="auto">
            <a:xfrm>
              <a:off x="3677767" y="2189578"/>
              <a:ext cx="2316905" cy="2449240"/>
            </a:xfrm>
            <a:prstGeom prst="snip1Rect">
              <a:avLst>
                <a:gd name="adj" fmla="val 28736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1440" rIns="0" bIns="9144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D32059B-A02F-4123-A5A8-A84BE5D57F82}"/>
                </a:ext>
              </a:extLst>
            </p:cNvPr>
            <p:cNvGrpSpPr/>
            <p:nvPr/>
          </p:nvGrpSpPr>
          <p:grpSpPr>
            <a:xfrm>
              <a:off x="4271147" y="2716509"/>
              <a:ext cx="790232" cy="1472559"/>
              <a:chOff x="4917030" y="1019829"/>
              <a:chExt cx="123056" cy="22930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B3A2788-5007-4010-849E-8A7DBF33F92F}"/>
                  </a:ext>
                </a:extLst>
              </p:cNvPr>
              <p:cNvSpPr/>
              <p:nvPr/>
            </p:nvSpPr>
            <p:spPr bwMode="auto">
              <a:xfrm>
                <a:off x="4981844" y="1019829"/>
                <a:ext cx="58242" cy="92477"/>
              </a:xfrm>
              <a:custGeom>
                <a:avLst/>
                <a:gdLst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10939 w 60815"/>
                  <a:gd name="connsiteY15" fmla="*/ 49616 h 96562"/>
                  <a:gd name="connsiteX16" fmla="*/ 49876 w 60815"/>
                  <a:gd name="connsiteY16" fmla="*/ 48900 h 96562"/>
                  <a:gd name="connsiteX17" fmla="*/ 30929 w 60815"/>
                  <a:gd name="connsiteY17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49876 w 60815"/>
                  <a:gd name="connsiteY15" fmla="*/ 48900 h 96562"/>
                  <a:gd name="connsiteX16" fmla="*/ 30929 w 60815"/>
                  <a:gd name="connsiteY16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815" h="96562">
                    <a:moveTo>
                      <a:pt x="31450" y="0"/>
                    </a:moveTo>
                    <a:cubicBezTo>
                      <a:pt x="51027" y="0"/>
                      <a:pt x="60815" y="15953"/>
                      <a:pt x="60815" y="47858"/>
                    </a:cubicBezTo>
                    <a:cubicBezTo>
                      <a:pt x="60815" y="55671"/>
                      <a:pt x="60110" y="62595"/>
                      <a:pt x="58699" y="68629"/>
                    </a:cubicBezTo>
                    <a:cubicBezTo>
                      <a:pt x="57288" y="74662"/>
                      <a:pt x="55248" y="79752"/>
                      <a:pt x="52579" y="83898"/>
                    </a:cubicBezTo>
                    <a:cubicBezTo>
                      <a:pt x="49909" y="88043"/>
                      <a:pt x="46632" y="91190"/>
                      <a:pt x="42747" y="93339"/>
                    </a:cubicBezTo>
                    <a:cubicBezTo>
                      <a:pt x="38862" y="95488"/>
                      <a:pt x="34445" y="96562"/>
                      <a:pt x="29496" y="96562"/>
                    </a:cubicBezTo>
                    <a:cubicBezTo>
                      <a:pt x="24808" y="96562"/>
                      <a:pt x="20630" y="95531"/>
                      <a:pt x="16962" y="93469"/>
                    </a:cubicBezTo>
                    <a:cubicBezTo>
                      <a:pt x="13294" y="91407"/>
                      <a:pt x="10201" y="88401"/>
                      <a:pt x="7684" y="84451"/>
                    </a:cubicBezTo>
                    <a:cubicBezTo>
                      <a:pt x="5166" y="80501"/>
                      <a:pt x="3256" y="75650"/>
                      <a:pt x="1954" y="69898"/>
                    </a:cubicBezTo>
                    <a:cubicBezTo>
                      <a:pt x="652" y="64147"/>
                      <a:pt x="0" y="57560"/>
                      <a:pt x="0" y="50137"/>
                    </a:cubicBezTo>
                    <a:cubicBezTo>
                      <a:pt x="0" y="41976"/>
                      <a:pt x="684" y="34770"/>
                      <a:pt x="2051" y="28520"/>
                    </a:cubicBezTo>
                    <a:cubicBezTo>
                      <a:pt x="3419" y="22269"/>
                      <a:pt x="5426" y="17027"/>
                      <a:pt x="8074" y="12795"/>
                    </a:cubicBezTo>
                    <a:cubicBezTo>
                      <a:pt x="10722" y="8563"/>
                      <a:pt x="14010" y="5372"/>
                      <a:pt x="17939" y="3223"/>
                    </a:cubicBezTo>
                    <a:cubicBezTo>
                      <a:pt x="21867" y="1075"/>
                      <a:pt x="26371" y="0"/>
                      <a:pt x="31450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C773F6E-C627-4DD7-A9F0-51F1FBD62A50}"/>
                  </a:ext>
                </a:extLst>
              </p:cNvPr>
              <p:cNvSpPr/>
              <p:nvPr/>
            </p:nvSpPr>
            <p:spPr bwMode="auto">
              <a:xfrm>
                <a:off x="4929274" y="1019829"/>
                <a:ext cx="17428" cy="92477"/>
              </a:xfrm>
              <a:custGeom>
                <a:avLst/>
                <a:gdLst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7456 w 32296"/>
                  <a:gd name="connsiteY9" fmla="*/ 12404 h 95455"/>
                  <a:gd name="connsiteX10" fmla="*/ 15204 w 32296"/>
                  <a:gd name="connsiteY10" fmla="*/ 8693 h 95455"/>
                  <a:gd name="connsiteX11" fmla="*/ 22399 w 32296"/>
                  <a:gd name="connsiteY11" fmla="*/ 4396 h 95455"/>
                  <a:gd name="connsiteX12" fmla="*/ 28259 w 32296"/>
                  <a:gd name="connsiteY12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15204 w 32296"/>
                  <a:gd name="connsiteY9" fmla="*/ 8693 h 95455"/>
                  <a:gd name="connsiteX10" fmla="*/ 22399 w 32296"/>
                  <a:gd name="connsiteY10" fmla="*/ 4396 h 95455"/>
                  <a:gd name="connsiteX11" fmla="*/ 28259 w 32296"/>
                  <a:gd name="connsiteY11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2399 w 32296"/>
                  <a:gd name="connsiteY9" fmla="*/ 4396 h 95455"/>
                  <a:gd name="connsiteX10" fmla="*/ 28259 w 32296"/>
                  <a:gd name="connsiteY10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8259 w 32296"/>
                  <a:gd name="connsiteY9" fmla="*/ 0 h 95455"/>
                  <a:gd name="connsiteX0" fmla="*/ 0 w 32296"/>
                  <a:gd name="connsiteY0" fmla="*/ 2585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0" fmla="*/ 32296 w 37457"/>
                  <a:gd name="connsiteY0" fmla="*/ 0 h 95455"/>
                  <a:gd name="connsiteX1" fmla="*/ 32296 w 37457"/>
                  <a:gd name="connsiteY1" fmla="*/ 95455 h 95455"/>
                  <a:gd name="connsiteX2" fmla="*/ 21618 w 37457"/>
                  <a:gd name="connsiteY2" fmla="*/ 95455 h 95455"/>
                  <a:gd name="connsiteX3" fmla="*/ 21618 w 37457"/>
                  <a:gd name="connsiteY3" fmla="*/ 14781 h 95455"/>
                  <a:gd name="connsiteX4" fmla="*/ 18004 w 37457"/>
                  <a:gd name="connsiteY4" fmla="*/ 17613 h 95455"/>
                  <a:gd name="connsiteX5" fmla="*/ 12665 w 37457"/>
                  <a:gd name="connsiteY5" fmla="*/ 20771 h 95455"/>
                  <a:gd name="connsiteX6" fmla="*/ 6414 w 37457"/>
                  <a:gd name="connsiteY6" fmla="*/ 23701 h 95455"/>
                  <a:gd name="connsiteX7" fmla="*/ 0 w 37457"/>
                  <a:gd name="connsiteY7" fmla="*/ 25850 h 95455"/>
                  <a:gd name="connsiteX8" fmla="*/ 37457 w 37457"/>
                  <a:gd name="connsiteY8" fmla="*/ 5161 h 95455"/>
                  <a:gd name="connsiteX0" fmla="*/ 32296 w 37457"/>
                  <a:gd name="connsiteY0" fmla="*/ 90294 h 90294"/>
                  <a:gd name="connsiteX1" fmla="*/ 21618 w 37457"/>
                  <a:gd name="connsiteY1" fmla="*/ 90294 h 90294"/>
                  <a:gd name="connsiteX2" fmla="*/ 21618 w 37457"/>
                  <a:gd name="connsiteY2" fmla="*/ 9620 h 90294"/>
                  <a:gd name="connsiteX3" fmla="*/ 18004 w 37457"/>
                  <a:gd name="connsiteY3" fmla="*/ 12452 h 90294"/>
                  <a:gd name="connsiteX4" fmla="*/ 12665 w 37457"/>
                  <a:gd name="connsiteY4" fmla="*/ 15610 h 90294"/>
                  <a:gd name="connsiteX5" fmla="*/ 6414 w 37457"/>
                  <a:gd name="connsiteY5" fmla="*/ 18540 h 90294"/>
                  <a:gd name="connsiteX6" fmla="*/ 0 w 37457"/>
                  <a:gd name="connsiteY6" fmla="*/ 20689 h 90294"/>
                  <a:gd name="connsiteX7" fmla="*/ 37457 w 37457"/>
                  <a:gd name="connsiteY7" fmla="*/ 0 h 90294"/>
                  <a:gd name="connsiteX0" fmla="*/ 32296 w 32296"/>
                  <a:gd name="connsiteY0" fmla="*/ 80674 h 80674"/>
                  <a:gd name="connsiteX1" fmla="*/ 21618 w 32296"/>
                  <a:gd name="connsiteY1" fmla="*/ 80674 h 80674"/>
                  <a:gd name="connsiteX2" fmla="*/ 21618 w 32296"/>
                  <a:gd name="connsiteY2" fmla="*/ 0 h 80674"/>
                  <a:gd name="connsiteX3" fmla="*/ 18004 w 32296"/>
                  <a:gd name="connsiteY3" fmla="*/ 2832 h 80674"/>
                  <a:gd name="connsiteX4" fmla="*/ 12665 w 32296"/>
                  <a:gd name="connsiteY4" fmla="*/ 5990 h 80674"/>
                  <a:gd name="connsiteX5" fmla="*/ 6414 w 32296"/>
                  <a:gd name="connsiteY5" fmla="*/ 8920 h 80674"/>
                  <a:gd name="connsiteX6" fmla="*/ 0 w 32296"/>
                  <a:gd name="connsiteY6" fmla="*/ 11069 h 80674"/>
                  <a:gd name="connsiteX0" fmla="*/ 21618 w 21618"/>
                  <a:gd name="connsiteY0" fmla="*/ 80674 h 80674"/>
                  <a:gd name="connsiteX1" fmla="*/ 21618 w 21618"/>
                  <a:gd name="connsiteY1" fmla="*/ 0 h 80674"/>
                  <a:gd name="connsiteX2" fmla="*/ 18004 w 21618"/>
                  <a:gd name="connsiteY2" fmla="*/ 2832 h 80674"/>
                  <a:gd name="connsiteX3" fmla="*/ 12665 w 21618"/>
                  <a:gd name="connsiteY3" fmla="*/ 5990 h 80674"/>
                  <a:gd name="connsiteX4" fmla="*/ 6414 w 21618"/>
                  <a:gd name="connsiteY4" fmla="*/ 8920 h 80674"/>
                  <a:gd name="connsiteX5" fmla="*/ 0 w 21618"/>
                  <a:gd name="connsiteY5" fmla="*/ 11069 h 80674"/>
                  <a:gd name="connsiteX0" fmla="*/ 15204 w 15204"/>
                  <a:gd name="connsiteY0" fmla="*/ 80674 h 80674"/>
                  <a:gd name="connsiteX1" fmla="*/ 15204 w 15204"/>
                  <a:gd name="connsiteY1" fmla="*/ 0 h 80674"/>
                  <a:gd name="connsiteX2" fmla="*/ 11590 w 15204"/>
                  <a:gd name="connsiteY2" fmla="*/ 2832 h 80674"/>
                  <a:gd name="connsiteX3" fmla="*/ 6251 w 15204"/>
                  <a:gd name="connsiteY3" fmla="*/ 5990 h 80674"/>
                  <a:gd name="connsiteX4" fmla="*/ 0 w 15204"/>
                  <a:gd name="connsiteY4" fmla="*/ 8920 h 8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4" h="80674">
                    <a:moveTo>
                      <a:pt x="15204" y="80674"/>
                    </a:moveTo>
                    <a:lnTo>
                      <a:pt x="15204" y="0"/>
                    </a:lnTo>
                    <a:cubicBezTo>
                      <a:pt x="14379" y="825"/>
                      <a:pt x="13174" y="1769"/>
                      <a:pt x="11590" y="2832"/>
                    </a:cubicBezTo>
                    <a:cubicBezTo>
                      <a:pt x="10006" y="3896"/>
                      <a:pt x="8226" y="4948"/>
                      <a:pt x="6251" y="5990"/>
                    </a:cubicBezTo>
                    <a:cubicBezTo>
                      <a:pt x="4276" y="7032"/>
                      <a:pt x="2192" y="8009"/>
                      <a:pt x="0" y="892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F2B042E-7D5D-41E4-A4D1-B74824BD1F9A}"/>
                  </a:ext>
                </a:extLst>
              </p:cNvPr>
              <p:cNvSpPr/>
              <p:nvPr/>
            </p:nvSpPr>
            <p:spPr bwMode="auto">
              <a:xfrm>
                <a:off x="4917030" y="1156660"/>
                <a:ext cx="58242" cy="92477"/>
              </a:xfrm>
              <a:custGeom>
                <a:avLst/>
                <a:gdLst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10939 w 60815"/>
                  <a:gd name="connsiteY15" fmla="*/ 49616 h 96562"/>
                  <a:gd name="connsiteX16" fmla="*/ 49876 w 60815"/>
                  <a:gd name="connsiteY16" fmla="*/ 48900 h 96562"/>
                  <a:gd name="connsiteX17" fmla="*/ 30929 w 60815"/>
                  <a:gd name="connsiteY17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  <a:gd name="connsiteX14" fmla="*/ 30929 w 60815"/>
                  <a:gd name="connsiteY14" fmla="*/ 9051 h 96562"/>
                  <a:gd name="connsiteX15" fmla="*/ 49876 w 60815"/>
                  <a:gd name="connsiteY15" fmla="*/ 48900 h 96562"/>
                  <a:gd name="connsiteX16" fmla="*/ 30929 w 60815"/>
                  <a:gd name="connsiteY16" fmla="*/ 9051 h 96562"/>
                  <a:gd name="connsiteX0" fmla="*/ 31450 w 60815"/>
                  <a:gd name="connsiteY0" fmla="*/ 0 h 96562"/>
                  <a:gd name="connsiteX1" fmla="*/ 60815 w 60815"/>
                  <a:gd name="connsiteY1" fmla="*/ 47858 h 96562"/>
                  <a:gd name="connsiteX2" fmla="*/ 58699 w 60815"/>
                  <a:gd name="connsiteY2" fmla="*/ 68629 h 96562"/>
                  <a:gd name="connsiteX3" fmla="*/ 52579 w 60815"/>
                  <a:gd name="connsiteY3" fmla="*/ 83898 h 96562"/>
                  <a:gd name="connsiteX4" fmla="*/ 42747 w 60815"/>
                  <a:gd name="connsiteY4" fmla="*/ 93339 h 96562"/>
                  <a:gd name="connsiteX5" fmla="*/ 29496 w 60815"/>
                  <a:gd name="connsiteY5" fmla="*/ 96562 h 96562"/>
                  <a:gd name="connsiteX6" fmla="*/ 16962 w 60815"/>
                  <a:gd name="connsiteY6" fmla="*/ 93469 h 96562"/>
                  <a:gd name="connsiteX7" fmla="*/ 7684 w 60815"/>
                  <a:gd name="connsiteY7" fmla="*/ 84451 h 96562"/>
                  <a:gd name="connsiteX8" fmla="*/ 1954 w 60815"/>
                  <a:gd name="connsiteY8" fmla="*/ 69898 h 96562"/>
                  <a:gd name="connsiteX9" fmla="*/ 0 w 60815"/>
                  <a:gd name="connsiteY9" fmla="*/ 50137 h 96562"/>
                  <a:gd name="connsiteX10" fmla="*/ 2051 w 60815"/>
                  <a:gd name="connsiteY10" fmla="*/ 28520 h 96562"/>
                  <a:gd name="connsiteX11" fmla="*/ 8074 w 60815"/>
                  <a:gd name="connsiteY11" fmla="*/ 12795 h 96562"/>
                  <a:gd name="connsiteX12" fmla="*/ 17939 w 60815"/>
                  <a:gd name="connsiteY12" fmla="*/ 3223 h 96562"/>
                  <a:gd name="connsiteX13" fmla="*/ 31450 w 60815"/>
                  <a:gd name="connsiteY13" fmla="*/ 0 h 9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815" h="96562">
                    <a:moveTo>
                      <a:pt x="31450" y="0"/>
                    </a:moveTo>
                    <a:cubicBezTo>
                      <a:pt x="51027" y="0"/>
                      <a:pt x="60815" y="15953"/>
                      <a:pt x="60815" y="47858"/>
                    </a:cubicBezTo>
                    <a:cubicBezTo>
                      <a:pt x="60815" y="55671"/>
                      <a:pt x="60110" y="62595"/>
                      <a:pt x="58699" y="68629"/>
                    </a:cubicBezTo>
                    <a:cubicBezTo>
                      <a:pt x="57288" y="74662"/>
                      <a:pt x="55248" y="79752"/>
                      <a:pt x="52579" y="83898"/>
                    </a:cubicBezTo>
                    <a:cubicBezTo>
                      <a:pt x="49909" y="88043"/>
                      <a:pt x="46632" y="91190"/>
                      <a:pt x="42747" y="93339"/>
                    </a:cubicBezTo>
                    <a:cubicBezTo>
                      <a:pt x="38862" y="95488"/>
                      <a:pt x="34445" y="96562"/>
                      <a:pt x="29496" y="96562"/>
                    </a:cubicBezTo>
                    <a:cubicBezTo>
                      <a:pt x="24808" y="96562"/>
                      <a:pt x="20630" y="95531"/>
                      <a:pt x="16962" y="93469"/>
                    </a:cubicBezTo>
                    <a:cubicBezTo>
                      <a:pt x="13294" y="91407"/>
                      <a:pt x="10201" y="88401"/>
                      <a:pt x="7684" y="84451"/>
                    </a:cubicBezTo>
                    <a:cubicBezTo>
                      <a:pt x="5166" y="80501"/>
                      <a:pt x="3256" y="75650"/>
                      <a:pt x="1954" y="69898"/>
                    </a:cubicBezTo>
                    <a:cubicBezTo>
                      <a:pt x="652" y="64147"/>
                      <a:pt x="0" y="57560"/>
                      <a:pt x="0" y="50137"/>
                    </a:cubicBezTo>
                    <a:cubicBezTo>
                      <a:pt x="0" y="41976"/>
                      <a:pt x="684" y="34770"/>
                      <a:pt x="2051" y="28520"/>
                    </a:cubicBezTo>
                    <a:cubicBezTo>
                      <a:pt x="3419" y="22269"/>
                      <a:pt x="5426" y="17027"/>
                      <a:pt x="8074" y="12795"/>
                    </a:cubicBezTo>
                    <a:cubicBezTo>
                      <a:pt x="10722" y="8563"/>
                      <a:pt x="14010" y="5372"/>
                      <a:pt x="17939" y="3223"/>
                    </a:cubicBezTo>
                    <a:cubicBezTo>
                      <a:pt x="21867" y="1075"/>
                      <a:pt x="26371" y="0"/>
                      <a:pt x="31450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ED45BAD-43EF-48CF-A615-5413B7B21DED}"/>
                  </a:ext>
                </a:extLst>
              </p:cNvPr>
              <p:cNvSpPr/>
              <p:nvPr/>
            </p:nvSpPr>
            <p:spPr bwMode="auto">
              <a:xfrm>
                <a:off x="5010414" y="1156660"/>
                <a:ext cx="17428" cy="92477"/>
              </a:xfrm>
              <a:custGeom>
                <a:avLst/>
                <a:gdLst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7456 w 32296"/>
                  <a:gd name="connsiteY9" fmla="*/ 12404 h 95455"/>
                  <a:gd name="connsiteX10" fmla="*/ 15204 w 32296"/>
                  <a:gd name="connsiteY10" fmla="*/ 8693 h 95455"/>
                  <a:gd name="connsiteX11" fmla="*/ 22399 w 32296"/>
                  <a:gd name="connsiteY11" fmla="*/ 4396 h 95455"/>
                  <a:gd name="connsiteX12" fmla="*/ 28259 w 32296"/>
                  <a:gd name="connsiteY12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15204 w 32296"/>
                  <a:gd name="connsiteY9" fmla="*/ 8693 h 95455"/>
                  <a:gd name="connsiteX10" fmla="*/ 22399 w 32296"/>
                  <a:gd name="connsiteY10" fmla="*/ 4396 h 95455"/>
                  <a:gd name="connsiteX11" fmla="*/ 28259 w 32296"/>
                  <a:gd name="connsiteY11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2399 w 32296"/>
                  <a:gd name="connsiteY9" fmla="*/ 4396 h 95455"/>
                  <a:gd name="connsiteX10" fmla="*/ 28259 w 32296"/>
                  <a:gd name="connsiteY10" fmla="*/ 0 h 95455"/>
                  <a:gd name="connsiteX0" fmla="*/ 28259 w 32296"/>
                  <a:gd name="connsiteY0" fmla="*/ 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9" fmla="*/ 28259 w 32296"/>
                  <a:gd name="connsiteY9" fmla="*/ 0 h 95455"/>
                  <a:gd name="connsiteX0" fmla="*/ 0 w 32296"/>
                  <a:gd name="connsiteY0" fmla="*/ 25850 h 95455"/>
                  <a:gd name="connsiteX1" fmla="*/ 32296 w 32296"/>
                  <a:gd name="connsiteY1" fmla="*/ 0 h 95455"/>
                  <a:gd name="connsiteX2" fmla="*/ 32296 w 32296"/>
                  <a:gd name="connsiteY2" fmla="*/ 95455 h 95455"/>
                  <a:gd name="connsiteX3" fmla="*/ 21618 w 32296"/>
                  <a:gd name="connsiteY3" fmla="*/ 95455 h 95455"/>
                  <a:gd name="connsiteX4" fmla="*/ 21618 w 32296"/>
                  <a:gd name="connsiteY4" fmla="*/ 14781 h 95455"/>
                  <a:gd name="connsiteX5" fmla="*/ 18004 w 32296"/>
                  <a:gd name="connsiteY5" fmla="*/ 17613 h 95455"/>
                  <a:gd name="connsiteX6" fmla="*/ 12665 w 32296"/>
                  <a:gd name="connsiteY6" fmla="*/ 20771 h 95455"/>
                  <a:gd name="connsiteX7" fmla="*/ 6414 w 32296"/>
                  <a:gd name="connsiteY7" fmla="*/ 23701 h 95455"/>
                  <a:gd name="connsiteX8" fmla="*/ 0 w 32296"/>
                  <a:gd name="connsiteY8" fmla="*/ 25850 h 95455"/>
                  <a:gd name="connsiteX0" fmla="*/ 32296 w 37457"/>
                  <a:gd name="connsiteY0" fmla="*/ 0 h 95455"/>
                  <a:gd name="connsiteX1" fmla="*/ 32296 w 37457"/>
                  <a:gd name="connsiteY1" fmla="*/ 95455 h 95455"/>
                  <a:gd name="connsiteX2" fmla="*/ 21618 w 37457"/>
                  <a:gd name="connsiteY2" fmla="*/ 95455 h 95455"/>
                  <a:gd name="connsiteX3" fmla="*/ 21618 w 37457"/>
                  <a:gd name="connsiteY3" fmla="*/ 14781 h 95455"/>
                  <a:gd name="connsiteX4" fmla="*/ 18004 w 37457"/>
                  <a:gd name="connsiteY4" fmla="*/ 17613 h 95455"/>
                  <a:gd name="connsiteX5" fmla="*/ 12665 w 37457"/>
                  <a:gd name="connsiteY5" fmla="*/ 20771 h 95455"/>
                  <a:gd name="connsiteX6" fmla="*/ 6414 w 37457"/>
                  <a:gd name="connsiteY6" fmla="*/ 23701 h 95455"/>
                  <a:gd name="connsiteX7" fmla="*/ 0 w 37457"/>
                  <a:gd name="connsiteY7" fmla="*/ 25850 h 95455"/>
                  <a:gd name="connsiteX8" fmla="*/ 37457 w 37457"/>
                  <a:gd name="connsiteY8" fmla="*/ 5161 h 95455"/>
                  <a:gd name="connsiteX0" fmla="*/ 32296 w 37457"/>
                  <a:gd name="connsiteY0" fmla="*/ 90294 h 90294"/>
                  <a:gd name="connsiteX1" fmla="*/ 21618 w 37457"/>
                  <a:gd name="connsiteY1" fmla="*/ 90294 h 90294"/>
                  <a:gd name="connsiteX2" fmla="*/ 21618 w 37457"/>
                  <a:gd name="connsiteY2" fmla="*/ 9620 h 90294"/>
                  <a:gd name="connsiteX3" fmla="*/ 18004 w 37457"/>
                  <a:gd name="connsiteY3" fmla="*/ 12452 h 90294"/>
                  <a:gd name="connsiteX4" fmla="*/ 12665 w 37457"/>
                  <a:gd name="connsiteY4" fmla="*/ 15610 h 90294"/>
                  <a:gd name="connsiteX5" fmla="*/ 6414 w 37457"/>
                  <a:gd name="connsiteY5" fmla="*/ 18540 h 90294"/>
                  <a:gd name="connsiteX6" fmla="*/ 0 w 37457"/>
                  <a:gd name="connsiteY6" fmla="*/ 20689 h 90294"/>
                  <a:gd name="connsiteX7" fmla="*/ 37457 w 37457"/>
                  <a:gd name="connsiteY7" fmla="*/ 0 h 90294"/>
                  <a:gd name="connsiteX0" fmla="*/ 32296 w 32296"/>
                  <a:gd name="connsiteY0" fmla="*/ 80674 h 80674"/>
                  <a:gd name="connsiteX1" fmla="*/ 21618 w 32296"/>
                  <a:gd name="connsiteY1" fmla="*/ 80674 h 80674"/>
                  <a:gd name="connsiteX2" fmla="*/ 21618 w 32296"/>
                  <a:gd name="connsiteY2" fmla="*/ 0 h 80674"/>
                  <a:gd name="connsiteX3" fmla="*/ 18004 w 32296"/>
                  <a:gd name="connsiteY3" fmla="*/ 2832 h 80674"/>
                  <a:gd name="connsiteX4" fmla="*/ 12665 w 32296"/>
                  <a:gd name="connsiteY4" fmla="*/ 5990 h 80674"/>
                  <a:gd name="connsiteX5" fmla="*/ 6414 w 32296"/>
                  <a:gd name="connsiteY5" fmla="*/ 8920 h 80674"/>
                  <a:gd name="connsiteX6" fmla="*/ 0 w 32296"/>
                  <a:gd name="connsiteY6" fmla="*/ 11069 h 80674"/>
                  <a:gd name="connsiteX0" fmla="*/ 21618 w 21618"/>
                  <a:gd name="connsiteY0" fmla="*/ 80674 h 80674"/>
                  <a:gd name="connsiteX1" fmla="*/ 21618 w 21618"/>
                  <a:gd name="connsiteY1" fmla="*/ 0 h 80674"/>
                  <a:gd name="connsiteX2" fmla="*/ 18004 w 21618"/>
                  <a:gd name="connsiteY2" fmla="*/ 2832 h 80674"/>
                  <a:gd name="connsiteX3" fmla="*/ 12665 w 21618"/>
                  <a:gd name="connsiteY3" fmla="*/ 5990 h 80674"/>
                  <a:gd name="connsiteX4" fmla="*/ 6414 w 21618"/>
                  <a:gd name="connsiteY4" fmla="*/ 8920 h 80674"/>
                  <a:gd name="connsiteX5" fmla="*/ 0 w 21618"/>
                  <a:gd name="connsiteY5" fmla="*/ 11069 h 80674"/>
                  <a:gd name="connsiteX0" fmla="*/ 15204 w 15204"/>
                  <a:gd name="connsiteY0" fmla="*/ 80674 h 80674"/>
                  <a:gd name="connsiteX1" fmla="*/ 15204 w 15204"/>
                  <a:gd name="connsiteY1" fmla="*/ 0 h 80674"/>
                  <a:gd name="connsiteX2" fmla="*/ 11590 w 15204"/>
                  <a:gd name="connsiteY2" fmla="*/ 2832 h 80674"/>
                  <a:gd name="connsiteX3" fmla="*/ 6251 w 15204"/>
                  <a:gd name="connsiteY3" fmla="*/ 5990 h 80674"/>
                  <a:gd name="connsiteX4" fmla="*/ 0 w 15204"/>
                  <a:gd name="connsiteY4" fmla="*/ 8920 h 8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4" h="80674">
                    <a:moveTo>
                      <a:pt x="15204" y="80674"/>
                    </a:moveTo>
                    <a:lnTo>
                      <a:pt x="15204" y="0"/>
                    </a:lnTo>
                    <a:cubicBezTo>
                      <a:pt x="14379" y="825"/>
                      <a:pt x="13174" y="1769"/>
                      <a:pt x="11590" y="2832"/>
                    </a:cubicBezTo>
                    <a:cubicBezTo>
                      <a:pt x="10006" y="3896"/>
                      <a:pt x="8226" y="4948"/>
                      <a:pt x="6251" y="5990"/>
                    </a:cubicBezTo>
                    <a:cubicBezTo>
                      <a:pt x="4276" y="7032"/>
                      <a:pt x="2192" y="8009"/>
                      <a:pt x="0" y="892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67984A8C-755D-4DB1-9D94-78061A6D6B1A}"/>
                </a:ext>
              </a:extLst>
            </p:cNvPr>
            <p:cNvSpPr/>
            <p:nvPr/>
          </p:nvSpPr>
          <p:spPr bwMode="auto">
            <a:xfrm>
              <a:off x="5326465" y="2189578"/>
              <a:ext cx="668199" cy="662471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5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F4116B-B220-4A43-9CF3-8B5B9CF23E44}"/>
              </a:ext>
            </a:extLst>
          </p:cNvPr>
          <p:cNvGrpSpPr/>
          <p:nvPr/>
        </p:nvGrpSpPr>
        <p:grpSpPr>
          <a:xfrm>
            <a:off x="334844" y="2056017"/>
            <a:ext cx="1407312" cy="831610"/>
            <a:chOff x="334844" y="2247489"/>
            <a:chExt cx="1407312" cy="8316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DAE1FB8-91FD-45FA-A67E-8AE85AE9D89A}"/>
                </a:ext>
              </a:extLst>
            </p:cNvPr>
            <p:cNvGrpSpPr/>
            <p:nvPr/>
          </p:nvGrpSpPr>
          <p:grpSpPr>
            <a:xfrm>
              <a:off x="891641" y="2247489"/>
              <a:ext cx="293717" cy="359549"/>
              <a:chOff x="965200" y="3436897"/>
              <a:chExt cx="528881" cy="647424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F31D247-58CB-4839-ADB7-37666D6D6A5F}"/>
                  </a:ext>
                </a:extLst>
              </p:cNvPr>
              <p:cNvGrpSpPr/>
              <p:nvPr/>
            </p:nvGrpSpPr>
            <p:grpSpPr>
              <a:xfrm flipH="1">
                <a:off x="965200" y="3436897"/>
                <a:ext cx="528881" cy="647424"/>
                <a:chOff x="3003960" y="3685414"/>
                <a:chExt cx="403310" cy="493707"/>
              </a:xfrm>
            </p:grpSpPr>
            <p:sp>
              <p:nvSpPr>
                <p:cNvPr id="44" name="Snip Single Corner Rectangle 26">
                  <a:extLst>
                    <a:ext uri="{FF2B5EF4-FFF2-40B4-BE49-F238E27FC236}">
                      <a16:creationId xmlns:a16="http://schemas.microsoft.com/office/drawing/2014/main" id="{676542E8-3E7C-4264-B0AB-201C5E952511}"/>
                    </a:ext>
                  </a:extLst>
                </p:cNvPr>
                <p:cNvSpPr/>
                <p:nvPr/>
              </p:nvSpPr>
              <p:spPr bwMode="auto">
                <a:xfrm flipH="1">
                  <a:off x="3003960" y="3685414"/>
                  <a:ext cx="403310" cy="493707"/>
                </a:xfrm>
                <a:prstGeom prst="snip1Rect">
                  <a:avLst>
                    <a:gd name="adj" fmla="val 28736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5" name="Triangle 27">
                  <a:extLst>
                    <a:ext uri="{FF2B5EF4-FFF2-40B4-BE49-F238E27FC236}">
                      <a16:creationId xmlns:a16="http://schemas.microsoft.com/office/drawing/2014/main" id="{16EE156C-F2FE-4D11-BD04-6002E161C320}"/>
                    </a:ext>
                  </a:extLst>
                </p:cNvPr>
                <p:cNvSpPr/>
                <p:nvPr/>
              </p:nvSpPr>
              <p:spPr bwMode="auto">
                <a:xfrm rot="8100000">
                  <a:off x="3012552" y="3733609"/>
                  <a:ext cx="160049" cy="8093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64B3D91-4E74-4145-8D03-40AE2CCB90E0}"/>
                  </a:ext>
                </a:extLst>
              </p:cNvPr>
              <p:cNvCxnSpPr/>
              <p:nvPr/>
            </p:nvCxnSpPr>
            <p:spPr>
              <a:xfrm>
                <a:off x="1047750" y="3578225"/>
                <a:ext cx="2159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2B057FE-2061-4951-951D-DDEB4A212899}"/>
                  </a:ext>
                </a:extLst>
              </p:cNvPr>
              <p:cNvCxnSpPr/>
              <p:nvPr/>
            </p:nvCxnSpPr>
            <p:spPr>
              <a:xfrm>
                <a:off x="1047750" y="3697817"/>
                <a:ext cx="3683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08ED44F-2910-4A9A-975E-AC59E501378F}"/>
                  </a:ext>
                </a:extLst>
              </p:cNvPr>
              <p:cNvCxnSpPr/>
              <p:nvPr/>
            </p:nvCxnSpPr>
            <p:spPr>
              <a:xfrm>
                <a:off x="1047750" y="3817409"/>
                <a:ext cx="3683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81FC17E-D54E-4909-B67C-4ADBB3B2EEE3}"/>
                  </a:ext>
                </a:extLst>
              </p:cNvPr>
              <p:cNvCxnSpPr/>
              <p:nvPr/>
            </p:nvCxnSpPr>
            <p:spPr>
              <a:xfrm>
                <a:off x="1047750" y="3937000"/>
                <a:ext cx="3683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143BEE-3C74-4F11-9393-AE799DD0F726}"/>
                </a:ext>
              </a:extLst>
            </p:cNvPr>
            <p:cNvSpPr txBox="1"/>
            <p:nvPr/>
          </p:nvSpPr>
          <p:spPr>
            <a:xfrm>
              <a:off x="334844" y="2678989"/>
              <a:ext cx="14073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932597">
                <a:defRPr sz="900" kern="0">
                  <a:solidFill>
                    <a:schemeClr val="bg1">
                      <a:lumMod val="50000"/>
                    </a:schemeClr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defTabSz="914400">
                <a:buSzPct val="90000"/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Logs, files and media</a:t>
              </a:r>
            </a:p>
            <a:p>
              <a:pPr defTabSz="914400">
                <a:buSzPct val="90000"/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(unstructured)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D764255-3A3E-4EDB-BE00-AD543386DC43}"/>
              </a:ext>
            </a:extLst>
          </p:cNvPr>
          <p:cNvSpPr/>
          <p:nvPr/>
        </p:nvSpPr>
        <p:spPr>
          <a:xfrm>
            <a:off x="8371070" y="5518173"/>
            <a:ext cx="125758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SQL Data Warehouse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4B26014-18CE-4E59-AA49-D59C08D5A1E7}"/>
              </a:ext>
            </a:extLst>
          </p:cNvPr>
          <p:cNvGrpSpPr/>
          <p:nvPr/>
        </p:nvGrpSpPr>
        <p:grpSpPr>
          <a:xfrm>
            <a:off x="8734800" y="4936328"/>
            <a:ext cx="530125" cy="520604"/>
            <a:chOff x="2549926" y="1227604"/>
            <a:chExt cx="5177116" cy="5084148"/>
          </a:xfrm>
        </p:grpSpPr>
        <p:sp>
          <p:nvSpPr>
            <p:cNvPr id="48" name="Freeform: Shape 821">
              <a:extLst>
                <a:ext uri="{FF2B5EF4-FFF2-40B4-BE49-F238E27FC236}">
                  <a16:creationId xmlns:a16="http://schemas.microsoft.com/office/drawing/2014/main" id="{9C1697CA-CB3D-48A1-8CA7-BB01CFE5520E}"/>
                </a:ext>
              </a:extLst>
            </p:cNvPr>
            <p:cNvSpPr/>
            <p:nvPr/>
          </p:nvSpPr>
          <p:spPr bwMode="auto">
            <a:xfrm>
              <a:off x="2549926" y="1227604"/>
              <a:ext cx="4001266" cy="3614060"/>
            </a:xfrm>
            <a:custGeom>
              <a:avLst/>
              <a:gdLst>
                <a:gd name="connsiteX0" fmla="*/ 2000634 w 4001268"/>
                <a:gd name="connsiteY0" fmla="*/ 0 h 3614059"/>
                <a:gd name="connsiteX1" fmla="*/ 4001268 w 4001268"/>
                <a:gd name="connsiteY1" fmla="*/ 1445188 h 3614059"/>
                <a:gd name="connsiteX2" fmla="*/ 3659101 w 4001268"/>
                <a:gd name="connsiteY2" fmla="*/ 1445188 h 3614059"/>
                <a:gd name="connsiteX3" fmla="*/ 3659101 w 4001268"/>
                <a:gd name="connsiteY3" fmla="*/ 3614059 h 3614059"/>
                <a:gd name="connsiteX4" fmla="*/ 3372234 w 4001268"/>
                <a:gd name="connsiteY4" fmla="*/ 3614059 h 3614059"/>
                <a:gd name="connsiteX5" fmla="*/ 3372234 w 4001268"/>
                <a:gd name="connsiteY5" fmla="*/ 1559139 h 3614059"/>
                <a:gd name="connsiteX6" fmla="*/ 629034 w 4001268"/>
                <a:gd name="connsiteY6" fmla="*/ 1559139 h 3614059"/>
                <a:gd name="connsiteX7" fmla="*/ 629034 w 4001268"/>
                <a:gd name="connsiteY7" fmla="*/ 3614059 h 3614059"/>
                <a:gd name="connsiteX8" fmla="*/ 342168 w 4001268"/>
                <a:gd name="connsiteY8" fmla="*/ 3614059 h 3614059"/>
                <a:gd name="connsiteX9" fmla="*/ 342168 w 4001268"/>
                <a:gd name="connsiteY9" fmla="*/ 1445188 h 3614059"/>
                <a:gd name="connsiteX10" fmla="*/ 0 w 4001268"/>
                <a:gd name="connsiteY10" fmla="*/ 1445188 h 3614059"/>
                <a:gd name="connsiteX11" fmla="*/ 2000634 w 4001268"/>
                <a:gd name="connsiteY11" fmla="*/ 0 h 3614059"/>
                <a:gd name="connsiteX0" fmla="*/ 2000634 w 4001268"/>
                <a:gd name="connsiteY0" fmla="*/ 0 h 3614059"/>
                <a:gd name="connsiteX1" fmla="*/ 4001268 w 4001268"/>
                <a:gd name="connsiteY1" fmla="*/ 1445188 h 3614059"/>
                <a:gd name="connsiteX2" fmla="*/ 3659101 w 4001268"/>
                <a:gd name="connsiteY2" fmla="*/ 1445188 h 3614059"/>
                <a:gd name="connsiteX3" fmla="*/ 3659101 w 4001268"/>
                <a:gd name="connsiteY3" fmla="*/ 3614059 h 3614059"/>
                <a:gd name="connsiteX4" fmla="*/ 3372234 w 4001268"/>
                <a:gd name="connsiteY4" fmla="*/ 3614059 h 3614059"/>
                <a:gd name="connsiteX5" fmla="*/ 3368677 w 4001268"/>
                <a:gd name="connsiteY5" fmla="*/ 2037434 h 3614059"/>
                <a:gd name="connsiteX6" fmla="*/ 3372234 w 4001268"/>
                <a:gd name="connsiteY6" fmla="*/ 1559139 h 3614059"/>
                <a:gd name="connsiteX7" fmla="*/ 629034 w 4001268"/>
                <a:gd name="connsiteY7" fmla="*/ 1559139 h 3614059"/>
                <a:gd name="connsiteX8" fmla="*/ 629034 w 4001268"/>
                <a:gd name="connsiteY8" fmla="*/ 3614059 h 3614059"/>
                <a:gd name="connsiteX9" fmla="*/ 342168 w 4001268"/>
                <a:gd name="connsiteY9" fmla="*/ 3614059 h 3614059"/>
                <a:gd name="connsiteX10" fmla="*/ 342168 w 4001268"/>
                <a:gd name="connsiteY10" fmla="*/ 1445188 h 3614059"/>
                <a:gd name="connsiteX11" fmla="*/ 0 w 4001268"/>
                <a:gd name="connsiteY11" fmla="*/ 1445188 h 3614059"/>
                <a:gd name="connsiteX12" fmla="*/ 2000634 w 4001268"/>
                <a:gd name="connsiteY12" fmla="*/ 0 h 3614059"/>
                <a:gd name="connsiteX0" fmla="*/ 2000634 w 4001268"/>
                <a:gd name="connsiteY0" fmla="*/ 0 h 3614059"/>
                <a:gd name="connsiteX1" fmla="*/ 4001268 w 4001268"/>
                <a:gd name="connsiteY1" fmla="*/ 1445188 h 3614059"/>
                <a:gd name="connsiteX2" fmla="*/ 3659101 w 4001268"/>
                <a:gd name="connsiteY2" fmla="*/ 1445188 h 3614059"/>
                <a:gd name="connsiteX3" fmla="*/ 3657271 w 4001268"/>
                <a:gd name="connsiteY3" fmla="*/ 1960474 h 3614059"/>
                <a:gd name="connsiteX4" fmla="*/ 3659101 w 4001268"/>
                <a:gd name="connsiteY4" fmla="*/ 3614059 h 3614059"/>
                <a:gd name="connsiteX5" fmla="*/ 3372234 w 4001268"/>
                <a:gd name="connsiteY5" fmla="*/ 3614059 h 3614059"/>
                <a:gd name="connsiteX6" fmla="*/ 3368677 w 4001268"/>
                <a:gd name="connsiteY6" fmla="*/ 2037434 h 3614059"/>
                <a:gd name="connsiteX7" fmla="*/ 3372234 w 4001268"/>
                <a:gd name="connsiteY7" fmla="*/ 1559139 h 3614059"/>
                <a:gd name="connsiteX8" fmla="*/ 629034 w 4001268"/>
                <a:gd name="connsiteY8" fmla="*/ 1559139 h 3614059"/>
                <a:gd name="connsiteX9" fmla="*/ 629034 w 4001268"/>
                <a:gd name="connsiteY9" fmla="*/ 3614059 h 3614059"/>
                <a:gd name="connsiteX10" fmla="*/ 342168 w 4001268"/>
                <a:gd name="connsiteY10" fmla="*/ 3614059 h 3614059"/>
                <a:gd name="connsiteX11" fmla="*/ 342168 w 4001268"/>
                <a:gd name="connsiteY11" fmla="*/ 1445188 h 3614059"/>
                <a:gd name="connsiteX12" fmla="*/ 0 w 4001268"/>
                <a:gd name="connsiteY12" fmla="*/ 1445188 h 3614059"/>
                <a:gd name="connsiteX13" fmla="*/ 2000634 w 4001268"/>
                <a:gd name="connsiteY13" fmla="*/ 0 h 3614059"/>
                <a:gd name="connsiteX0" fmla="*/ 3659101 w 4305542"/>
                <a:gd name="connsiteY0" fmla="*/ 3614059 h 4260500"/>
                <a:gd name="connsiteX1" fmla="*/ 3372234 w 4305542"/>
                <a:gd name="connsiteY1" fmla="*/ 3614059 h 4260500"/>
                <a:gd name="connsiteX2" fmla="*/ 3368677 w 4305542"/>
                <a:gd name="connsiteY2" fmla="*/ 2037434 h 4260500"/>
                <a:gd name="connsiteX3" fmla="*/ 3372234 w 4305542"/>
                <a:gd name="connsiteY3" fmla="*/ 1559139 h 4260500"/>
                <a:gd name="connsiteX4" fmla="*/ 629034 w 4305542"/>
                <a:gd name="connsiteY4" fmla="*/ 1559139 h 4260500"/>
                <a:gd name="connsiteX5" fmla="*/ 629034 w 4305542"/>
                <a:gd name="connsiteY5" fmla="*/ 3614059 h 4260500"/>
                <a:gd name="connsiteX6" fmla="*/ 342168 w 4305542"/>
                <a:gd name="connsiteY6" fmla="*/ 3614059 h 4260500"/>
                <a:gd name="connsiteX7" fmla="*/ 342168 w 4305542"/>
                <a:gd name="connsiteY7" fmla="*/ 1445188 h 4260500"/>
                <a:gd name="connsiteX8" fmla="*/ 0 w 4305542"/>
                <a:gd name="connsiteY8" fmla="*/ 1445188 h 4260500"/>
                <a:gd name="connsiteX9" fmla="*/ 2000634 w 4305542"/>
                <a:gd name="connsiteY9" fmla="*/ 0 h 4260500"/>
                <a:gd name="connsiteX10" fmla="*/ 4001268 w 4305542"/>
                <a:gd name="connsiteY10" fmla="*/ 1445188 h 4260500"/>
                <a:gd name="connsiteX11" fmla="*/ 3659101 w 4305542"/>
                <a:gd name="connsiteY11" fmla="*/ 1445188 h 4260500"/>
                <a:gd name="connsiteX12" fmla="*/ 3657271 w 4305542"/>
                <a:gd name="connsiteY12" fmla="*/ 1960474 h 4260500"/>
                <a:gd name="connsiteX13" fmla="*/ 4305541 w 4305542"/>
                <a:gd name="connsiteY13" fmla="*/ 4260500 h 4260500"/>
                <a:gd name="connsiteX0" fmla="*/ 3659101 w 4001268"/>
                <a:gd name="connsiteY0" fmla="*/ 3614059 h 3614059"/>
                <a:gd name="connsiteX1" fmla="*/ 3372234 w 4001268"/>
                <a:gd name="connsiteY1" fmla="*/ 3614059 h 3614059"/>
                <a:gd name="connsiteX2" fmla="*/ 3368677 w 4001268"/>
                <a:gd name="connsiteY2" fmla="*/ 2037434 h 3614059"/>
                <a:gd name="connsiteX3" fmla="*/ 3372234 w 4001268"/>
                <a:gd name="connsiteY3" fmla="*/ 1559139 h 3614059"/>
                <a:gd name="connsiteX4" fmla="*/ 629034 w 4001268"/>
                <a:gd name="connsiteY4" fmla="*/ 1559139 h 3614059"/>
                <a:gd name="connsiteX5" fmla="*/ 629034 w 4001268"/>
                <a:gd name="connsiteY5" fmla="*/ 3614059 h 3614059"/>
                <a:gd name="connsiteX6" fmla="*/ 342168 w 4001268"/>
                <a:gd name="connsiteY6" fmla="*/ 3614059 h 3614059"/>
                <a:gd name="connsiteX7" fmla="*/ 342168 w 4001268"/>
                <a:gd name="connsiteY7" fmla="*/ 1445188 h 3614059"/>
                <a:gd name="connsiteX8" fmla="*/ 0 w 4001268"/>
                <a:gd name="connsiteY8" fmla="*/ 1445188 h 3614059"/>
                <a:gd name="connsiteX9" fmla="*/ 2000634 w 4001268"/>
                <a:gd name="connsiteY9" fmla="*/ 0 h 3614059"/>
                <a:gd name="connsiteX10" fmla="*/ 4001268 w 4001268"/>
                <a:gd name="connsiteY10" fmla="*/ 1445188 h 3614059"/>
                <a:gd name="connsiteX11" fmla="*/ 3659101 w 4001268"/>
                <a:gd name="connsiteY11" fmla="*/ 1445188 h 3614059"/>
                <a:gd name="connsiteX12" fmla="*/ 3657271 w 4001268"/>
                <a:gd name="connsiteY12" fmla="*/ 1960474 h 3614059"/>
                <a:gd name="connsiteX0" fmla="*/ 3372234 w 4001268"/>
                <a:gd name="connsiteY0" fmla="*/ 3614059 h 3614059"/>
                <a:gd name="connsiteX1" fmla="*/ 3368677 w 4001268"/>
                <a:gd name="connsiteY1" fmla="*/ 2037434 h 3614059"/>
                <a:gd name="connsiteX2" fmla="*/ 3372234 w 4001268"/>
                <a:gd name="connsiteY2" fmla="*/ 1559139 h 3614059"/>
                <a:gd name="connsiteX3" fmla="*/ 629034 w 4001268"/>
                <a:gd name="connsiteY3" fmla="*/ 1559139 h 3614059"/>
                <a:gd name="connsiteX4" fmla="*/ 629034 w 4001268"/>
                <a:gd name="connsiteY4" fmla="*/ 3614059 h 3614059"/>
                <a:gd name="connsiteX5" fmla="*/ 342168 w 4001268"/>
                <a:gd name="connsiteY5" fmla="*/ 3614059 h 3614059"/>
                <a:gd name="connsiteX6" fmla="*/ 342168 w 4001268"/>
                <a:gd name="connsiteY6" fmla="*/ 1445188 h 3614059"/>
                <a:gd name="connsiteX7" fmla="*/ 0 w 4001268"/>
                <a:gd name="connsiteY7" fmla="*/ 1445188 h 3614059"/>
                <a:gd name="connsiteX8" fmla="*/ 2000634 w 4001268"/>
                <a:gd name="connsiteY8" fmla="*/ 0 h 3614059"/>
                <a:gd name="connsiteX9" fmla="*/ 4001268 w 4001268"/>
                <a:gd name="connsiteY9" fmla="*/ 1445188 h 3614059"/>
                <a:gd name="connsiteX10" fmla="*/ 3659101 w 4001268"/>
                <a:gd name="connsiteY10" fmla="*/ 1445188 h 3614059"/>
                <a:gd name="connsiteX11" fmla="*/ 3657271 w 4001268"/>
                <a:gd name="connsiteY11" fmla="*/ 1960474 h 3614059"/>
                <a:gd name="connsiteX0" fmla="*/ 3368677 w 4001268"/>
                <a:gd name="connsiteY0" fmla="*/ 2037434 h 3614059"/>
                <a:gd name="connsiteX1" fmla="*/ 3372234 w 4001268"/>
                <a:gd name="connsiteY1" fmla="*/ 1559139 h 3614059"/>
                <a:gd name="connsiteX2" fmla="*/ 629034 w 4001268"/>
                <a:gd name="connsiteY2" fmla="*/ 1559139 h 3614059"/>
                <a:gd name="connsiteX3" fmla="*/ 629034 w 4001268"/>
                <a:gd name="connsiteY3" fmla="*/ 3614059 h 3614059"/>
                <a:gd name="connsiteX4" fmla="*/ 342168 w 4001268"/>
                <a:gd name="connsiteY4" fmla="*/ 3614059 h 3614059"/>
                <a:gd name="connsiteX5" fmla="*/ 342168 w 4001268"/>
                <a:gd name="connsiteY5" fmla="*/ 1445188 h 3614059"/>
                <a:gd name="connsiteX6" fmla="*/ 0 w 4001268"/>
                <a:gd name="connsiteY6" fmla="*/ 1445188 h 3614059"/>
                <a:gd name="connsiteX7" fmla="*/ 2000634 w 4001268"/>
                <a:gd name="connsiteY7" fmla="*/ 0 h 3614059"/>
                <a:gd name="connsiteX8" fmla="*/ 4001268 w 4001268"/>
                <a:gd name="connsiteY8" fmla="*/ 1445188 h 3614059"/>
                <a:gd name="connsiteX9" fmla="*/ 3659101 w 4001268"/>
                <a:gd name="connsiteY9" fmla="*/ 1445188 h 3614059"/>
                <a:gd name="connsiteX10" fmla="*/ 3657271 w 4001268"/>
                <a:gd name="connsiteY10" fmla="*/ 1960474 h 36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1268" h="3614059">
                  <a:moveTo>
                    <a:pt x="3368677" y="2037434"/>
                  </a:moveTo>
                  <a:cubicBezTo>
                    <a:pt x="3369863" y="1878002"/>
                    <a:pt x="3371048" y="1718571"/>
                    <a:pt x="3372234" y="1559139"/>
                  </a:cubicBezTo>
                  <a:lnTo>
                    <a:pt x="629034" y="1559139"/>
                  </a:lnTo>
                  <a:lnTo>
                    <a:pt x="629034" y="3614059"/>
                  </a:lnTo>
                  <a:lnTo>
                    <a:pt x="342168" y="3614059"/>
                  </a:lnTo>
                  <a:lnTo>
                    <a:pt x="342168" y="1445188"/>
                  </a:lnTo>
                  <a:lnTo>
                    <a:pt x="0" y="1445188"/>
                  </a:lnTo>
                  <a:lnTo>
                    <a:pt x="2000634" y="0"/>
                  </a:lnTo>
                  <a:lnTo>
                    <a:pt x="4001268" y="1445188"/>
                  </a:lnTo>
                  <a:lnTo>
                    <a:pt x="3659101" y="1445188"/>
                  </a:lnTo>
                  <a:lnTo>
                    <a:pt x="3657271" y="19604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7126167-EB97-412C-816B-12B8AD1DAC0B}"/>
                </a:ext>
              </a:extLst>
            </p:cNvPr>
            <p:cNvSpPr/>
            <p:nvPr/>
          </p:nvSpPr>
          <p:spPr bwMode="auto">
            <a:xfrm>
              <a:off x="3364798" y="4227868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D385719-658C-43D3-BCEF-0B8AE719BC76}"/>
                </a:ext>
              </a:extLst>
            </p:cNvPr>
            <p:cNvSpPr/>
            <p:nvPr/>
          </p:nvSpPr>
          <p:spPr bwMode="auto">
            <a:xfrm>
              <a:off x="3968585" y="4227868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4D384A0-4120-4765-A691-05E311648D01}"/>
                </a:ext>
              </a:extLst>
            </p:cNvPr>
            <p:cNvSpPr/>
            <p:nvPr/>
          </p:nvSpPr>
          <p:spPr bwMode="auto">
            <a:xfrm>
              <a:off x="4572371" y="4227868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29EEE2-D4B2-4643-83ED-FA85C51DA344}"/>
                </a:ext>
              </a:extLst>
            </p:cNvPr>
            <p:cNvSpPr/>
            <p:nvPr/>
          </p:nvSpPr>
          <p:spPr bwMode="auto">
            <a:xfrm>
              <a:off x="3364798" y="3624080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46093C4-E219-4CB5-B3A8-4C41EE68514B}"/>
                </a:ext>
              </a:extLst>
            </p:cNvPr>
            <p:cNvSpPr/>
            <p:nvPr/>
          </p:nvSpPr>
          <p:spPr bwMode="auto">
            <a:xfrm>
              <a:off x="3968585" y="3624080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2079183-A749-4002-9721-852357325EC7}"/>
                </a:ext>
              </a:extLst>
            </p:cNvPr>
            <p:cNvSpPr/>
            <p:nvPr/>
          </p:nvSpPr>
          <p:spPr bwMode="auto">
            <a:xfrm>
              <a:off x="3777367" y="3020291"/>
              <a:ext cx="603787" cy="603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Cylinder 828">
              <a:extLst>
                <a:ext uri="{FF2B5EF4-FFF2-40B4-BE49-F238E27FC236}">
                  <a16:creationId xmlns:a16="http://schemas.microsoft.com/office/drawing/2014/main" id="{B12B59F0-80BA-4EEA-851A-DBD00A21345F}"/>
                </a:ext>
              </a:extLst>
            </p:cNvPr>
            <p:cNvSpPr/>
            <p:nvPr/>
          </p:nvSpPr>
          <p:spPr bwMode="auto">
            <a:xfrm>
              <a:off x="5335724" y="3170126"/>
              <a:ext cx="2391318" cy="3141626"/>
            </a:xfrm>
            <a:prstGeom prst="can">
              <a:avLst>
                <a:gd name="adj" fmla="val 39530"/>
              </a:avLst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D6EF2DD-E1C4-47AA-8420-B43950CC535D}"/>
              </a:ext>
            </a:extLst>
          </p:cNvPr>
          <p:cNvSpPr/>
          <p:nvPr/>
        </p:nvSpPr>
        <p:spPr>
          <a:xfrm>
            <a:off x="9497649" y="5518173"/>
            <a:ext cx="119346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Analysis Services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 Analysis Services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6AAF4D-C67B-4B92-B8CB-DCCBA80FD2BF}"/>
              </a:ext>
            </a:extLst>
          </p:cNvPr>
          <p:cNvCxnSpPr/>
          <p:nvPr/>
        </p:nvCxnSpPr>
        <p:spPr>
          <a:xfrm>
            <a:off x="1874707" y="2945693"/>
            <a:ext cx="105238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B0A5D5B-A0E5-4335-8531-6B8DBC924329}"/>
              </a:ext>
            </a:extLst>
          </p:cNvPr>
          <p:cNvCxnSpPr/>
          <p:nvPr/>
        </p:nvCxnSpPr>
        <p:spPr>
          <a:xfrm>
            <a:off x="1874707" y="5400869"/>
            <a:ext cx="105238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D3D06594-1F31-4121-BDEA-AAC7297E73FD}"/>
              </a:ext>
            </a:extLst>
          </p:cNvPr>
          <p:cNvSpPr/>
          <p:nvPr/>
        </p:nvSpPr>
        <p:spPr>
          <a:xfrm>
            <a:off x="2460504" y="5518173"/>
            <a:ext cx="209865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-Azure Data Factory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 Integration Services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EE1F0AA-19AF-4BC0-9217-8887FD15995B}"/>
              </a:ext>
            </a:extLst>
          </p:cNvPr>
          <p:cNvGrpSpPr/>
          <p:nvPr/>
        </p:nvGrpSpPr>
        <p:grpSpPr>
          <a:xfrm>
            <a:off x="2875970" y="5037345"/>
            <a:ext cx="423284" cy="416651"/>
            <a:chOff x="5279190" y="5401430"/>
            <a:chExt cx="1101836" cy="1106637"/>
          </a:xfrm>
        </p:grpSpPr>
        <p:sp>
          <p:nvSpPr>
            <p:cNvPr id="61" name="Freeform: Shape 815">
              <a:extLst>
                <a:ext uri="{FF2B5EF4-FFF2-40B4-BE49-F238E27FC236}">
                  <a16:creationId xmlns:a16="http://schemas.microsoft.com/office/drawing/2014/main" id="{A8E27820-D12B-4EC6-8280-C6AED7D47F65}"/>
                </a:ext>
              </a:extLst>
            </p:cNvPr>
            <p:cNvSpPr/>
            <p:nvPr/>
          </p:nvSpPr>
          <p:spPr bwMode="auto">
            <a:xfrm>
              <a:off x="5708249" y="6208019"/>
              <a:ext cx="122821" cy="122820"/>
            </a:xfrm>
            <a:custGeom>
              <a:avLst/>
              <a:gdLst>
                <a:gd name="connsiteX0" fmla="*/ 0 w 122821"/>
                <a:gd name="connsiteY0" fmla="*/ 0 h 122820"/>
                <a:gd name="connsiteX1" fmla="*/ 122821 w 122821"/>
                <a:gd name="connsiteY1" fmla="*/ 0 h 122820"/>
                <a:gd name="connsiteX2" fmla="*/ 122821 w 122821"/>
                <a:gd name="connsiteY2" fmla="*/ 122820 h 122820"/>
                <a:gd name="connsiteX3" fmla="*/ 0 w 122821"/>
                <a:gd name="connsiteY3" fmla="*/ 122820 h 122820"/>
                <a:gd name="connsiteX4" fmla="*/ 0 w 122821"/>
                <a:gd name="connsiteY4" fmla="*/ 0 h 1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1" h="122820">
                  <a:moveTo>
                    <a:pt x="0" y="0"/>
                  </a:moveTo>
                  <a:lnTo>
                    <a:pt x="122821" y="0"/>
                  </a:lnTo>
                  <a:lnTo>
                    <a:pt x="122821" y="122820"/>
                  </a:lnTo>
                  <a:lnTo>
                    <a:pt x="0" y="122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Freeform: Shape 816">
              <a:extLst>
                <a:ext uri="{FF2B5EF4-FFF2-40B4-BE49-F238E27FC236}">
                  <a16:creationId xmlns:a16="http://schemas.microsoft.com/office/drawing/2014/main" id="{B3541118-A5DD-435F-BA82-4DE8347CD141}"/>
                </a:ext>
              </a:extLst>
            </p:cNvPr>
            <p:cNvSpPr/>
            <p:nvPr/>
          </p:nvSpPr>
          <p:spPr bwMode="auto">
            <a:xfrm>
              <a:off x="5921817" y="6208019"/>
              <a:ext cx="122821" cy="122820"/>
            </a:xfrm>
            <a:custGeom>
              <a:avLst/>
              <a:gdLst>
                <a:gd name="connsiteX0" fmla="*/ 0 w 122821"/>
                <a:gd name="connsiteY0" fmla="*/ 0 h 122820"/>
                <a:gd name="connsiteX1" fmla="*/ 122821 w 122821"/>
                <a:gd name="connsiteY1" fmla="*/ 0 h 122820"/>
                <a:gd name="connsiteX2" fmla="*/ 122821 w 122821"/>
                <a:gd name="connsiteY2" fmla="*/ 122820 h 122820"/>
                <a:gd name="connsiteX3" fmla="*/ 0 w 122821"/>
                <a:gd name="connsiteY3" fmla="*/ 122820 h 122820"/>
                <a:gd name="connsiteX4" fmla="*/ 0 w 122821"/>
                <a:gd name="connsiteY4" fmla="*/ 0 h 1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1" h="122820">
                  <a:moveTo>
                    <a:pt x="0" y="0"/>
                  </a:moveTo>
                  <a:lnTo>
                    <a:pt x="122821" y="0"/>
                  </a:lnTo>
                  <a:lnTo>
                    <a:pt x="122821" y="122820"/>
                  </a:lnTo>
                  <a:lnTo>
                    <a:pt x="0" y="122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Freeform: Shape 817">
              <a:extLst>
                <a:ext uri="{FF2B5EF4-FFF2-40B4-BE49-F238E27FC236}">
                  <a16:creationId xmlns:a16="http://schemas.microsoft.com/office/drawing/2014/main" id="{9AAA7418-07F8-4A0A-A79D-73D76A154959}"/>
                </a:ext>
              </a:extLst>
            </p:cNvPr>
            <p:cNvSpPr/>
            <p:nvPr/>
          </p:nvSpPr>
          <p:spPr bwMode="auto">
            <a:xfrm>
              <a:off x="6135385" y="6208019"/>
              <a:ext cx="122821" cy="122820"/>
            </a:xfrm>
            <a:custGeom>
              <a:avLst/>
              <a:gdLst>
                <a:gd name="connsiteX0" fmla="*/ 0 w 122821"/>
                <a:gd name="connsiteY0" fmla="*/ 0 h 122820"/>
                <a:gd name="connsiteX1" fmla="*/ 122821 w 122821"/>
                <a:gd name="connsiteY1" fmla="*/ 0 h 122820"/>
                <a:gd name="connsiteX2" fmla="*/ 122821 w 122821"/>
                <a:gd name="connsiteY2" fmla="*/ 122820 h 122820"/>
                <a:gd name="connsiteX3" fmla="*/ 0 w 122821"/>
                <a:gd name="connsiteY3" fmla="*/ 122820 h 122820"/>
                <a:gd name="connsiteX4" fmla="*/ 0 w 122821"/>
                <a:gd name="connsiteY4" fmla="*/ 0 h 1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1" h="122820">
                  <a:moveTo>
                    <a:pt x="0" y="0"/>
                  </a:moveTo>
                  <a:lnTo>
                    <a:pt x="122821" y="0"/>
                  </a:lnTo>
                  <a:lnTo>
                    <a:pt x="122821" y="122820"/>
                  </a:lnTo>
                  <a:lnTo>
                    <a:pt x="0" y="122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Freeform: Shape 818">
              <a:extLst>
                <a:ext uri="{FF2B5EF4-FFF2-40B4-BE49-F238E27FC236}">
                  <a16:creationId xmlns:a16="http://schemas.microsoft.com/office/drawing/2014/main" id="{2225AFB9-19CC-4616-9447-64E5C02AA889}"/>
                </a:ext>
              </a:extLst>
            </p:cNvPr>
            <p:cNvSpPr/>
            <p:nvPr/>
          </p:nvSpPr>
          <p:spPr bwMode="auto">
            <a:xfrm>
              <a:off x="5279191" y="5499596"/>
              <a:ext cx="1101835" cy="1008471"/>
            </a:xfrm>
            <a:custGeom>
              <a:avLst/>
              <a:gdLst>
                <a:gd name="connsiteX0" fmla="*/ 245153 w 1101835"/>
                <a:gd name="connsiteY0" fmla="*/ 0 h 1098248"/>
                <a:gd name="connsiteX1" fmla="*/ 489041 w 1101835"/>
                <a:gd name="connsiteY1" fmla="*/ 89777 h 1098248"/>
                <a:gd name="connsiteX2" fmla="*/ 490307 w 1101835"/>
                <a:gd name="connsiteY2" fmla="*/ 641334 h 1098248"/>
                <a:gd name="connsiteX3" fmla="*/ 796071 w 1101835"/>
                <a:gd name="connsiteY3" fmla="*/ 374222 h 1098248"/>
                <a:gd name="connsiteX4" fmla="*/ 796071 w 1101835"/>
                <a:gd name="connsiteY4" fmla="*/ 641334 h 1098248"/>
                <a:gd name="connsiteX5" fmla="*/ 1101835 w 1101835"/>
                <a:gd name="connsiteY5" fmla="*/ 374222 h 1098248"/>
                <a:gd name="connsiteX6" fmla="*/ 1101835 w 1101835"/>
                <a:gd name="connsiteY6" fmla="*/ 1098248 h 1098248"/>
                <a:gd name="connsiteX7" fmla="*/ 0 w 1101835"/>
                <a:gd name="connsiteY7" fmla="*/ 1098248 h 1098248"/>
                <a:gd name="connsiteX8" fmla="*/ 1265 w 1101835"/>
                <a:gd name="connsiteY8" fmla="*/ 89777 h 1098248"/>
                <a:gd name="connsiteX9" fmla="*/ 245153 w 1101835"/>
                <a:gd name="connsiteY9" fmla="*/ 0 h 1098248"/>
                <a:gd name="connsiteX0" fmla="*/ 245153 w 1101835"/>
                <a:gd name="connsiteY0" fmla="*/ 0 h 1098248"/>
                <a:gd name="connsiteX1" fmla="*/ 489041 w 1101835"/>
                <a:gd name="connsiteY1" fmla="*/ 89777 h 1098248"/>
                <a:gd name="connsiteX2" fmla="*/ 490307 w 1101835"/>
                <a:gd name="connsiteY2" fmla="*/ 641334 h 1098248"/>
                <a:gd name="connsiteX3" fmla="*/ 796071 w 1101835"/>
                <a:gd name="connsiteY3" fmla="*/ 374222 h 1098248"/>
                <a:gd name="connsiteX4" fmla="*/ 796071 w 1101835"/>
                <a:gd name="connsiteY4" fmla="*/ 641334 h 1098248"/>
                <a:gd name="connsiteX5" fmla="*/ 1101835 w 1101835"/>
                <a:gd name="connsiteY5" fmla="*/ 374222 h 1098248"/>
                <a:gd name="connsiteX6" fmla="*/ 1101835 w 1101835"/>
                <a:gd name="connsiteY6" fmla="*/ 1098248 h 1098248"/>
                <a:gd name="connsiteX7" fmla="*/ 0 w 1101835"/>
                <a:gd name="connsiteY7" fmla="*/ 1098248 h 1098248"/>
                <a:gd name="connsiteX8" fmla="*/ 1265 w 1101835"/>
                <a:gd name="connsiteY8" fmla="*/ 89777 h 1098248"/>
                <a:gd name="connsiteX9" fmla="*/ 336593 w 1101835"/>
                <a:gd name="connsiteY9" fmla="*/ 91440 h 1098248"/>
                <a:gd name="connsiteX0" fmla="*/ 245153 w 1101835"/>
                <a:gd name="connsiteY0" fmla="*/ 0 h 1098248"/>
                <a:gd name="connsiteX1" fmla="*/ 489041 w 1101835"/>
                <a:gd name="connsiteY1" fmla="*/ 89777 h 1098248"/>
                <a:gd name="connsiteX2" fmla="*/ 490307 w 1101835"/>
                <a:gd name="connsiteY2" fmla="*/ 641334 h 1098248"/>
                <a:gd name="connsiteX3" fmla="*/ 796071 w 1101835"/>
                <a:gd name="connsiteY3" fmla="*/ 374222 h 1098248"/>
                <a:gd name="connsiteX4" fmla="*/ 796071 w 1101835"/>
                <a:gd name="connsiteY4" fmla="*/ 641334 h 1098248"/>
                <a:gd name="connsiteX5" fmla="*/ 1101835 w 1101835"/>
                <a:gd name="connsiteY5" fmla="*/ 374222 h 1098248"/>
                <a:gd name="connsiteX6" fmla="*/ 1101835 w 1101835"/>
                <a:gd name="connsiteY6" fmla="*/ 1098248 h 1098248"/>
                <a:gd name="connsiteX7" fmla="*/ 0 w 1101835"/>
                <a:gd name="connsiteY7" fmla="*/ 1098248 h 1098248"/>
                <a:gd name="connsiteX8" fmla="*/ 1265 w 1101835"/>
                <a:gd name="connsiteY8" fmla="*/ 89777 h 1098248"/>
                <a:gd name="connsiteX0" fmla="*/ 489041 w 1101835"/>
                <a:gd name="connsiteY0" fmla="*/ 0 h 1008471"/>
                <a:gd name="connsiteX1" fmla="*/ 490307 w 1101835"/>
                <a:gd name="connsiteY1" fmla="*/ 551557 h 1008471"/>
                <a:gd name="connsiteX2" fmla="*/ 796071 w 1101835"/>
                <a:gd name="connsiteY2" fmla="*/ 284445 h 1008471"/>
                <a:gd name="connsiteX3" fmla="*/ 796071 w 1101835"/>
                <a:gd name="connsiteY3" fmla="*/ 551557 h 1008471"/>
                <a:gd name="connsiteX4" fmla="*/ 1101835 w 1101835"/>
                <a:gd name="connsiteY4" fmla="*/ 284445 h 1008471"/>
                <a:gd name="connsiteX5" fmla="*/ 1101835 w 1101835"/>
                <a:gd name="connsiteY5" fmla="*/ 1008471 h 1008471"/>
                <a:gd name="connsiteX6" fmla="*/ 0 w 1101835"/>
                <a:gd name="connsiteY6" fmla="*/ 1008471 h 1008471"/>
                <a:gd name="connsiteX7" fmla="*/ 1265 w 1101835"/>
                <a:gd name="connsiteY7" fmla="*/ 0 h 10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1835" h="1008471">
                  <a:moveTo>
                    <a:pt x="489041" y="0"/>
                  </a:moveTo>
                  <a:lnTo>
                    <a:pt x="490307" y="551557"/>
                  </a:lnTo>
                  <a:lnTo>
                    <a:pt x="796071" y="284445"/>
                  </a:lnTo>
                  <a:lnTo>
                    <a:pt x="796071" y="551557"/>
                  </a:lnTo>
                  <a:lnTo>
                    <a:pt x="1101835" y="284445"/>
                  </a:lnTo>
                  <a:lnTo>
                    <a:pt x="1101835" y="1008471"/>
                  </a:lnTo>
                  <a:lnTo>
                    <a:pt x="0" y="1008471"/>
                  </a:lnTo>
                  <a:cubicBezTo>
                    <a:pt x="422" y="672314"/>
                    <a:pt x="843" y="336157"/>
                    <a:pt x="126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Freeform: Shape 819">
              <a:extLst>
                <a:ext uri="{FF2B5EF4-FFF2-40B4-BE49-F238E27FC236}">
                  <a16:creationId xmlns:a16="http://schemas.microsoft.com/office/drawing/2014/main" id="{33669BC3-1E6A-4A0A-8860-E855D33DBE4C}"/>
                </a:ext>
              </a:extLst>
            </p:cNvPr>
            <p:cNvSpPr/>
            <p:nvPr/>
          </p:nvSpPr>
          <p:spPr bwMode="auto">
            <a:xfrm>
              <a:off x="5279190" y="5401430"/>
              <a:ext cx="488333" cy="201776"/>
            </a:xfrm>
            <a:custGeom>
              <a:avLst/>
              <a:gdLst>
                <a:gd name="connsiteX0" fmla="*/ 246301 w 492602"/>
                <a:gd name="connsiteY0" fmla="*/ 0 h 201776"/>
                <a:gd name="connsiteX1" fmla="*/ 492602 w 492602"/>
                <a:gd name="connsiteY1" fmla="*/ 100888 h 201776"/>
                <a:gd name="connsiteX2" fmla="*/ 246301 w 492602"/>
                <a:gd name="connsiteY2" fmla="*/ 201776 h 201776"/>
                <a:gd name="connsiteX3" fmla="*/ 0 w 492602"/>
                <a:gd name="connsiteY3" fmla="*/ 100888 h 201776"/>
                <a:gd name="connsiteX4" fmla="*/ 246301 w 492602"/>
                <a:gd name="connsiteY4" fmla="*/ 0 h 20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602" h="201776">
                  <a:moveTo>
                    <a:pt x="246301" y="0"/>
                  </a:moveTo>
                  <a:cubicBezTo>
                    <a:pt x="382329" y="0"/>
                    <a:pt x="492602" y="45169"/>
                    <a:pt x="492602" y="100888"/>
                  </a:cubicBezTo>
                  <a:cubicBezTo>
                    <a:pt x="492602" y="156607"/>
                    <a:pt x="382329" y="201776"/>
                    <a:pt x="246301" y="201776"/>
                  </a:cubicBezTo>
                  <a:cubicBezTo>
                    <a:pt x="110273" y="201776"/>
                    <a:pt x="0" y="156607"/>
                    <a:pt x="0" y="100888"/>
                  </a:cubicBezTo>
                  <a:cubicBezTo>
                    <a:pt x="0" y="45169"/>
                    <a:pt x="110273" y="0"/>
                    <a:pt x="246301" y="0"/>
                  </a:cubicBezTo>
                  <a:close/>
                </a:path>
              </a:pathLst>
            </a:custGeom>
            <a:solidFill>
              <a:srgbClr val="F7F7F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5D238A2-0ED2-4CAD-BA2D-0B977EB6731B}"/>
              </a:ext>
            </a:extLst>
          </p:cNvPr>
          <p:cNvCxnSpPr>
            <a:cxnSpLocks/>
          </p:cNvCxnSpPr>
          <p:nvPr/>
        </p:nvCxnSpPr>
        <p:spPr>
          <a:xfrm>
            <a:off x="10538149" y="5240614"/>
            <a:ext cx="152962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A6ADB61-52D6-40D8-892E-4A9C65419850}"/>
              </a:ext>
            </a:extLst>
          </p:cNvPr>
          <p:cNvCxnSpPr>
            <a:cxnSpLocks/>
          </p:cNvCxnSpPr>
          <p:nvPr/>
        </p:nvCxnSpPr>
        <p:spPr>
          <a:xfrm>
            <a:off x="3426891" y="5385440"/>
            <a:ext cx="1538842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B03D3D0-6D8C-4120-B7F7-2C4ACC5E57CF}"/>
              </a:ext>
            </a:extLst>
          </p:cNvPr>
          <p:cNvGrpSpPr/>
          <p:nvPr/>
        </p:nvGrpSpPr>
        <p:grpSpPr>
          <a:xfrm>
            <a:off x="9756943" y="5014686"/>
            <a:ext cx="547230" cy="426058"/>
            <a:chOff x="2062250" y="1828801"/>
            <a:chExt cx="438091" cy="34108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F8F4508-3134-4168-A156-240EFE11B81D}"/>
                </a:ext>
              </a:extLst>
            </p:cNvPr>
            <p:cNvGrpSpPr/>
            <p:nvPr/>
          </p:nvGrpSpPr>
          <p:grpSpPr>
            <a:xfrm>
              <a:off x="2062250" y="1828801"/>
              <a:ext cx="180067" cy="140947"/>
              <a:chOff x="2438399" y="1828800"/>
              <a:chExt cx="1923143" cy="1799771"/>
            </a:xfrm>
            <a:noFill/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6CDF704-8261-40D2-BAC6-C7D6B8271E46}"/>
                  </a:ext>
                </a:extLst>
              </p:cNvPr>
              <p:cNvSpPr/>
              <p:nvPr/>
            </p:nvSpPr>
            <p:spPr bwMode="auto">
              <a:xfrm>
                <a:off x="2438399" y="1828800"/>
                <a:ext cx="1923143" cy="179977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59F88CC-0F13-439D-8920-CF28BEE80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399" y="2258786"/>
                <a:ext cx="1923143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7D59B0D-9B8F-4F65-814F-08D08FB3EE39}"/>
                </a:ext>
              </a:extLst>
            </p:cNvPr>
            <p:cNvGrpSpPr/>
            <p:nvPr/>
          </p:nvGrpSpPr>
          <p:grpSpPr>
            <a:xfrm>
              <a:off x="2093480" y="2028939"/>
              <a:ext cx="180067" cy="140947"/>
              <a:chOff x="2438399" y="1828800"/>
              <a:chExt cx="1923143" cy="1799771"/>
            </a:xfrm>
            <a:noFill/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3798D2-D77E-4CB8-BC1F-C97776A0F6EB}"/>
                  </a:ext>
                </a:extLst>
              </p:cNvPr>
              <p:cNvSpPr/>
              <p:nvPr/>
            </p:nvSpPr>
            <p:spPr bwMode="auto">
              <a:xfrm>
                <a:off x="2438399" y="1828800"/>
                <a:ext cx="1923143" cy="179977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D77D4CE-7DDF-4D4E-947C-C31CCCC4A4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399" y="2258786"/>
                <a:ext cx="1923143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CF64C60-9E1E-4808-8790-F55BF0304354}"/>
                </a:ext>
              </a:extLst>
            </p:cNvPr>
            <p:cNvGrpSpPr/>
            <p:nvPr/>
          </p:nvGrpSpPr>
          <p:grpSpPr>
            <a:xfrm>
              <a:off x="2320274" y="1907031"/>
              <a:ext cx="180067" cy="140947"/>
              <a:chOff x="2438399" y="1828800"/>
              <a:chExt cx="1923143" cy="1799771"/>
            </a:xfrm>
            <a:no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99CBF28-6688-4F1D-A754-4E25FC8314BB}"/>
                  </a:ext>
                </a:extLst>
              </p:cNvPr>
              <p:cNvSpPr/>
              <p:nvPr/>
            </p:nvSpPr>
            <p:spPr bwMode="auto">
              <a:xfrm>
                <a:off x="2438399" y="1828800"/>
                <a:ext cx="1923143" cy="179977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08F3321-07CD-47BA-B167-683BF6ABEF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399" y="2258786"/>
                <a:ext cx="1923143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BE727B6-8695-4928-A09E-A18208DC01B8}"/>
                </a:ext>
              </a:extLst>
            </p:cNvPr>
            <p:cNvGrpSpPr/>
            <p:nvPr/>
          </p:nvGrpSpPr>
          <p:grpSpPr>
            <a:xfrm>
              <a:off x="2129218" y="1891046"/>
              <a:ext cx="303775" cy="247510"/>
              <a:chOff x="2129218" y="1898304"/>
              <a:chExt cx="303775" cy="24751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468C9A1-DB15-4B6B-A487-FB90CB9A240B}"/>
                  </a:ext>
                </a:extLst>
              </p:cNvPr>
              <p:cNvSpPr/>
              <p:nvPr/>
            </p:nvSpPr>
            <p:spPr bwMode="auto">
              <a:xfrm rot="20526251">
                <a:off x="2129218" y="1898304"/>
                <a:ext cx="45467" cy="454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37E7788-09BB-47A2-AEBF-B707D9273C86}"/>
                  </a:ext>
                </a:extLst>
              </p:cNvPr>
              <p:cNvSpPr/>
              <p:nvPr/>
            </p:nvSpPr>
            <p:spPr bwMode="auto">
              <a:xfrm>
                <a:off x="2160192" y="2100347"/>
                <a:ext cx="45467" cy="454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3F8D934-1BD5-4360-8DCB-73E19DB8A7C3}"/>
                  </a:ext>
                </a:extLst>
              </p:cNvPr>
              <p:cNvSpPr/>
              <p:nvPr/>
            </p:nvSpPr>
            <p:spPr bwMode="auto">
              <a:xfrm rot="19893199">
                <a:off x="2387526" y="1977587"/>
                <a:ext cx="45467" cy="454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7547664-9880-44EE-9DEB-38B297CEB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2188" y="1931395"/>
                <a:ext cx="216280" cy="62448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7051FD8-854A-40B1-B0D6-4CF12A275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8937" y="1942671"/>
                <a:ext cx="23989" cy="157676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C6215BC-24EA-4283-A790-4B30D06DCA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99001" y="2011149"/>
                <a:ext cx="191271" cy="95857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7BD201-2B6E-4426-B36D-EB7646EF5793}"/>
              </a:ext>
            </a:extLst>
          </p:cNvPr>
          <p:cNvGrpSpPr/>
          <p:nvPr/>
        </p:nvGrpSpPr>
        <p:grpSpPr>
          <a:xfrm>
            <a:off x="4026605" y="2752475"/>
            <a:ext cx="2796040" cy="2081645"/>
            <a:chOff x="3936538" y="2752475"/>
            <a:chExt cx="2976173" cy="2081645"/>
          </a:xfrm>
        </p:grpSpPr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83E43F80-1C72-47A7-A46E-A21E839830CD}"/>
                </a:ext>
              </a:extLst>
            </p:cNvPr>
            <p:cNvCxnSpPr>
              <a:cxnSpLocks/>
            </p:cNvCxnSpPr>
            <p:nvPr/>
          </p:nvCxnSpPr>
          <p:spPr>
            <a:xfrm>
              <a:off x="3936538" y="2752475"/>
              <a:ext cx="2976173" cy="491791"/>
            </a:xfrm>
            <a:prstGeom prst="bentConnector3">
              <a:avLst>
                <a:gd name="adj1" fmla="val 44039"/>
              </a:avLst>
            </a:prstGeom>
            <a:ln w="12700">
              <a:solidFill>
                <a:srgbClr val="0078D7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or: Elbow 86">
              <a:extLst>
                <a:ext uri="{FF2B5EF4-FFF2-40B4-BE49-F238E27FC236}">
                  <a16:creationId xmlns:a16="http://schemas.microsoft.com/office/drawing/2014/main" id="{A3FA74E1-75B6-4BEE-ABFD-B4273BAF80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9115" y="3349069"/>
              <a:ext cx="1663596" cy="1485051"/>
            </a:xfrm>
            <a:prstGeom prst="bentConnector3">
              <a:avLst>
                <a:gd name="adj1" fmla="val -863"/>
              </a:avLst>
            </a:prstGeom>
            <a:ln w="12700">
              <a:solidFill>
                <a:srgbClr val="0078D7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3E35414-B4F4-4486-A7FB-4A3437ACEFBF}"/>
              </a:ext>
            </a:extLst>
          </p:cNvPr>
          <p:cNvGrpSpPr/>
          <p:nvPr/>
        </p:nvGrpSpPr>
        <p:grpSpPr>
          <a:xfrm>
            <a:off x="462139" y="3159696"/>
            <a:ext cx="1152720" cy="805857"/>
            <a:chOff x="455375" y="3142611"/>
            <a:chExt cx="1152720" cy="80585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CBD9D2E-E90A-4A70-86C1-29F3C27A64F2}"/>
                </a:ext>
              </a:extLst>
            </p:cNvPr>
            <p:cNvSpPr txBox="1"/>
            <p:nvPr/>
          </p:nvSpPr>
          <p:spPr>
            <a:xfrm>
              <a:off x="455375" y="3548358"/>
              <a:ext cx="11527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932597">
                <a:defRPr sz="900" kern="0">
                  <a:solidFill>
                    <a:schemeClr val="bg1">
                      <a:lumMod val="50000"/>
                    </a:schemeClr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defTabSz="914400">
                <a:buSzPct val="90000"/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Sensors and IoT</a:t>
              </a:r>
            </a:p>
            <a:p>
              <a:pPr defTabSz="914400">
                <a:buSzPct val="90000"/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(unstructured)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33FC023-C733-40F9-ACB8-E1E09FE6D392}"/>
                </a:ext>
              </a:extLst>
            </p:cNvPr>
            <p:cNvGrpSpPr/>
            <p:nvPr/>
          </p:nvGrpSpPr>
          <p:grpSpPr>
            <a:xfrm>
              <a:off x="922245" y="3142611"/>
              <a:ext cx="218978" cy="364193"/>
              <a:chOff x="583418" y="2434415"/>
              <a:chExt cx="218978" cy="364193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8D1DAAA-9925-480A-B5BB-CC57CC3C69E1}"/>
                  </a:ext>
                </a:extLst>
              </p:cNvPr>
              <p:cNvGrpSpPr/>
              <p:nvPr/>
            </p:nvGrpSpPr>
            <p:grpSpPr>
              <a:xfrm>
                <a:off x="630213" y="2531194"/>
                <a:ext cx="125390" cy="137950"/>
                <a:chOff x="6053699" y="2879832"/>
                <a:chExt cx="279256" cy="307228"/>
              </a:xfrm>
            </p:grpSpPr>
            <p:sp>
              <p:nvSpPr>
                <p:cNvPr id="93" name="Freeform: Shape 843">
                  <a:extLst>
                    <a:ext uri="{FF2B5EF4-FFF2-40B4-BE49-F238E27FC236}">
                      <a16:creationId xmlns:a16="http://schemas.microsoft.com/office/drawing/2014/main" id="{6DD84F08-C9F1-4E9C-B221-3CFE412B9896}"/>
                    </a:ext>
                  </a:extLst>
                </p:cNvPr>
                <p:cNvSpPr/>
                <p:nvPr/>
              </p:nvSpPr>
              <p:spPr bwMode="auto">
                <a:xfrm>
                  <a:off x="6053699" y="2879832"/>
                  <a:ext cx="279256" cy="307228"/>
                </a:xfrm>
                <a:custGeom>
                  <a:avLst/>
                  <a:gdLst>
                    <a:gd name="connsiteX0" fmla="*/ 139628 w 279256"/>
                    <a:gd name="connsiteY0" fmla="*/ 0 h 307228"/>
                    <a:gd name="connsiteX1" fmla="*/ 279256 w 279256"/>
                    <a:gd name="connsiteY1" fmla="*/ 76617 h 307228"/>
                    <a:gd name="connsiteX2" fmla="*/ 279256 w 279256"/>
                    <a:gd name="connsiteY2" fmla="*/ 230611 h 307228"/>
                    <a:gd name="connsiteX3" fmla="*/ 139628 w 279256"/>
                    <a:gd name="connsiteY3" fmla="*/ 307228 h 307228"/>
                    <a:gd name="connsiteX4" fmla="*/ 0 w 279256"/>
                    <a:gd name="connsiteY4" fmla="*/ 230611 h 307228"/>
                    <a:gd name="connsiteX5" fmla="*/ 0 w 279256"/>
                    <a:gd name="connsiteY5" fmla="*/ 76617 h 307228"/>
                    <a:gd name="connsiteX6" fmla="*/ 139628 w 279256"/>
                    <a:gd name="connsiteY6" fmla="*/ 0 h 30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9256" h="307228">
                      <a:moveTo>
                        <a:pt x="139628" y="0"/>
                      </a:moveTo>
                      <a:lnTo>
                        <a:pt x="279256" y="76617"/>
                      </a:lnTo>
                      <a:lnTo>
                        <a:pt x="279256" y="230611"/>
                      </a:lnTo>
                      <a:lnTo>
                        <a:pt x="139628" y="307228"/>
                      </a:lnTo>
                      <a:lnTo>
                        <a:pt x="0" y="230611"/>
                      </a:lnTo>
                      <a:lnTo>
                        <a:pt x="0" y="76617"/>
                      </a:lnTo>
                      <a:lnTo>
                        <a:pt x="139628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0C9C8A3-5D15-41F4-9EA0-EAC6F95531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53699" y="2956449"/>
                  <a:ext cx="139628" cy="7699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80256437-C8A3-4B85-B1BC-F4A2EFFEC9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93327" y="2956449"/>
                  <a:ext cx="139628" cy="7699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ECC45F76-A2E7-4C7E-8063-DA86700E7C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93327" y="3033446"/>
                  <a:ext cx="0" cy="1536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id="{8EDFE344-F66A-4B2F-87D1-29F5B1722E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418" y="2434415"/>
                <a:ext cx="218978" cy="364193"/>
              </a:xfrm>
              <a:custGeom>
                <a:avLst/>
                <a:gdLst>
                  <a:gd name="T0" fmla="*/ 2125 w 2250"/>
                  <a:gd name="T1" fmla="*/ 3750 h 3750"/>
                  <a:gd name="T2" fmla="*/ 125 w 2250"/>
                  <a:gd name="T3" fmla="*/ 3750 h 3750"/>
                  <a:gd name="T4" fmla="*/ 0 w 2250"/>
                  <a:gd name="T5" fmla="*/ 3625 h 3750"/>
                  <a:gd name="T6" fmla="*/ 0 w 2250"/>
                  <a:gd name="T7" fmla="*/ 125 h 3750"/>
                  <a:gd name="T8" fmla="*/ 125 w 2250"/>
                  <a:gd name="T9" fmla="*/ 0 h 3750"/>
                  <a:gd name="T10" fmla="*/ 2125 w 2250"/>
                  <a:gd name="T11" fmla="*/ 0 h 3750"/>
                  <a:gd name="T12" fmla="*/ 2250 w 2250"/>
                  <a:gd name="T13" fmla="*/ 125 h 3750"/>
                  <a:gd name="T14" fmla="*/ 2250 w 2250"/>
                  <a:gd name="T15" fmla="*/ 3625 h 3750"/>
                  <a:gd name="T16" fmla="*/ 2125 w 2250"/>
                  <a:gd name="T17" fmla="*/ 3750 h 3750"/>
                  <a:gd name="T18" fmla="*/ 875 w 2250"/>
                  <a:gd name="T19" fmla="*/ 3250 h 3750"/>
                  <a:gd name="T20" fmla="*/ 1375 w 2250"/>
                  <a:gd name="T21" fmla="*/ 3250 h 3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50" h="3750">
                    <a:moveTo>
                      <a:pt x="2125" y="3750"/>
                    </a:moveTo>
                    <a:cubicBezTo>
                      <a:pt x="125" y="3750"/>
                      <a:pt x="125" y="3750"/>
                      <a:pt x="125" y="3750"/>
                    </a:cubicBezTo>
                    <a:cubicBezTo>
                      <a:pt x="56" y="3750"/>
                      <a:pt x="0" y="3694"/>
                      <a:pt x="0" y="36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56"/>
                      <a:pt x="56" y="0"/>
                      <a:pt x="125" y="0"/>
                    </a:cubicBezTo>
                    <a:cubicBezTo>
                      <a:pt x="2125" y="0"/>
                      <a:pt x="2125" y="0"/>
                      <a:pt x="2125" y="0"/>
                    </a:cubicBezTo>
                    <a:cubicBezTo>
                      <a:pt x="2194" y="0"/>
                      <a:pt x="2250" y="56"/>
                      <a:pt x="2250" y="125"/>
                    </a:cubicBezTo>
                    <a:cubicBezTo>
                      <a:pt x="2250" y="3625"/>
                      <a:pt x="2250" y="3625"/>
                      <a:pt x="2250" y="3625"/>
                    </a:cubicBezTo>
                    <a:cubicBezTo>
                      <a:pt x="2250" y="3694"/>
                      <a:pt x="2194" y="3750"/>
                      <a:pt x="2125" y="3750"/>
                    </a:cubicBezTo>
                    <a:close/>
                    <a:moveTo>
                      <a:pt x="875" y="3250"/>
                    </a:moveTo>
                    <a:cubicBezTo>
                      <a:pt x="1375" y="3250"/>
                      <a:pt x="1375" y="3250"/>
                      <a:pt x="1375" y="325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kern="0">
                  <a:solidFill>
                    <a:sysClr val="windowText" lastClr="000000"/>
                  </a:solidFill>
                  <a:latin typeface="Segoe UI Semilight"/>
                </a:endParaRPr>
              </a:p>
            </p:txBody>
          </p:sp>
        </p:grp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C7D06961-E3F6-4CFA-9AB7-72B3A85F1BF2}"/>
              </a:ext>
            </a:extLst>
          </p:cNvPr>
          <p:cNvSpPr/>
          <p:nvPr/>
        </p:nvSpPr>
        <p:spPr>
          <a:xfrm>
            <a:off x="2315284" y="3395577"/>
            <a:ext cx="16212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90000"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Azure HDInsight (Kafka)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2E8AD86-F3BB-4FE0-A2B9-50F24D8C77E3}"/>
              </a:ext>
            </a:extLst>
          </p:cNvPr>
          <p:cNvSpPr/>
          <p:nvPr/>
        </p:nvSpPr>
        <p:spPr>
          <a:xfrm>
            <a:off x="2627522" y="2518110"/>
            <a:ext cx="10246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90000"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Azure IoT Hub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964FE6F-2D73-477A-AAD6-BFFB2ECC7844}"/>
              </a:ext>
            </a:extLst>
          </p:cNvPr>
          <p:cNvGrpSpPr/>
          <p:nvPr/>
        </p:nvGrpSpPr>
        <p:grpSpPr>
          <a:xfrm>
            <a:off x="3004225" y="2923811"/>
            <a:ext cx="275154" cy="467432"/>
            <a:chOff x="10668000" y="1393825"/>
            <a:chExt cx="527050" cy="89535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2860AC1-D038-4098-B01B-EF793D22EB11}"/>
                </a:ext>
              </a:extLst>
            </p:cNvPr>
            <p:cNvSpPr/>
            <p:nvPr/>
          </p:nvSpPr>
          <p:spPr bwMode="auto">
            <a:xfrm>
              <a:off x="10690225" y="1393825"/>
              <a:ext cx="203200" cy="203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B337640-AD28-41D0-BB89-F8E632C502A1}"/>
                </a:ext>
              </a:extLst>
            </p:cNvPr>
            <p:cNvSpPr/>
            <p:nvPr/>
          </p:nvSpPr>
          <p:spPr bwMode="auto">
            <a:xfrm>
              <a:off x="10690225" y="2085975"/>
              <a:ext cx="203200" cy="203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97200F9-82F2-4157-8BF3-3D12CD4F8631}"/>
                </a:ext>
              </a:extLst>
            </p:cNvPr>
            <p:cNvSpPr/>
            <p:nvPr/>
          </p:nvSpPr>
          <p:spPr bwMode="auto">
            <a:xfrm>
              <a:off x="10991850" y="1911350"/>
              <a:ext cx="203200" cy="203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4D920C-6818-40B6-AFB9-398C170AC027}"/>
                </a:ext>
              </a:extLst>
            </p:cNvPr>
            <p:cNvSpPr/>
            <p:nvPr/>
          </p:nvSpPr>
          <p:spPr bwMode="auto">
            <a:xfrm>
              <a:off x="10991850" y="1565275"/>
              <a:ext cx="203200" cy="203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3F58C14-18CE-4FED-A587-5FE6175559EE}"/>
                </a:ext>
              </a:extLst>
            </p:cNvPr>
            <p:cNvSpPr/>
            <p:nvPr/>
          </p:nvSpPr>
          <p:spPr bwMode="auto">
            <a:xfrm>
              <a:off x="10668000" y="1717675"/>
              <a:ext cx="247650" cy="2476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7CE1C3E-D9BF-46EE-BB43-3FD4E73A1607}"/>
                </a:ext>
              </a:extLst>
            </p:cNvPr>
            <p:cNvCxnSpPr/>
            <p:nvPr/>
          </p:nvCxnSpPr>
          <p:spPr>
            <a:xfrm>
              <a:off x="10791825" y="1597025"/>
              <a:ext cx="0" cy="12065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B46E07E-3F21-4875-9BF8-7441D51446B8}"/>
                </a:ext>
              </a:extLst>
            </p:cNvPr>
            <p:cNvCxnSpPr/>
            <p:nvPr/>
          </p:nvCxnSpPr>
          <p:spPr>
            <a:xfrm>
              <a:off x="10791825" y="1966190"/>
              <a:ext cx="0" cy="12065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2927E7-342C-408E-B65D-9FBEB29D73E5}"/>
                </a:ext>
              </a:extLst>
            </p:cNvPr>
            <p:cNvCxnSpPr/>
            <p:nvPr/>
          </p:nvCxnSpPr>
          <p:spPr>
            <a:xfrm flipH="1">
              <a:off x="10895906" y="1717148"/>
              <a:ext cx="109141" cy="61417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E1BC87D-1CCC-4B91-B48C-630475B84A80}"/>
                </a:ext>
              </a:extLst>
            </p:cNvPr>
            <p:cNvCxnSpPr/>
            <p:nvPr/>
          </p:nvCxnSpPr>
          <p:spPr>
            <a:xfrm>
              <a:off x="10905558" y="1903102"/>
              <a:ext cx="101228" cy="56965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14D9ED-8394-4393-A75D-67DF3DB08EC9}"/>
              </a:ext>
            </a:extLst>
          </p:cNvPr>
          <p:cNvGrpSpPr/>
          <p:nvPr/>
        </p:nvGrpSpPr>
        <p:grpSpPr>
          <a:xfrm>
            <a:off x="2909777" y="2018678"/>
            <a:ext cx="447918" cy="460838"/>
            <a:chOff x="3272918" y="2187342"/>
            <a:chExt cx="485126" cy="49912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C120EF1-5366-49C3-A6CD-20E9DA6F6C94}"/>
                </a:ext>
              </a:extLst>
            </p:cNvPr>
            <p:cNvSpPr/>
            <p:nvPr/>
          </p:nvSpPr>
          <p:spPr bwMode="auto">
            <a:xfrm rot="20741812">
              <a:off x="3320937" y="2426354"/>
              <a:ext cx="74472" cy="744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1095297-7263-4B03-B4A4-DF8B19FE189A}"/>
                </a:ext>
              </a:extLst>
            </p:cNvPr>
            <p:cNvSpPr/>
            <p:nvPr/>
          </p:nvSpPr>
          <p:spPr bwMode="auto">
            <a:xfrm rot="20119181">
              <a:off x="3468408" y="2535566"/>
              <a:ext cx="74472" cy="744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7A278C2-A327-42D1-9403-B5F1CF23ED2F}"/>
                </a:ext>
              </a:extLst>
            </p:cNvPr>
            <p:cNvSpPr/>
            <p:nvPr/>
          </p:nvSpPr>
          <p:spPr bwMode="auto">
            <a:xfrm rot="989492">
              <a:off x="3631031" y="2555637"/>
              <a:ext cx="95337" cy="953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86CE9BC-6E53-43CE-B1E3-EBD99E3B3167}"/>
                </a:ext>
              </a:extLst>
            </p:cNvPr>
            <p:cNvSpPr/>
            <p:nvPr/>
          </p:nvSpPr>
          <p:spPr bwMode="auto">
            <a:xfrm rot="277114">
              <a:off x="3432707" y="2238666"/>
              <a:ext cx="95337" cy="953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401599D-3ED7-418D-BAE5-2AC57C0D1D37}"/>
                </a:ext>
              </a:extLst>
            </p:cNvPr>
            <p:cNvCxnSpPr>
              <a:stCxn id="110" idx="6"/>
              <a:endCxn id="117" idx="2"/>
            </p:cNvCxnSpPr>
            <p:nvPr/>
          </p:nvCxnSpPr>
          <p:spPr>
            <a:xfrm flipV="1">
              <a:off x="3394255" y="2442527"/>
              <a:ext cx="138581" cy="11864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9F327C8-4F0D-4647-9284-9A17276CCD33}"/>
                </a:ext>
              </a:extLst>
            </p:cNvPr>
            <p:cNvCxnSpPr>
              <a:cxnSpLocks/>
              <a:stCxn id="111" idx="7"/>
              <a:endCxn id="117" idx="3"/>
            </p:cNvCxnSpPr>
            <p:nvPr/>
          </p:nvCxnSpPr>
          <p:spPr>
            <a:xfrm flipV="1">
              <a:off x="3518575" y="2483750"/>
              <a:ext cx="31337" cy="54133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687B4E2-DFBB-4C0B-AE79-3BC4CC10F7C8}"/>
                </a:ext>
              </a:extLst>
            </p:cNvPr>
            <p:cNvCxnSpPr>
              <a:cxnSpLocks/>
              <a:stCxn id="112" idx="1"/>
              <a:endCxn id="113" idx="5"/>
            </p:cNvCxnSpPr>
            <p:nvPr/>
          </p:nvCxnSpPr>
          <p:spPr>
            <a:xfrm flipH="1" flipV="1">
              <a:off x="3511258" y="2322646"/>
              <a:ext cx="144690" cy="238771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0B07E97-3CB7-431B-A8B3-67ABA08FE6AF}"/>
                </a:ext>
              </a:extLst>
            </p:cNvPr>
            <p:cNvSpPr/>
            <p:nvPr/>
          </p:nvSpPr>
          <p:spPr bwMode="auto">
            <a:xfrm>
              <a:off x="3532836" y="2384227"/>
              <a:ext cx="116599" cy="116599"/>
            </a:xfrm>
            <a:prstGeom prst="ellipse">
              <a:avLst/>
            </a:prstGeom>
            <a:solidFill>
              <a:srgbClr val="F7F7F7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Rectangle 72">
              <a:extLst>
                <a:ext uri="{FF2B5EF4-FFF2-40B4-BE49-F238E27FC236}">
                  <a16:creationId xmlns:a16="http://schemas.microsoft.com/office/drawing/2014/main" id="{918A367D-0F32-48D6-A268-D4C36D888BFB}"/>
                </a:ext>
              </a:extLst>
            </p:cNvPr>
            <p:cNvSpPr/>
            <p:nvPr/>
          </p:nvSpPr>
          <p:spPr bwMode="auto">
            <a:xfrm>
              <a:off x="3272918" y="2567525"/>
              <a:ext cx="118937" cy="118937"/>
            </a:xfrm>
            <a:custGeom>
              <a:avLst/>
              <a:gdLst>
                <a:gd name="connsiteX0" fmla="*/ 0 w 118937"/>
                <a:gd name="connsiteY0" fmla="*/ 0 h 118937"/>
                <a:gd name="connsiteX1" fmla="*/ 118937 w 118937"/>
                <a:gd name="connsiteY1" fmla="*/ 0 h 118937"/>
                <a:gd name="connsiteX2" fmla="*/ 118937 w 118937"/>
                <a:gd name="connsiteY2" fmla="*/ 118937 h 118937"/>
                <a:gd name="connsiteX3" fmla="*/ 0 w 118937"/>
                <a:gd name="connsiteY3" fmla="*/ 118937 h 118937"/>
                <a:gd name="connsiteX4" fmla="*/ 0 w 118937"/>
                <a:gd name="connsiteY4" fmla="*/ 0 h 118937"/>
                <a:gd name="connsiteX0" fmla="*/ 118937 w 210377"/>
                <a:gd name="connsiteY0" fmla="*/ 0 h 118937"/>
                <a:gd name="connsiteX1" fmla="*/ 118937 w 210377"/>
                <a:gd name="connsiteY1" fmla="*/ 118937 h 118937"/>
                <a:gd name="connsiteX2" fmla="*/ 0 w 210377"/>
                <a:gd name="connsiteY2" fmla="*/ 118937 h 118937"/>
                <a:gd name="connsiteX3" fmla="*/ 0 w 210377"/>
                <a:gd name="connsiteY3" fmla="*/ 0 h 118937"/>
                <a:gd name="connsiteX4" fmla="*/ 210377 w 210377"/>
                <a:gd name="connsiteY4" fmla="*/ 91440 h 118937"/>
                <a:gd name="connsiteX0" fmla="*/ 118937 w 118937"/>
                <a:gd name="connsiteY0" fmla="*/ 0 h 118937"/>
                <a:gd name="connsiteX1" fmla="*/ 118937 w 118937"/>
                <a:gd name="connsiteY1" fmla="*/ 118937 h 118937"/>
                <a:gd name="connsiteX2" fmla="*/ 0 w 118937"/>
                <a:gd name="connsiteY2" fmla="*/ 118937 h 118937"/>
                <a:gd name="connsiteX3" fmla="*/ 0 w 118937"/>
                <a:gd name="connsiteY3" fmla="*/ 0 h 118937"/>
                <a:gd name="connsiteX0" fmla="*/ 118937 w 118937"/>
                <a:gd name="connsiteY0" fmla="*/ 118937 h 118937"/>
                <a:gd name="connsiteX1" fmla="*/ 0 w 118937"/>
                <a:gd name="connsiteY1" fmla="*/ 118937 h 118937"/>
                <a:gd name="connsiteX2" fmla="*/ 0 w 118937"/>
                <a:gd name="connsiteY2" fmla="*/ 0 h 11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937" h="118937">
                  <a:moveTo>
                    <a:pt x="118937" y="118937"/>
                  </a:moveTo>
                  <a:lnTo>
                    <a:pt x="0" y="11893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72">
              <a:extLst>
                <a:ext uri="{FF2B5EF4-FFF2-40B4-BE49-F238E27FC236}">
                  <a16:creationId xmlns:a16="http://schemas.microsoft.com/office/drawing/2014/main" id="{AD7FACB9-4B32-4C07-8742-E68A76C661D7}"/>
                </a:ext>
              </a:extLst>
            </p:cNvPr>
            <p:cNvSpPr/>
            <p:nvPr/>
          </p:nvSpPr>
          <p:spPr bwMode="auto">
            <a:xfrm rot="10800000">
              <a:off x="3639107" y="2187342"/>
              <a:ext cx="118937" cy="118937"/>
            </a:xfrm>
            <a:custGeom>
              <a:avLst/>
              <a:gdLst>
                <a:gd name="connsiteX0" fmla="*/ 0 w 118937"/>
                <a:gd name="connsiteY0" fmla="*/ 0 h 118937"/>
                <a:gd name="connsiteX1" fmla="*/ 118937 w 118937"/>
                <a:gd name="connsiteY1" fmla="*/ 0 h 118937"/>
                <a:gd name="connsiteX2" fmla="*/ 118937 w 118937"/>
                <a:gd name="connsiteY2" fmla="*/ 118937 h 118937"/>
                <a:gd name="connsiteX3" fmla="*/ 0 w 118937"/>
                <a:gd name="connsiteY3" fmla="*/ 118937 h 118937"/>
                <a:gd name="connsiteX4" fmla="*/ 0 w 118937"/>
                <a:gd name="connsiteY4" fmla="*/ 0 h 118937"/>
                <a:gd name="connsiteX0" fmla="*/ 118937 w 210377"/>
                <a:gd name="connsiteY0" fmla="*/ 0 h 118937"/>
                <a:gd name="connsiteX1" fmla="*/ 118937 w 210377"/>
                <a:gd name="connsiteY1" fmla="*/ 118937 h 118937"/>
                <a:gd name="connsiteX2" fmla="*/ 0 w 210377"/>
                <a:gd name="connsiteY2" fmla="*/ 118937 h 118937"/>
                <a:gd name="connsiteX3" fmla="*/ 0 w 210377"/>
                <a:gd name="connsiteY3" fmla="*/ 0 h 118937"/>
                <a:gd name="connsiteX4" fmla="*/ 210377 w 210377"/>
                <a:gd name="connsiteY4" fmla="*/ 91440 h 118937"/>
                <a:gd name="connsiteX0" fmla="*/ 118937 w 118937"/>
                <a:gd name="connsiteY0" fmla="*/ 0 h 118937"/>
                <a:gd name="connsiteX1" fmla="*/ 118937 w 118937"/>
                <a:gd name="connsiteY1" fmla="*/ 118937 h 118937"/>
                <a:gd name="connsiteX2" fmla="*/ 0 w 118937"/>
                <a:gd name="connsiteY2" fmla="*/ 118937 h 118937"/>
                <a:gd name="connsiteX3" fmla="*/ 0 w 118937"/>
                <a:gd name="connsiteY3" fmla="*/ 0 h 118937"/>
                <a:gd name="connsiteX0" fmla="*/ 118937 w 118937"/>
                <a:gd name="connsiteY0" fmla="*/ 118937 h 118937"/>
                <a:gd name="connsiteX1" fmla="*/ 0 w 118937"/>
                <a:gd name="connsiteY1" fmla="*/ 118937 h 118937"/>
                <a:gd name="connsiteX2" fmla="*/ 0 w 118937"/>
                <a:gd name="connsiteY2" fmla="*/ 0 h 11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937" h="118937">
                  <a:moveTo>
                    <a:pt x="118937" y="118937"/>
                  </a:moveTo>
                  <a:lnTo>
                    <a:pt x="0" y="11893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66D33F8-CF6D-447E-8145-7F7788A13591}"/>
              </a:ext>
            </a:extLst>
          </p:cNvPr>
          <p:cNvCxnSpPr>
            <a:cxnSpLocks/>
          </p:cNvCxnSpPr>
          <p:nvPr/>
        </p:nvCxnSpPr>
        <p:spPr>
          <a:xfrm>
            <a:off x="5640222" y="5385440"/>
            <a:ext cx="2461942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ight Bracket 120">
            <a:extLst>
              <a:ext uri="{FF2B5EF4-FFF2-40B4-BE49-F238E27FC236}">
                <a16:creationId xmlns:a16="http://schemas.microsoft.com/office/drawing/2014/main" id="{C37A63FC-9977-4E31-921A-16C1ED90EA1D}"/>
              </a:ext>
            </a:extLst>
          </p:cNvPr>
          <p:cNvSpPr/>
          <p:nvPr/>
        </p:nvSpPr>
        <p:spPr>
          <a:xfrm>
            <a:off x="1764656" y="1985573"/>
            <a:ext cx="87550" cy="1920240"/>
          </a:xfrm>
          <a:prstGeom prst="rightBracket">
            <a:avLst/>
          </a:prstGeom>
          <a:ln w="12700">
            <a:solidFill>
              <a:srgbClr val="0078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58069439-37C1-454C-9092-5D80F87E6196}"/>
              </a:ext>
            </a:extLst>
          </p:cNvPr>
          <p:cNvCxnSpPr>
            <a:cxnSpLocks/>
          </p:cNvCxnSpPr>
          <p:nvPr/>
        </p:nvCxnSpPr>
        <p:spPr>
          <a:xfrm>
            <a:off x="7879142" y="3358014"/>
            <a:ext cx="2811969" cy="1541451"/>
          </a:xfrm>
          <a:prstGeom prst="bentConnector3">
            <a:avLst>
              <a:gd name="adj1" fmla="val 33320"/>
            </a:avLst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ight Bracket 122">
            <a:extLst>
              <a:ext uri="{FF2B5EF4-FFF2-40B4-BE49-F238E27FC236}">
                <a16:creationId xmlns:a16="http://schemas.microsoft.com/office/drawing/2014/main" id="{22FDF86C-7E89-4A2E-8038-987A43E8C71C}"/>
              </a:ext>
            </a:extLst>
          </p:cNvPr>
          <p:cNvSpPr/>
          <p:nvPr/>
        </p:nvSpPr>
        <p:spPr>
          <a:xfrm>
            <a:off x="1767077" y="4714852"/>
            <a:ext cx="87550" cy="1371600"/>
          </a:xfrm>
          <a:prstGeom prst="rightBracket">
            <a:avLst/>
          </a:prstGeom>
          <a:ln w="12700">
            <a:solidFill>
              <a:srgbClr val="0078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1890B9B-0A8C-4146-A43A-AADD3E218988}"/>
              </a:ext>
            </a:extLst>
          </p:cNvPr>
          <p:cNvSpPr/>
          <p:nvPr/>
        </p:nvSpPr>
        <p:spPr>
          <a:xfrm>
            <a:off x="9059800" y="2149951"/>
            <a:ext cx="8912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Cosmos DB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625272F-F470-4748-A349-2BBE5A0CE73C}"/>
              </a:ext>
            </a:extLst>
          </p:cNvPr>
          <p:cNvGrpSpPr/>
          <p:nvPr/>
        </p:nvGrpSpPr>
        <p:grpSpPr>
          <a:xfrm>
            <a:off x="9314985" y="1876161"/>
            <a:ext cx="350996" cy="302532"/>
            <a:chOff x="8376458" y="5925518"/>
            <a:chExt cx="1045926" cy="901512"/>
          </a:xfrm>
        </p:grpSpPr>
        <p:sp>
          <p:nvSpPr>
            <p:cNvPr id="126" name="Star: 4 Points 8">
              <a:extLst>
                <a:ext uri="{FF2B5EF4-FFF2-40B4-BE49-F238E27FC236}">
                  <a16:creationId xmlns:a16="http://schemas.microsoft.com/office/drawing/2014/main" id="{72AEF105-1ACC-4764-8945-E86DC98D314E}"/>
                </a:ext>
              </a:extLst>
            </p:cNvPr>
            <p:cNvSpPr/>
            <p:nvPr/>
          </p:nvSpPr>
          <p:spPr bwMode="auto">
            <a:xfrm>
              <a:off x="8380049" y="5925518"/>
              <a:ext cx="292609" cy="292608"/>
            </a:xfrm>
            <a:custGeom>
              <a:avLst/>
              <a:gdLst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504" h="1628504">
                  <a:moveTo>
                    <a:pt x="0" y="814252"/>
                  </a:moveTo>
                  <a:cubicBezTo>
                    <a:pt x="19050" y="815400"/>
                    <a:pt x="477878" y="749296"/>
                    <a:pt x="613587" y="613587"/>
                  </a:cubicBezTo>
                  <a:cubicBezTo>
                    <a:pt x="749296" y="477878"/>
                    <a:pt x="805875" y="32657"/>
                    <a:pt x="814252" y="0"/>
                  </a:cubicBezTo>
                  <a:cubicBezTo>
                    <a:pt x="819908" y="31718"/>
                    <a:pt x="874411" y="460935"/>
                    <a:pt x="1014917" y="613587"/>
                  </a:cubicBezTo>
                  <a:cubicBezTo>
                    <a:pt x="1136558" y="745743"/>
                    <a:pt x="1598568" y="811317"/>
                    <a:pt x="1628504" y="814252"/>
                  </a:cubicBezTo>
                  <a:cubicBezTo>
                    <a:pt x="1599929" y="829433"/>
                    <a:pt x="1150626" y="879208"/>
                    <a:pt x="1014917" y="1014917"/>
                  </a:cubicBezTo>
                  <a:cubicBezTo>
                    <a:pt x="879208" y="1150626"/>
                    <a:pt x="821269" y="1604011"/>
                    <a:pt x="814252" y="1628504"/>
                  </a:cubicBezTo>
                  <a:cubicBezTo>
                    <a:pt x="808596" y="1606733"/>
                    <a:pt x="749296" y="1150626"/>
                    <a:pt x="613587" y="1014917"/>
                  </a:cubicBezTo>
                  <a:cubicBezTo>
                    <a:pt x="477878" y="879208"/>
                    <a:pt x="16329" y="817187"/>
                    <a:pt x="0" y="81425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7" name="Star: 4 Points 8">
              <a:extLst>
                <a:ext uri="{FF2B5EF4-FFF2-40B4-BE49-F238E27FC236}">
                  <a16:creationId xmlns:a16="http://schemas.microsoft.com/office/drawing/2014/main" id="{E3262FDC-235C-4DBC-B5C5-F3523D1BB2B6}"/>
                </a:ext>
              </a:extLst>
            </p:cNvPr>
            <p:cNvSpPr/>
            <p:nvPr/>
          </p:nvSpPr>
          <p:spPr bwMode="auto">
            <a:xfrm>
              <a:off x="9163935" y="6692304"/>
              <a:ext cx="134726" cy="134726"/>
            </a:xfrm>
            <a:custGeom>
              <a:avLst/>
              <a:gdLst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  <a:gd name="connsiteX0" fmla="*/ 0 w 1628504"/>
                <a:gd name="connsiteY0" fmla="*/ 814252 h 1628504"/>
                <a:gd name="connsiteX1" fmla="*/ 613587 w 1628504"/>
                <a:gd name="connsiteY1" fmla="*/ 613587 h 1628504"/>
                <a:gd name="connsiteX2" fmla="*/ 814252 w 1628504"/>
                <a:gd name="connsiteY2" fmla="*/ 0 h 1628504"/>
                <a:gd name="connsiteX3" fmla="*/ 1014917 w 1628504"/>
                <a:gd name="connsiteY3" fmla="*/ 613587 h 1628504"/>
                <a:gd name="connsiteX4" fmla="*/ 1628504 w 1628504"/>
                <a:gd name="connsiteY4" fmla="*/ 814252 h 1628504"/>
                <a:gd name="connsiteX5" fmla="*/ 1014917 w 1628504"/>
                <a:gd name="connsiteY5" fmla="*/ 1014917 h 1628504"/>
                <a:gd name="connsiteX6" fmla="*/ 814252 w 1628504"/>
                <a:gd name="connsiteY6" fmla="*/ 1628504 h 1628504"/>
                <a:gd name="connsiteX7" fmla="*/ 613587 w 1628504"/>
                <a:gd name="connsiteY7" fmla="*/ 1014917 h 1628504"/>
                <a:gd name="connsiteX8" fmla="*/ 0 w 1628504"/>
                <a:gd name="connsiteY8" fmla="*/ 814252 h 162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504" h="1628504">
                  <a:moveTo>
                    <a:pt x="0" y="814252"/>
                  </a:moveTo>
                  <a:cubicBezTo>
                    <a:pt x="19050" y="815400"/>
                    <a:pt x="477878" y="749296"/>
                    <a:pt x="613587" y="613587"/>
                  </a:cubicBezTo>
                  <a:cubicBezTo>
                    <a:pt x="749296" y="477878"/>
                    <a:pt x="805875" y="32657"/>
                    <a:pt x="814252" y="0"/>
                  </a:cubicBezTo>
                  <a:cubicBezTo>
                    <a:pt x="819908" y="31718"/>
                    <a:pt x="874411" y="460935"/>
                    <a:pt x="1014917" y="613587"/>
                  </a:cubicBezTo>
                  <a:cubicBezTo>
                    <a:pt x="1136558" y="745743"/>
                    <a:pt x="1598568" y="811317"/>
                    <a:pt x="1628504" y="814252"/>
                  </a:cubicBezTo>
                  <a:cubicBezTo>
                    <a:pt x="1599929" y="829433"/>
                    <a:pt x="1150626" y="879208"/>
                    <a:pt x="1014917" y="1014917"/>
                  </a:cubicBezTo>
                  <a:cubicBezTo>
                    <a:pt x="879208" y="1150626"/>
                    <a:pt x="821269" y="1604011"/>
                    <a:pt x="814252" y="1628504"/>
                  </a:cubicBezTo>
                  <a:cubicBezTo>
                    <a:pt x="808596" y="1606733"/>
                    <a:pt x="749296" y="1150626"/>
                    <a:pt x="613587" y="1014917"/>
                  </a:cubicBezTo>
                  <a:cubicBezTo>
                    <a:pt x="477878" y="879208"/>
                    <a:pt x="16329" y="817187"/>
                    <a:pt x="0" y="81425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91ED229A-FD49-4FB0-A703-6CD8B5EB728A}"/>
                </a:ext>
              </a:extLst>
            </p:cNvPr>
            <p:cNvSpPr/>
            <p:nvPr/>
          </p:nvSpPr>
          <p:spPr bwMode="auto">
            <a:xfrm>
              <a:off x="8567675" y="6095745"/>
              <a:ext cx="647663" cy="6476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Oval 9">
              <a:extLst>
                <a:ext uri="{FF2B5EF4-FFF2-40B4-BE49-F238E27FC236}">
                  <a16:creationId xmlns:a16="http://schemas.microsoft.com/office/drawing/2014/main" id="{2B825760-9413-48A4-9801-59617E4DEC1C}"/>
                </a:ext>
              </a:extLst>
            </p:cNvPr>
            <p:cNvSpPr/>
            <p:nvPr/>
          </p:nvSpPr>
          <p:spPr bwMode="auto">
            <a:xfrm rot="19667957">
              <a:off x="8376458" y="6275766"/>
              <a:ext cx="1045926" cy="314819"/>
            </a:xfrm>
            <a:custGeom>
              <a:avLst/>
              <a:gdLst>
                <a:gd name="connsiteX0" fmla="*/ 0 w 5218152"/>
                <a:gd name="connsiteY0" fmla="*/ 854451 h 1708902"/>
                <a:gd name="connsiteX1" fmla="*/ 2609076 w 5218152"/>
                <a:gd name="connsiteY1" fmla="*/ 0 h 1708902"/>
                <a:gd name="connsiteX2" fmla="*/ 5218152 w 5218152"/>
                <a:gd name="connsiteY2" fmla="*/ 854451 h 1708902"/>
                <a:gd name="connsiteX3" fmla="*/ 2609076 w 5218152"/>
                <a:gd name="connsiteY3" fmla="*/ 1708902 h 1708902"/>
                <a:gd name="connsiteX4" fmla="*/ 0 w 5218152"/>
                <a:gd name="connsiteY4" fmla="*/ 854451 h 1708902"/>
                <a:gd name="connsiteX0" fmla="*/ 38507 w 5256659"/>
                <a:gd name="connsiteY0" fmla="*/ 904723 h 1759174"/>
                <a:gd name="connsiteX1" fmla="*/ 1194016 w 5256659"/>
                <a:gd name="connsiteY1" fmla="*/ 186575 h 1759174"/>
                <a:gd name="connsiteX2" fmla="*/ 2647583 w 5256659"/>
                <a:gd name="connsiteY2" fmla="*/ 50272 h 1759174"/>
                <a:gd name="connsiteX3" fmla="*/ 5256659 w 5256659"/>
                <a:gd name="connsiteY3" fmla="*/ 904723 h 1759174"/>
                <a:gd name="connsiteX4" fmla="*/ 2647583 w 5256659"/>
                <a:gd name="connsiteY4" fmla="*/ 1759174 h 1759174"/>
                <a:gd name="connsiteX5" fmla="*/ 38507 w 5256659"/>
                <a:gd name="connsiteY5" fmla="*/ 904723 h 1759174"/>
                <a:gd name="connsiteX0" fmla="*/ 38507 w 5298873"/>
                <a:gd name="connsiteY0" fmla="*/ 863052 h 1717503"/>
                <a:gd name="connsiteX1" fmla="*/ 1194016 w 5298873"/>
                <a:gd name="connsiteY1" fmla="*/ 144904 h 1717503"/>
                <a:gd name="connsiteX2" fmla="*/ 2647583 w 5298873"/>
                <a:gd name="connsiteY2" fmla="*/ 8601 h 1717503"/>
                <a:gd name="connsiteX3" fmla="*/ 4147814 w 5298873"/>
                <a:gd name="connsiteY3" fmla="*/ 284411 h 1717503"/>
                <a:gd name="connsiteX4" fmla="*/ 5256659 w 5298873"/>
                <a:gd name="connsiteY4" fmla="*/ 863052 h 1717503"/>
                <a:gd name="connsiteX5" fmla="*/ 2647583 w 5298873"/>
                <a:gd name="connsiteY5" fmla="*/ 1717503 h 1717503"/>
                <a:gd name="connsiteX6" fmla="*/ 38507 w 5298873"/>
                <a:gd name="connsiteY6" fmla="*/ 863052 h 1717503"/>
                <a:gd name="connsiteX0" fmla="*/ 2647583 w 5298873"/>
                <a:gd name="connsiteY0" fmla="*/ 0 h 1708902"/>
                <a:gd name="connsiteX1" fmla="*/ 4147814 w 5298873"/>
                <a:gd name="connsiteY1" fmla="*/ 275810 h 1708902"/>
                <a:gd name="connsiteX2" fmla="*/ 5256659 w 5298873"/>
                <a:gd name="connsiteY2" fmla="*/ 854451 h 1708902"/>
                <a:gd name="connsiteX3" fmla="*/ 2647583 w 5298873"/>
                <a:gd name="connsiteY3" fmla="*/ 1708902 h 1708902"/>
                <a:gd name="connsiteX4" fmla="*/ 38507 w 5298873"/>
                <a:gd name="connsiteY4" fmla="*/ 854451 h 1708902"/>
                <a:gd name="connsiteX5" fmla="*/ 1194016 w 5298873"/>
                <a:gd name="connsiteY5" fmla="*/ 136303 h 1708902"/>
                <a:gd name="connsiteX6" fmla="*/ 2739023 w 5298873"/>
                <a:gd name="connsiteY6" fmla="*/ 91440 h 1708902"/>
                <a:gd name="connsiteX0" fmla="*/ 2647583 w 5298873"/>
                <a:gd name="connsiteY0" fmla="*/ 0 h 1708902"/>
                <a:gd name="connsiteX1" fmla="*/ 4147814 w 5298873"/>
                <a:gd name="connsiteY1" fmla="*/ 275810 h 1708902"/>
                <a:gd name="connsiteX2" fmla="*/ 5256659 w 5298873"/>
                <a:gd name="connsiteY2" fmla="*/ 854451 h 1708902"/>
                <a:gd name="connsiteX3" fmla="*/ 2647583 w 5298873"/>
                <a:gd name="connsiteY3" fmla="*/ 1708902 h 1708902"/>
                <a:gd name="connsiteX4" fmla="*/ 38507 w 5298873"/>
                <a:gd name="connsiteY4" fmla="*/ 854451 h 1708902"/>
                <a:gd name="connsiteX5" fmla="*/ 1194016 w 5298873"/>
                <a:gd name="connsiteY5" fmla="*/ 136303 h 1708902"/>
                <a:gd name="connsiteX0" fmla="*/ 4147814 w 5298873"/>
                <a:gd name="connsiteY0" fmla="*/ 139507 h 1572599"/>
                <a:gd name="connsiteX1" fmla="*/ 5256659 w 5298873"/>
                <a:gd name="connsiteY1" fmla="*/ 718148 h 1572599"/>
                <a:gd name="connsiteX2" fmla="*/ 2647583 w 5298873"/>
                <a:gd name="connsiteY2" fmla="*/ 1572599 h 1572599"/>
                <a:gd name="connsiteX3" fmla="*/ 38507 w 5298873"/>
                <a:gd name="connsiteY3" fmla="*/ 718148 h 1572599"/>
                <a:gd name="connsiteX4" fmla="*/ 1194016 w 5298873"/>
                <a:gd name="connsiteY4" fmla="*/ 0 h 1572599"/>
                <a:gd name="connsiteX0" fmla="*/ 4147814 w 5298873"/>
                <a:gd name="connsiteY0" fmla="*/ 139507 h 1572599"/>
                <a:gd name="connsiteX1" fmla="*/ 5256659 w 5298873"/>
                <a:gd name="connsiteY1" fmla="*/ 718148 h 1572599"/>
                <a:gd name="connsiteX2" fmla="*/ 2647583 w 5298873"/>
                <a:gd name="connsiteY2" fmla="*/ 1572599 h 1572599"/>
                <a:gd name="connsiteX3" fmla="*/ 38507 w 5298873"/>
                <a:gd name="connsiteY3" fmla="*/ 718148 h 1572599"/>
                <a:gd name="connsiteX4" fmla="*/ 1194016 w 5298873"/>
                <a:gd name="connsiteY4" fmla="*/ 0 h 1572599"/>
                <a:gd name="connsiteX0" fmla="*/ 4112185 w 5263244"/>
                <a:gd name="connsiteY0" fmla="*/ 139507 h 1572599"/>
                <a:gd name="connsiteX1" fmla="*/ 5221030 w 5263244"/>
                <a:gd name="connsiteY1" fmla="*/ 718148 h 1572599"/>
                <a:gd name="connsiteX2" fmla="*/ 2611954 w 5263244"/>
                <a:gd name="connsiteY2" fmla="*/ 1572599 h 1572599"/>
                <a:gd name="connsiteX3" fmla="*/ 2878 w 5263244"/>
                <a:gd name="connsiteY3" fmla="*/ 718148 h 1572599"/>
                <a:gd name="connsiteX4" fmla="*/ 1158387 w 5263244"/>
                <a:gd name="connsiteY4" fmla="*/ 0 h 1572599"/>
                <a:gd name="connsiteX0" fmla="*/ 4112185 w 5263244"/>
                <a:gd name="connsiteY0" fmla="*/ 139507 h 1572599"/>
                <a:gd name="connsiteX1" fmla="*/ 5221030 w 5263244"/>
                <a:gd name="connsiteY1" fmla="*/ 718148 h 1572599"/>
                <a:gd name="connsiteX2" fmla="*/ 2611954 w 5263244"/>
                <a:gd name="connsiteY2" fmla="*/ 1572599 h 1572599"/>
                <a:gd name="connsiteX3" fmla="*/ 2878 w 5263244"/>
                <a:gd name="connsiteY3" fmla="*/ 718148 h 1572599"/>
                <a:gd name="connsiteX4" fmla="*/ 1158387 w 5263244"/>
                <a:gd name="connsiteY4" fmla="*/ 0 h 1572599"/>
                <a:gd name="connsiteX0" fmla="*/ 4112185 w 5223152"/>
                <a:gd name="connsiteY0" fmla="*/ 139507 h 1572599"/>
                <a:gd name="connsiteX1" fmla="*/ 5221030 w 5223152"/>
                <a:gd name="connsiteY1" fmla="*/ 718148 h 1572599"/>
                <a:gd name="connsiteX2" fmla="*/ 2611954 w 5223152"/>
                <a:gd name="connsiteY2" fmla="*/ 1572599 h 1572599"/>
                <a:gd name="connsiteX3" fmla="*/ 2878 w 5223152"/>
                <a:gd name="connsiteY3" fmla="*/ 718148 h 1572599"/>
                <a:gd name="connsiteX4" fmla="*/ 1158387 w 5223152"/>
                <a:gd name="connsiteY4" fmla="*/ 0 h 1572599"/>
                <a:gd name="connsiteX0" fmla="*/ 4101623 w 5262379"/>
                <a:gd name="connsiteY0" fmla="*/ 75462 h 1572599"/>
                <a:gd name="connsiteX1" fmla="*/ 5221030 w 5262379"/>
                <a:gd name="connsiteY1" fmla="*/ 718148 h 1572599"/>
                <a:gd name="connsiteX2" fmla="*/ 2611954 w 5262379"/>
                <a:gd name="connsiteY2" fmla="*/ 1572599 h 1572599"/>
                <a:gd name="connsiteX3" fmla="*/ 2878 w 5262379"/>
                <a:gd name="connsiteY3" fmla="*/ 718148 h 1572599"/>
                <a:gd name="connsiteX4" fmla="*/ 1158387 w 5262379"/>
                <a:gd name="connsiteY4" fmla="*/ 0 h 1572599"/>
                <a:gd name="connsiteX0" fmla="*/ 4101623 w 5259200"/>
                <a:gd name="connsiteY0" fmla="*/ 75462 h 1572599"/>
                <a:gd name="connsiteX1" fmla="*/ 5221030 w 5259200"/>
                <a:gd name="connsiteY1" fmla="*/ 718148 h 1572599"/>
                <a:gd name="connsiteX2" fmla="*/ 2611954 w 5259200"/>
                <a:gd name="connsiteY2" fmla="*/ 1572599 h 1572599"/>
                <a:gd name="connsiteX3" fmla="*/ 2878 w 5259200"/>
                <a:gd name="connsiteY3" fmla="*/ 718148 h 1572599"/>
                <a:gd name="connsiteX4" fmla="*/ 1158387 w 5259200"/>
                <a:gd name="connsiteY4" fmla="*/ 0 h 1572599"/>
                <a:gd name="connsiteX0" fmla="*/ 4101623 w 5224756"/>
                <a:gd name="connsiteY0" fmla="*/ 75462 h 1572599"/>
                <a:gd name="connsiteX1" fmla="*/ 5221030 w 5224756"/>
                <a:gd name="connsiteY1" fmla="*/ 718148 h 1572599"/>
                <a:gd name="connsiteX2" fmla="*/ 2611954 w 5224756"/>
                <a:gd name="connsiteY2" fmla="*/ 1572599 h 1572599"/>
                <a:gd name="connsiteX3" fmla="*/ 2878 w 5224756"/>
                <a:gd name="connsiteY3" fmla="*/ 718148 h 1572599"/>
                <a:gd name="connsiteX4" fmla="*/ 1158387 w 5224756"/>
                <a:gd name="connsiteY4" fmla="*/ 0 h 1572599"/>
                <a:gd name="connsiteX0" fmla="*/ 4101523 w 5224656"/>
                <a:gd name="connsiteY0" fmla="*/ 75462 h 1572599"/>
                <a:gd name="connsiteX1" fmla="*/ 5220930 w 5224656"/>
                <a:gd name="connsiteY1" fmla="*/ 718148 h 1572599"/>
                <a:gd name="connsiteX2" fmla="*/ 2611854 w 5224656"/>
                <a:gd name="connsiteY2" fmla="*/ 1572599 h 1572599"/>
                <a:gd name="connsiteX3" fmla="*/ 2778 w 5224656"/>
                <a:gd name="connsiteY3" fmla="*/ 718148 h 1572599"/>
                <a:gd name="connsiteX4" fmla="*/ 1158287 w 5224656"/>
                <a:gd name="connsiteY4" fmla="*/ 0 h 157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4656" h="1572599">
                  <a:moveTo>
                    <a:pt x="4101523" y="75462"/>
                  </a:moveTo>
                  <a:cubicBezTo>
                    <a:pt x="4437829" y="118995"/>
                    <a:pt x="5139996" y="317331"/>
                    <a:pt x="5220930" y="718148"/>
                  </a:cubicBezTo>
                  <a:cubicBezTo>
                    <a:pt x="5301864" y="1118965"/>
                    <a:pt x="4052807" y="1572599"/>
                    <a:pt x="2611854" y="1572599"/>
                  </a:cubicBezTo>
                  <a:cubicBezTo>
                    <a:pt x="1170901" y="1572599"/>
                    <a:pt x="58844" y="1127725"/>
                    <a:pt x="2778" y="718148"/>
                  </a:cubicBezTo>
                  <a:cubicBezTo>
                    <a:pt x="-53288" y="308571"/>
                    <a:pt x="753402" y="94707"/>
                    <a:pt x="115828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0" name="Shape 101">
            <a:extLst>
              <a:ext uri="{FF2B5EF4-FFF2-40B4-BE49-F238E27FC236}">
                <a16:creationId xmlns:a16="http://schemas.microsoft.com/office/drawing/2014/main" id="{C7DAC0AC-9369-48FA-8278-195417047078}"/>
              </a:ext>
            </a:extLst>
          </p:cNvPr>
          <p:cNvSpPr txBox="1"/>
          <p:nvPr/>
        </p:nvSpPr>
        <p:spPr>
          <a:xfrm>
            <a:off x="10538149" y="2815207"/>
            <a:ext cx="1627965" cy="253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  <a:sym typeface="Calibri"/>
              </a:rPr>
              <a:t>Predictive apps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7D49667-8526-4FCC-A12C-08E9AC793B91}"/>
              </a:ext>
            </a:extLst>
          </p:cNvPr>
          <p:cNvGrpSpPr/>
          <p:nvPr/>
        </p:nvGrpSpPr>
        <p:grpSpPr>
          <a:xfrm>
            <a:off x="10925900" y="1886285"/>
            <a:ext cx="815118" cy="823994"/>
            <a:chOff x="9095124" y="3288299"/>
            <a:chExt cx="916056" cy="1001411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817E264-12A3-4373-A298-70966494F1C9}"/>
                </a:ext>
              </a:extLst>
            </p:cNvPr>
            <p:cNvGrpSpPr/>
            <p:nvPr/>
          </p:nvGrpSpPr>
          <p:grpSpPr>
            <a:xfrm>
              <a:off x="9615713" y="3659076"/>
              <a:ext cx="288492" cy="206742"/>
              <a:chOff x="3751869" y="1754414"/>
              <a:chExt cx="4688258" cy="3381830"/>
            </a:xfrm>
          </p:grpSpPr>
          <p:sp>
            <p:nvSpPr>
              <p:cNvPr id="148" name="Freeform: Shape 132">
                <a:extLst>
                  <a:ext uri="{FF2B5EF4-FFF2-40B4-BE49-F238E27FC236}">
                    <a16:creationId xmlns:a16="http://schemas.microsoft.com/office/drawing/2014/main" id="{5C684759-5540-48B7-B2F2-D7E48ADBE40E}"/>
                  </a:ext>
                </a:extLst>
              </p:cNvPr>
              <p:cNvSpPr/>
              <p:nvPr/>
            </p:nvSpPr>
            <p:spPr bwMode="auto">
              <a:xfrm>
                <a:off x="3751869" y="1754414"/>
                <a:ext cx="1605717" cy="3381830"/>
              </a:xfrm>
              <a:custGeom>
                <a:avLst/>
                <a:gdLst>
                  <a:gd name="connsiteX0" fmla="*/ 1605716 w 1884207"/>
                  <a:gd name="connsiteY0" fmla="*/ 0 h 3381830"/>
                  <a:gd name="connsiteX1" fmla="*/ 1884206 w 1884207"/>
                  <a:gd name="connsiteY1" fmla="*/ 278490 h 3381830"/>
                  <a:gd name="connsiteX2" fmla="*/ 471783 w 1884207"/>
                  <a:gd name="connsiteY2" fmla="*/ 1690914 h 3381830"/>
                  <a:gd name="connsiteX3" fmla="*/ 1884207 w 1884207"/>
                  <a:gd name="connsiteY3" fmla="*/ 3103339 h 3381830"/>
                  <a:gd name="connsiteX4" fmla="*/ 1605717 w 1884207"/>
                  <a:gd name="connsiteY4" fmla="*/ 3381830 h 3381830"/>
                  <a:gd name="connsiteX5" fmla="*/ 60246 w 1884207"/>
                  <a:gd name="connsiteY5" fmla="*/ 1836358 h 3381830"/>
                  <a:gd name="connsiteX6" fmla="*/ 60246 w 1884207"/>
                  <a:gd name="connsiteY6" fmla="*/ 1545470 h 3381830"/>
                  <a:gd name="connsiteX7" fmla="*/ 1605716 w 1884207"/>
                  <a:gd name="connsiteY7" fmla="*/ 0 h 3381830"/>
                  <a:gd name="connsiteX0" fmla="*/ 1605716 w 1884207"/>
                  <a:gd name="connsiteY0" fmla="*/ 0 h 3381830"/>
                  <a:gd name="connsiteX1" fmla="*/ 1884206 w 1884207"/>
                  <a:gd name="connsiteY1" fmla="*/ 278490 h 3381830"/>
                  <a:gd name="connsiteX2" fmla="*/ 1884207 w 1884207"/>
                  <a:gd name="connsiteY2" fmla="*/ 3103339 h 3381830"/>
                  <a:gd name="connsiteX3" fmla="*/ 1605717 w 1884207"/>
                  <a:gd name="connsiteY3" fmla="*/ 3381830 h 3381830"/>
                  <a:gd name="connsiteX4" fmla="*/ 60246 w 1884207"/>
                  <a:gd name="connsiteY4" fmla="*/ 1836358 h 3381830"/>
                  <a:gd name="connsiteX5" fmla="*/ 60246 w 1884207"/>
                  <a:gd name="connsiteY5" fmla="*/ 1545470 h 3381830"/>
                  <a:gd name="connsiteX6" fmla="*/ 1605716 w 1884207"/>
                  <a:gd name="connsiteY6" fmla="*/ 0 h 3381830"/>
                  <a:gd name="connsiteX0" fmla="*/ 1884207 w 1975647"/>
                  <a:gd name="connsiteY0" fmla="*/ 3103339 h 3381830"/>
                  <a:gd name="connsiteX1" fmla="*/ 1605717 w 1975647"/>
                  <a:gd name="connsiteY1" fmla="*/ 3381830 h 3381830"/>
                  <a:gd name="connsiteX2" fmla="*/ 60246 w 1975647"/>
                  <a:gd name="connsiteY2" fmla="*/ 1836358 h 3381830"/>
                  <a:gd name="connsiteX3" fmla="*/ 60246 w 1975647"/>
                  <a:gd name="connsiteY3" fmla="*/ 1545470 h 3381830"/>
                  <a:gd name="connsiteX4" fmla="*/ 1605716 w 1975647"/>
                  <a:gd name="connsiteY4" fmla="*/ 0 h 3381830"/>
                  <a:gd name="connsiteX5" fmla="*/ 1884206 w 1975647"/>
                  <a:gd name="connsiteY5" fmla="*/ 278490 h 3381830"/>
                  <a:gd name="connsiteX6" fmla="*/ 1975647 w 1975647"/>
                  <a:gd name="connsiteY6" fmla="*/ 3194779 h 3381830"/>
                  <a:gd name="connsiteX0" fmla="*/ 1884207 w 1884207"/>
                  <a:gd name="connsiteY0" fmla="*/ 3103339 h 3381830"/>
                  <a:gd name="connsiteX1" fmla="*/ 1605717 w 1884207"/>
                  <a:gd name="connsiteY1" fmla="*/ 3381830 h 3381830"/>
                  <a:gd name="connsiteX2" fmla="*/ 60246 w 1884207"/>
                  <a:gd name="connsiteY2" fmla="*/ 1836358 h 3381830"/>
                  <a:gd name="connsiteX3" fmla="*/ 60246 w 1884207"/>
                  <a:gd name="connsiteY3" fmla="*/ 1545470 h 3381830"/>
                  <a:gd name="connsiteX4" fmla="*/ 1605716 w 1884207"/>
                  <a:gd name="connsiteY4" fmla="*/ 0 h 3381830"/>
                  <a:gd name="connsiteX5" fmla="*/ 1884206 w 1884207"/>
                  <a:gd name="connsiteY5" fmla="*/ 278490 h 3381830"/>
                  <a:gd name="connsiteX0" fmla="*/ 1884207 w 1884207"/>
                  <a:gd name="connsiteY0" fmla="*/ 3103339 h 3381830"/>
                  <a:gd name="connsiteX1" fmla="*/ 1605717 w 1884207"/>
                  <a:gd name="connsiteY1" fmla="*/ 3381830 h 3381830"/>
                  <a:gd name="connsiteX2" fmla="*/ 60246 w 1884207"/>
                  <a:gd name="connsiteY2" fmla="*/ 1836358 h 3381830"/>
                  <a:gd name="connsiteX3" fmla="*/ 60246 w 1884207"/>
                  <a:gd name="connsiteY3" fmla="*/ 1545470 h 3381830"/>
                  <a:gd name="connsiteX4" fmla="*/ 1605716 w 1884207"/>
                  <a:gd name="connsiteY4" fmla="*/ 0 h 3381830"/>
                  <a:gd name="connsiteX0" fmla="*/ 1605717 w 1605717"/>
                  <a:gd name="connsiteY0" fmla="*/ 3381830 h 3381830"/>
                  <a:gd name="connsiteX1" fmla="*/ 60246 w 1605717"/>
                  <a:gd name="connsiteY1" fmla="*/ 1836358 h 3381830"/>
                  <a:gd name="connsiteX2" fmla="*/ 60246 w 1605717"/>
                  <a:gd name="connsiteY2" fmla="*/ 1545470 h 3381830"/>
                  <a:gd name="connsiteX3" fmla="*/ 1605716 w 1605717"/>
                  <a:gd name="connsiteY3" fmla="*/ 0 h 338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5717" h="3381830">
                    <a:moveTo>
                      <a:pt x="1605717" y="3381830"/>
                    </a:moveTo>
                    <a:lnTo>
                      <a:pt x="60246" y="1836358"/>
                    </a:lnTo>
                    <a:cubicBezTo>
                      <a:pt x="-20081" y="1756032"/>
                      <a:pt x="-20081" y="1625797"/>
                      <a:pt x="60246" y="1545470"/>
                    </a:cubicBezTo>
                    <a:lnTo>
                      <a:pt x="160571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49" name="Freeform: Shape 133">
                <a:extLst>
                  <a:ext uri="{FF2B5EF4-FFF2-40B4-BE49-F238E27FC236}">
                    <a16:creationId xmlns:a16="http://schemas.microsoft.com/office/drawing/2014/main" id="{0903C1D7-1195-41A7-9676-5B4EB2BA6AC2}"/>
                  </a:ext>
                </a:extLst>
              </p:cNvPr>
              <p:cNvSpPr/>
              <p:nvPr/>
            </p:nvSpPr>
            <p:spPr bwMode="auto">
              <a:xfrm>
                <a:off x="6834412" y="1754415"/>
                <a:ext cx="1605715" cy="3381828"/>
              </a:xfrm>
              <a:custGeom>
                <a:avLst/>
                <a:gdLst>
                  <a:gd name="connsiteX0" fmla="*/ 278491 w 1884205"/>
                  <a:gd name="connsiteY0" fmla="*/ 0 h 3381828"/>
                  <a:gd name="connsiteX1" fmla="*/ 1823961 w 1884205"/>
                  <a:gd name="connsiteY1" fmla="*/ 1545469 h 3381828"/>
                  <a:gd name="connsiteX2" fmla="*/ 1823961 w 1884205"/>
                  <a:gd name="connsiteY2" fmla="*/ 1836357 h 3381828"/>
                  <a:gd name="connsiteX3" fmla="*/ 278490 w 1884205"/>
                  <a:gd name="connsiteY3" fmla="*/ 3381828 h 3381828"/>
                  <a:gd name="connsiteX4" fmla="*/ 0 w 1884205"/>
                  <a:gd name="connsiteY4" fmla="*/ 3103337 h 3381828"/>
                  <a:gd name="connsiteX5" fmla="*/ 1412423 w 1884205"/>
                  <a:gd name="connsiteY5" fmla="*/ 1690912 h 3381828"/>
                  <a:gd name="connsiteX6" fmla="*/ 1 w 1884205"/>
                  <a:gd name="connsiteY6" fmla="*/ 278491 h 3381828"/>
                  <a:gd name="connsiteX7" fmla="*/ 278491 w 1884205"/>
                  <a:gd name="connsiteY7" fmla="*/ 0 h 3381828"/>
                  <a:gd name="connsiteX0" fmla="*/ 1412423 w 1884205"/>
                  <a:gd name="connsiteY0" fmla="*/ 1690912 h 3381828"/>
                  <a:gd name="connsiteX1" fmla="*/ 1 w 1884205"/>
                  <a:gd name="connsiteY1" fmla="*/ 278491 h 3381828"/>
                  <a:gd name="connsiteX2" fmla="*/ 278491 w 1884205"/>
                  <a:gd name="connsiteY2" fmla="*/ 0 h 3381828"/>
                  <a:gd name="connsiteX3" fmla="*/ 1823961 w 1884205"/>
                  <a:gd name="connsiteY3" fmla="*/ 1545469 h 3381828"/>
                  <a:gd name="connsiteX4" fmla="*/ 1823961 w 1884205"/>
                  <a:gd name="connsiteY4" fmla="*/ 1836357 h 3381828"/>
                  <a:gd name="connsiteX5" fmla="*/ 278490 w 1884205"/>
                  <a:gd name="connsiteY5" fmla="*/ 3381828 h 3381828"/>
                  <a:gd name="connsiteX6" fmla="*/ 0 w 1884205"/>
                  <a:gd name="connsiteY6" fmla="*/ 3103337 h 3381828"/>
                  <a:gd name="connsiteX7" fmla="*/ 1503863 w 1884205"/>
                  <a:gd name="connsiteY7" fmla="*/ 1782352 h 3381828"/>
                  <a:gd name="connsiteX0" fmla="*/ 1412423 w 1884205"/>
                  <a:gd name="connsiteY0" fmla="*/ 1690912 h 3381828"/>
                  <a:gd name="connsiteX1" fmla="*/ 1 w 1884205"/>
                  <a:gd name="connsiteY1" fmla="*/ 278491 h 3381828"/>
                  <a:gd name="connsiteX2" fmla="*/ 278491 w 1884205"/>
                  <a:gd name="connsiteY2" fmla="*/ 0 h 3381828"/>
                  <a:gd name="connsiteX3" fmla="*/ 1823961 w 1884205"/>
                  <a:gd name="connsiteY3" fmla="*/ 1545469 h 3381828"/>
                  <a:gd name="connsiteX4" fmla="*/ 1823961 w 1884205"/>
                  <a:gd name="connsiteY4" fmla="*/ 1836357 h 3381828"/>
                  <a:gd name="connsiteX5" fmla="*/ 278490 w 1884205"/>
                  <a:gd name="connsiteY5" fmla="*/ 3381828 h 3381828"/>
                  <a:gd name="connsiteX6" fmla="*/ 0 w 1884205"/>
                  <a:gd name="connsiteY6" fmla="*/ 3103337 h 3381828"/>
                  <a:gd name="connsiteX0" fmla="*/ 1 w 1884205"/>
                  <a:gd name="connsiteY0" fmla="*/ 278491 h 3381828"/>
                  <a:gd name="connsiteX1" fmla="*/ 278491 w 1884205"/>
                  <a:gd name="connsiteY1" fmla="*/ 0 h 3381828"/>
                  <a:gd name="connsiteX2" fmla="*/ 1823961 w 1884205"/>
                  <a:gd name="connsiteY2" fmla="*/ 1545469 h 3381828"/>
                  <a:gd name="connsiteX3" fmla="*/ 1823961 w 1884205"/>
                  <a:gd name="connsiteY3" fmla="*/ 1836357 h 3381828"/>
                  <a:gd name="connsiteX4" fmla="*/ 278490 w 1884205"/>
                  <a:gd name="connsiteY4" fmla="*/ 3381828 h 3381828"/>
                  <a:gd name="connsiteX5" fmla="*/ 0 w 1884205"/>
                  <a:gd name="connsiteY5" fmla="*/ 3103337 h 3381828"/>
                  <a:gd name="connsiteX0" fmla="*/ 0 w 1884204"/>
                  <a:gd name="connsiteY0" fmla="*/ 278491 h 3381828"/>
                  <a:gd name="connsiteX1" fmla="*/ 278490 w 1884204"/>
                  <a:gd name="connsiteY1" fmla="*/ 0 h 3381828"/>
                  <a:gd name="connsiteX2" fmla="*/ 1823960 w 1884204"/>
                  <a:gd name="connsiteY2" fmla="*/ 1545469 h 3381828"/>
                  <a:gd name="connsiteX3" fmla="*/ 1823960 w 1884204"/>
                  <a:gd name="connsiteY3" fmla="*/ 1836357 h 3381828"/>
                  <a:gd name="connsiteX4" fmla="*/ 278489 w 1884204"/>
                  <a:gd name="connsiteY4" fmla="*/ 3381828 h 3381828"/>
                  <a:gd name="connsiteX0" fmla="*/ 1 w 1605715"/>
                  <a:gd name="connsiteY0" fmla="*/ 0 h 3381828"/>
                  <a:gd name="connsiteX1" fmla="*/ 1545471 w 1605715"/>
                  <a:gd name="connsiteY1" fmla="*/ 1545469 h 3381828"/>
                  <a:gd name="connsiteX2" fmla="*/ 1545471 w 1605715"/>
                  <a:gd name="connsiteY2" fmla="*/ 1836357 h 3381828"/>
                  <a:gd name="connsiteX3" fmla="*/ 0 w 1605715"/>
                  <a:gd name="connsiteY3" fmla="*/ 3381828 h 338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5715" h="3381828">
                    <a:moveTo>
                      <a:pt x="1" y="0"/>
                    </a:moveTo>
                    <a:lnTo>
                      <a:pt x="1545471" y="1545469"/>
                    </a:lnTo>
                    <a:cubicBezTo>
                      <a:pt x="1625797" y="1625796"/>
                      <a:pt x="1625797" y="1756031"/>
                      <a:pt x="1545471" y="1836357"/>
                    </a:cubicBezTo>
                    <a:lnTo>
                      <a:pt x="0" y="338182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50" name="Freeform: Shape 134">
                <a:extLst>
                  <a:ext uri="{FF2B5EF4-FFF2-40B4-BE49-F238E27FC236}">
                    <a16:creationId xmlns:a16="http://schemas.microsoft.com/office/drawing/2014/main" id="{ACE3DF63-ED1A-4761-8665-ACF07B8615FA}"/>
                  </a:ext>
                </a:extLst>
              </p:cNvPr>
              <p:cNvSpPr/>
              <p:nvPr/>
            </p:nvSpPr>
            <p:spPr bwMode="auto">
              <a:xfrm>
                <a:off x="5154384" y="3131457"/>
                <a:ext cx="627742" cy="627742"/>
              </a:xfrm>
              <a:custGeom>
                <a:avLst/>
                <a:gdLst>
                  <a:gd name="connsiteX0" fmla="*/ 250371 w 500742"/>
                  <a:gd name="connsiteY0" fmla="*/ 0 h 500742"/>
                  <a:gd name="connsiteX1" fmla="*/ 500742 w 500742"/>
                  <a:gd name="connsiteY1" fmla="*/ 250371 h 500742"/>
                  <a:gd name="connsiteX2" fmla="*/ 250371 w 500742"/>
                  <a:gd name="connsiteY2" fmla="*/ 500742 h 500742"/>
                  <a:gd name="connsiteX3" fmla="*/ 0 w 500742"/>
                  <a:gd name="connsiteY3" fmla="*/ 250371 h 500742"/>
                  <a:gd name="connsiteX4" fmla="*/ 250371 w 500742"/>
                  <a:gd name="connsiteY4" fmla="*/ 0 h 50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742" h="500742">
                    <a:moveTo>
                      <a:pt x="250371" y="0"/>
                    </a:moveTo>
                    <a:cubicBezTo>
                      <a:pt x="388647" y="0"/>
                      <a:pt x="500742" y="112095"/>
                      <a:pt x="500742" y="250371"/>
                    </a:cubicBezTo>
                    <a:cubicBezTo>
                      <a:pt x="500742" y="388647"/>
                      <a:pt x="388647" y="500742"/>
                      <a:pt x="250371" y="500742"/>
                    </a:cubicBezTo>
                    <a:cubicBezTo>
                      <a:pt x="112095" y="500742"/>
                      <a:pt x="0" y="388647"/>
                      <a:pt x="0" y="250371"/>
                    </a:cubicBezTo>
                    <a:cubicBezTo>
                      <a:pt x="0" y="112095"/>
                      <a:pt x="112095" y="0"/>
                      <a:pt x="250371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51" name="Freeform: Shape 135">
                <a:extLst>
                  <a:ext uri="{FF2B5EF4-FFF2-40B4-BE49-F238E27FC236}">
                    <a16:creationId xmlns:a16="http://schemas.microsoft.com/office/drawing/2014/main" id="{928C6136-AF6C-4C82-B170-67041F8E1543}"/>
                  </a:ext>
                </a:extLst>
              </p:cNvPr>
              <p:cNvSpPr/>
              <p:nvPr/>
            </p:nvSpPr>
            <p:spPr bwMode="auto">
              <a:xfrm>
                <a:off x="6409870" y="3131457"/>
                <a:ext cx="627742" cy="627742"/>
              </a:xfrm>
              <a:custGeom>
                <a:avLst/>
                <a:gdLst>
                  <a:gd name="connsiteX0" fmla="*/ 250371 w 500742"/>
                  <a:gd name="connsiteY0" fmla="*/ 0 h 500742"/>
                  <a:gd name="connsiteX1" fmla="*/ 500742 w 500742"/>
                  <a:gd name="connsiteY1" fmla="*/ 250371 h 500742"/>
                  <a:gd name="connsiteX2" fmla="*/ 250371 w 500742"/>
                  <a:gd name="connsiteY2" fmla="*/ 500742 h 500742"/>
                  <a:gd name="connsiteX3" fmla="*/ 0 w 500742"/>
                  <a:gd name="connsiteY3" fmla="*/ 250371 h 500742"/>
                  <a:gd name="connsiteX4" fmla="*/ 250371 w 500742"/>
                  <a:gd name="connsiteY4" fmla="*/ 0 h 50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742" h="500742">
                    <a:moveTo>
                      <a:pt x="250371" y="0"/>
                    </a:moveTo>
                    <a:cubicBezTo>
                      <a:pt x="388647" y="0"/>
                      <a:pt x="500742" y="112095"/>
                      <a:pt x="500742" y="250371"/>
                    </a:cubicBezTo>
                    <a:cubicBezTo>
                      <a:pt x="500742" y="388647"/>
                      <a:pt x="388647" y="500742"/>
                      <a:pt x="250371" y="500742"/>
                    </a:cubicBezTo>
                    <a:cubicBezTo>
                      <a:pt x="112095" y="500742"/>
                      <a:pt x="0" y="388647"/>
                      <a:pt x="0" y="250371"/>
                    </a:cubicBezTo>
                    <a:cubicBezTo>
                      <a:pt x="0" y="112095"/>
                      <a:pt x="112095" y="0"/>
                      <a:pt x="250371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6A2811B8-8DB7-4BE6-957D-46D1D8A0D6AE}"/>
                </a:ext>
              </a:extLst>
            </p:cNvPr>
            <p:cNvGrpSpPr/>
            <p:nvPr/>
          </p:nvGrpSpPr>
          <p:grpSpPr>
            <a:xfrm>
              <a:off x="9529086" y="3345220"/>
              <a:ext cx="202925" cy="182040"/>
              <a:chOff x="2974863" y="1824177"/>
              <a:chExt cx="285701" cy="257980"/>
            </a:xfrm>
            <a:noFill/>
          </p:grpSpPr>
          <p:sp>
            <p:nvSpPr>
              <p:cNvPr id="145" name="Rectangle 48">
                <a:extLst>
                  <a:ext uri="{FF2B5EF4-FFF2-40B4-BE49-F238E27FC236}">
                    <a16:creationId xmlns:a16="http://schemas.microsoft.com/office/drawing/2014/main" id="{2F8ACF8F-A892-4ECF-86AD-8D58C6388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4866" y="1824177"/>
                <a:ext cx="285698" cy="25798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6" name="Freeform 49">
                <a:extLst>
                  <a:ext uri="{FF2B5EF4-FFF2-40B4-BE49-F238E27FC236}">
                    <a16:creationId xmlns:a16="http://schemas.microsoft.com/office/drawing/2014/main" id="{59CD55A5-A089-41B4-83E3-CA06377BF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863" y="1929714"/>
                <a:ext cx="285697" cy="140716"/>
              </a:xfrm>
              <a:custGeom>
                <a:avLst/>
                <a:gdLst>
                  <a:gd name="T0" fmla="*/ 268 w 268"/>
                  <a:gd name="T1" fmla="*/ 132 h 132"/>
                  <a:gd name="T2" fmla="*/ 179 w 268"/>
                  <a:gd name="T3" fmla="*/ 44 h 132"/>
                  <a:gd name="T4" fmla="*/ 156 w 268"/>
                  <a:gd name="T5" fmla="*/ 66 h 132"/>
                  <a:gd name="T6" fmla="*/ 89 w 268"/>
                  <a:gd name="T7" fmla="*/ 0 h 132"/>
                  <a:gd name="T8" fmla="*/ 0 w 268"/>
                  <a:gd name="T9" fmla="*/ 8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132">
                    <a:moveTo>
                      <a:pt x="268" y="132"/>
                    </a:moveTo>
                    <a:lnTo>
                      <a:pt x="179" y="44"/>
                    </a:lnTo>
                    <a:lnTo>
                      <a:pt x="156" y="66"/>
                    </a:lnTo>
                    <a:lnTo>
                      <a:pt x="89" y="0"/>
                    </a:lnTo>
                    <a:lnTo>
                      <a:pt x="0" y="88"/>
                    </a:lnTo>
                  </a:path>
                </a:pathLst>
              </a:custGeom>
              <a:grp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8FD57D4-0E1F-4D4F-A2D0-F1292E4C3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5681" y="1871082"/>
                <a:ext cx="47971" cy="4690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23DA74C7-B25D-4516-B7F6-EC25CD63B5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5124" y="4049312"/>
              <a:ext cx="325830" cy="237430"/>
            </a:xfrm>
            <a:custGeom>
              <a:avLst/>
              <a:gdLst>
                <a:gd name="T0" fmla="*/ 3748 w 3748"/>
                <a:gd name="T1" fmla="*/ 2562 h 2749"/>
                <a:gd name="T2" fmla="*/ 3561 w 3748"/>
                <a:gd name="T3" fmla="*/ 2749 h 2749"/>
                <a:gd name="T4" fmla="*/ 187 w 3748"/>
                <a:gd name="T5" fmla="*/ 2749 h 2749"/>
                <a:gd name="T6" fmla="*/ 0 w 3748"/>
                <a:gd name="T7" fmla="*/ 2562 h 2749"/>
                <a:gd name="T8" fmla="*/ 0 w 3748"/>
                <a:gd name="T9" fmla="*/ 187 h 2749"/>
                <a:gd name="T10" fmla="*/ 187 w 3748"/>
                <a:gd name="T11" fmla="*/ 0 h 2749"/>
                <a:gd name="T12" fmla="*/ 3561 w 3748"/>
                <a:gd name="T13" fmla="*/ 0 h 2749"/>
                <a:gd name="T14" fmla="*/ 3748 w 3748"/>
                <a:gd name="T15" fmla="*/ 187 h 2749"/>
                <a:gd name="T16" fmla="*/ 3748 w 3748"/>
                <a:gd name="T17" fmla="*/ 2562 h 2749"/>
                <a:gd name="T18" fmla="*/ 2124 w 3748"/>
                <a:gd name="T19" fmla="*/ 2249 h 2749"/>
                <a:gd name="T20" fmla="*/ 1624 w 3748"/>
                <a:gd name="T21" fmla="*/ 2249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8" h="2749">
                  <a:moveTo>
                    <a:pt x="3748" y="2562"/>
                  </a:moveTo>
                  <a:cubicBezTo>
                    <a:pt x="3748" y="2665"/>
                    <a:pt x="3665" y="2749"/>
                    <a:pt x="3561" y="2749"/>
                  </a:cubicBezTo>
                  <a:cubicBezTo>
                    <a:pt x="187" y="2749"/>
                    <a:pt x="187" y="2749"/>
                    <a:pt x="187" y="2749"/>
                  </a:cubicBezTo>
                  <a:cubicBezTo>
                    <a:pt x="83" y="2749"/>
                    <a:pt x="0" y="2665"/>
                    <a:pt x="0" y="256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84"/>
                    <a:pt x="83" y="0"/>
                    <a:pt x="187" y="0"/>
                  </a:cubicBezTo>
                  <a:cubicBezTo>
                    <a:pt x="3561" y="0"/>
                    <a:pt x="3561" y="0"/>
                    <a:pt x="3561" y="0"/>
                  </a:cubicBezTo>
                  <a:cubicBezTo>
                    <a:pt x="3665" y="0"/>
                    <a:pt x="3748" y="84"/>
                    <a:pt x="3748" y="187"/>
                  </a:cubicBezTo>
                  <a:lnTo>
                    <a:pt x="3748" y="2562"/>
                  </a:lnTo>
                  <a:close/>
                  <a:moveTo>
                    <a:pt x="2124" y="2249"/>
                  </a:moveTo>
                  <a:cubicBezTo>
                    <a:pt x="1624" y="2249"/>
                    <a:pt x="1624" y="2249"/>
                    <a:pt x="1624" y="224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5" name="Freeform 448">
              <a:extLst>
                <a:ext uri="{FF2B5EF4-FFF2-40B4-BE49-F238E27FC236}">
                  <a16:creationId xmlns:a16="http://schemas.microsoft.com/office/drawing/2014/main" id="{2D428F88-B267-4C6C-ACEF-4286D9677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5124" y="3644731"/>
              <a:ext cx="437121" cy="289564"/>
            </a:xfrm>
            <a:custGeom>
              <a:avLst/>
              <a:gdLst>
                <a:gd name="T0" fmla="*/ 3250 w 3750"/>
                <a:gd name="T1" fmla="*/ 1750 h 2500"/>
                <a:gd name="T2" fmla="*/ 500 w 3750"/>
                <a:gd name="T3" fmla="*/ 1750 h 2500"/>
                <a:gd name="T4" fmla="*/ 500 w 3750"/>
                <a:gd name="T5" fmla="*/ 0 h 2500"/>
                <a:gd name="T6" fmla="*/ 3250 w 3750"/>
                <a:gd name="T7" fmla="*/ 0 h 2500"/>
                <a:gd name="T8" fmla="*/ 3250 w 3750"/>
                <a:gd name="T9" fmla="*/ 1750 h 2500"/>
                <a:gd name="T10" fmla="*/ 0 w 3750"/>
                <a:gd name="T11" fmla="*/ 2375 h 2500"/>
                <a:gd name="T12" fmla="*/ 125 w 3750"/>
                <a:gd name="T13" fmla="*/ 2500 h 2500"/>
                <a:gd name="T14" fmla="*/ 3625 w 3750"/>
                <a:gd name="T15" fmla="*/ 2500 h 2500"/>
                <a:gd name="T16" fmla="*/ 3750 w 3750"/>
                <a:gd name="T17" fmla="*/ 2375 h 2500"/>
                <a:gd name="T18" fmla="*/ 3688 w 3750"/>
                <a:gd name="T19" fmla="*/ 2187 h 2500"/>
                <a:gd name="T20" fmla="*/ 3250 w 3750"/>
                <a:gd name="T21" fmla="*/ 1750 h 2500"/>
                <a:gd name="T22" fmla="*/ 500 w 3750"/>
                <a:gd name="T23" fmla="*/ 1750 h 2500"/>
                <a:gd name="T24" fmla="*/ 63 w 3750"/>
                <a:gd name="T25" fmla="*/ 2187 h 2500"/>
                <a:gd name="T26" fmla="*/ 0 w 3750"/>
                <a:gd name="T27" fmla="*/ 2375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50" h="2500">
                  <a:moveTo>
                    <a:pt x="3250" y="1750"/>
                  </a:moveTo>
                  <a:cubicBezTo>
                    <a:pt x="500" y="1750"/>
                    <a:pt x="500" y="1750"/>
                    <a:pt x="500" y="175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3250" y="0"/>
                    <a:pt x="3250" y="0"/>
                    <a:pt x="3250" y="0"/>
                  </a:cubicBezTo>
                  <a:lnTo>
                    <a:pt x="3250" y="1750"/>
                  </a:lnTo>
                  <a:close/>
                  <a:moveTo>
                    <a:pt x="0" y="2375"/>
                  </a:moveTo>
                  <a:cubicBezTo>
                    <a:pt x="0" y="2444"/>
                    <a:pt x="56" y="2500"/>
                    <a:pt x="125" y="2500"/>
                  </a:cubicBezTo>
                  <a:cubicBezTo>
                    <a:pt x="3625" y="2500"/>
                    <a:pt x="3625" y="2500"/>
                    <a:pt x="3625" y="2500"/>
                  </a:cubicBezTo>
                  <a:cubicBezTo>
                    <a:pt x="3694" y="2500"/>
                    <a:pt x="3750" y="2444"/>
                    <a:pt x="3750" y="2375"/>
                  </a:cubicBezTo>
                  <a:cubicBezTo>
                    <a:pt x="3750" y="2302"/>
                    <a:pt x="3726" y="2235"/>
                    <a:pt x="3688" y="2187"/>
                  </a:cubicBezTo>
                  <a:cubicBezTo>
                    <a:pt x="3250" y="1750"/>
                    <a:pt x="3250" y="1750"/>
                    <a:pt x="3250" y="1750"/>
                  </a:cubicBezTo>
                  <a:cubicBezTo>
                    <a:pt x="500" y="1750"/>
                    <a:pt x="500" y="1750"/>
                    <a:pt x="500" y="1750"/>
                  </a:cubicBezTo>
                  <a:cubicBezTo>
                    <a:pt x="63" y="2187"/>
                    <a:pt x="63" y="2187"/>
                    <a:pt x="63" y="2187"/>
                  </a:cubicBezTo>
                  <a:cubicBezTo>
                    <a:pt x="24" y="2235"/>
                    <a:pt x="0" y="2302"/>
                    <a:pt x="0" y="2375"/>
                  </a:cubicBez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DA790D47-F383-4BD5-9BF8-398B04B7D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2303" y="3288299"/>
              <a:ext cx="142762" cy="235885"/>
            </a:xfrm>
            <a:custGeom>
              <a:avLst/>
              <a:gdLst>
                <a:gd name="T0" fmla="*/ 2125 w 2250"/>
                <a:gd name="T1" fmla="*/ 3750 h 3750"/>
                <a:gd name="T2" fmla="*/ 125 w 2250"/>
                <a:gd name="T3" fmla="*/ 3750 h 3750"/>
                <a:gd name="T4" fmla="*/ 0 w 2250"/>
                <a:gd name="T5" fmla="*/ 3625 h 3750"/>
                <a:gd name="T6" fmla="*/ 0 w 2250"/>
                <a:gd name="T7" fmla="*/ 125 h 3750"/>
                <a:gd name="T8" fmla="*/ 125 w 2250"/>
                <a:gd name="T9" fmla="*/ 0 h 3750"/>
                <a:gd name="T10" fmla="*/ 2125 w 2250"/>
                <a:gd name="T11" fmla="*/ 0 h 3750"/>
                <a:gd name="T12" fmla="*/ 2250 w 2250"/>
                <a:gd name="T13" fmla="*/ 125 h 3750"/>
                <a:gd name="T14" fmla="*/ 2250 w 2250"/>
                <a:gd name="T15" fmla="*/ 3625 h 3750"/>
                <a:gd name="T16" fmla="*/ 2125 w 2250"/>
                <a:gd name="T17" fmla="*/ 3750 h 3750"/>
                <a:gd name="T18" fmla="*/ 875 w 2250"/>
                <a:gd name="T19" fmla="*/ 3250 h 3750"/>
                <a:gd name="T20" fmla="*/ 1375 w 2250"/>
                <a:gd name="T21" fmla="*/ 3250 h 3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0" h="3750">
                  <a:moveTo>
                    <a:pt x="2125" y="3750"/>
                  </a:moveTo>
                  <a:cubicBezTo>
                    <a:pt x="125" y="3750"/>
                    <a:pt x="125" y="3750"/>
                    <a:pt x="125" y="3750"/>
                  </a:cubicBezTo>
                  <a:cubicBezTo>
                    <a:pt x="56" y="3750"/>
                    <a:pt x="0" y="3694"/>
                    <a:pt x="0" y="36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2125" y="0"/>
                    <a:pt x="2125" y="0"/>
                    <a:pt x="2125" y="0"/>
                  </a:cubicBezTo>
                  <a:cubicBezTo>
                    <a:pt x="2194" y="0"/>
                    <a:pt x="2250" y="56"/>
                    <a:pt x="2250" y="125"/>
                  </a:cubicBezTo>
                  <a:cubicBezTo>
                    <a:pt x="2250" y="3625"/>
                    <a:pt x="2250" y="3625"/>
                    <a:pt x="2250" y="3625"/>
                  </a:cubicBezTo>
                  <a:cubicBezTo>
                    <a:pt x="2250" y="3694"/>
                    <a:pt x="2194" y="3750"/>
                    <a:pt x="2125" y="3750"/>
                  </a:cubicBezTo>
                  <a:close/>
                  <a:moveTo>
                    <a:pt x="875" y="3250"/>
                  </a:moveTo>
                  <a:cubicBezTo>
                    <a:pt x="1375" y="3250"/>
                    <a:pt x="1375" y="3250"/>
                    <a:pt x="1375" y="3250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FEC7471-D6A6-4ED4-9648-8369E2B4CD4D}"/>
                </a:ext>
              </a:extLst>
            </p:cNvPr>
            <p:cNvGrpSpPr/>
            <p:nvPr/>
          </p:nvGrpSpPr>
          <p:grpSpPr>
            <a:xfrm>
              <a:off x="9528781" y="4077410"/>
              <a:ext cx="97135" cy="181233"/>
              <a:chOff x="4064485" y="1802065"/>
              <a:chExt cx="240628" cy="227361"/>
            </a:xfrm>
            <a:noFill/>
          </p:grpSpPr>
          <p:sp>
            <p:nvSpPr>
              <p:cNvPr id="142" name="Line 46">
                <a:extLst>
                  <a:ext uri="{FF2B5EF4-FFF2-40B4-BE49-F238E27FC236}">
                    <a16:creationId xmlns:a16="http://schemas.microsoft.com/office/drawing/2014/main" id="{9B00BE7D-C572-4556-99DA-9BE93D2C6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64485" y="1802065"/>
                <a:ext cx="240620" cy="0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3" name="Line 47">
                <a:extLst>
                  <a:ext uri="{FF2B5EF4-FFF2-40B4-BE49-F238E27FC236}">
                    <a16:creationId xmlns:a16="http://schemas.microsoft.com/office/drawing/2014/main" id="{E8ABEEF4-1569-4EAD-85B6-B8A495B15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4489" y="1917069"/>
                <a:ext cx="240620" cy="0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4" name="Line 54">
                <a:extLst>
                  <a:ext uri="{FF2B5EF4-FFF2-40B4-BE49-F238E27FC236}">
                    <a16:creationId xmlns:a16="http://schemas.microsoft.com/office/drawing/2014/main" id="{54E664DD-0F5D-4276-A027-6A72D02EB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64493" y="2029426"/>
                <a:ext cx="240620" cy="0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38" name="Freeform: Shape 168">
              <a:extLst>
                <a:ext uri="{FF2B5EF4-FFF2-40B4-BE49-F238E27FC236}">
                  <a16:creationId xmlns:a16="http://schemas.microsoft.com/office/drawing/2014/main" id="{F61A93DE-1F9B-4B16-8B45-423D46B7DC9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20227" y="4046344"/>
              <a:ext cx="290953" cy="243366"/>
            </a:xfrm>
            <a:custGeom>
              <a:avLst/>
              <a:gdLst>
                <a:gd name="connsiteX0" fmla="*/ 0 w 541845"/>
                <a:gd name="connsiteY0" fmla="*/ 0 h 456200"/>
                <a:gd name="connsiteX1" fmla="*/ 541845 w 541845"/>
                <a:gd name="connsiteY1" fmla="*/ 0 h 456200"/>
                <a:gd name="connsiteX2" fmla="*/ 541845 w 541845"/>
                <a:gd name="connsiteY2" fmla="*/ 336005 h 456200"/>
                <a:gd name="connsiteX3" fmla="*/ 170403 w 541845"/>
                <a:gd name="connsiteY3" fmla="*/ 336005 h 456200"/>
                <a:gd name="connsiteX4" fmla="*/ 50208 w 541845"/>
                <a:gd name="connsiteY4" fmla="*/ 456200 h 456200"/>
                <a:gd name="connsiteX5" fmla="*/ 50208 w 541845"/>
                <a:gd name="connsiteY5" fmla="*/ 336005 h 456200"/>
                <a:gd name="connsiteX6" fmla="*/ 0 w 541845"/>
                <a:gd name="connsiteY6" fmla="*/ 336005 h 45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845" h="456200">
                  <a:moveTo>
                    <a:pt x="0" y="0"/>
                  </a:moveTo>
                  <a:lnTo>
                    <a:pt x="541845" y="0"/>
                  </a:lnTo>
                  <a:lnTo>
                    <a:pt x="541845" y="336005"/>
                  </a:lnTo>
                  <a:lnTo>
                    <a:pt x="170403" y="336005"/>
                  </a:lnTo>
                  <a:lnTo>
                    <a:pt x="50208" y="456200"/>
                  </a:lnTo>
                  <a:lnTo>
                    <a:pt x="50208" y="336005"/>
                  </a:lnTo>
                  <a:lnTo>
                    <a:pt x="0" y="33600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868E0EE-4CA2-462A-9D61-FD897D0200CB}"/>
                </a:ext>
              </a:extLst>
            </p:cNvPr>
            <p:cNvGrpSpPr/>
            <p:nvPr/>
          </p:nvGrpSpPr>
          <p:grpSpPr>
            <a:xfrm>
              <a:off x="9855639" y="3437294"/>
              <a:ext cx="97133" cy="89562"/>
              <a:chOff x="9766486" y="4221497"/>
              <a:chExt cx="118215" cy="109717"/>
            </a:xfrm>
          </p:grpSpPr>
          <p:sp>
            <p:nvSpPr>
              <p:cNvPr id="140" name="Line 47">
                <a:extLst>
                  <a:ext uri="{FF2B5EF4-FFF2-40B4-BE49-F238E27FC236}">
                    <a16:creationId xmlns:a16="http://schemas.microsoft.com/office/drawing/2014/main" id="{943B1115-6F54-46A7-AA58-39A0E2FA0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66486" y="4221497"/>
                <a:ext cx="118214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1" name="Line 54">
                <a:extLst>
                  <a:ext uri="{FF2B5EF4-FFF2-40B4-BE49-F238E27FC236}">
                    <a16:creationId xmlns:a16="http://schemas.microsoft.com/office/drawing/2014/main" id="{3D0607C5-2F2E-4593-8EDD-FF396E664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66486" y="4331214"/>
                <a:ext cx="118215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A530E97-EFDF-49E3-A52D-B679918E464C}"/>
              </a:ext>
            </a:extLst>
          </p:cNvPr>
          <p:cNvGrpSpPr/>
          <p:nvPr/>
        </p:nvGrpSpPr>
        <p:grpSpPr>
          <a:xfrm>
            <a:off x="10896070" y="4781833"/>
            <a:ext cx="784139" cy="538298"/>
            <a:chOff x="10791630" y="4209709"/>
            <a:chExt cx="982164" cy="579530"/>
          </a:xfrm>
        </p:grpSpPr>
        <p:sp useBgFill="1">
          <p:nvSpPr>
            <p:cNvPr id="153" name="Freeform 50">
              <a:extLst>
                <a:ext uri="{FF2B5EF4-FFF2-40B4-BE49-F238E27FC236}">
                  <a16:creationId xmlns:a16="http://schemas.microsoft.com/office/drawing/2014/main" id="{5D34C521-91E8-4711-A20F-2DEAE94E4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9477" y="4489574"/>
              <a:ext cx="434317" cy="299665"/>
            </a:xfrm>
            <a:custGeom>
              <a:avLst/>
              <a:gdLst>
                <a:gd name="T0" fmla="*/ 724 w 1451"/>
                <a:gd name="T1" fmla="*/ 998 h 999"/>
                <a:gd name="T2" fmla="*/ 0 w 1451"/>
                <a:gd name="T3" fmla="*/ 998 h 999"/>
                <a:gd name="T4" fmla="*/ 0 w 1451"/>
                <a:gd name="T5" fmla="*/ 0 h 999"/>
                <a:gd name="T6" fmla="*/ 1450 w 1451"/>
                <a:gd name="T7" fmla="*/ 0 h 999"/>
                <a:gd name="T8" fmla="*/ 1450 w 1451"/>
                <a:gd name="T9" fmla="*/ 998 h 999"/>
                <a:gd name="T10" fmla="*/ 724 w 1451"/>
                <a:gd name="T11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1" h="999">
                  <a:moveTo>
                    <a:pt x="724" y="998"/>
                  </a:moveTo>
                  <a:lnTo>
                    <a:pt x="0" y="998"/>
                  </a:lnTo>
                  <a:lnTo>
                    <a:pt x="0" y="0"/>
                  </a:lnTo>
                  <a:lnTo>
                    <a:pt x="1450" y="0"/>
                  </a:lnTo>
                  <a:lnTo>
                    <a:pt x="1450" y="998"/>
                  </a:lnTo>
                  <a:lnTo>
                    <a:pt x="724" y="998"/>
                  </a:lnTo>
                </a:path>
              </a:pathLst>
            </a:cu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54" name="Freeform 52">
              <a:extLst>
                <a:ext uri="{FF2B5EF4-FFF2-40B4-BE49-F238E27FC236}">
                  <a16:creationId xmlns:a16="http://schemas.microsoft.com/office/drawing/2014/main" id="{F4F233C4-1D44-4679-AC17-870D021CC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0440" y="4209709"/>
              <a:ext cx="748504" cy="472601"/>
            </a:xfrm>
            <a:custGeom>
              <a:avLst/>
              <a:gdLst>
                <a:gd name="T0" fmla="*/ 1249 w 2500"/>
                <a:gd name="T1" fmla="*/ 1577 h 1578"/>
                <a:gd name="T2" fmla="*/ 0 w 2500"/>
                <a:gd name="T3" fmla="*/ 1577 h 1578"/>
                <a:gd name="T4" fmla="*/ 0 w 2500"/>
                <a:gd name="T5" fmla="*/ 0 h 1578"/>
                <a:gd name="T6" fmla="*/ 2499 w 2500"/>
                <a:gd name="T7" fmla="*/ 0 h 1578"/>
                <a:gd name="T8" fmla="*/ 2499 w 2500"/>
                <a:gd name="T9" fmla="*/ 1577 h 1578"/>
                <a:gd name="T10" fmla="*/ 1249 w 2500"/>
                <a:gd name="T11" fmla="*/ 1577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0" h="1578">
                  <a:moveTo>
                    <a:pt x="1249" y="1577"/>
                  </a:moveTo>
                  <a:lnTo>
                    <a:pt x="0" y="1577"/>
                  </a:lnTo>
                  <a:lnTo>
                    <a:pt x="0" y="0"/>
                  </a:lnTo>
                  <a:lnTo>
                    <a:pt x="2499" y="0"/>
                  </a:lnTo>
                  <a:lnTo>
                    <a:pt x="2499" y="1577"/>
                  </a:lnTo>
                  <a:lnTo>
                    <a:pt x="1249" y="1577"/>
                  </a:lnTo>
                </a:path>
              </a:pathLst>
            </a:cu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55" name="Line 54">
              <a:extLst>
                <a:ext uri="{FF2B5EF4-FFF2-40B4-BE49-F238E27FC236}">
                  <a16:creationId xmlns:a16="http://schemas.microsoft.com/office/drawing/2014/main" id="{F2FCB00C-5D9F-42F3-BD75-252C546D0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8717" y="4565480"/>
              <a:ext cx="252142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56" name="Line 55">
              <a:extLst>
                <a:ext uri="{FF2B5EF4-FFF2-40B4-BE49-F238E27FC236}">
                  <a16:creationId xmlns:a16="http://schemas.microsoft.com/office/drawing/2014/main" id="{BCDEBC47-9E87-4188-BB7F-4B8E7A1D3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84689" y="4618944"/>
              <a:ext cx="116170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57" name="Line 56">
              <a:extLst>
                <a:ext uri="{FF2B5EF4-FFF2-40B4-BE49-F238E27FC236}">
                  <a16:creationId xmlns:a16="http://schemas.microsoft.com/office/drawing/2014/main" id="{8AE769D3-F9C3-41BE-9147-25780C077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8717" y="4512015"/>
              <a:ext cx="252142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58" name="Freeform 57">
              <a:extLst>
                <a:ext uri="{FF2B5EF4-FFF2-40B4-BE49-F238E27FC236}">
                  <a16:creationId xmlns:a16="http://schemas.microsoft.com/office/drawing/2014/main" id="{F7A0CFE3-4873-4E0C-B823-746EE437E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2843" y="4369442"/>
              <a:ext cx="80526" cy="80527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59" name="Freeform 58">
              <a:extLst>
                <a:ext uri="{FF2B5EF4-FFF2-40B4-BE49-F238E27FC236}">
                  <a16:creationId xmlns:a16="http://schemas.microsoft.com/office/drawing/2014/main" id="{88AAB251-24B1-49D8-A81A-87C0AAC2F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859" y="4436769"/>
              <a:ext cx="80528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60" name="Freeform 59">
              <a:extLst>
                <a:ext uri="{FF2B5EF4-FFF2-40B4-BE49-F238E27FC236}">
                  <a16:creationId xmlns:a16="http://schemas.microsoft.com/office/drawing/2014/main" id="{E5BEBB9D-1E6E-485F-AA4C-7B1C0FE2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0207" y="4302117"/>
              <a:ext cx="80528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61" name="Freeform 60">
              <a:extLst>
                <a:ext uri="{FF2B5EF4-FFF2-40B4-BE49-F238E27FC236}">
                  <a16:creationId xmlns:a16="http://schemas.microsoft.com/office/drawing/2014/main" id="{39F8C9B9-8ABC-44CC-8615-9B5C333D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9115" y="4275715"/>
              <a:ext cx="80528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62" name="Freeform 61">
              <a:extLst>
                <a:ext uri="{FF2B5EF4-FFF2-40B4-BE49-F238E27FC236}">
                  <a16:creationId xmlns:a16="http://schemas.microsoft.com/office/drawing/2014/main" id="{E5CD8867-264A-4CE9-A7FA-80A76C715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7890" y="4275715"/>
              <a:ext cx="80526" cy="80526"/>
            </a:xfrm>
            <a:prstGeom prst="ellips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63" name="Line 62">
              <a:extLst>
                <a:ext uri="{FF2B5EF4-FFF2-40B4-BE49-F238E27FC236}">
                  <a16:creationId xmlns:a16="http://schemas.microsoft.com/office/drawing/2014/main" id="{B12EFF7F-B446-4A5F-8AD8-4CD02D359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78089" y="4348321"/>
              <a:ext cx="38284" cy="40924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64" name="Line 63">
              <a:extLst>
                <a:ext uri="{FF2B5EF4-FFF2-40B4-BE49-F238E27FC236}">
                  <a16:creationId xmlns:a16="http://schemas.microsoft.com/office/drawing/2014/main" id="{58AB581C-2ACF-4EBB-8D07-3930FC505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71160" y="4349641"/>
              <a:ext cx="38283" cy="38283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65" name="Line 64">
              <a:extLst>
                <a:ext uri="{FF2B5EF4-FFF2-40B4-BE49-F238E27FC236}">
                  <a16:creationId xmlns:a16="http://schemas.microsoft.com/office/drawing/2014/main" id="{04BAA9E6-E283-4899-8ED5-FEB58AEDB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10106" y="4348320"/>
              <a:ext cx="112210" cy="10957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66" name="Line 65">
              <a:extLst>
                <a:ext uri="{FF2B5EF4-FFF2-40B4-BE49-F238E27FC236}">
                  <a16:creationId xmlns:a16="http://schemas.microsoft.com/office/drawing/2014/main" id="{A99E25F9-909B-4DF5-9864-810C6175E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2253" y="4377363"/>
              <a:ext cx="79207" cy="79207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 useBgFill="1">
          <p:nvSpPr>
            <p:cNvPr id="167" name="Freeform 66">
              <a:extLst>
                <a:ext uri="{FF2B5EF4-FFF2-40B4-BE49-F238E27FC236}">
                  <a16:creationId xmlns:a16="http://schemas.microsoft.com/office/drawing/2014/main" id="{AA622444-1969-4871-BDA5-BA30FE17F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1630" y="4489574"/>
              <a:ext cx="493722" cy="299665"/>
            </a:xfrm>
            <a:custGeom>
              <a:avLst/>
              <a:gdLst>
                <a:gd name="T0" fmla="*/ 825 w 1650"/>
                <a:gd name="T1" fmla="*/ 998 h 999"/>
                <a:gd name="T2" fmla="*/ 0 w 1650"/>
                <a:gd name="T3" fmla="*/ 998 h 999"/>
                <a:gd name="T4" fmla="*/ 0 w 1650"/>
                <a:gd name="T5" fmla="*/ 0 h 999"/>
                <a:gd name="T6" fmla="*/ 1649 w 1650"/>
                <a:gd name="T7" fmla="*/ 0 h 999"/>
                <a:gd name="T8" fmla="*/ 1649 w 1650"/>
                <a:gd name="T9" fmla="*/ 998 h 999"/>
                <a:gd name="T10" fmla="*/ 825 w 1650"/>
                <a:gd name="T11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0" h="999">
                  <a:moveTo>
                    <a:pt x="825" y="998"/>
                  </a:moveTo>
                  <a:lnTo>
                    <a:pt x="0" y="998"/>
                  </a:lnTo>
                  <a:lnTo>
                    <a:pt x="0" y="0"/>
                  </a:lnTo>
                  <a:lnTo>
                    <a:pt x="1649" y="0"/>
                  </a:lnTo>
                  <a:lnTo>
                    <a:pt x="1649" y="998"/>
                  </a:lnTo>
                  <a:lnTo>
                    <a:pt x="825" y="998"/>
                  </a:lnTo>
                </a:path>
              </a:pathLst>
            </a:custGeom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BEC0DBAD-D80C-4313-9288-4C685383A3C1}"/>
                </a:ext>
              </a:extLst>
            </p:cNvPr>
            <p:cNvGrpSpPr/>
            <p:nvPr/>
          </p:nvGrpSpPr>
          <p:grpSpPr>
            <a:xfrm>
              <a:off x="10913128" y="4544291"/>
              <a:ext cx="243440" cy="185324"/>
              <a:chOff x="2502877" y="2643553"/>
              <a:chExt cx="3651737" cy="2779942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FDE8CF6E-AFC3-4DE5-A8B2-A5C29398C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3655" y="4505747"/>
                <a:ext cx="0" cy="917748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8C307353-AD09-41CC-B201-B1F53600F9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3069" y="3734649"/>
                <a:ext cx="0" cy="1688846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0BA1AA2-D145-4EF4-BC67-0CEEF2B9B3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2482" y="4051603"/>
                <a:ext cx="0" cy="137189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7B14E2D-229F-40DE-9119-920E03501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0632" y="3185667"/>
                <a:ext cx="0" cy="2237828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Freeform: Shape 581">
                <a:extLst>
                  <a:ext uri="{FF2B5EF4-FFF2-40B4-BE49-F238E27FC236}">
                    <a16:creationId xmlns:a16="http://schemas.microsoft.com/office/drawing/2014/main" id="{C8A6AB1B-B881-4486-A96D-297930D562B7}"/>
                  </a:ext>
                </a:extLst>
              </p:cNvPr>
              <p:cNvSpPr/>
              <p:nvPr/>
            </p:nvSpPr>
            <p:spPr bwMode="auto">
              <a:xfrm>
                <a:off x="2502877" y="2643553"/>
                <a:ext cx="3651737" cy="2288931"/>
              </a:xfrm>
              <a:custGeom>
                <a:avLst/>
                <a:gdLst>
                  <a:gd name="connsiteX0" fmla="*/ 396145 w 3651737"/>
                  <a:gd name="connsiteY0" fmla="*/ 0 h 2582009"/>
                  <a:gd name="connsiteX1" fmla="*/ 3255592 w 3651737"/>
                  <a:gd name="connsiteY1" fmla="*/ 0 h 2582009"/>
                  <a:gd name="connsiteX2" fmla="*/ 3651737 w 3651737"/>
                  <a:gd name="connsiteY2" fmla="*/ 396145 h 2582009"/>
                  <a:gd name="connsiteX3" fmla="*/ 3651737 w 3651737"/>
                  <a:gd name="connsiteY3" fmla="*/ 1892786 h 2582009"/>
                  <a:gd name="connsiteX4" fmla="*/ 3255592 w 3651737"/>
                  <a:gd name="connsiteY4" fmla="*/ 2288931 h 2582009"/>
                  <a:gd name="connsiteX5" fmla="*/ 3196003 w 3651737"/>
                  <a:gd name="connsiteY5" fmla="*/ 2288931 h 2582009"/>
                  <a:gd name="connsiteX6" fmla="*/ 3196003 w 3651737"/>
                  <a:gd name="connsiteY6" fmla="*/ 2582009 h 2582009"/>
                  <a:gd name="connsiteX7" fmla="*/ 455734 w 3651737"/>
                  <a:gd name="connsiteY7" fmla="*/ 2582009 h 2582009"/>
                  <a:gd name="connsiteX8" fmla="*/ 455734 w 3651737"/>
                  <a:gd name="connsiteY8" fmla="*/ 2288931 h 2582009"/>
                  <a:gd name="connsiteX9" fmla="*/ 396145 w 3651737"/>
                  <a:gd name="connsiteY9" fmla="*/ 2288931 h 2582009"/>
                  <a:gd name="connsiteX10" fmla="*/ 0 w 3651737"/>
                  <a:gd name="connsiteY10" fmla="*/ 1892786 h 2582009"/>
                  <a:gd name="connsiteX11" fmla="*/ 0 w 3651737"/>
                  <a:gd name="connsiteY11" fmla="*/ 396145 h 2582009"/>
                  <a:gd name="connsiteX12" fmla="*/ 396145 w 3651737"/>
                  <a:gd name="connsiteY12" fmla="*/ 0 h 2582009"/>
                  <a:gd name="connsiteX0" fmla="*/ 455734 w 3651737"/>
                  <a:gd name="connsiteY0" fmla="*/ 2582009 h 2673449"/>
                  <a:gd name="connsiteX1" fmla="*/ 455734 w 3651737"/>
                  <a:gd name="connsiteY1" fmla="*/ 2288931 h 2673449"/>
                  <a:gd name="connsiteX2" fmla="*/ 396145 w 3651737"/>
                  <a:gd name="connsiteY2" fmla="*/ 2288931 h 2673449"/>
                  <a:gd name="connsiteX3" fmla="*/ 0 w 3651737"/>
                  <a:gd name="connsiteY3" fmla="*/ 1892786 h 2673449"/>
                  <a:gd name="connsiteX4" fmla="*/ 0 w 3651737"/>
                  <a:gd name="connsiteY4" fmla="*/ 396145 h 2673449"/>
                  <a:gd name="connsiteX5" fmla="*/ 396145 w 3651737"/>
                  <a:gd name="connsiteY5" fmla="*/ 0 h 2673449"/>
                  <a:gd name="connsiteX6" fmla="*/ 3255592 w 3651737"/>
                  <a:gd name="connsiteY6" fmla="*/ 0 h 2673449"/>
                  <a:gd name="connsiteX7" fmla="*/ 3651737 w 3651737"/>
                  <a:gd name="connsiteY7" fmla="*/ 396145 h 2673449"/>
                  <a:gd name="connsiteX8" fmla="*/ 3651737 w 3651737"/>
                  <a:gd name="connsiteY8" fmla="*/ 1892786 h 2673449"/>
                  <a:gd name="connsiteX9" fmla="*/ 3255592 w 3651737"/>
                  <a:gd name="connsiteY9" fmla="*/ 2288931 h 2673449"/>
                  <a:gd name="connsiteX10" fmla="*/ 3196003 w 3651737"/>
                  <a:gd name="connsiteY10" fmla="*/ 2288931 h 2673449"/>
                  <a:gd name="connsiteX11" fmla="*/ 3196003 w 3651737"/>
                  <a:gd name="connsiteY11" fmla="*/ 2582009 h 2673449"/>
                  <a:gd name="connsiteX12" fmla="*/ 547174 w 3651737"/>
                  <a:gd name="connsiteY12" fmla="*/ 2673449 h 2673449"/>
                  <a:gd name="connsiteX0" fmla="*/ 455734 w 3651737"/>
                  <a:gd name="connsiteY0" fmla="*/ 2582009 h 2582009"/>
                  <a:gd name="connsiteX1" fmla="*/ 455734 w 3651737"/>
                  <a:gd name="connsiteY1" fmla="*/ 2288931 h 2582009"/>
                  <a:gd name="connsiteX2" fmla="*/ 396145 w 3651737"/>
                  <a:gd name="connsiteY2" fmla="*/ 2288931 h 2582009"/>
                  <a:gd name="connsiteX3" fmla="*/ 0 w 3651737"/>
                  <a:gd name="connsiteY3" fmla="*/ 1892786 h 2582009"/>
                  <a:gd name="connsiteX4" fmla="*/ 0 w 3651737"/>
                  <a:gd name="connsiteY4" fmla="*/ 396145 h 2582009"/>
                  <a:gd name="connsiteX5" fmla="*/ 396145 w 3651737"/>
                  <a:gd name="connsiteY5" fmla="*/ 0 h 2582009"/>
                  <a:gd name="connsiteX6" fmla="*/ 3255592 w 3651737"/>
                  <a:gd name="connsiteY6" fmla="*/ 0 h 2582009"/>
                  <a:gd name="connsiteX7" fmla="*/ 3651737 w 3651737"/>
                  <a:gd name="connsiteY7" fmla="*/ 396145 h 2582009"/>
                  <a:gd name="connsiteX8" fmla="*/ 3651737 w 3651737"/>
                  <a:gd name="connsiteY8" fmla="*/ 1892786 h 2582009"/>
                  <a:gd name="connsiteX9" fmla="*/ 3255592 w 3651737"/>
                  <a:gd name="connsiteY9" fmla="*/ 2288931 h 2582009"/>
                  <a:gd name="connsiteX10" fmla="*/ 3196003 w 3651737"/>
                  <a:gd name="connsiteY10" fmla="*/ 2288931 h 2582009"/>
                  <a:gd name="connsiteX11" fmla="*/ 3196003 w 3651737"/>
                  <a:gd name="connsiteY11" fmla="*/ 2582009 h 2582009"/>
                  <a:gd name="connsiteX0" fmla="*/ 455734 w 3651737"/>
                  <a:gd name="connsiteY0" fmla="*/ 2288931 h 2582009"/>
                  <a:gd name="connsiteX1" fmla="*/ 396145 w 3651737"/>
                  <a:gd name="connsiteY1" fmla="*/ 2288931 h 2582009"/>
                  <a:gd name="connsiteX2" fmla="*/ 0 w 3651737"/>
                  <a:gd name="connsiteY2" fmla="*/ 1892786 h 2582009"/>
                  <a:gd name="connsiteX3" fmla="*/ 0 w 3651737"/>
                  <a:gd name="connsiteY3" fmla="*/ 396145 h 2582009"/>
                  <a:gd name="connsiteX4" fmla="*/ 396145 w 3651737"/>
                  <a:gd name="connsiteY4" fmla="*/ 0 h 2582009"/>
                  <a:gd name="connsiteX5" fmla="*/ 3255592 w 3651737"/>
                  <a:gd name="connsiteY5" fmla="*/ 0 h 2582009"/>
                  <a:gd name="connsiteX6" fmla="*/ 3651737 w 3651737"/>
                  <a:gd name="connsiteY6" fmla="*/ 396145 h 2582009"/>
                  <a:gd name="connsiteX7" fmla="*/ 3651737 w 3651737"/>
                  <a:gd name="connsiteY7" fmla="*/ 1892786 h 2582009"/>
                  <a:gd name="connsiteX8" fmla="*/ 3255592 w 3651737"/>
                  <a:gd name="connsiteY8" fmla="*/ 2288931 h 2582009"/>
                  <a:gd name="connsiteX9" fmla="*/ 3196003 w 3651737"/>
                  <a:gd name="connsiteY9" fmla="*/ 2288931 h 2582009"/>
                  <a:gd name="connsiteX10" fmla="*/ 3196003 w 3651737"/>
                  <a:gd name="connsiteY10" fmla="*/ 2582009 h 2582009"/>
                  <a:gd name="connsiteX0" fmla="*/ 455734 w 3651737"/>
                  <a:gd name="connsiteY0" fmla="*/ 2288931 h 2288931"/>
                  <a:gd name="connsiteX1" fmla="*/ 396145 w 3651737"/>
                  <a:gd name="connsiteY1" fmla="*/ 2288931 h 2288931"/>
                  <a:gd name="connsiteX2" fmla="*/ 0 w 3651737"/>
                  <a:gd name="connsiteY2" fmla="*/ 1892786 h 2288931"/>
                  <a:gd name="connsiteX3" fmla="*/ 0 w 3651737"/>
                  <a:gd name="connsiteY3" fmla="*/ 396145 h 2288931"/>
                  <a:gd name="connsiteX4" fmla="*/ 396145 w 3651737"/>
                  <a:gd name="connsiteY4" fmla="*/ 0 h 2288931"/>
                  <a:gd name="connsiteX5" fmla="*/ 3255592 w 3651737"/>
                  <a:gd name="connsiteY5" fmla="*/ 0 h 2288931"/>
                  <a:gd name="connsiteX6" fmla="*/ 3651737 w 3651737"/>
                  <a:gd name="connsiteY6" fmla="*/ 396145 h 2288931"/>
                  <a:gd name="connsiteX7" fmla="*/ 3651737 w 3651737"/>
                  <a:gd name="connsiteY7" fmla="*/ 1892786 h 2288931"/>
                  <a:gd name="connsiteX8" fmla="*/ 3255592 w 3651737"/>
                  <a:gd name="connsiteY8" fmla="*/ 2288931 h 2288931"/>
                  <a:gd name="connsiteX9" fmla="*/ 3196003 w 3651737"/>
                  <a:gd name="connsiteY9" fmla="*/ 2288931 h 228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1737" h="2288931">
                    <a:moveTo>
                      <a:pt x="455734" y="2288931"/>
                    </a:moveTo>
                    <a:lnTo>
                      <a:pt x="396145" y="2288931"/>
                    </a:lnTo>
                    <a:cubicBezTo>
                      <a:pt x="177360" y="2288931"/>
                      <a:pt x="0" y="2111571"/>
                      <a:pt x="0" y="1892786"/>
                    </a:cubicBezTo>
                    <a:lnTo>
                      <a:pt x="0" y="396145"/>
                    </a:lnTo>
                    <a:cubicBezTo>
                      <a:pt x="0" y="177360"/>
                      <a:pt x="177360" y="0"/>
                      <a:pt x="396145" y="0"/>
                    </a:cubicBezTo>
                    <a:lnTo>
                      <a:pt x="3255592" y="0"/>
                    </a:lnTo>
                    <a:cubicBezTo>
                      <a:pt x="3474377" y="0"/>
                      <a:pt x="3651737" y="177360"/>
                      <a:pt x="3651737" y="396145"/>
                    </a:cubicBezTo>
                    <a:lnTo>
                      <a:pt x="3651737" y="1892786"/>
                    </a:lnTo>
                    <a:cubicBezTo>
                      <a:pt x="3651737" y="2111571"/>
                      <a:pt x="3474377" y="2288931"/>
                      <a:pt x="3255592" y="2288931"/>
                    </a:cubicBezTo>
                    <a:lnTo>
                      <a:pt x="3196003" y="228893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8FDD721-07EC-4BD8-B021-84B69FCD9E88}"/>
              </a:ext>
            </a:extLst>
          </p:cNvPr>
          <p:cNvSpPr/>
          <p:nvPr/>
        </p:nvSpPr>
        <p:spPr>
          <a:xfrm>
            <a:off x="10528677" y="5358530"/>
            <a:ext cx="156108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-Operational Reports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-SQL Server Reporting Server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&amp;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0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 -Analytical Dashboards (PowerBI)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854E180-C627-4FE5-8921-80CD958D7A26}"/>
              </a:ext>
            </a:extLst>
          </p:cNvPr>
          <p:cNvSpPr/>
          <p:nvPr/>
        </p:nvSpPr>
        <p:spPr>
          <a:xfrm>
            <a:off x="9010201" y="2720911"/>
            <a:ext cx="1163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SQL Database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29DEE8C-0146-4D98-9BB3-3DA2F360B1B4}"/>
              </a:ext>
            </a:extLst>
          </p:cNvPr>
          <p:cNvGrpSpPr/>
          <p:nvPr/>
        </p:nvGrpSpPr>
        <p:grpSpPr>
          <a:xfrm>
            <a:off x="9365287" y="2421698"/>
            <a:ext cx="300771" cy="309224"/>
            <a:chOff x="2776302" y="4657642"/>
            <a:chExt cx="1550488" cy="1594059"/>
          </a:xfrm>
        </p:grpSpPr>
        <p:sp>
          <p:nvSpPr>
            <p:cNvPr id="177" name="Cylinder 812">
              <a:extLst>
                <a:ext uri="{FF2B5EF4-FFF2-40B4-BE49-F238E27FC236}">
                  <a16:creationId xmlns:a16="http://schemas.microsoft.com/office/drawing/2014/main" id="{BBB123CE-4646-485F-8C5B-472EBCDAB625}"/>
                </a:ext>
              </a:extLst>
            </p:cNvPr>
            <p:cNvSpPr/>
            <p:nvPr/>
          </p:nvSpPr>
          <p:spPr bwMode="auto">
            <a:xfrm>
              <a:off x="2776302" y="4657642"/>
              <a:ext cx="1043832" cy="1371349"/>
            </a:xfrm>
            <a:prstGeom prst="can">
              <a:avLst>
                <a:gd name="adj" fmla="val 39530"/>
              </a:avLst>
            </a:prstGeom>
            <a:noFill/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bold" charset="0"/>
                  <a:ea typeface="Segoe UI Semibold" charset="0"/>
                  <a:cs typeface="Segoe UI Semibold" charset="0"/>
                </a:rPr>
                <a:t>SQL</a:t>
              </a:r>
            </a:p>
          </p:txBody>
        </p:sp>
        <p:sp>
          <p:nvSpPr>
            <p:cNvPr id="178" name="Freeform 146">
              <a:extLst>
                <a:ext uri="{FF2B5EF4-FFF2-40B4-BE49-F238E27FC236}">
                  <a16:creationId xmlns:a16="http://schemas.microsoft.com/office/drawing/2014/main" id="{94589F32-BE2C-430C-A965-290C0D8413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11549" y="5608740"/>
              <a:ext cx="1015241" cy="642961"/>
            </a:xfrm>
            <a:custGeom>
              <a:avLst/>
              <a:gdLst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246680 w 878349"/>
                <a:gd name="connsiteY17" fmla="*/ 161619 h 545581"/>
                <a:gd name="connsiteX18" fmla="*/ 490507 w 878349"/>
                <a:gd name="connsiteY18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12 h 545593"/>
                <a:gd name="connsiteX1" fmla="*/ 755129 w 878349"/>
                <a:gd name="connsiteY1" fmla="*/ 264634 h 545593"/>
                <a:gd name="connsiteX2" fmla="*/ 753041 w 878349"/>
                <a:gd name="connsiteY2" fmla="*/ 285343 h 545593"/>
                <a:gd name="connsiteX3" fmla="*/ 798544 w 878349"/>
                <a:gd name="connsiteY3" fmla="*/ 294530 h 545593"/>
                <a:gd name="connsiteX4" fmla="*/ 878349 w 878349"/>
                <a:gd name="connsiteY4" fmla="*/ 414927 h 545593"/>
                <a:gd name="connsiteX5" fmla="*/ 798544 w 878349"/>
                <a:gd name="connsiteY5" fmla="*/ 535325 h 545593"/>
                <a:gd name="connsiteX6" fmla="*/ 759827 w 878349"/>
                <a:gd name="connsiteY6" fmla="*/ 543141 h 545593"/>
                <a:gd name="connsiteX7" fmla="*/ 753908 w 878349"/>
                <a:gd name="connsiteY7" fmla="*/ 545593 h 545593"/>
                <a:gd name="connsiteX8" fmla="*/ 747683 w 878349"/>
                <a:gd name="connsiteY8" fmla="*/ 545593 h 545593"/>
                <a:gd name="connsiteX9" fmla="*/ 190471 w 878349"/>
                <a:gd name="connsiteY9" fmla="*/ 545593 h 545593"/>
                <a:gd name="connsiteX10" fmla="*/ 166602 w 878349"/>
                <a:gd name="connsiteY10" fmla="*/ 545593 h 545593"/>
                <a:gd name="connsiteX11" fmla="*/ 158924 w 878349"/>
                <a:gd name="connsiteY11" fmla="*/ 542413 h 545593"/>
                <a:gd name="connsiteX12" fmla="*/ 152084 w 878349"/>
                <a:gd name="connsiteY12" fmla="*/ 541724 h 545593"/>
                <a:gd name="connsiteX13" fmla="*/ 0 w 878349"/>
                <a:gd name="connsiteY13" fmla="*/ 355122 h 545593"/>
                <a:gd name="connsiteX14" fmla="*/ 190471 w 878349"/>
                <a:gd name="connsiteY14" fmla="*/ 164651 h 545593"/>
                <a:gd name="connsiteX15" fmla="*/ 228858 w 878349"/>
                <a:gd name="connsiteY15" fmla="*/ 168521 h 545593"/>
                <a:gd name="connsiteX16" fmla="*/ 244320 w 878349"/>
                <a:gd name="connsiteY16" fmla="*/ 173321 h 545593"/>
                <a:gd name="connsiteX17" fmla="*/ 490507 w 878349"/>
                <a:gd name="connsiteY17" fmla="*/ 12 h 545593"/>
                <a:gd name="connsiteX0" fmla="*/ 490507 w 878349"/>
                <a:gd name="connsiteY0" fmla="*/ 13 h 545594"/>
                <a:gd name="connsiteX1" fmla="*/ 755129 w 878349"/>
                <a:gd name="connsiteY1" fmla="*/ 264635 h 545594"/>
                <a:gd name="connsiteX2" fmla="*/ 753041 w 878349"/>
                <a:gd name="connsiteY2" fmla="*/ 285344 h 545594"/>
                <a:gd name="connsiteX3" fmla="*/ 798544 w 878349"/>
                <a:gd name="connsiteY3" fmla="*/ 294531 h 545594"/>
                <a:gd name="connsiteX4" fmla="*/ 878349 w 878349"/>
                <a:gd name="connsiteY4" fmla="*/ 414928 h 545594"/>
                <a:gd name="connsiteX5" fmla="*/ 798544 w 878349"/>
                <a:gd name="connsiteY5" fmla="*/ 535326 h 545594"/>
                <a:gd name="connsiteX6" fmla="*/ 759827 w 878349"/>
                <a:gd name="connsiteY6" fmla="*/ 543142 h 545594"/>
                <a:gd name="connsiteX7" fmla="*/ 753908 w 878349"/>
                <a:gd name="connsiteY7" fmla="*/ 545594 h 545594"/>
                <a:gd name="connsiteX8" fmla="*/ 747683 w 878349"/>
                <a:gd name="connsiteY8" fmla="*/ 545594 h 545594"/>
                <a:gd name="connsiteX9" fmla="*/ 190471 w 878349"/>
                <a:gd name="connsiteY9" fmla="*/ 545594 h 545594"/>
                <a:gd name="connsiteX10" fmla="*/ 166602 w 878349"/>
                <a:gd name="connsiteY10" fmla="*/ 545594 h 545594"/>
                <a:gd name="connsiteX11" fmla="*/ 158924 w 878349"/>
                <a:gd name="connsiteY11" fmla="*/ 542414 h 545594"/>
                <a:gd name="connsiteX12" fmla="*/ 152084 w 878349"/>
                <a:gd name="connsiteY12" fmla="*/ 541725 h 545594"/>
                <a:gd name="connsiteX13" fmla="*/ 0 w 878349"/>
                <a:gd name="connsiteY13" fmla="*/ 355123 h 545594"/>
                <a:gd name="connsiteX14" fmla="*/ 190471 w 878349"/>
                <a:gd name="connsiteY14" fmla="*/ 164652 h 545594"/>
                <a:gd name="connsiteX15" fmla="*/ 228858 w 878349"/>
                <a:gd name="connsiteY15" fmla="*/ 168522 h 545594"/>
                <a:gd name="connsiteX16" fmla="*/ 244320 w 878349"/>
                <a:gd name="connsiteY16" fmla="*/ 173322 h 545594"/>
                <a:gd name="connsiteX17" fmla="*/ 490507 w 878349"/>
                <a:gd name="connsiteY17" fmla="*/ 13 h 545594"/>
                <a:gd name="connsiteX0" fmla="*/ 490507 w 878349"/>
                <a:gd name="connsiteY0" fmla="*/ 471 h 546052"/>
                <a:gd name="connsiteX1" fmla="*/ 755129 w 878349"/>
                <a:gd name="connsiteY1" fmla="*/ 265093 h 546052"/>
                <a:gd name="connsiteX2" fmla="*/ 753041 w 878349"/>
                <a:gd name="connsiteY2" fmla="*/ 285802 h 546052"/>
                <a:gd name="connsiteX3" fmla="*/ 798544 w 878349"/>
                <a:gd name="connsiteY3" fmla="*/ 294989 h 546052"/>
                <a:gd name="connsiteX4" fmla="*/ 878349 w 878349"/>
                <a:gd name="connsiteY4" fmla="*/ 415386 h 546052"/>
                <a:gd name="connsiteX5" fmla="*/ 798544 w 878349"/>
                <a:gd name="connsiteY5" fmla="*/ 535784 h 546052"/>
                <a:gd name="connsiteX6" fmla="*/ 759827 w 878349"/>
                <a:gd name="connsiteY6" fmla="*/ 543600 h 546052"/>
                <a:gd name="connsiteX7" fmla="*/ 753908 w 878349"/>
                <a:gd name="connsiteY7" fmla="*/ 546052 h 546052"/>
                <a:gd name="connsiteX8" fmla="*/ 747683 w 878349"/>
                <a:gd name="connsiteY8" fmla="*/ 546052 h 546052"/>
                <a:gd name="connsiteX9" fmla="*/ 190471 w 878349"/>
                <a:gd name="connsiteY9" fmla="*/ 546052 h 546052"/>
                <a:gd name="connsiteX10" fmla="*/ 166602 w 878349"/>
                <a:gd name="connsiteY10" fmla="*/ 546052 h 546052"/>
                <a:gd name="connsiteX11" fmla="*/ 158924 w 878349"/>
                <a:gd name="connsiteY11" fmla="*/ 542872 h 546052"/>
                <a:gd name="connsiteX12" fmla="*/ 152084 w 878349"/>
                <a:gd name="connsiteY12" fmla="*/ 542183 h 546052"/>
                <a:gd name="connsiteX13" fmla="*/ 0 w 878349"/>
                <a:gd name="connsiteY13" fmla="*/ 355581 h 546052"/>
                <a:gd name="connsiteX14" fmla="*/ 190471 w 878349"/>
                <a:gd name="connsiteY14" fmla="*/ 165110 h 546052"/>
                <a:gd name="connsiteX15" fmla="*/ 228858 w 878349"/>
                <a:gd name="connsiteY15" fmla="*/ 168980 h 546052"/>
                <a:gd name="connsiteX16" fmla="*/ 244320 w 878349"/>
                <a:gd name="connsiteY16" fmla="*/ 173780 h 546052"/>
                <a:gd name="connsiteX17" fmla="*/ 490507 w 878349"/>
                <a:gd name="connsiteY17" fmla="*/ 471 h 546052"/>
                <a:gd name="connsiteX0" fmla="*/ 490507 w 878349"/>
                <a:gd name="connsiteY0" fmla="*/ 2380 h 547961"/>
                <a:gd name="connsiteX1" fmla="*/ 753041 w 878349"/>
                <a:gd name="connsiteY1" fmla="*/ 287711 h 547961"/>
                <a:gd name="connsiteX2" fmla="*/ 798544 w 878349"/>
                <a:gd name="connsiteY2" fmla="*/ 296898 h 547961"/>
                <a:gd name="connsiteX3" fmla="*/ 878349 w 878349"/>
                <a:gd name="connsiteY3" fmla="*/ 417295 h 547961"/>
                <a:gd name="connsiteX4" fmla="*/ 798544 w 878349"/>
                <a:gd name="connsiteY4" fmla="*/ 537693 h 547961"/>
                <a:gd name="connsiteX5" fmla="*/ 759827 w 878349"/>
                <a:gd name="connsiteY5" fmla="*/ 545509 h 547961"/>
                <a:gd name="connsiteX6" fmla="*/ 753908 w 878349"/>
                <a:gd name="connsiteY6" fmla="*/ 547961 h 547961"/>
                <a:gd name="connsiteX7" fmla="*/ 747683 w 878349"/>
                <a:gd name="connsiteY7" fmla="*/ 547961 h 547961"/>
                <a:gd name="connsiteX8" fmla="*/ 190471 w 878349"/>
                <a:gd name="connsiteY8" fmla="*/ 547961 h 547961"/>
                <a:gd name="connsiteX9" fmla="*/ 166602 w 878349"/>
                <a:gd name="connsiteY9" fmla="*/ 547961 h 547961"/>
                <a:gd name="connsiteX10" fmla="*/ 158924 w 878349"/>
                <a:gd name="connsiteY10" fmla="*/ 544781 h 547961"/>
                <a:gd name="connsiteX11" fmla="*/ 152084 w 878349"/>
                <a:gd name="connsiteY11" fmla="*/ 544092 h 547961"/>
                <a:gd name="connsiteX12" fmla="*/ 0 w 878349"/>
                <a:gd name="connsiteY12" fmla="*/ 357490 h 547961"/>
                <a:gd name="connsiteX13" fmla="*/ 190471 w 878349"/>
                <a:gd name="connsiteY13" fmla="*/ 167019 h 547961"/>
                <a:gd name="connsiteX14" fmla="*/ 228858 w 878349"/>
                <a:gd name="connsiteY14" fmla="*/ 170889 h 547961"/>
                <a:gd name="connsiteX15" fmla="*/ 244320 w 878349"/>
                <a:gd name="connsiteY15" fmla="*/ 175689 h 547961"/>
                <a:gd name="connsiteX16" fmla="*/ 490507 w 878349"/>
                <a:gd name="connsiteY16" fmla="*/ 2380 h 547961"/>
                <a:gd name="connsiteX0" fmla="*/ 490507 w 878349"/>
                <a:gd name="connsiteY0" fmla="*/ 30 h 545611"/>
                <a:gd name="connsiteX1" fmla="*/ 753041 w 878349"/>
                <a:gd name="connsiteY1" fmla="*/ 285361 h 545611"/>
                <a:gd name="connsiteX2" fmla="*/ 798544 w 878349"/>
                <a:gd name="connsiteY2" fmla="*/ 294548 h 545611"/>
                <a:gd name="connsiteX3" fmla="*/ 878349 w 878349"/>
                <a:gd name="connsiteY3" fmla="*/ 414945 h 545611"/>
                <a:gd name="connsiteX4" fmla="*/ 798544 w 878349"/>
                <a:gd name="connsiteY4" fmla="*/ 535343 h 545611"/>
                <a:gd name="connsiteX5" fmla="*/ 759827 w 878349"/>
                <a:gd name="connsiteY5" fmla="*/ 543159 h 545611"/>
                <a:gd name="connsiteX6" fmla="*/ 753908 w 878349"/>
                <a:gd name="connsiteY6" fmla="*/ 545611 h 545611"/>
                <a:gd name="connsiteX7" fmla="*/ 747683 w 878349"/>
                <a:gd name="connsiteY7" fmla="*/ 545611 h 545611"/>
                <a:gd name="connsiteX8" fmla="*/ 190471 w 878349"/>
                <a:gd name="connsiteY8" fmla="*/ 545611 h 545611"/>
                <a:gd name="connsiteX9" fmla="*/ 166602 w 878349"/>
                <a:gd name="connsiteY9" fmla="*/ 545611 h 545611"/>
                <a:gd name="connsiteX10" fmla="*/ 158924 w 878349"/>
                <a:gd name="connsiteY10" fmla="*/ 542431 h 545611"/>
                <a:gd name="connsiteX11" fmla="*/ 152084 w 878349"/>
                <a:gd name="connsiteY11" fmla="*/ 541742 h 545611"/>
                <a:gd name="connsiteX12" fmla="*/ 0 w 878349"/>
                <a:gd name="connsiteY12" fmla="*/ 355140 h 545611"/>
                <a:gd name="connsiteX13" fmla="*/ 190471 w 878349"/>
                <a:gd name="connsiteY13" fmla="*/ 164669 h 545611"/>
                <a:gd name="connsiteX14" fmla="*/ 228858 w 878349"/>
                <a:gd name="connsiteY14" fmla="*/ 168539 h 545611"/>
                <a:gd name="connsiteX15" fmla="*/ 244320 w 878349"/>
                <a:gd name="connsiteY15" fmla="*/ 173339 h 545611"/>
                <a:gd name="connsiteX16" fmla="*/ 490507 w 878349"/>
                <a:gd name="connsiteY16" fmla="*/ 30 h 545611"/>
                <a:gd name="connsiteX0" fmla="*/ 490507 w 878349"/>
                <a:gd name="connsiteY0" fmla="*/ 30 h 545611"/>
                <a:gd name="connsiteX1" fmla="*/ 753041 w 878349"/>
                <a:gd name="connsiteY1" fmla="*/ 285361 h 545611"/>
                <a:gd name="connsiteX2" fmla="*/ 798544 w 878349"/>
                <a:gd name="connsiteY2" fmla="*/ 294548 h 545611"/>
                <a:gd name="connsiteX3" fmla="*/ 878349 w 878349"/>
                <a:gd name="connsiteY3" fmla="*/ 414945 h 545611"/>
                <a:gd name="connsiteX4" fmla="*/ 798544 w 878349"/>
                <a:gd name="connsiteY4" fmla="*/ 535343 h 545611"/>
                <a:gd name="connsiteX5" fmla="*/ 759827 w 878349"/>
                <a:gd name="connsiteY5" fmla="*/ 543159 h 545611"/>
                <a:gd name="connsiteX6" fmla="*/ 753908 w 878349"/>
                <a:gd name="connsiteY6" fmla="*/ 545611 h 545611"/>
                <a:gd name="connsiteX7" fmla="*/ 747683 w 878349"/>
                <a:gd name="connsiteY7" fmla="*/ 545611 h 545611"/>
                <a:gd name="connsiteX8" fmla="*/ 190471 w 878349"/>
                <a:gd name="connsiteY8" fmla="*/ 545611 h 545611"/>
                <a:gd name="connsiteX9" fmla="*/ 166602 w 878349"/>
                <a:gd name="connsiteY9" fmla="*/ 545611 h 545611"/>
                <a:gd name="connsiteX10" fmla="*/ 158924 w 878349"/>
                <a:gd name="connsiteY10" fmla="*/ 542431 h 545611"/>
                <a:gd name="connsiteX11" fmla="*/ 152084 w 878349"/>
                <a:gd name="connsiteY11" fmla="*/ 541742 h 545611"/>
                <a:gd name="connsiteX12" fmla="*/ 0 w 878349"/>
                <a:gd name="connsiteY12" fmla="*/ 355140 h 545611"/>
                <a:gd name="connsiteX13" fmla="*/ 190471 w 878349"/>
                <a:gd name="connsiteY13" fmla="*/ 164669 h 545611"/>
                <a:gd name="connsiteX14" fmla="*/ 228858 w 878349"/>
                <a:gd name="connsiteY14" fmla="*/ 168539 h 545611"/>
                <a:gd name="connsiteX15" fmla="*/ 244320 w 878349"/>
                <a:gd name="connsiteY15" fmla="*/ 173339 h 545611"/>
                <a:gd name="connsiteX16" fmla="*/ 490507 w 878349"/>
                <a:gd name="connsiteY16" fmla="*/ 30 h 545611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526204 w 878349"/>
                <a:gd name="connsiteY0" fmla="*/ 25 h 542852"/>
                <a:gd name="connsiteX1" fmla="*/ 753041 w 878349"/>
                <a:gd name="connsiteY1" fmla="*/ 282602 h 542852"/>
                <a:gd name="connsiteX2" fmla="*/ 798544 w 878349"/>
                <a:gd name="connsiteY2" fmla="*/ 291789 h 542852"/>
                <a:gd name="connsiteX3" fmla="*/ 878349 w 878349"/>
                <a:gd name="connsiteY3" fmla="*/ 412186 h 542852"/>
                <a:gd name="connsiteX4" fmla="*/ 798544 w 878349"/>
                <a:gd name="connsiteY4" fmla="*/ 532584 h 542852"/>
                <a:gd name="connsiteX5" fmla="*/ 759827 w 878349"/>
                <a:gd name="connsiteY5" fmla="*/ 540400 h 542852"/>
                <a:gd name="connsiteX6" fmla="*/ 753908 w 878349"/>
                <a:gd name="connsiteY6" fmla="*/ 542852 h 542852"/>
                <a:gd name="connsiteX7" fmla="*/ 747683 w 878349"/>
                <a:gd name="connsiteY7" fmla="*/ 542852 h 542852"/>
                <a:gd name="connsiteX8" fmla="*/ 190471 w 878349"/>
                <a:gd name="connsiteY8" fmla="*/ 542852 h 542852"/>
                <a:gd name="connsiteX9" fmla="*/ 166602 w 878349"/>
                <a:gd name="connsiteY9" fmla="*/ 542852 h 542852"/>
                <a:gd name="connsiteX10" fmla="*/ 158924 w 878349"/>
                <a:gd name="connsiteY10" fmla="*/ 539672 h 542852"/>
                <a:gd name="connsiteX11" fmla="*/ 152084 w 878349"/>
                <a:gd name="connsiteY11" fmla="*/ 538983 h 542852"/>
                <a:gd name="connsiteX12" fmla="*/ 0 w 878349"/>
                <a:gd name="connsiteY12" fmla="*/ 352381 h 542852"/>
                <a:gd name="connsiteX13" fmla="*/ 190471 w 878349"/>
                <a:gd name="connsiteY13" fmla="*/ 161910 h 542852"/>
                <a:gd name="connsiteX14" fmla="*/ 228858 w 878349"/>
                <a:gd name="connsiteY14" fmla="*/ 165780 h 542852"/>
                <a:gd name="connsiteX15" fmla="*/ 244320 w 878349"/>
                <a:gd name="connsiteY15" fmla="*/ 170580 h 542852"/>
                <a:gd name="connsiteX16" fmla="*/ 526204 w 878349"/>
                <a:gd name="connsiteY16" fmla="*/ 25 h 542852"/>
                <a:gd name="connsiteX0" fmla="*/ 526204 w 878349"/>
                <a:gd name="connsiteY0" fmla="*/ 3284 h 546111"/>
                <a:gd name="connsiteX1" fmla="*/ 753041 w 878349"/>
                <a:gd name="connsiteY1" fmla="*/ 285861 h 546111"/>
                <a:gd name="connsiteX2" fmla="*/ 798544 w 878349"/>
                <a:gd name="connsiteY2" fmla="*/ 295048 h 546111"/>
                <a:gd name="connsiteX3" fmla="*/ 878349 w 878349"/>
                <a:gd name="connsiteY3" fmla="*/ 415445 h 546111"/>
                <a:gd name="connsiteX4" fmla="*/ 798544 w 878349"/>
                <a:gd name="connsiteY4" fmla="*/ 535843 h 546111"/>
                <a:gd name="connsiteX5" fmla="*/ 759827 w 878349"/>
                <a:gd name="connsiteY5" fmla="*/ 543659 h 546111"/>
                <a:gd name="connsiteX6" fmla="*/ 753908 w 878349"/>
                <a:gd name="connsiteY6" fmla="*/ 546111 h 546111"/>
                <a:gd name="connsiteX7" fmla="*/ 747683 w 878349"/>
                <a:gd name="connsiteY7" fmla="*/ 546111 h 546111"/>
                <a:gd name="connsiteX8" fmla="*/ 190471 w 878349"/>
                <a:gd name="connsiteY8" fmla="*/ 546111 h 546111"/>
                <a:gd name="connsiteX9" fmla="*/ 166602 w 878349"/>
                <a:gd name="connsiteY9" fmla="*/ 546111 h 546111"/>
                <a:gd name="connsiteX10" fmla="*/ 158924 w 878349"/>
                <a:gd name="connsiteY10" fmla="*/ 542931 h 546111"/>
                <a:gd name="connsiteX11" fmla="*/ 152084 w 878349"/>
                <a:gd name="connsiteY11" fmla="*/ 542242 h 546111"/>
                <a:gd name="connsiteX12" fmla="*/ 0 w 878349"/>
                <a:gd name="connsiteY12" fmla="*/ 355640 h 546111"/>
                <a:gd name="connsiteX13" fmla="*/ 190471 w 878349"/>
                <a:gd name="connsiteY13" fmla="*/ 165169 h 546111"/>
                <a:gd name="connsiteX14" fmla="*/ 228858 w 878349"/>
                <a:gd name="connsiteY14" fmla="*/ 169039 h 546111"/>
                <a:gd name="connsiteX15" fmla="*/ 244320 w 878349"/>
                <a:gd name="connsiteY15" fmla="*/ 173839 h 546111"/>
                <a:gd name="connsiteX16" fmla="*/ 526204 w 878349"/>
                <a:gd name="connsiteY16" fmla="*/ 3284 h 546111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912 h 543739"/>
                <a:gd name="connsiteX1" fmla="*/ 753041 w 878349"/>
                <a:gd name="connsiteY1" fmla="*/ 283489 h 543739"/>
                <a:gd name="connsiteX2" fmla="*/ 798544 w 878349"/>
                <a:gd name="connsiteY2" fmla="*/ 292676 h 543739"/>
                <a:gd name="connsiteX3" fmla="*/ 878349 w 878349"/>
                <a:gd name="connsiteY3" fmla="*/ 413073 h 543739"/>
                <a:gd name="connsiteX4" fmla="*/ 798544 w 878349"/>
                <a:gd name="connsiteY4" fmla="*/ 533471 h 543739"/>
                <a:gd name="connsiteX5" fmla="*/ 759827 w 878349"/>
                <a:gd name="connsiteY5" fmla="*/ 541287 h 543739"/>
                <a:gd name="connsiteX6" fmla="*/ 753908 w 878349"/>
                <a:gd name="connsiteY6" fmla="*/ 543739 h 543739"/>
                <a:gd name="connsiteX7" fmla="*/ 747683 w 878349"/>
                <a:gd name="connsiteY7" fmla="*/ 543739 h 543739"/>
                <a:gd name="connsiteX8" fmla="*/ 190471 w 878349"/>
                <a:gd name="connsiteY8" fmla="*/ 543739 h 543739"/>
                <a:gd name="connsiteX9" fmla="*/ 166602 w 878349"/>
                <a:gd name="connsiteY9" fmla="*/ 543739 h 543739"/>
                <a:gd name="connsiteX10" fmla="*/ 158924 w 878349"/>
                <a:gd name="connsiteY10" fmla="*/ 540559 h 543739"/>
                <a:gd name="connsiteX11" fmla="*/ 152084 w 878349"/>
                <a:gd name="connsiteY11" fmla="*/ 539870 h 543739"/>
                <a:gd name="connsiteX12" fmla="*/ 0 w 878349"/>
                <a:gd name="connsiteY12" fmla="*/ 353268 h 543739"/>
                <a:gd name="connsiteX13" fmla="*/ 190471 w 878349"/>
                <a:gd name="connsiteY13" fmla="*/ 162797 h 543739"/>
                <a:gd name="connsiteX14" fmla="*/ 228858 w 878349"/>
                <a:gd name="connsiteY14" fmla="*/ 166667 h 543739"/>
                <a:gd name="connsiteX15" fmla="*/ 244320 w 878349"/>
                <a:gd name="connsiteY15" fmla="*/ 171467 h 543739"/>
                <a:gd name="connsiteX16" fmla="*/ 526204 w 878349"/>
                <a:gd name="connsiteY16" fmla="*/ 912 h 543739"/>
                <a:gd name="connsiteX0" fmla="*/ 526204 w 878349"/>
                <a:gd name="connsiteY0" fmla="*/ 2110 h 544937"/>
                <a:gd name="connsiteX1" fmla="*/ 753041 w 878349"/>
                <a:gd name="connsiteY1" fmla="*/ 284687 h 544937"/>
                <a:gd name="connsiteX2" fmla="*/ 798544 w 878349"/>
                <a:gd name="connsiteY2" fmla="*/ 293874 h 544937"/>
                <a:gd name="connsiteX3" fmla="*/ 878349 w 878349"/>
                <a:gd name="connsiteY3" fmla="*/ 414271 h 544937"/>
                <a:gd name="connsiteX4" fmla="*/ 798544 w 878349"/>
                <a:gd name="connsiteY4" fmla="*/ 534669 h 544937"/>
                <a:gd name="connsiteX5" fmla="*/ 759827 w 878349"/>
                <a:gd name="connsiteY5" fmla="*/ 542485 h 544937"/>
                <a:gd name="connsiteX6" fmla="*/ 753908 w 878349"/>
                <a:gd name="connsiteY6" fmla="*/ 544937 h 544937"/>
                <a:gd name="connsiteX7" fmla="*/ 747683 w 878349"/>
                <a:gd name="connsiteY7" fmla="*/ 544937 h 544937"/>
                <a:gd name="connsiteX8" fmla="*/ 190471 w 878349"/>
                <a:gd name="connsiteY8" fmla="*/ 544937 h 544937"/>
                <a:gd name="connsiteX9" fmla="*/ 166602 w 878349"/>
                <a:gd name="connsiteY9" fmla="*/ 544937 h 544937"/>
                <a:gd name="connsiteX10" fmla="*/ 158924 w 878349"/>
                <a:gd name="connsiteY10" fmla="*/ 541757 h 544937"/>
                <a:gd name="connsiteX11" fmla="*/ 152084 w 878349"/>
                <a:gd name="connsiteY11" fmla="*/ 541068 h 544937"/>
                <a:gd name="connsiteX12" fmla="*/ 0 w 878349"/>
                <a:gd name="connsiteY12" fmla="*/ 354466 h 544937"/>
                <a:gd name="connsiteX13" fmla="*/ 190471 w 878349"/>
                <a:gd name="connsiteY13" fmla="*/ 163995 h 544937"/>
                <a:gd name="connsiteX14" fmla="*/ 228858 w 878349"/>
                <a:gd name="connsiteY14" fmla="*/ 167865 h 544937"/>
                <a:gd name="connsiteX15" fmla="*/ 244320 w 878349"/>
                <a:gd name="connsiteY15" fmla="*/ 172665 h 544937"/>
                <a:gd name="connsiteX16" fmla="*/ 526204 w 878349"/>
                <a:gd name="connsiteY16" fmla="*/ 2110 h 544937"/>
                <a:gd name="connsiteX0" fmla="*/ 526204 w 878349"/>
                <a:gd name="connsiteY0" fmla="*/ 2045 h 544872"/>
                <a:gd name="connsiteX1" fmla="*/ 753041 w 878349"/>
                <a:gd name="connsiteY1" fmla="*/ 284622 h 544872"/>
                <a:gd name="connsiteX2" fmla="*/ 798544 w 878349"/>
                <a:gd name="connsiteY2" fmla="*/ 293809 h 544872"/>
                <a:gd name="connsiteX3" fmla="*/ 878349 w 878349"/>
                <a:gd name="connsiteY3" fmla="*/ 414206 h 544872"/>
                <a:gd name="connsiteX4" fmla="*/ 798544 w 878349"/>
                <a:gd name="connsiteY4" fmla="*/ 534604 h 544872"/>
                <a:gd name="connsiteX5" fmla="*/ 759827 w 878349"/>
                <a:gd name="connsiteY5" fmla="*/ 542420 h 544872"/>
                <a:gd name="connsiteX6" fmla="*/ 753908 w 878349"/>
                <a:gd name="connsiteY6" fmla="*/ 544872 h 544872"/>
                <a:gd name="connsiteX7" fmla="*/ 747683 w 878349"/>
                <a:gd name="connsiteY7" fmla="*/ 544872 h 544872"/>
                <a:gd name="connsiteX8" fmla="*/ 190471 w 878349"/>
                <a:gd name="connsiteY8" fmla="*/ 544872 h 544872"/>
                <a:gd name="connsiteX9" fmla="*/ 166602 w 878349"/>
                <a:gd name="connsiteY9" fmla="*/ 544872 h 544872"/>
                <a:gd name="connsiteX10" fmla="*/ 158924 w 878349"/>
                <a:gd name="connsiteY10" fmla="*/ 541692 h 544872"/>
                <a:gd name="connsiteX11" fmla="*/ 152084 w 878349"/>
                <a:gd name="connsiteY11" fmla="*/ 541003 h 544872"/>
                <a:gd name="connsiteX12" fmla="*/ 0 w 878349"/>
                <a:gd name="connsiteY12" fmla="*/ 354401 h 544872"/>
                <a:gd name="connsiteX13" fmla="*/ 190471 w 878349"/>
                <a:gd name="connsiteY13" fmla="*/ 163930 h 544872"/>
                <a:gd name="connsiteX14" fmla="*/ 228858 w 878349"/>
                <a:gd name="connsiteY14" fmla="*/ 167800 h 544872"/>
                <a:gd name="connsiteX15" fmla="*/ 244320 w 878349"/>
                <a:gd name="connsiteY15" fmla="*/ 172600 h 544872"/>
                <a:gd name="connsiteX16" fmla="*/ 526204 w 878349"/>
                <a:gd name="connsiteY16" fmla="*/ 2045 h 544872"/>
                <a:gd name="connsiteX0" fmla="*/ 526204 w 878349"/>
                <a:gd name="connsiteY0" fmla="*/ 3099 h 545926"/>
                <a:gd name="connsiteX1" fmla="*/ 753041 w 878349"/>
                <a:gd name="connsiteY1" fmla="*/ 285676 h 545926"/>
                <a:gd name="connsiteX2" fmla="*/ 798544 w 878349"/>
                <a:gd name="connsiteY2" fmla="*/ 294863 h 545926"/>
                <a:gd name="connsiteX3" fmla="*/ 878349 w 878349"/>
                <a:gd name="connsiteY3" fmla="*/ 415260 h 545926"/>
                <a:gd name="connsiteX4" fmla="*/ 798544 w 878349"/>
                <a:gd name="connsiteY4" fmla="*/ 535658 h 545926"/>
                <a:gd name="connsiteX5" fmla="*/ 759827 w 878349"/>
                <a:gd name="connsiteY5" fmla="*/ 543474 h 545926"/>
                <a:gd name="connsiteX6" fmla="*/ 753908 w 878349"/>
                <a:gd name="connsiteY6" fmla="*/ 545926 h 545926"/>
                <a:gd name="connsiteX7" fmla="*/ 747683 w 878349"/>
                <a:gd name="connsiteY7" fmla="*/ 545926 h 545926"/>
                <a:gd name="connsiteX8" fmla="*/ 190471 w 878349"/>
                <a:gd name="connsiteY8" fmla="*/ 545926 h 545926"/>
                <a:gd name="connsiteX9" fmla="*/ 166602 w 878349"/>
                <a:gd name="connsiteY9" fmla="*/ 545926 h 545926"/>
                <a:gd name="connsiteX10" fmla="*/ 158924 w 878349"/>
                <a:gd name="connsiteY10" fmla="*/ 542746 h 545926"/>
                <a:gd name="connsiteX11" fmla="*/ 152084 w 878349"/>
                <a:gd name="connsiteY11" fmla="*/ 542057 h 545926"/>
                <a:gd name="connsiteX12" fmla="*/ 0 w 878349"/>
                <a:gd name="connsiteY12" fmla="*/ 355455 h 545926"/>
                <a:gd name="connsiteX13" fmla="*/ 190471 w 878349"/>
                <a:gd name="connsiteY13" fmla="*/ 164984 h 545926"/>
                <a:gd name="connsiteX14" fmla="*/ 228858 w 878349"/>
                <a:gd name="connsiteY14" fmla="*/ 168854 h 545926"/>
                <a:gd name="connsiteX15" fmla="*/ 244320 w 878349"/>
                <a:gd name="connsiteY15" fmla="*/ 173654 h 545926"/>
                <a:gd name="connsiteX16" fmla="*/ 526204 w 878349"/>
                <a:gd name="connsiteY16" fmla="*/ 3099 h 545926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798544 w 878349"/>
                <a:gd name="connsiteY2" fmla="*/ 294587 h 545650"/>
                <a:gd name="connsiteX3" fmla="*/ 878349 w 878349"/>
                <a:gd name="connsiteY3" fmla="*/ 414984 h 545650"/>
                <a:gd name="connsiteX4" fmla="*/ 798544 w 878349"/>
                <a:gd name="connsiteY4" fmla="*/ 535382 h 545650"/>
                <a:gd name="connsiteX5" fmla="*/ 759827 w 878349"/>
                <a:gd name="connsiteY5" fmla="*/ 543198 h 545650"/>
                <a:gd name="connsiteX6" fmla="*/ 753908 w 878349"/>
                <a:gd name="connsiteY6" fmla="*/ 545650 h 545650"/>
                <a:gd name="connsiteX7" fmla="*/ 747683 w 878349"/>
                <a:gd name="connsiteY7" fmla="*/ 545650 h 545650"/>
                <a:gd name="connsiteX8" fmla="*/ 190471 w 878349"/>
                <a:gd name="connsiteY8" fmla="*/ 545650 h 545650"/>
                <a:gd name="connsiteX9" fmla="*/ 166602 w 878349"/>
                <a:gd name="connsiteY9" fmla="*/ 545650 h 545650"/>
                <a:gd name="connsiteX10" fmla="*/ 158924 w 878349"/>
                <a:gd name="connsiteY10" fmla="*/ 542470 h 545650"/>
                <a:gd name="connsiteX11" fmla="*/ 152084 w 878349"/>
                <a:gd name="connsiteY11" fmla="*/ 541781 h 545650"/>
                <a:gd name="connsiteX12" fmla="*/ 0 w 878349"/>
                <a:gd name="connsiteY12" fmla="*/ 355179 h 545650"/>
                <a:gd name="connsiteX13" fmla="*/ 190471 w 878349"/>
                <a:gd name="connsiteY13" fmla="*/ 164708 h 545650"/>
                <a:gd name="connsiteX14" fmla="*/ 228858 w 878349"/>
                <a:gd name="connsiteY14" fmla="*/ 168578 h 545650"/>
                <a:gd name="connsiteX15" fmla="*/ 244320 w 878349"/>
                <a:gd name="connsiteY15" fmla="*/ 173378 h 545650"/>
                <a:gd name="connsiteX16" fmla="*/ 526204 w 878349"/>
                <a:gd name="connsiteY16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59827 w 878349"/>
                <a:gd name="connsiteY4" fmla="*/ 543198 h 545650"/>
                <a:gd name="connsiteX5" fmla="*/ 753908 w 878349"/>
                <a:gd name="connsiteY5" fmla="*/ 545650 h 545650"/>
                <a:gd name="connsiteX6" fmla="*/ 747683 w 878349"/>
                <a:gd name="connsiteY6" fmla="*/ 545650 h 545650"/>
                <a:gd name="connsiteX7" fmla="*/ 190471 w 878349"/>
                <a:gd name="connsiteY7" fmla="*/ 545650 h 545650"/>
                <a:gd name="connsiteX8" fmla="*/ 166602 w 878349"/>
                <a:gd name="connsiteY8" fmla="*/ 545650 h 545650"/>
                <a:gd name="connsiteX9" fmla="*/ 158924 w 878349"/>
                <a:gd name="connsiteY9" fmla="*/ 542470 h 545650"/>
                <a:gd name="connsiteX10" fmla="*/ 152084 w 878349"/>
                <a:gd name="connsiteY10" fmla="*/ 541781 h 545650"/>
                <a:gd name="connsiteX11" fmla="*/ 0 w 878349"/>
                <a:gd name="connsiteY11" fmla="*/ 355179 h 545650"/>
                <a:gd name="connsiteX12" fmla="*/ 190471 w 878349"/>
                <a:gd name="connsiteY12" fmla="*/ 164708 h 545650"/>
                <a:gd name="connsiteX13" fmla="*/ 228858 w 878349"/>
                <a:gd name="connsiteY13" fmla="*/ 168578 h 545650"/>
                <a:gd name="connsiteX14" fmla="*/ 244320 w 878349"/>
                <a:gd name="connsiteY14" fmla="*/ 173378 h 545650"/>
                <a:gd name="connsiteX15" fmla="*/ 526204 w 878349"/>
                <a:gd name="connsiteY15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59827 w 878349"/>
                <a:gd name="connsiteY4" fmla="*/ 543198 h 545650"/>
                <a:gd name="connsiteX5" fmla="*/ 747683 w 878349"/>
                <a:gd name="connsiteY5" fmla="*/ 545650 h 545650"/>
                <a:gd name="connsiteX6" fmla="*/ 190471 w 878349"/>
                <a:gd name="connsiteY6" fmla="*/ 545650 h 545650"/>
                <a:gd name="connsiteX7" fmla="*/ 166602 w 878349"/>
                <a:gd name="connsiteY7" fmla="*/ 545650 h 545650"/>
                <a:gd name="connsiteX8" fmla="*/ 158924 w 878349"/>
                <a:gd name="connsiteY8" fmla="*/ 542470 h 545650"/>
                <a:gd name="connsiteX9" fmla="*/ 152084 w 878349"/>
                <a:gd name="connsiteY9" fmla="*/ 541781 h 545650"/>
                <a:gd name="connsiteX10" fmla="*/ 0 w 878349"/>
                <a:gd name="connsiteY10" fmla="*/ 355179 h 545650"/>
                <a:gd name="connsiteX11" fmla="*/ 190471 w 878349"/>
                <a:gd name="connsiteY11" fmla="*/ 164708 h 545650"/>
                <a:gd name="connsiteX12" fmla="*/ 228858 w 878349"/>
                <a:gd name="connsiteY12" fmla="*/ 168578 h 545650"/>
                <a:gd name="connsiteX13" fmla="*/ 244320 w 878349"/>
                <a:gd name="connsiteY13" fmla="*/ 173378 h 545650"/>
                <a:gd name="connsiteX14" fmla="*/ 526204 w 878349"/>
                <a:gd name="connsiteY14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47683 w 878349"/>
                <a:gd name="connsiteY4" fmla="*/ 545650 h 545650"/>
                <a:gd name="connsiteX5" fmla="*/ 190471 w 878349"/>
                <a:gd name="connsiteY5" fmla="*/ 545650 h 545650"/>
                <a:gd name="connsiteX6" fmla="*/ 166602 w 878349"/>
                <a:gd name="connsiteY6" fmla="*/ 545650 h 545650"/>
                <a:gd name="connsiteX7" fmla="*/ 158924 w 878349"/>
                <a:gd name="connsiteY7" fmla="*/ 542470 h 545650"/>
                <a:gd name="connsiteX8" fmla="*/ 152084 w 878349"/>
                <a:gd name="connsiteY8" fmla="*/ 541781 h 545650"/>
                <a:gd name="connsiteX9" fmla="*/ 0 w 878349"/>
                <a:gd name="connsiteY9" fmla="*/ 355179 h 545650"/>
                <a:gd name="connsiteX10" fmla="*/ 190471 w 878349"/>
                <a:gd name="connsiteY10" fmla="*/ 164708 h 545650"/>
                <a:gd name="connsiteX11" fmla="*/ 228858 w 878349"/>
                <a:gd name="connsiteY11" fmla="*/ 168578 h 545650"/>
                <a:gd name="connsiteX12" fmla="*/ 244320 w 878349"/>
                <a:gd name="connsiteY12" fmla="*/ 173378 h 545650"/>
                <a:gd name="connsiteX13" fmla="*/ 526204 w 878349"/>
                <a:gd name="connsiteY13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47683 w 878349"/>
                <a:gd name="connsiteY3" fmla="*/ 545650 h 545650"/>
                <a:gd name="connsiteX4" fmla="*/ 190471 w 878349"/>
                <a:gd name="connsiteY4" fmla="*/ 545650 h 545650"/>
                <a:gd name="connsiteX5" fmla="*/ 166602 w 878349"/>
                <a:gd name="connsiteY5" fmla="*/ 545650 h 545650"/>
                <a:gd name="connsiteX6" fmla="*/ 158924 w 878349"/>
                <a:gd name="connsiteY6" fmla="*/ 542470 h 545650"/>
                <a:gd name="connsiteX7" fmla="*/ 152084 w 878349"/>
                <a:gd name="connsiteY7" fmla="*/ 541781 h 545650"/>
                <a:gd name="connsiteX8" fmla="*/ 0 w 878349"/>
                <a:gd name="connsiteY8" fmla="*/ 355179 h 545650"/>
                <a:gd name="connsiteX9" fmla="*/ 190471 w 878349"/>
                <a:gd name="connsiteY9" fmla="*/ 164708 h 545650"/>
                <a:gd name="connsiteX10" fmla="*/ 228858 w 878349"/>
                <a:gd name="connsiteY10" fmla="*/ 168578 h 545650"/>
                <a:gd name="connsiteX11" fmla="*/ 244320 w 878349"/>
                <a:gd name="connsiteY11" fmla="*/ 173378 h 545650"/>
                <a:gd name="connsiteX12" fmla="*/ 526204 w 878349"/>
                <a:gd name="connsiteY12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47683 w 878349"/>
                <a:gd name="connsiteY3" fmla="*/ 545650 h 545650"/>
                <a:gd name="connsiteX4" fmla="*/ 190471 w 878349"/>
                <a:gd name="connsiteY4" fmla="*/ 545650 h 545650"/>
                <a:gd name="connsiteX5" fmla="*/ 166602 w 878349"/>
                <a:gd name="connsiteY5" fmla="*/ 545650 h 545650"/>
                <a:gd name="connsiteX6" fmla="*/ 158924 w 878349"/>
                <a:gd name="connsiteY6" fmla="*/ 542470 h 545650"/>
                <a:gd name="connsiteX7" fmla="*/ 152084 w 878349"/>
                <a:gd name="connsiteY7" fmla="*/ 541781 h 545650"/>
                <a:gd name="connsiteX8" fmla="*/ 0 w 878349"/>
                <a:gd name="connsiteY8" fmla="*/ 355179 h 545650"/>
                <a:gd name="connsiteX9" fmla="*/ 190471 w 878349"/>
                <a:gd name="connsiteY9" fmla="*/ 164708 h 545650"/>
                <a:gd name="connsiteX10" fmla="*/ 228858 w 878349"/>
                <a:gd name="connsiteY10" fmla="*/ 168578 h 545650"/>
                <a:gd name="connsiteX11" fmla="*/ 244320 w 878349"/>
                <a:gd name="connsiteY11" fmla="*/ 173378 h 545650"/>
                <a:gd name="connsiteX12" fmla="*/ 526204 w 878349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60"/>
                <a:gd name="connsiteY0" fmla="*/ 2823 h 545650"/>
                <a:gd name="connsiteX1" fmla="*/ 753041 w 878360"/>
                <a:gd name="connsiteY1" fmla="*/ 285400 h 545650"/>
                <a:gd name="connsiteX2" fmla="*/ 878349 w 878360"/>
                <a:gd name="connsiteY2" fmla="*/ 414984 h 545650"/>
                <a:gd name="connsiteX3" fmla="*/ 747683 w 878360"/>
                <a:gd name="connsiteY3" fmla="*/ 545650 h 545650"/>
                <a:gd name="connsiteX4" fmla="*/ 190471 w 878360"/>
                <a:gd name="connsiteY4" fmla="*/ 545650 h 545650"/>
                <a:gd name="connsiteX5" fmla="*/ 166602 w 878360"/>
                <a:gd name="connsiteY5" fmla="*/ 545650 h 545650"/>
                <a:gd name="connsiteX6" fmla="*/ 158924 w 878360"/>
                <a:gd name="connsiteY6" fmla="*/ 542470 h 545650"/>
                <a:gd name="connsiteX7" fmla="*/ 152084 w 878360"/>
                <a:gd name="connsiteY7" fmla="*/ 541781 h 545650"/>
                <a:gd name="connsiteX8" fmla="*/ 0 w 878360"/>
                <a:gd name="connsiteY8" fmla="*/ 355179 h 545650"/>
                <a:gd name="connsiteX9" fmla="*/ 190471 w 878360"/>
                <a:gd name="connsiteY9" fmla="*/ 164708 h 545650"/>
                <a:gd name="connsiteX10" fmla="*/ 228858 w 878360"/>
                <a:gd name="connsiteY10" fmla="*/ 168578 h 545650"/>
                <a:gd name="connsiteX11" fmla="*/ 244320 w 878360"/>
                <a:gd name="connsiteY11" fmla="*/ 173378 h 545650"/>
                <a:gd name="connsiteX12" fmla="*/ 526204 w 878360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51"/>
                <a:gd name="connsiteY0" fmla="*/ 2823 h 545650"/>
                <a:gd name="connsiteX1" fmla="*/ 753041 w 878351"/>
                <a:gd name="connsiteY1" fmla="*/ 285400 h 545650"/>
                <a:gd name="connsiteX2" fmla="*/ 878349 w 878351"/>
                <a:gd name="connsiteY2" fmla="*/ 414984 h 545650"/>
                <a:gd name="connsiteX3" fmla="*/ 747683 w 878351"/>
                <a:gd name="connsiteY3" fmla="*/ 545650 h 545650"/>
                <a:gd name="connsiteX4" fmla="*/ 190471 w 878351"/>
                <a:gd name="connsiteY4" fmla="*/ 545650 h 545650"/>
                <a:gd name="connsiteX5" fmla="*/ 166602 w 878351"/>
                <a:gd name="connsiteY5" fmla="*/ 545650 h 545650"/>
                <a:gd name="connsiteX6" fmla="*/ 158924 w 878351"/>
                <a:gd name="connsiteY6" fmla="*/ 542470 h 545650"/>
                <a:gd name="connsiteX7" fmla="*/ 152084 w 878351"/>
                <a:gd name="connsiteY7" fmla="*/ 541781 h 545650"/>
                <a:gd name="connsiteX8" fmla="*/ 0 w 878351"/>
                <a:gd name="connsiteY8" fmla="*/ 355179 h 545650"/>
                <a:gd name="connsiteX9" fmla="*/ 190471 w 878351"/>
                <a:gd name="connsiteY9" fmla="*/ 164708 h 545650"/>
                <a:gd name="connsiteX10" fmla="*/ 228858 w 878351"/>
                <a:gd name="connsiteY10" fmla="*/ 168578 h 545650"/>
                <a:gd name="connsiteX11" fmla="*/ 244320 w 878351"/>
                <a:gd name="connsiteY11" fmla="*/ 173378 h 545650"/>
                <a:gd name="connsiteX12" fmla="*/ 526204 w 878351"/>
                <a:gd name="connsiteY12" fmla="*/ 2823 h 545650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7585 w 879730"/>
                <a:gd name="connsiteY0" fmla="*/ 2823 h 545651"/>
                <a:gd name="connsiteX1" fmla="*/ 754422 w 879730"/>
                <a:gd name="connsiteY1" fmla="*/ 285400 h 545651"/>
                <a:gd name="connsiteX2" fmla="*/ 879730 w 879730"/>
                <a:gd name="connsiteY2" fmla="*/ 414984 h 545651"/>
                <a:gd name="connsiteX3" fmla="*/ 749064 w 879730"/>
                <a:gd name="connsiteY3" fmla="*/ 545650 h 545651"/>
                <a:gd name="connsiteX4" fmla="*/ 191852 w 879730"/>
                <a:gd name="connsiteY4" fmla="*/ 545650 h 545651"/>
                <a:gd name="connsiteX5" fmla="*/ 167983 w 879730"/>
                <a:gd name="connsiteY5" fmla="*/ 545650 h 545651"/>
                <a:gd name="connsiteX6" fmla="*/ 160305 w 879730"/>
                <a:gd name="connsiteY6" fmla="*/ 542470 h 545651"/>
                <a:gd name="connsiteX7" fmla="*/ 153465 w 879730"/>
                <a:gd name="connsiteY7" fmla="*/ 541781 h 545651"/>
                <a:gd name="connsiteX8" fmla="*/ 1381 w 879730"/>
                <a:gd name="connsiteY8" fmla="*/ 355179 h 545651"/>
                <a:gd name="connsiteX9" fmla="*/ 230239 w 879730"/>
                <a:gd name="connsiteY9" fmla="*/ 168578 h 545651"/>
                <a:gd name="connsiteX10" fmla="*/ 245701 w 879730"/>
                <a:gd name="connsiteY10" fmla="*/ 173378 h 545651"/>
                <a:gd name="connsiteX11" fmla="*/ 527585 w 879730"/>
                <a:gd name="connsiteY11" fmla="*/ 2823 h 545651"/>
                <a:gd name="connsiteX0" fmla="*/ 528098 w 880243"/>
                <a:gd name="connsiteY0" fmla="*/ 2823 h 545651"/>
                <a:gd name="connsiteX1" fmla="*/ 754935 w 880243"/>
                <a:gd name="connsiteY1" fmla="*/ 285400 h 545651"/>
                <a:gd name="connsiteX2" fmla="*/ 880243 w 880243"/>
                <a:gd name="connsiteY2" fmla="*/ 414984 h 545651"/>
                <a:gd name="connsiteX3" fmla="*/ 749577 w 880243"/>
                <a:gd name="connsiteY3" fmla="*/ 545650 h 545651"/>
                <a:gd name="connsiteX4" fmla="*/ 192365 w 880243"/>
                <a:gd name="connsiteY4" fmla="*/ 545650 h 545651"/>
                <a:gd name="connsiteX5" fmla="*/ 168496 w 880243"/>
                <a:gd name="connsiteY5" fmla="*/ 545650 h 545651"/>
                <a:gd name="connsiteX6" fmla="*/ 160818 w 880243"/>
                <a:gd name="connsiteY6" fmla="*/ 542470 h 545651"/>
                <a:gd name="connsiteX7" fmla="*/ 153978 w 880243"/>
                <a:gd name="connsiteY7" fmla="*/ 541781 h 545651"/>
                <a:gd name="connsiteX8" fmla="*/ 1894 w 880243"/>
                <a:gd name="connsiteY8" fmla="*/ 355179 h 545651"/>
                <a:gd name="connsiteX9" fmla="*/ 246214 w 880243"/>
                <a:gd name="connsiteY9" fmla="*/ 173378 h 545651"/>
                <a:gd name="connsiteX10" fmla="*/ 528098 w 880243"/>
                <a:gd name="connsiteY10" fmla="*/ 2823 h 545651"/>
                <a:gd name="connsiteX0" fmla="*/ 528098 w 880243"/>
                <a:gd name="connsiteY0" fmla="*/ 2823 h 545651"/>
                <a:gd name="connsiteX1" fmla="*/ 754935 w 880243"/>
                <a:gd name="connsiteY1" fmla="*/ 285400 h 545651"/>
                <a:gd name="connsiteX2" fmla="*/ 880243 w 880243"/>
                <a:gd name="connsiteY2" fmla="*/ 414984 h 545651"/>
                <a:gd name="connsiteX3" fmla="*/ 749577 w 880243"/>
                <a:gd name="connsiteY3" fmla="*/ 545650 h 545651"/>
                <a:gd name="connsiteX4" fmla="*/ 192365 w 880243"/>
                <a:gd name="connsiteY4" fmla="*/ 545650 h 545651"/>
                <a:gd name="connsiteX5" fmla="*/ 168496 w 880243"/>
                <a:gd name="connsiteY5" fmla="*/ 545650 h 545651"/>
                <a:gd name="connsiteX6" fmla="*/ 160818 w 880243"/>
                <a:gd name="connsiteY6" fmla="*/ 542470 h 545651"/>
                <a:gd name="connsiteX7" fmla="*/ 153978 w 880243"/>
                <a:gd name="connsiteY7" fmla="*/ 541781 h 545651"/>
                <a:gd name="connsiteX8" fmla="*/ 1894 w 880243"/>
                <a:gd name="connsiteY8" fmla="*/ 355179 h 545651"/>
                <a:gd name="connsiteX9" fmla="*/ 246214 w 880243"/>
                <a:gd name="connsiteY9" fmla="*/ 173378 h 545651"/>
                <a:gd name="connsiteX10" fmla="*/ 528098 w 880243"/>
                <a:gd name="connsiteY10" fmla="*/ 2823 h 545651"/>
                <a:gd name="connsiteX0" fmla="*/ 526208 w 878353"/>
                <a:gd name="connsiteY0" fmla="*/ 2823 h 545651"/>
                <a:gd name="connsiteX1" fmla="*/ 753045 w 878353"/>
                <a:gd name="connsiteY1" fmla="*/ 285400 h 545651"/>
                <a:gd name="connsiteX2" fmla="*/ 878353 w 878353"/>
                <a:gd name="connsiteY2" fmla="*/ 414984 h 545651"/>
                <a:gd name="connsiteX3" fmla="*/ 747687 w 878353"/>
                <a:gd name="connsiteY3" fmla="*/ 545650 h 545651"/>
                <a:gd name="connsiteX4" fmla="*/ 190475 w 878353"/>
                <a:gd name="connsiteY4" fmla="*/ 545650 h 545651"/>
                <a:gd name="connsiteX5" fmla="*/ 166606 w 878353"/>
                <a:gd name="connsiteY5" fmla="*/ 545650 h 545651"/>
                <a:gd name="connsiteX6" fmla="*/ 158928 w 878353"/>
                <a:gd name="connsiteY6" fmla="*/ 542470 h 545651"/>
                <a:gd name="connsiteX7" fmla="*/ 152088 w 878353"/>
                <a:gd name="connsiteY7" fmla="*/ 541781 h 545651"/>
                <a:gd name="connsiteX8" fmla="*/ 4 w 878353"/>
                <a:gd name="connsiteY8" fmla="*/ 355179 h 545651"/>
                <a:gd name="connsiteX9" fmla="*/ 244324 w 878353"/>
                <a:gd name="connsiteY9" fmla="*/ 173378 h 545651"/>
                <a:gd name="connsiteX10" fmla="*/ 526208 w 878353"/>
                <a:gd name="connsiteY10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66614 w 878361"/>
                <a:gd name="connsiteY5" fmla="*/ 545650 h 545651"/>
                <a:gd name="connsiteX6" fmla="*/ 158936 w 878361"/>
                <a:gd name="connsiteY6" fmla="*/ 542470 h 545651"/>
                <a:gd name="connsiteX7" fmla="*/ 152096 w 878361"/>
                <a:gd name="connsiteY7" fmla="*/ 541781 h 545651"/>
                <a:gd name="connsiteX8" fmla="*/ 12 w 878361"/>
                <a:gd name="connsiteY8" fmla="*/ 355179 h 545651"/>
                <a:gd name="connsiteX9" fmla="*/ 244332 w 878361"/>
                <a:gd name="connsiteY9" fmla="*/ 173378 h 545651"/>
                <a:gd name="connsiteX10" fmla="*/ 526216 w 878361"/>
                <a:gd name="connsiteY10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58936 w 878361"/>
                <a:gd name="connsiteY5" fmla="*/ 542470 h 545651"/>
                <a:gd name="connsiteX6" fmla="*/ 152096 w 878361"/>
                <a:gd name="connsiteY6" fmla="*/ 541781 h 545651"/>
                <a:gd name="connsiteX7" fmla="*/ 12 w 878361"/>
                <a:gd name="connsiteY7" fmla="*/ 355179 h 545651"/>
                <a:gd name="connsiteX8" fmla="*/ 244332 w 878361"/>
                <a:gd name="connsiteY8" fmla="*/ 173378 h 545651"/>
                <a:gd name="connsiteX9" fmla="*/ 526216 w 878361"/>
                <a:gd name="connsiteY9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52096 w 878361"/>
                <a:gd name="connsiteY5" fmla="*/ 541781 h 545651"/>
                <a:gd name="connsiteX6" fmla="*/ 12 w 878361"/>
                <a:gd name="connsiteY6" fmla="*/ 355179 h 545651"/>
                <a:gd name="connsiteX7" fmla="*/ 244332 w 878361"/>
                <a:gd name="connsiteY7" fmla="*/ 173378 h 545651"/>
                <a:gd name="connsiteX8" fmla="*/ 526216 w 878361"/>
                <a:gd name="connsiteY8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2 w 878361"/>
                <a:gd name="connsiteY5" fmla="*/ 355179 h 545651"/>
                <a:gd name="connsiteX6" fmla="*/ 244332 w 878361"/>
                <a:gd name="connsiteY6" fmla="*/ 173378 h 545651"/>
                <a:gd name="connsiteX7" fmla="*/ 526216 w 878361"/>
                <a:gd name="connsiteY7" fmla="*/ 2823 h 545651"/>
                <a:gd name="connsiteX0" fmla="*/ 528231 w 880376"/>
                <a:gd name="connsiteY0" fmla="*/ 2823 h 545651"/>
                <a:gd name="connsiteX1" fmla="*/ 755068 w 880376"/>
                <a:gd name="connsiteY1" fmla="*/ 285400 h 545651"/>
                <a:gd name="connsiteX2" fmla="*/ 880376 w 880376"/>
                <a:gd name="connsiteY2" fmla="*/ 414984 h 545651"/>
                <a:gd name="connsiteX3" fmla="*/ 749710 w 880376"/>
                <a:gd name="connsiteY3" fmla="*/ 545650 h 545651"/>
                <a:gd name="connsiteX4" fmla="*/ 192498 w 880376"/>
                <a:gd name="connsiteY4" fmla="*/ 545650 h 545651"/>
                <a:gd name="connsiteX5" fmla="*/ 2027 w 880376"/>
                <a:gd name="connsiteY5" fmla="*/ 355179 h 545651"/>
                <a:gd name="connsiteX6" fmla="*/ 246347 w 880376"/>
                <a:gd name="connsiteY6" fmla="*/ 173378 h 545651"/>
                <a:gd name="connsiteX7" fmla="*/ 528231 w 880376"/>
                <a:gd name="connsiteY7" fmla="*/ 2823 h 545651"/>
                <a:gd name="connsiteX0" fmla="*/ 526217 w 878362"/>
                <a:gd name="connsiteY0" fmla="*/ 2823 h 545651"/>
                <a:gd name="connsiteX1" fmla="*/ 753054 w 878362"/>
                <a:gd name="connsiteY1" fmla="*/ 285400 h 545651"/>
                <a:gd name="connsiteX2" fmla="*/ 878362 w 878362"/>
                <a:gd name="connsiteY2" fmla="*/ 414984 h 545651"/>
                <a:gd name="connsiteX3" fmla="*/ 747696 w 878362"/>
                <a:gd name="connsiteY3" fmla="*/ 545650 h 545651"/>
                <a:gd name="connsiteX4" fmla="*/ 190484 w 878362"/>
                <a:gd name="connsiteY4" fmla="*/ 545650 h 545651"/>
                <a:gd name="connsiteX5" fmla="*/ 13 w 878362"/>
                <a:gd name="connsiteY5" fmla="*/ 355179 h 545651"/>
                <a:gd name="connsiteX6" fmla="*/ 244333 w 878362"/>
                <a:gd name="connsiteY6" fmla="*/ 173378 h 545651"/>
                <a:gd name="connsiteX7" fmla="*/ 526217 w 878362"/>
                <a:gd name="connsiteY7" fmla="*/ 2823 h 545651"/>
                <a:gd name="connsiteX0" fmla="*/ 526964 w 879109"/>
                <a:gd name="connsiteY0" fmla="*/ 2823 h 545651"/>
                <a:gd name="connsiteX1" fmla="*/ 753801 w 879109"/>
                <a:gd name="connsiteY1" fmla="*/ 285400 h 545651"/>
                <a:gd name="connsiteX2" fmla="*/ 879109 w 879109"/>
                <a:gd name="connsiteY2" fmla="*/ 414984 h 545651"/>
                <a:gd name="connsiteX3" fmla="*/ 748443 w 879109"/>
                <a:gd name="connsiteY3" fmla="*/ 545650 h 545651"/>
                <a:gd name="connsiteX4" fmla="*/ 191231 w 879109"/>
                <a:gd name="connsiteY4" fmla="*/ 545650 h 545651"/>
                <a:gd name="connsiteX5" fmla="*/ 760 w 879109"/>
                <a:gd name="connsiteY5" fmla="*/ 355179 h 545651"/>
                <a:gd name="connsiteX6" fmla="*/ 245080 w 879109"/>
                <a:gd name="connsiteY6" fmla="*/ 173378 h 545651"/>
                <a:gd name="connsiteX7" fmla="*/ 526964 w 879109"/>
                <a:gd name="connsiteY7" fmla="*/ 2823 h 545651"/>
                <a:gd name="connsiteX0" fmla="*/ 526217 w 878362"/>
                <a:gd name="connsiteY0" fmla="*/ 2823 h 545651"/>
                <a:gd name="connsiteX1" fmla="*/ 753054 w 878362"/>
                <a:gd name="connsiteY1" fmla="*/ 285400 h 545651"/>
                <a:gd name="connsiteX2" fmla="*/ 878362 w 878362"/>
                <a:gd name="connsiteY2" fmla="*/ 414984 h 545651"/>
                <a:gd name="connsiteX3" fmla="*/ 747696 w 878362"/>
                <a:gd name="connsiteY3" fmla="*/ 545650 h 545651"/>
                <a:gd name="connsiteX4" fmla="*/ 190484 w 878362"/>
                <a:gd name="connsiteY4" fmla="*/ 545650 h 545651"/>
                <a:gd name="connsiteX5" fmla="*/ 13 w 878362"/>
                <a:gd name="connsiteY5" fmla="*/ 355179 h 545651"/>
                <a:gd name="connsiteX6" fmla="*/ 244333 w 878362"/>
                <a:gd name="connsiteY6" fmla="*/ 173378 h 545651"/>
                <a:gd name="connsiteX7" fmla="*/ 526217 w 878362"/>
                <a:gd name="connsiteY7" fmla="*/ 2823 h 545651"/>
                <a:gd name="connsiteX0" fmla="*/ 526245 w 878390"/>
                <a:gd name="connsiteY0" fmla="*/ 2823 h 545651"/>
                <a:gd name="connsiteX1" fmla="*/ 753082 w 878390"/>
                <a:gd name="connsiteY1" fmla="*/ 285400 h 545651"/>
                <a:gd name="connsiteX2" fmla="*/ 878390 w 878390"/>
                <a:gd name="connsiteY2" fmla="*/ 414984 h 545651"/>
                <a:gd name="connsiteX3" fmla="*/ 747724 w 878390"/>
                <a:gd name="connsiteY3" fmla="*/ 545650 h 545651"/>
                <a:gd name="connsiteX4" fmla="*/ 190512 w 878390"/>
                <a:gd name="connsiteY4" fmla="*/ 545650 h 545651"/>
                <a:gd name="connsiteX5" fmla="*/ 41 w 878390"/>
                <a:gd name="connsiteY5" fmla="*/ 355179 h 545651"/>
                <a:gd name="connsiteX6" fmla="*/ 244361 w 878390"/>
                <a:gd name="connsiteY6" fmla="*/ 173378 h 545651"/>
                <a:gd name="connsiteX7" fmla="*/ 526245 w 878390"/>
                <a:gd name="connsiteY7" fmla="*/ 2823 h 545651"/>
                <a:gd name="connsiteX0" fmla="*/ 526964 w 879109"/>
                <a:gd name="connsiteY0" fmla="*/ 2823 h 545651"/>
                <a:gd name="connsiteX1" fmla="*/ 753801 w 879109"/>
                <a:gd name="connsiteY1" fmla="*/ 285400 h 545651"/>
                <a:gd name="connsiteX2" fmla="*/ 879109 w 879109"/>
                <a:gd name="connsiteY2" fmla="*/ 414984 h 545651"/>
                <a:gd name="connsiteX3" fmla="*/ 748443 w 879109"/>
                <a:gd name="connsiteY3" fmla="*/ 545650 h 545651"/>
                <a:gd name="connsiteX4" fmla="*/ 191231 w 879109"/>
                <a:gd name="connsiteY4" fmla="*/ 545650 h 545651"/>
                <a:gd name="connsiteX5" fmla="*/ 760 w 879109"/>
                <a:gd name="connsiteY5" fmla="*/ 355179 h 545651"/>
                <a:gd name="connsiteX6" fmla="*/ 245080 w 879109"/>
                <a:gd name="connsiteY6" fmla="*/ 173378 h 545651"/>
                <a:gd name="connsiteX7" fmla="*/ 526964 w 879109"/>
                <a:gd name="connsiteY7" fmla="*/ 2823 h 545651"/>
                <a:gd name="connsiteX0" fmla="*/ 526721 w 878866"/>
                <a:gd name="connsiteY0" fmla="*/ 2823 h 545651"/>
                <a:gd name="connsiteX1" fmla="*/ 753558 w 878866"/>
                <a:gd name="connsiteY1" fmla="*/ 285400 h 545651"/>
                <a:gd name="connsiteX2" fmla="*/ 878866 w 878866"/>
                <a:gd name="connsiteY2" fmla="*/ 414984 h 545651"/>
                <a:gd name="connsiteX3" fmla="*/ 748200 w 878866"/>
                <a:gd name="connsiteY3" fmla="*/ 545650 h 545651"/>
                <a:gd name="connsiteX4" fmla="*/ 190988 w 878866"/>
                <a:gd name="connsiteY4" fmla="*/ 545650 h 545651"/>
                <a:gd name="connsiteX5" fmla="*/ 517 w 878866"/>
                <a:gd name="connsiteY5" fmla="*/ 355179 h 545651"/>
                <a:gd name="connsiteX6" fmla="*/ 244837 w 878866"/>
                <a:gd name="connsiteY6" fmla="*/ 173378 h 545651"/>
                <a:gd name="connsiteX7" fmla="*/ 526721 w 878866"/>
                <a:gd name="connsiteY7" fmla="*/ 2823 h 545651"/>
                <a:gd name="connsiteX0" fmla="*/ 526246 w 878391"/>
                <a:gd name="connsiteY0" fmla="*/ 2823 h 545651"/>
                <a:gd name="connsiteX1" fmla="*/ 753083 w 878391"/>
                <a:gd name="connsiteY1" fmla="*/ 285400 h 545651"/>
                <a:gd name="connsiteX2" fmla="*/ 878391 w 878391"/>
                <a:gd name="connsiteY2" fmla="*/ 414984 h 545651"/>
                <a:gd name="connsiteX3" fmla="*/ 747725 w 878391"/>
                <a:gd name="connsiteY3" fmla="*/ 545650 h 545651"/>
                <a:gd name="connsiteX4" fmla="*/ 190513 w 878391"/>
                <a:gd name="connsiteY4" fmla="*/ 545650 h 545651"/>
                <a:gd name="connsiteX5" fmla="*/ 42 w 878391"/>
                <a:gd name="connsiteY5" fmla="*/ 355179 h 545651"/>
                <a:gd name="connsiteX6" fmla="*/ 244362 w 878391"/>
                <a:gd name="connsiteY6" fmla="*/ 173378 h 545651"/>
                <a:gd name="connsiteX7" fmla="*/ 526246 w 878391"/>
                <a:gd name="connsiteY7" fmla="*/ 2823 h 545651"/>
                <a:gd name="connsiteX0" fmla="*/ 526246 w 878391"/>
                <a:gd name="connsiteY0" fmla="*/ 2823 h 545651"/>
                <a:gd name="connsiteX1" fmla="*/ 753083 w 878391"/>
                <a:gd name="connsiteY1" fmla="*/ 285400 h 545651"/>
                <a:gd name="connsiteX2" fmla="*/ 878391 w 878391"/>
                <a:gd name="connsiteY2" fmla="*/ 414984 h 545651"/>
                <a:gd name="connsiteX3" fmla="*/ 747725 w 878391"/>
                <a:gd name="connsiteY3" fmla="*/ 545650 h 545651"/>
                <a:gd name="connsiteX4" fmla="*/ 190513 w 878391"/>
                <a:gd name="connsiteY4" fmla="*/ 545650 h 545651"/>
                <a:gd name="connsiteX5" fmla="*/ 42 w 878391"/>
                <a:gd name="connsiteY5" fmla="*/ 355179 h 545651"/>
                <a:gd name="connsiteX6" fmla="*/ 244362 w 878391"/>
                <a:gd name="connsiteY6" fmla="*/ 173378 h 545651"/>
                <a:gd name="connsiteX7" fmla="*/ 526246 w 878391"/>
                <a:gd name="connsiteY7" fmla="*/ 2823 h 54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8391" h="545651">
                  <a:moveTo>
                    <a:pt x="526246" y="2823"/>
                  </a:moveTo>
                  <a:cubicBezTo>
                    <a:pt x="663881" y="24023"/>
                    <a:pt x="772336" y="152517"/>
                    <a:pt x="753083" y="285400"/>
                  </a:cubicBezTo>
                  <a:cubicBezTo>
                    <a:pt x="852208" y="299089"/>
                    <a:pt x="878212" y="375742"/>
                    <a:pt x="878391" y="414984"/>
                  </a:cubicBezTo>
                  <a:cubicBezTo>
                    <a:pt x="878627" y="466609"/>
                    <a:pt x="833938" y="546043"/>
                    <a:pt x="747725" y="545650"/>
                  </a:cubicBezTo>
                  <a:lnTo>
                    <a:pt x="190513" y="545650"/>
                  </a:lnTo>
                  <a:cubicBezTo>
                    <a:pt x="77130" y="544985"/>
                    <a:pt x="2268" y="445667"/>
                    <a:pt x="42" y="355179"/>
                  </a:cubicBezTo>
                  <a:cubicBezTo>
                    <a:pt x="-2184" y="264691"/>
                    <a:pt x="84465" y="123521"/>
                    <a:pt x="244362" y="173378"/>
                  </a:cubicBezTo>
                  <a:cubicBezTo>
                    <a:pt x="271526" y="75658"/>
                    <a:pt x="394045" y="-17540"/>
                    <a:pt x="526246" y="2823"/>
                  </a:cubicBezTo>
                  <a:close/>
                </a:path>
              </a:pathLst>
            </a:custGeom>
            <a:solidFill>
              <a:srgbClr val="F7F7F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endParaRPr>
            </a:p>
          </p:txBody>
        </p:sp>
      </p:grp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4646A771-5046-47E5-9A62-528F043185F8}"/>
              </a:ext>
            </a:extLst>
          </p:cNvPr>
          <p:cNvCxnSpPr>
            <a:cxnSpLocks/>
          </p:cNvCxnSpPr>
          <p:nvPr/>
        </p:nvCxnSpPr>
        <p:spPr>
          <a:xfrm flipV="1">
            <a:off x="8818241" y="2308118"/>
            <a:ext cx="0" cy="1009015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3A5D4A01-05DD-471F-A544-A648FEF534CA}"/>
              </a:ext>
            </a:extLst>
          </p:cNvPr>
          <p:cNvCxnSpPr>
            <a:cxnSpLocks/>
          </p:cNvCxnSpPr>
          <p:nvPr/>
        </p:nvCxnSpPr>
        <p:spPr>
          <a:xfrm>
            <a:off x="8818241" y="2325629"/>
            <a:ext cx="242441" cy="6516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9C4691BD-2AE9-4787-99C6-C83AC3DFA66A}"/>
              </a:ext>
            </a:extLst>
          </p:cNvPr>
          <p:cNvCxnSpPr>
            <a:cxnSpLocks/>
          </p:cNvCxnSpPr>
          <p:nvPr/>
        </p:nvCxnSpPr>
        <p:spPr>
          <a:xfrm>
            <a:off x="10046554" y="2288258"/>
            <a:ext cx="674220" cy="0"/>
          </a:xfrm>
          <a:prstGeom prst="straightConnector1">
            <a:avLst/>
          </a:prstGeom>
          <a:ln w="12700">
            <a:solidFill>
              <a:srgbClr val="0078D7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71078B5-E7C2-43C8-82CC-C89D424403D3}"/>
              </a:ext>
            </a:extLst>
          </p:cNvPr>
          <p:cNvSpPr/>
          <p:nvPr/>
        </p:nvSpPr>
        <p:spPr>
          <a:xfrm>
            <a:off x="7011653" y="5086871"/>
            <a:ext cx="7040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300"/>
              </a:spcAft>
              <a:buSzPct val="90000"/>
              <a:defRPr/>
            </a:pPr>
            <a:r>
              <a:rPr lang="en-US" sz="1000" kern="0" dirty="0">
                <a:solidFill>
                  <a:schemeClr val="tx2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Polybase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470A9C7-AD75-45D3-B81A-544A6BE3C3E2}"/>
              </a:ext>
            </a:extLst>
          </p:cNvPr>
          <p:cNvSpPr/>
          <p:nvPr/>
        </p:nvSpPr>
        <p:spPr>
          <a:xfrm>
            <a:off x="6656301" y="3491205"/>
            <a:ext cx="142859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ctr" defTabSz="932597"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-Azure Databricks / HDInsight</a:t>
            </a:r>
          </a:p>
          <a:p>
            <a:pPr lvl="0" algn="ctr" defTabSz="932597">
              <a:defRPr/>
            </a:pPr>
            <a:r>
              <a:rPr lang="en-US" sz="1000" kern="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-SQL Server R and Python Studio</a:t>
            </a:r>
          </a:p>
        </p:txBody>
      </p:sp>
      <p:pic>
        <p:nvPicPr>
          <p:cNvPr id="184" name="Graphic 183" descr="Gears">
            <a:extLst>
              <a:ext uri="{FF2B5EF4-FFF2-40B4-BE49-F238E27FC236}">
                <a16:creationId xmlns:a16="http://schemas.microsoft.com/office/drawing/2014/main" id="{CE89F1E3-A8DB-420A-BB9A-96A96EE86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4766" y="2994568"/>
            <a:ext cx="526999" cy="526999"/>
          </a:xfrm>
          <a:prstGeom prst="rect">
            <a:avLst/>
          </a:prstGeom>
        </p:spPr>
      </p:pic>
      <p:sp>
        <p:nvSpPr>
          <p:cNvPr id="185" name="Title 3">
            <a:extLst>
              <a:ext uri="{FF2B5EF4-FFF2-40B4-BE49-F238E27FC236}">
                <a16:creationId xmlns:a16="http://schemas.microsoft.com/office/drawing/2014/main" id="{64F08499-CEA4-4B46-A5F8-352022EE3828}"/>
              </a:ext>
            </a:extLst>
          </p:cNvPr>
          <p:cNvSpPr txBox="1">
            <a:spLocks/>
          </p:cNvSpPr>
          <p:nvPr/>
        </p:nvSpPr>
        <p:spPr>
          <a:xfrm>
            <a:off x="283464" y="256032"/>
            <a:ext cx="11655840" cy="596496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rgbClr val="0078D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Intelligent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4936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FB8AA4F-ED5F-46D3-8CA3-A2F8A5DCC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" y="-1"/>
            <a:ext cx="12186682" cy="68550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E6C63E-96F5-4791-BE48-07CD0F1B4416}"/>
              </a:ext>
            </a:extLst>
          </p:cNvPr>
          <p:cNvSpPr/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BD1CEF-33F6-42A1-8DCB-6B234E03340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Title 235">
            <a:extLst>
              <a:ext uri="{FF2B5EF4-FFF2-40B4-BE49-F238E27FC236}">
                <a16:creationId xmlns:a16="http://schemas.microsoft.com/office/drawing/2014/main" id="{700FA2FE-5F45-4C19-A116-79B37217167B}"/>
              </a:ext>
            </a:extLst>
          </p:cNvPr>
          <p:cNvSpPr txBox="1">
            <a:spLocks/>
          </p:cNvSpPr>
          <p:nvPr/>
        </p:nvSpPr>
        <p:spPr>
          <a:xfrm>
            <a:off x="269240" y="3004269"/>
            <a:ext cx="11653523" cy="849463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05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100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The world is changing</a:t>
            </a:r>
          </a:p>
        </p:txBody>
      </p:sp>
    </p:spTree>
    <p:extLst>
      <p:ext uri="{BB962C8B-B14F-4D97-AF65-F5344CB8AC3E}">
        <p14:creationId xmlns:p14="http://schemas.microsoft.com/office/powerpoint/2010/main" val="19191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0" presetClass="entr" presetSubtype="0" accel="50000" fill="hold" grpId="1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4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2361 L 0 0 " pathEditMode="relative" rAng="0" ptsTypes="AA" p14:bounceEnd="50000">
                                          <p:cBhvr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1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/>
          <p:bldP spid="2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0" presetClass="entr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4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2361 L 0 0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1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/>
          <p:bldP spid="21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B75395-C70E-421A-AB86-AC9FA6D9D2A7}"/>
              </a:ext>
            </a:extLst>
          </p:cNvPr>
          <p:cNvSpPr/>
          <p:nvPr/>
        </p:nvSpPr>
        <p:spPr>
          <a:xfrm>
            <a:off x="9590656" y="5377616"/>
            <a:ext cx="2349552" cy="131437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700174-2806-41C0-8AE3-3FBFA4BA5603}"/>
              </a:ext>
            </a:extLst>
          </p:cNvPr>
          <p:cNvSpPr/>
          <p:nvPr/>
        </p:nvSpPr>
        <p:spPr>
          <a:xfrm>
            <a:off x="649472" y="463038"/>
            <a:ext cx="1252668" cy="20764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1DF4F-AF24-4224-839C-842DB52BE9B9}"/>
              </a:ext>
            </a:extLst>
          </p:cNvPr>
          <p:cNvSpPr/>
          <p:nvPr/>
        </p:nvSpPr>
        <p:spPr bwMode="auto">
          <a:xfrm>
            <a:off x="1" y="487"/>
            <a:ext cx="12221569" cy="685702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A0594-B9F5-44CC-BAE1-4D5A7F0A3C7C}"/>
              </a:ext>
            </a:extLst>
          </p:cNvPr>
          <p:cNvSpPr/>
          <p:nvPr/>
        </p:nvSpPr>
        <p:spPr bwMode="auto">
          <a:xfrm>
            <a:off x="0" y="2329090"/>
            <a:ext cx="12218680" cy="452842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dirty="0" err="1">
              <a:solidFill>
                <a:srgbClr val="FFFFFF"/>
              </a:soli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46F750-DD20-404D-BC77-FB74C813A98E}"/>
              </a:ext>
            </a:extLst>
          </p:cNvPr>
          <p:cNvSpPr/>
          <p:nvPr/>
        </p:nvSpPr>
        <p:spPr>
          <a:xfrm>
            <a:off x="711962" y="1561448"/>
            <a:ext cx="3612430" cy="788419"/>
          </a:xfrm>
          <a:prstGeom prst="rect">
            <a:avLst/>
          </a:prstGeom>
          <a:solidFill>
            <a:schemeClr val="bg1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>
              <a:defRPr/>
            </a:pPr>
            <a:endParaRPr lang="en-US" sz="1765">
              <a:solidFill>
                <a:srgbClr val="0078D7"/>
              </a:solidFill>
              <a:latin typeface="Segoe UI Semiligh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2606BD7-AD80-453F-900F-D4AC123F0108}"/>
              </a:ext>
            </a:extLst>
          </p:cNvPr>
          <p:cNvSpPr txBox="1">
            <a:spLocks/>
          </p:cNvSpPr>
          <p:nvPr/>
        </p:nvSpPr>
        <p:spPr>
          <a:xfrm>
            <a:off x="418645" y="439361"/>
            <a:ext cx="11655840" cy="899537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 algn="ctr"/>
            <a:r>
              <a:rPr lang="en-US" sz="4313" dirty="0">
                <a:solidFill>
                  <a:srgbClr val="FFFFFF"/>
                </a:solidFill>
              </a:rPr>
              <a:t>Microsoft business analytics and AI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1291A-2916-484F-888B-AC36FF1E45F9}"/>
              </a:ext>
            </a:extLst>
          </p:cNvPr>
          <p:cNvSpPr/>
          <p:nvPr/>
        </p:nvSpPr>
        <p:spPr bwMode="auto">
          <a:xfrm>
            <a:off x="711962" y="1710148"/>
            <a:ext cx="3612429" cy="59761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61" dirty="0">
                <a:gradFill>
                  <a:gsLst>
                    <a:gs pos="0">
                      <a:srgbClr val="0078D7"/>
                    </a:gs>
                    <a:gs pos="74000">
                      <a:srgbClr val="0078D7"/>
                    </a:gs>
                  </a:gsLst>
                  <a:lin ang="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Intelligent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259DA2-2A6D-4935-84EB-CF12D6B1B552}"/>
              </a:ext>
            </a:extLst>
          </p:cNvPr>
          <p:cNvSpPr/>
          <p:nvPr/>
        </p:nvSpPr>
        <p:spPr bwMode="auto">
          <a:xfrm>
            <a:off x="4324393" y="1720866"/>
            <a:ext cx="3615174" cy="59761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61" dirty="0">
                <a:gradFill>
                  <a:gsLst>
                    <a:gs pos="0">
                      <a:srgbClr val="FFFFFF"/>
                    </a:gs>
                    <a:gs pos="74000">
                      <a:srgbClr val="FFFFFF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Trusted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E25AAB-FC05-4757-93EA-ED0A8BB03942}"/>
              </a:ext>
            </a:extLst>
          </p:cNvPr>
          <p:cNvSpPr/>
          <p:nvPr/>
        </p:nvSpPr>
        <p:spPr bwMode="auto">
          <a:xfrm>
            <a:off x="7939566" y="1712158"/>
            <a:ext cx="3609685" cy="59761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61" dirty="0">
                <a:gradFill>
                  <a:gsLst>
                    <a:gs pos="0">
                      <a:srgbClr val="FFFFFF"/>
                    </a:gs>
                    <a:gs pos="74000">
                      <a:srgbClr val="FFFFFF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Flexible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BA07EE-96D2-4D98-8E05-5F4CEEEDEE3D}"/>
              </a:ext>
            </a:extLst>
          </p:cNvPr>
          <p:cNvGrpSpPr/>
          <p:nvPr/>
        </p:nvGrpSpPr>
        <p:grpSpPr>
          <a:xfrm>
            <a:off x="484999" y="2604236"/>
            <a:ext cx="11180071" cy="3396279"/>
            <a:chOff x="494723" y="2655960"/>
            <a:chExt cx="11404255" cy="346438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4E7C7E-E235-4339-A6C3-D836F4A2D4CA}"/>
                </a:ext>
              </a:extLst>
            </p:cNvPr>
            <p:cNvSpPr txBox="1"/>
            <p:nvPr/>
          </p:nvSpPr>
          <p:spPr>
            <a:xfrm>
              <a:off x="2379863" y="2655960"/>
              <a:ext cx="7861946" cy="687919"/>
            </a:xfrm>
            <a:prstGeom prst="rect">
              <a:avLst/>
            </a:prstGeom>
            <a:noFill/>
          </p:spPr>
          <p:txBody>
            <a:bodyPr wrap="square" lIns="182828" tIns="146263" rIns="182828" bIns="146263" rtlCol="0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745" kern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Faster, more accurate insights and predictions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9107F5-7214-4C90-92C9-3E49DE86935C}"/>
                </a:ext>
              </a:extLst>
            </p:cNvPr>
            <p:cNvSpPr/>
            <p:nvPr/>
          </p:nvSpPr>
          <p:spPr>
            <a:xfrm>
              <a:off x="494723" y="3455460"/>
              <a:ext cx="38790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45721" fontAlgn="base">
                <a:lnSpc>
                  <a:spcPct val="90000"/>
                </a:lnSpc>
                <a:spcBef>
                  <a:spcPct val="0"/>
                </a:spcBef>
                <a:spcAft>
                  <a:spcPts val="1727"/>
                </a:spcAft>
                <a:defRPr/>
              </a:pPr>
              <a:r>
                <a:rPr lang="en-US" sz="1961" dirty="0">
                  <a:solidFill>
                    <a:schemeClr val="accent1"/>
                  </a:solidFill>
                  <a:latin typeface="Segoe UI Light"/>
                </a:rPr>
                <a:t>Improve performance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E51147-ED18-4A72-AC29-94AC9A275775}"/>
                </a:ext>
              </a:extLst>
            </p:cNvPr>
            <p:cNvSpPr/>
            <p:nvPr/>
          </p:nvSpPr>
          <p:spPr>
            <a:xfrm>
              <a:off x="665700" y="5462910"/>
              <a:ext cx="3537094" cy="437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ea typeface="Calibri" panose="020F0502020204030204" pitchFamily="34" charset="0"/>
                </a:rPr>
                <a:t>Microsoft Machine Learning Algorithms running close to the data on premises and in the cloud</a:t>
              </a:r>
              <a:endParaRPr lang="en-US" sz="11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5EF76E-08B0-42A4-A5EF-EA8EB86723C5}"/>
                </a:ext>
              </a:extLst>
            </p:cNvPr>
            <p:cNvSpPr/>
            <p:nvPr/>
          </p:nvSpPr>
          <p:spPr>
            <a:xfrm>
              <a:off x="1477677" y="5020423"/>
              <a:ext cx="1913141" cy="66059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25">
                <a:defRPr/>
              </a:pPr>
              <a:r>
                <a:rPr lang="en-US" sz="2353" kern="0" baseline="40000" dirty="0">
                  <a:solidFill>
                    <a:srgbClr val="0078D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2x-10x faster</a:t>
              </a:r>
              <a:endParaRPr lang="en-US" sz="2353" kern="0" spc="-50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35015B-BA72-419F-9900-9B6DB30047D4}"/>
                </a:ext>
              </a:extLst>
            </p:cNvPr>
            <p:cNvSpPr/>
            <p:nvPr/>
          </p:nvSpPr>
          <p:spPr>
            <a:xfrm>
              <a:off x="8221770" y="3455462"/>
              <a:ext cx="3677208" cy="400110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961" dirty="0">
                  <a:solidFill>
                    <a:schemeClr val="accent1"/>
                  </a:solidFill>
                  <a:latin typeface="Segoe UI Light"/>
                </a:rPr>
                <a:t>Redefine interaction through AI</a:t>
              </a:r>
              <a:endParaRPr lang="en-US" sz="1961" dirty="0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9BE5CB6D-B32C-4A44-9913-DA7A8AD2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033" y="5459447"/>
              <a:ext cx="3452681" cy="446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27" tIns="45713" rIns="91427" bIns="4571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22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>
                  <a:ea typeface="Calibri" panose="020F0502020204030204" pitchFamily="34" charset="0"/>
                  <a:cs typeface="Calibri" panose="020F0502020204030204" pitchFamily="34" charset="0"/>
                </a:rPr>
                <a:t>Speech, Vision, Language and Search APIs</a:t>
              </a:r>
              <a:r>
                <a:rPr lang="en-US" altLang="en-US" sz="1100" u="sng" dirty="0">
                  <a:solidFill>
                    <a:srgbClr val="00808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1100" dirty="0">
                  <a:ea typeface="Calibri" panose="020F0502020204030204" pitchFamily="34" charset="0"/>
                  <a:cs typeface="Calibri" panose="020F0502020204030204" pitchFamily="34" charset="0"/>
                </a:rPr>
                <a:t>built on decades of research &amp; investment</a:t>
              </a:r>
              <a:endParaRPr lang="en-US" altLang="en-US" sz="110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ADAEB61-3A31-4DB6-B248-9E9013F28A0F}"/>
                </a:ext>
              </a:extLst>
            </p:cNvPr>
            <p:cNvGrpSpPr/>
            <p:nvPr/>
          </p:nvGrpSpPr>
          <p:grpSpPr>
            <a:xfrm>
              <a:off x="9168562" y="4252412"/>
              <a:ext cx="1783623" cy="712262"/>
              <a:chOff x="8596695" y="4144911"/>
              <a:chExt cx="1748809" cy="69835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673CCFA-8315-4517-8C8A-8E81CA7745C3}"/>
                  </a:ext>
                </a:extLst>
              </p:cNvPr>
              <p:cNvGrpSpPr/>
              <p:nvPr/>
            </p:nvGrpSpPr>
            <p:grpSpPr>
              <a:xfrm>
                <a:off x="8596695" y="4156802"/>
                <a:ext cx="672015" cy="686468"/>
                <a:chOff x="6112510" y="6954657"/>
                <a:chExt cx="1181100" cy="1206500"/>
              </a:xfrm>
              <a:solidFill>
                <a:schemeClr val="accent1"/>
              </a:solidFill>
            </p:grpSpPr>
            <p:sp>
              <p:nvSpPr>
                <p:cNvPr id="35" name="Freeform 5">
                  <a:extLst>
                    <a:ext uri="{FF2B5EF4-FFF2-40B4-BE49-F238E27FC236}">
                      <a16:creationId xmlns:a16="http://schemas.microsoft.com/office/drawing/2014/main" id="{5D32BABA-7405-4AD8-BB91-EAB77BC090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33160" y="6954657"/>
                  <a:ext cx="485775" cy="482600"/>
                </a:xfrm>
                <a:custGeom>
                  <a:avLst/>
                  <a:gdLst>
                    <a:gd name="T0" fmla="*/ 154 w 306"/>
                    <a:gd name="T1" fmla="*/ 304 h 304"/>
                    <a:gd name="T2" fmla="*/ 122 w 306"/>
                    <a:gd name="T3" fmla="*/ 302 h 304"/>
                    <a:gd name="T4" fmla="*/ 94 w 306"/>
                    <a:gd name="T5" fmla="*/ 292 h 304"/>
                    <a:gd name="T6" fmla="*/ 68 w 306"/>
                    <a:gd name="T7" fmla="*/ 278 h 304"/>
                    <a:gd name="T8" fmla="*/ 46 w 306"/>
                    <a:gd name="T9" fmla="*/ 260 h 304"/>
                    <a:gd name="T10" fmla="*/ 26 w 306"/>
                    <a:gd name="T11" fmla="*/ 238 h 304"/>
                    <a:gd name="T12" fmla="*/ 12 w 306"/>
                    <a:gd name="T13" fmla="*/ 212 h 304"/>
                    <a:gd name="T14" fmla="*/ 4 w 306"/>
                    <a:gd name="T15" fmla="*/ 182 h 304"/>
                    <a:gd name="T16" fmla="*/ 0 w 306"/>
                    <a:gd name="T17" fmla="*/ 152 h 304"/>
                    <a:gd name="T18" fmla="*/ 2 w 306"/>
                    <a:gd name="T19" fmla="*/ 136 h 304"/>
                    <a:gd name="T20" fmla="*/ 8 w 306"/>
                    <a:gd name="T21" fmla="*/ 106 h 304"/>
                    <a:gd name="T22" fmla="*/ 20 w 306"/>
                    <a:gd name="T23" fmla="*/ 80 h 304"/>
                    <a:gd name="T24" fmla="*/ 36 w 306"/>
                    <a:gd name="T25" fmla="*/ 56 h 304"/>
                    <a:gd name="T26" fmla="*/ 56 w 306"/>
                    <a:gd name="T27" fmla="*/ 34 h 304"/>
                    <a:gd name="T28" fmla="*/ 80 w 306"/>
                    <a:gd name="T29" fmla="*/ 18 h 304"/>
                    <a:gd name="T30" fmla="*/ 108 w 306"/>
                    <a:gd name="T31" fmla="*/ 6 h 304"/>
                    <a:gd name="T32" fmla="*/ 138 w 306"/>
                    <a:gd name="T33" fmla="*/ 0 h 304"/>
                    <a:gd name="T34" fmla="*/ 154 w 306"/>
                    <a:gd name="T35" fmla="*/ 0 h 304"/>
                    <a:gd name="T36" fmla="*/ 184 w 306"/>
                    <a:gd name="T37" fmla="*/ 2 h 304"/>
                    <a:gd name="T38" fmla="*/ 212 w 306"/>
                    <a:gd name="T39" fmla="*/ 12 h 304"/>
                    <a:gd name="T40" fmla="*/ 238 w 306"/>
                    <a:gd name="T41" fmla="*/ 26 h 304"/>
                    <a:gd name="T42" fmla="*/ 260 w 306"/>
                    <a:gd name="T43" fmla="*/ 44 h 304"/>
                    <a:gd name="T44" fmla="*/ 280 w 306"/>
                    <a:gd name="T45" fmla="*/ 66 h 304"/>
                    <a:gd name="T46" fmla="*/ 294 w 306"/>
                    <a:gd name="T47" fmla="*/ 92 h 304"/>
                    <a:gd name="T48" fmla="*/ 302 w 306"/>
                    <a:gd name="T49" fmla="*/ 122 h 304"/>
                    <a:gd name="T50" fmla="*/ 306 w 306"/>
                    <a:gd name="T51" fmla="*/ 152 h 304"/>
                    <a:gd name="T52" fmla="*/ 304 w 306"/>
                    <a:gd name="T53" fmla="*/ 168 h 304"/>
                    <a:gd name="T54" fmla="*/ 298 w 306"/>
                    <a:gd name="T55" fmla="*/ 198 h 304"/>
                    <a:gd name="T56" fmla="*/ 288 w 306"/>
                    <a:gd name="T57" fmla="*/ 224 h 304"/>
                    <a:gd name="T58" fmla="*/ 270 w 306"/>
                    <a:gd name="T59" fmla="*/ 248 h 304"/>
                    <a:gd name="T60" fmla="*/ 250 w 306"/>
                    <a:gd name="T61" fmla="*/ 270 h 304"/>
                    <a:gd name="T62" fmla="*/ 226 w 306"/>
                    <a:gd name="T63" fmla="*/ 286 h 304"/>
                    <a:gd name="T64" fmla="*/ 198 w 306"/>
                    <a:gd name="T65" fmla="*/ 298 h 304"/>
                    <a:gd name="T66" fmla="*/ 168 w 306"/>
                    <a:gd name="T67" fmla="*/ 304 h 304"/>
                    <a:gd name="T68" fmla="*/ 154 w 306"/>
                    <a:gd name="T69" fmla="*/ 304 h 304"/>
                    <a:gd name="T70" fmla="*/ 154 w 306"/>
                    <a:gd name="T71" fmla="*/ 28 h 304"/>
                    <a:gd name="T72" fmla="*/ 128 w 306"/>
                    <a:gd name="T73" fmla="*/ 30 h 304"/>
                    <a:gd name="T74" fmla="*/ 104 w 306"/>
                    <a:gd name="T75" fmla="*/ 38 h 304"/>
                    <a:gd name="T76" fmla="*/ 66 w 306"/>
                    <a:gd name="T77" fmla="*/ 64 h 304"/>
                    <a:gd name="T78" fmla="*/ 38 w 306"/>
                    <a:gd name="T79" fmla="*/ 104 h 304"/>
                    <a:gd name="T80" fmla="*/ 32 w 306"/>
                    <a:gd name="T81" fmla="*/ 128 h 304"/>
                    <a:gd name="T82" fmla="*/ 28 w 306"/>
                    <a:gd name="T83" fmla="*/ 152 h 304"/>
                    <a:gd name="T84" fmla="*/ 30 w 306"/>
                    <a:gd name="T85" fmla="*/ 164 h 304"/>
                    <a:gd name="T86" fmla="*/ 34 w 306"/>
                    <a:gd name="T87" fmla="*/ 190 h 304"/>
                    <a:gd name="T88" fmla="*/ 50 w 306"/>
                    <a:gd name="T89" fmla="*/ 222 h 304"/>
                    <a:gd name="T90" fmla="*/ 84 w 306"/>
                    <a:gd name="T91" fmla="*/ 256 h 304"/>
                    <a:gd name="T92" fmla="*/ 116 w 306"/>
                    <a:gd name="T93" fmla="*/ 270 h 304"/>
                    <a:gd name="T94" fmla="*/ 140 w 306"/>
                    <a:gd name="T95" fmla="*/ 276 h 304"/>
                    <a:gd name="T96" fmla="*/ 154 w 306"/>
                    <a:gd name="T97" fmla="*/ 276 h 304"/>
                    <a:gd name="T98" fmla="*/ 178 w 306"/>
                    <a:gd name="T99" fmla="*/ 274 h 304"/>
                    <a:gd name="T100" fmla="*/ 202 w 306"/>
                    <a:gd name="T101" fmla="*/ 266 h 304"/>
                    <a:gd name="T102" fmla="*/ 242 w 306"/>
                    <a:gd name="T103" fmla="*/ 240 h 304"/>
                    <a:gd name="T104" fmla="*/ 268 w 306"/>
                    <a:gd name="T105" fmla="*/ 200 h 304"/>
                    <a:gd name="T106" fmla="*/ 274 w 306"/>
                    <a:gd name="T107" fmla="*/ 178 h 304"/>
                    <a:gd name="T108" fmla="*/ 278 w 306"/>
                    <a:gd name="T109" fmla="*/ 152 h 304"/>
                    <a:gd name="T110" fmla="*/ 276 w 306"/>
                    <a:gd name="T111" fmla="*/ 140 h 304"/>
                    <a:gd name="T112" fmla="*/ 272 w 306"/>
                    <a:gd name="T113" fmla="*/ 116 h 304"/>
                    <a:gd name="T114" fmla="*/ 256 w 306"/>
                    <a:gd name="T115" fmla="*/ 82 h 304"/>
                    <a:gd name="T116" fmla="*/ 222 w 306"/>
                    <a:gd name="T117" fmla="*/ 50 h 304"/>
                    <a:gd name="T118" fmla="*/ 190 w 306"/>
                    <a:gd name="T119" fmla="*/ 34 h 304"/>
                    <a:gd name="T120" fmla="*/ 166 w 306"/>
                    <a:gd name="T121" fmla="*/ 28 h 304"/>
                    <a:gd name="T122" fmla="*/ 154 w 306"/>
                    <a:gd name="T123" fmla="*/ 28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06" h="304">
                      <a:moveTo>
                        <a:pt x="154" y="304"/>
                      </a:moveTo>
                      <a:lnTo>
                        <a:pt x="154" y="304"/>
                      </a:lnTo>
                      <a:lnTo>
                        <a:pt x="138" y="304"/>
                      </a:lnTo>
                      <a:lnTo>
                        <a:pt x="122" y="302"/>
                      </a:lnTo>
                      <a:lnTo>
                        <a:pt x="108" y="298"/>
                      </a:lnTo>
                      <a:lnTo>
                        <a:pt x="94" y="292"/>
                      </a:lnTo>
                      <a:lnTo>
                        <a:pt x="80" y="286"/>
                      </a:lnTo>
                      <a:lnTo>
                        <a:pt x="68" y="278"/>
                      </a:lnTo>
                      <a:lnTo>
                        <a:pt x="56" y="270"/>
                      </a:lnTo>
                      <a:lnTo>
                        <a:pt x="46" y="260"/>
                      </a:lnTo>
                      <a:lnTo>
                        <a:pt x="36" y="248"/>
                      </a:lnTo>
                      <a:lnTo>
                        <a:pt x="26" y="238"/>
                      </a:lnTo>
                      <a:lnTo>
                        <a:pt x="20" y="224"/>
                      </a:lnTo>
                      <a:lnTo>
                        <a:pt x="12" y="212"/>
                      </a:lnTo>
                      <a:lnTo>
                        <a:pt x="8" y="198"/>
                      </a:lnTo>
                      <a:lnTo>
                        <a:pt x="4" y="182"/>
                      </a:lnTo>
                      <a:lnTo>
                        <a:pt x="2" y="168"/>
                      </a:lnTo>
                      <a:lnTo>
                        <a:pt x="0" y="152"/>
                      </a:lnTo>
                      <a:lnTo>
                        <a:pt x="0" y="152"/>
                      </a:lnTo>
                      <a:lnTo>
                        <a:pt x="2" y="136"/>
                      </a:lnTo>
                      <a:lnTo>
                        <a:pt x="4" y="122"/>
                      </a:lnTo>
                      <a:lnTo>
                        <a:pt x="8" y="106"/>
                      </a:lnTo>
                      <a:lnTo>
                        <a:pt x="12" y="92"/>
                      </a:lnTo>
                      <a:lnTo>
                        <a:pt x="20" y="80"/>
                      </a:lnTo>
                      <a:lnTo>
                        <a:pt x="26" y="66"/>
                      </a:lnTo>
                      <a:lnTo>
                        <a:pt x="36" y="56"/>
                      </a:lnTo>
                      <a:lnTo>
                        <a:pt x="46" y="44"/>
                      </a:lnTo>
                      <a:lnTo>
                        <a:pt x="56" y="34"/>
                      </a:lnTo>
                      <a:lnTo>
                        <a:pt x="68" y="26"/>
                      </a:lnTo>
                      <a:lnTo>
                        <a:pt x="80" y="18"/>
                      </a:lnTo>
                      <a:lnTo>
                        <a:pt x="94" y="12"/>
                      </a:lnTo>
                      <a:lnTo>
                        <a:pt x="108" y="6"/>
                      </a:lnTo>
                      <a:lnTo>
                        <a:pt x="122" y="2"/>
                      </a:lnTo>
                      <a:lnTo>
                        <a:pt x="138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68" y="0"/>
                      </a:lnTo>
                      <a:lnTo>
                        <a:pt x="184" y="2"/>
                      </a:lnTo>
                      <a:lnTo>
                        <a:pt x="198" y="6"/>
                      </a:lnTo>
                      <a:lnTo>
                        <a:pt x="212" y="12"/>
                      </a:lnTo>
                      <a:lnTo>
                        <a:pt x="226" y="18"/>
                      </a:lnTo>
                      <a:lnTo>
                        <a:pt x="238" y="26"/>
                      </a:lnTo>
                      <a:lnTo>
                        <a:pt x="250" y="34"/>
                      </a:lnTo>
                      <a:lnTo>
                        <a:pt x="260" y="44"/>
                      </a:lnTo>
                      <a:lnTo>
                        <a:pt x="270" y="56"/>
                      </a:lnTo>
                      <a:lnTo>
                        <a:pt x="280" y="66"/>
                      </a:lnTo>
                      <a:lnTo>
                        <a:pt x="288" y="80"/>
                      </a:lnTo>
                      <a:lnTo>
                        <a:pt x="294" y="92"/>
                      </a:lnTo>
                      <a:lnTo>
                        <a:pt x="298" y="106"/>
                      </a:lnTo>
                      <a:lnTo>
                        <a:pt x="302" y="122"/>
                      </a:lnTo>
                      <a:lnTo>
                        <a:pt x="304" y="136"/>
                      </a:lnTo>
                      <a:lnTo>
                        <a:pt x="306" y="152"/>
                      </a:lnTo>
                      <a:lnTo>
                        <a:pt x="306" y="152"/>
                      </a:lnTo>
                      <a:lnTo>
                        <a:pt x="304" y="168"/>
                      </a:lnTo>
                      <a:lnTo>
                        <a:pt x="302" y="182"/>
                      </a:lnTo>
                      <a:lnTo>
                        <a:pt x="298" y="198"/>
                      </a:lnTo>
                      <a:lnTo>
                        <a:pt x="294" y="212"/>
                      </a:lnTo>
                      <a:lnTo>
                        <a:pt x="288" y="224"/>
                      </a:lnTo>
                      <a:lnTo>
                        <a:pt x="280" y="238"/>
                      </a:lnTo>
                      <a:lnTo>
                        <a:pt x="270" y="248"/>
                      </a:lnTo>
                      <a:lnTo>
                        <a:pt x="260" y="260"/>
                      </a:lnTo>
                      <a:lnTo>
                        <a:pt x="250" y="270"/>
                      </a:lnTo>
                      <a:lnTo>
                        <a:pt x="238" y="278"/>
                      </a:lnTo>
                      <a:lnTo>
                        <a:pt x="226" y="286"/>
                      </a:lnTo>
                      <a:lnTo>
                        <a:pt x="212" y="292"/>
                      </a:lnTo>
                      <a:lnTo>
                        <a:pt x="198" y="298"/>
                      </a:lnTo>
                      <a:lnTo>
                        <a:pt x="184" y="302"/>
                      </a:lnTo>
                      <a:lnTo>
                        <a:pt x="168" y="304"/>
                      </a:lnTo>
                      <a:lnTo>
                        <a:pt x="154" y="304"/>
                      </a:lnTo>
                      <a:lnTo>
                        <a:pt x="154" y="304"/>
                      </a:lnTo>
                      <a:close/>
                      <a:moveTo>
                        <a:pt x="154" y="28"/>
                      </a:moveTo>
                      <a:lnTo>
                        <a:pt x="154" y="28"/>
                      </a:lnTo>
                      <a:lnTo>
                        <a:pt x="140" y="28"/>
                      </a:lnTo>
                      <a:lnTo>
                        <a:pt x="128" y="30"/>
                      </a:lnTo>
                      <a:lnTo>
                        <a:pt x="116" y="34"/>
                      </a:lnTo>
                      <a:lnTo>
                        <a:pt x="104" y="38"/>
                      </a:lnTo>
                      <a:lnTo>
                        <a:pt x="84" y="50"/>
                      </a:lnTo>
                      <a:lnTo>
                        <a:pt x="66" y="64"/>
                      </a:lnTo>
                      <a:lnTo>
                        <a:pt x="50" y="82"/>
                      </a:lnTo>
                      <a:lnTo>
                        <a:pt x="38" y="104"/>
                      </a:lnTo>
                      <a:lnTo>
                        <a:pt x="34" y="116"/>
                      </a:lnTo>
                      <a:lnTo>
                        <a:pt x="32" y="128"/>
                      </a:lnTo>
                      <a:lnTo>
                        <a:pt x="30" y="140"/>
                      </a:lnTo>
                      <a:lnTo>
                        <a:pt x="28" y="152"/>
                      </a:lnTo>
                      <a:lnTo>
                        <a:pt x="28" y="152"/>
                      </a:lnTo>
                      <a:lnTo>
                        <a:pt x="30" y="164"/>
                      </a:lnTo>
                      <a:lnTo>
                        <a:pt x="32" y="178"/>
                      </a:lnTo>
                      <a:lnTo>
                        <a:pt x="34" y="190"/>
                      </a:lnTo>
                      <a:lnTo>
                        <a:pt x="38" y="200"/>
                      </a:lnTo>
                      <a:lnTo>
                        <a:pt x="50" y="222"/>
                      </a:lnTo>
                      <a:lnTo>
                        <a:pt x="66" y="240"/>
                      </a:lnTo>
                      <a:lnTo>
                        <a:pt x="84" y="256"/>
                      </a:lnTo>
                      <a:lnTo>
                        <a:pt x="104" y="266"/>
                      </a:lnTo>
                      <a:lnTo>
                        <a:pt x="116" y="270"/>
                      </a:lnTo>
                      <a:lnTo>
                        <a:pt x="128" y="274"/>
                      </a:lnTo>
                      <a:lnTo>
                        <a:pt x="140" y="276"/>
                      </a:lnTo>
                      <a:lnTo>
                        <a:pt x="154" y="276"/>
                      </a:lnTo>
                      <a:lnTo>
                        <a:pt x="154" y="276"/>
                      </a:lnTo>
                      <a:lnTo>
                        <a:pt x="166" y="276"/>
                      </a:lnTo>
                      <a:lnTo>
                        <a:pt x="178" y="274"/>
                      </a:lnTo>
                      <a:lnTo>
                        <a:pt x="190" y="270"/>
                      </a:lnTo>
                      <a:lnTo>
                        <a:pt x="202" y="266"/>
                      </a:lnTo>
                      <a:lnTo>
                        <a:pt x="222" y="256"/>
                      </a:lnTo>
                      <a:lnTo>
                        <a:pt x="242" y="240"/>
                      </a:lnTo>
                      <a:lnTo>
                        <a:pt x="256" y="222"/>
                      </a:lnTo>
                      <a:lnTo>
                        <a:pt x="268" y="200"/>
                      </a:lnTo>
                      <a:lnTo>
                        <a:pt x="272" y="190"/>
                      </a:lnTo>
                      <a:lnTo>
                        <a:pt x="274" y="178"/>
                      </a:lnTo>
                      <a:lnTo>
                        <a:pt x="276" y="164"/>
                      </a:lnTo>
                      <a:lnTo>
                        <a:pt x="278" y="152"/>
                      </a:lnTo>
                      <a:lnTo>
                        <a:pt x="278" y="152"/>
                      </a:lnTo>
                      <a:lnTo>
                        <a:pt x="276" y="140"/>
                      </a:lnTo>
                      <a:lnTo>
                        <a:pt x="274" y="128"/>
                      </a:lnTo>
                      <a:lnTo>
                        <a:pt x="272" y="116"/>
                      </a:lnTo>
                      <a:lnTo>
                        <a:pt x="268" y="104"/>
                      </a:lnTo>
                      <a:lnTo>
                        <a:pt x="256" y="82"/>
                      </a:lnTo>
                      <a:lnTo>
                        <a:pt x="242" y="64"/>
                      </a:lnTo>
                      <a:lnTo>
                        <a:pt x="222" y="50"/>
                      </a:lnTo>
                      <a:lnTo>
                        <a:pt x="202" y="38"/>
                      </a:lnTo>
                      <a:lnTo>
                        <a:pt x="190" y="34"/>
                      </a:lnTo>
                      <a:lnTo>
                        <a:pt x="178" y="30"/>
                      </a:lnTo>
                      <a:lnTo>
                        <a:pt x="166" y="28"/>
                      </a:lnTo>
                      <a:lnTo>
                        <a:pt x="154" y="28"/>
                      </a:lnTo>
                      <a:lnTo>
                        <a:pt x="154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>
                    <a:defRPr/>
                  </a:pPr>
                  <a:endParaRPr lang="en-US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36" name="Freeform 6">
                  <a:extLst>
                    <a:ext uri="{FF2B5EF4-FFF2-40B4-BE49-F238E27FC236}">
                      <a16:creationId xmlns:a16="http://schemas.microsoft.com/office/drawing/2014/main" id="{F560367D-F361-4B5F-90CF-63B61895F2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12510" y="7481707"/>
                  <a:ext cx="727075" cy="679450"/>
                </a:xfrm>
                <a:custGeom>
                  <a:avLst/>
                  <a:gdLst>
                    <a:gd name="T0" fmla="*/ 0 w 458"/>
                    <a:gd name="T1" fmla="*/ 428 h 428"/>
                    <a:gd name="T2" fmla="*/ 16 w 458"/>
                    <a:gd name="T3" fmla="*/ 210 h 428"/>
                    <a:gd name="T4" fmla="*/ 22 w 458"/>
                    <a:gd name="T5" fmla="*/ 166 h 428"/>
                    <a:gd name="T6" fmla="*/ 36 w 458"/>
                    <a:gd name="T7" fmla="*/ 126 h 428"/>
                    <a:gd name="T8" fmla="*/ 56 w 458"/>
                    <a:gd name="T9" fmla="*/ 90 h 428"/>
                    <a:gd name="T10" fmla="*/ 82 w 458"/>
                    <a:gd name="T11" fmla="*/ 60 h 428"/>
                    <a:gd name="T12" fmla="*/ 112 w 458"/>
                    <a:gd name="T13" fmla="*/ 34 h 428"/>
                    <a:gd name="T14" fmla="*/ 148 w 458"/>
                    <a:gd name="T15" fmla="*/ 16 h 428"/>
                    <a:gd name="T16" fmla="*/ 186 w 458"/>
                    <a:gd name="T17" fmla="*/ 4 h 428"/>
                    <a:gd name="T18" fmla="*/ 226 w 458"/>
                    <a:gd name="T19" fmla="*/ 0 h 428"/>
                    <a:gd name="T20" fmla="*/ 248 w 458"/>
                    <a:gd name="T21" fmla="*/ 0 h 428"/>
                    <a:gd name="T22" fmla="*/ 286 w 458"/>
                    <a:gd name="T23" fmla="*/ 8 h 428"/>
                    <a:gd name="T24" fmla="*/ 322 w 458"/>
                    <a:gd name="T25" fmla="*/ 24 h 428"/>
                    <a:gd name="T26" fmla="*/ 356 w 458"/>
                    <a:gd name="T27" fmla="*/ 48 h 428"/>
                    <a:gd name="T28" fmla="*/ 384 w 458"/>
                    <a:gd name="T29" fmla="*/ 76 h 428"/>
                    <a:gd name="T30" fmla="*/ 408 w 458"/>
                    <a:gd name="T31" fmla="*/ 108 h 428"/>
                    <a:gd name="T32" fmla="*/ 424 w 458"/>
                    <a:gd name="T33" fmla="*/ 146 h 428"/>
                    <a:gd name="T34" fmla="*/ 436 w 458"/>
                    <a:gd name="T35" fmla="*/ 188 h 428"/>
                    <a:gd name="T36" fmla="*/ 458 w 458"/>
                    <a:gd name="T37" fmla="*/ 428 h 428"/>
                    <a:gd name="T38" fmla="*/ 428 w 458"/>
                    <a:gd name="T39" fmla="*/ 400 h 428"/>
                    <a:gd name="T40" fmla="*/ 410 w 458"/>
                    <a:gd name="T41" fmla="*/ 212 h 428"/>
                    <a:gd name="T42" fmla="*/ 404 w 458"/>
                    <a:gd name="T43" fmla="*/ 174 h 428"/>
                    <a:gd name="T44" fmla="*/ 392 w 458"/>
                    <a:gd name="T45" fmla="*/ 140 h 428"/>
                    <a:gd name="T46" fmla="*/ 374 w 458"/>
                    <a:gd name="T47" fmla="*/ 108 h 428"/>
                    <a:gd name="T48" fmla="*/ 352 w 458"/>
                    <a:gd name="T49" fmla="*/ 82 h 428"/>
                    <a:gd name="T50" fmla="*/ 324 w 458"/>
                    <a:gd name="T51" fmla="*/ 58 h 428"/>
                    <a:gd name="T52" fmla="*/ 294 w 458"/>
                    <a:gd name="T53" fmla="*/ 42 h 428"/>
                    <a:gd name="T54" fmla="*/ 262 w 458"/>
                    <a:gd name="T55" fmla="*/ 32 h 428"/>
                    <a:gd name="T56" fmla="*/ 226 w 458"/>
                    <a:gd name="T57" fmla="*/ 28 h 428"/>
                    <a:gd name="T58" fmla="*/ 208 w 458"/>
                    <a:gd name="T59" fmla="*/ 28 h 428"/>
                    <a:gd name="T60" fmla="*/ 174 w 458"/>
                    <a:gd name="T61" fmla="*/ 36 h 428"/>
                    <a:gd name="T62" fmla="*/ 142 w 458"/>
                    <a:gd name="T63" fmla="*/ 50 h 428"/>
                    <a:gd name="T64" fmla="*/ 114 w 458"/>
                    <a:gd name="T65" fmla="*/ 68 h 428"/>
                    <a:gd name="T66" fmla="*/ 90 w 458"/>
                    <a:gd name="T67" fmla="*/ 94 h 428"/>
                    <a:gd name="T68" fmla="*/ 70 w 458"/>
                    <a:gd name="T69" fmla="*/ 122 h 428"/>
                    <a:gd name="T70" fmla="*/ 54 w 458"/>
                    <a:gd name="T71" fmla="*/ 156 h 428"/>
                    <a:gd name="T72" fmla="*/ 46 w 458"/>
                    <a:gd name="T73" fmla="*/ 192 h 428"/>
                    <a:gd name="T74" fmla="*/ 30 w 458"/>
                    <a:gd name="T75" fmla="*/ 40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8" h="428">
                      <a:moveTo>
                        <a:pt x="458" y="428"/>
                      </a:moveTo>
                      <a:lnTo>
                        <a:pt x="0" y="428"/>
                      </a:lnTo>
                      <a:lnTo>
                        <a:pt x="16" y="210"/>
                      </a:lnTo>
                      <a:lnTo>
                        <a:pt x="16" y="210"/>
                      </a:lnTo>
                      <a:lnTo>
                        <a:pt x="18" y="188"/>
                      </a:lnTo>
                      <a:lnTo>
                        <a:pt x="22" y="166"/>
                      </a:lnTo>
                      <a:lnTo>
                        <a:pt x="28" y="146"/>
                      </a:lnTo>
                      <a:lnTo>
                        <a:pt x="36" y="126"/>
                      </a:lnTo>
                      <a:lnTo>
                        <a:pt x="46" y="108"/>
                      </a:lnTo>
                      <a:lnTo>
                        <a:pt x="56" y="90"/>
                      </a:lnTo>
                      <a:lnTo>
                        <a:pt x="68" y="74"/>
                      </a:lnTo>
                      <a:lnTo>
                        <a:pt x="82" y="60"/>
                      </a:lnTo>
                      <a:lnTo>
                        <a:pt x="98" y="46"/>
                      </a:lnTo>
                      <a:lnTo>
                        <a:pt x="112" y="34"/>
                      </a:lnTo>
                      <a:lnTo>
                        <a:pt x="130" y="24"/>
                      </a:lnTo>
                      <a:lnTo>
                        <a:pt x="148" y="16"/>
                      </a:lnTo>
                      <a:lnTo>
                        <a:pt x="166" y="8"/>
                      </a:lnTo>
                      <a:lnTo>
                        <a:pt x="186" y="4"/>
                      </a:lnTo>
                      <a:lnTo>
                        <a:pt x="206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48" y="0"/>
                      </a:lnTo>
                      <a:lnTo>
                        <a:pt x="268" y="4"/>
                      </a:lnTo>
                      <a:lnTo>
                        <a:pt x="286" y="8"/>
                      </a:lnTo>
                      <a:lnTo>
                        <a:pt x="306" y="16"/>
                      </a:lnTo>
                      <a:lnTo>
                        <a:pt x="322" y="24"/>
                      </a:lnTo>
                      <a:lnTo>
                        <a:pt x="340" y="36"/>
                      </a:lnTo>
                      <a:lnTo>
                        <a:pt x="356" y="48"/>
                      </a:lnTo>
                      <a:lnTo>
                        <a:pt x="370" y="60"/>
                      </a:lnTo>
                      <a:lnTo>
                        <a:pt x="384" y="76"/>
                      </a:lnTo>
                      <a:lnTo>
                        <a:pt x="396" y="92"/>
                      </a:lnTo>
                      <a:lnTo>
                        <a:pt x="408" y="108"/>
                      </a:lnTo>
                      <a:lnTo>
                        <a:pt x="418" y="128"/>
                      </a:lnTo>
                      <a:lnTo>
                        <a:pt x="424" y="146"/>
                      </a:lnTo>
                      <a:lnTo>
                        <a:pt x="432" y="168"/>
                      </a:lnTo>
                      <a:lnTo>
                        <a:pt x="436" y="188"/>
                      </a:lnTo>
                      <a:lnTo>
                        <a:pt x="438" y="210"/>
                      </a:lnTo>
                      <a:lnTo>
                        <a:pt x="458" y="428"/>
                      </a:lnTo>
                      <a:close/>
                      <a:moveTo>
                        <a:pt x="30" y="400"/>
                      </a:moveTo>
                      <a:lnTo>
                        <a:pt x="428" y="400"/>
                      </a:lnTo>
                      <a:lnTo>
                        <a:pt x="410" y="212"/>
                      </a:lnTo>
                      <a:lnTo>
                        <a:pt x="410" y="212"/>
                      </a:lnTo>
                      <a:lnTo>
                        <a:pt x="408" y="194"/>
                      </a:lnTo>
                      <a:lnTo>
                        <a:pt x="404" y="174"/>
                      </a:lnTo>
                      <a:lnTo>
                        <a:pt x="398" y="156"/>
                      </a:lnTo>
                      <a:lnTo>
                        <a:pt x="392" y="140"/>
                      </a:lnTo>
                      <a:lnTo>
                        <a:pt x="384" y="124"/>
                      </a:lnTo>
                      <a:lnTo>
                        <a:pt x="374" y="108"/>
                      </a:lnTo>
                      <a:lnTo>
                        <a:pt x="364" y="94"/>
                      </a:lnTo>
                      <a:lnTo>
                        <a:pt x="352" y="82"/>
                      </a:lnTo>
                      <a:lnTo>
                        <a:pt x="338" y="70"/>
                      </a:lnTo>
                      <a:lnTo>
                        <a:pt x="324" y="58"/>
                      </a:lnTo>
                      <a:lnTo>
                        <a:pt x="310" y="50"/>
                      </a:lnTo>
                      <a:lnTo>
                        <a:pt x="294" y="42"/>
                      </a:lnTo>
                      <a:lnTo>
                        <a:pt x="278" y="36"/>
                      </a:lnTo>
                      <a:lnTo>
                        <a:pt x="262" y="32"/>
                      </a:lnTo>
                      <a:lnTo>
                        <a:pt x="244" y="28"/>
                      </a:lnTo>
                      <a:lnTo>
                        <a:pt x="226" y="28"/>
                      </a:lnTo>
                      <a:lnTo>
                        <a:pt x="226" y="28"/>
                      </a:lnTo>
                      <a:lnTo>
                        <a:pt x="208" y="28"/>
                      </a:lnTo>
                      <a:lnTo>
                        <a:pt x="192" y="32"/>
                      </a:lnTo>
                      <a:lnTo>
                        <a:pt x="174" y="36"/>
                      </a:lnTo>
                      <a:lnTo>
                        <a:pt x="158" y="42"/>
                      </a:lnTo>
                      <a:lnTo>
                        <a:pt x="142" y="50"/>
                      </a:lnTo>
                      <a:lnTo>
                        <a:pt x="128" y="58"/>
                      </a:lnTo>
                      <a:lnTo>
                        <a:pt x="114" y="68"/>
                      </a:lnTo>
                      <a:lnTo>
                        <a:pt x="102" y="80"/>
                      </a:lnTo>
                      <a:lnTo>
                        <a:pt x="90" y="94"/>
                      </a:lnTo>
                      <a:lnTo>
                        <a:pt x="80" y="108"/>
                      </a:lnTo>
                      <a:lnTo>
                        <a:pt x="70" y="122"/>
                      </a:lnTo>
                      <a:lnTo>
                        <a:pt x="62" y="138"/>
                      </a:lnTo>
                      <a:lnTo>
                        <a:pt x="54" y="156"/>
                      </a:lnTo>
                      <a:lnTo>
                        <a:pt x="50" y="174"/>
                      </a:lnTo>
                      <a:lnTo>
                        <a:pt x="46" y="192"/>
                      </a:lnTo>
                      <a:lnTo>
                        <a:pt x="44" y="212"/>
                      </a:lnTo>
                      <a:lnTo>
                        <a:pt x="30" y="4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>
                    <a:defRPr/>
                  </a:pPr>
                  <a:endParaRPr lang="en-US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37" name="Freeform 7">
                  <a:extLst>
                    <a:ext uri="{FF2B5EF4-FFF2-40B4-BE49-F238E27FC236}">
                      <a16:creationId xmlns:a16="http://schemas.microsoft.com/office/drawing/2014/main" id="{288941CA-B264-41EB-B66C-63A2D120B8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26885" y="7173732"/>
                  <a:ext cx="374650" cy="374650"/>
                </a:xfrm>
                <a:custGeom>
                  <a:avLst/>
                  <a:gdLst>
                    <a:gd name="T0" fmla="*/ 118 w 236"/>
                    <a:gd name="T1" fmla="*/ 236 h 236"/>
                    <a:gd name="T2" fmla="*/ 94 w 236"/>
                    <a:gd name="T3" fmla="*/ 234 h 236"/>
                    <a:gd name="T4" fmla="*/ 52 w 236"/>
                    <a:gd name="T5" fmla="*/ 216 h 236"/>
                    <a:gd name="T6" fmla="*/ 20 w 236"/>
                    <a:gd name="T7" fmla="*/ 184 h 236"/>
                    <a:gd name="T8" fmla="*/ 2 w 236"/>
                    <a:gd name="T9" fmla="*/ 142 h 236"/>
                    <a:gd name="T10" fmla="*/ 0 w 236"/>
                    <a:gd name="T11" fmla="*/ 118 h 236"/>
                    <a:gd name="T12" fmla="*/ 2 w 236"/>
                    <a:gd name="T13" fmla="*/ 106 h 236"/>
                    <a:gd name="T14" fmla="*/ 10 w 236"/>
                    <a:gd name="T15" fmla="*/ 72 h 236"/>
                    <a:gd name="T16" fmla="*/ 34 w 236"/>
                    <a:gd name="T17" fmla="*/ 34 h 236"/>
                    <a:gd name="T18" fmla="*/ 72 w 236"/>
                    <a:gd name="T19" fmla="*/ 10 h 236"/>
                    <a:gd name="T20" fmla="*/ 106 w 236"/>
                    <a:gd name="T21" fmla="*/ 0 h 236"/>
                    <a:gd name="T22" fmla="*/ 118 w 236"/>
                    <a:gd name="T23" fmla="*/ 0 h 236"/>
                    <a:gd name="T24" fmla="*/ 142 w 236"/>
                    <a:gd name="T25" fmla="*/ 2 h 236"/>
                    <a:gd name="T26" fmla="*/ 184 w 236"/>
                    <a:gd name="T27" fmla="*/ 20 h 236"/>
                    <a:gd name="T28" fmla="*/ 216 w 236"/>
                    <a:gd name="T29" fmla="*/ 52 h 236"/>
                    <a:gd name="T30" fmla="*/ 234 w 236"/>
                    <a:gd name="T31" fmla="*/ 94 h 236"/>
                    <a:gd name="T32" fmla="*/ 236 w 236"/>
                    <a:gd name="T33" fmla="*/ 118 h 236"/>
                    <a:gd name="T34" fmla="*/ 236 w 236"/>
                    <a:gd name="T35" fmla="*/ 130 h 236"/>
                    <a:gd name="T36" fmla="*/ 226 w 236"/>
                    <a:gd name="T37" fmla="*/ 164 h 236"/>
                    <a:gd name="T38" fmla="*/ 202 w 236"/>
                    <a:gd name="T39" fmla="*/ 200 h 236"/>
                    <a:gd name="T40" fmla="*/ 164 w 236"/>
                    <a:gd name="T41" fmla="*/ 226 h 236"/>
                    <a:gd name="T42" fmla="*/ 130 w 236"/>
                    <a:gd name="T43" fmla="*/ 234 h 236"/>
                    <a:gd name="T44" fmla="*/ 118 w 236"/>
                    <a:gd name="T45" fmla="*/ 236 h 236"/>
                    <a:gd name="T46" fmla="*/ 118 w 236"/>
                    <a:gd name="T47" fmla="*/ 28 h 236"/>
                    <a:gd name="T48" fmla="*/ 84 w 236"/>
                    <a:gd name="T49" fmla="*/ 36 h 236"/>
                    <a:gd name="T50" fmla="*/ 54 w 236"/>
                    <a:gd name="T51" fmla="*/ 54 h 236"/>
                    <a:gd name="T52" fmla="*/ 36 w 236"/>
                    <a:gd name="T53" fmla="*/ 82 h 236"/>
                    <a:gd name="T54" fmla="*/ 28 w 236"/>
                    <a:gd name="T55" fmla="*/ 118 h 236"/>
                    <a:gd name="T56" fmla="*/ 30 w 236"/>
                    <a:gd name="T57" fmla="*/ 136 h 236"/>
                    <a:gd name="T58" fmla="*/ 44 w 236"/>
                    <a:gd name="T59" fmla="*/ 168 h 236"/>
                    <a:gd name="T60" fmla="*/ 68 w 236"/>
                    <a:gd name="T61" fmla="*/ 192 h 236"/>
                    <a:gd name="T62" fmla="*/ 100 w 236"/>
                    <a:gd name="T63" fmla="*/ 206 h 236"/>
                    <a:gd name="T64" fmla="*/ 118 w 236"/>
                    <a:gd name="T65" fmla="*/ 208 h 236"/>
                    <a:gd name="T66" fmla="*/ 154 w 236"/>
                    <a:gd name="T67" fmla="*/ 200 h 236"/>
                    <a:gd name="T68" fmla="*/ 182 w 236"/>
                    <a:gd name="T69" fmla="*/ 182 h 236"/>
                    <a:gd name="T70" fmla="*/ 200 w 236"/>
                    <a:gd name="T71" fmla="*/ 152 h 236"/>
                    <a:gd name="T72" fmla="*/ 208 w 236"/>
                    <a:gd name="T73" fmla="*/ 118 h 236"/>
                    <a:gd name="T74" fmla="*/ 206 w 236"/>
                    <a:gd name="T75" fmla="*/ 100 h 236"/>
                    <a:gd name="T76" fmla="*/ 192 w 236"/>
                    <a:gd name="T77" fmla="*/ 68 h 236"/>
                    <a:gd name="T78" fmla="*/ 168 w 236"/>
                    <a:gd name="T79" fmla="*/ 44 h 236"/>
                    <a:gd name="T80" fmla="*/ 136 w 236"/>
                    <a:gd name="T81" fmla="*/ 30 h 236"/>
                    <a:gd name="T82" fmla="*/ 118 w 236"/>
                    <a:gd name="T83" fmla="*/ 28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36" h="236">
                      <a:moveTo>
                        <a:pt x="118" y="236"/>
                      </a:moveTo>
                      <a:lnTo>
                        <a:pt x="118" y="236"/>
                      </a:lnTo>
                      <a:lnTo>
                        <a:pt x="106" y="234"/>
                      </a:lnTo>
                      <a:lnTo>
                        <a:pt x="94" y="234"/>
                      </a:lnTo>
                      <a:lnTo>
                        <a:pt x="72" y="226"/>
                      </a:lnTo>
                      <a:lnTo>
                        <a:pt x="52" y="216"/>
                      </a:lnTo>
                      <a:lnTo>
                        <a:pt x="34" y="200"/>
                      </a:lnTo>
                      <a:lnTo>
                        <a:pt x="20" y="184"/>
                      </a:lnTo>
                      <a:lnTo>
                        <a:pt x="10" y="164"/>
                      </a:lnTo>
                      <a:lnTo>
                        <a:pt x="2" y="142"/>
                      </a:lnTo>
                      <a:lnTo>
                        <a:pt x="2" y="130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2" y="106"/>
                      </a:lnTo>
                      <a:lnTo>
                        <a:pt x="2" y="94"/>
                      </a:lnTo>
                      <a:lnTo>
                        <a:pt x="10" y="72"/>
                      </a:lnTo>
                      <a:lnTo>
                        <a:pt x="20" y="52"/>
                      </a:lnTo>
                      <a:lnTo>
                        <a:pt x="34" y="34"/>
                      </a:lnTo>
                      <a:lnTo>
                        <a:pt x="52" y="20"/>
                      </a:lnTo>
                      <a:lnTo>
                        <a:pt x="72" y="10"/>
                      </a:lnTo>
                      <a:lnTo>
                        <a:pt x="94" y="2"/>
                      </a:lnTo>
                      <a:lnTo>
                        <a:pt x="106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30" y="0"/>
                      </a:lnTo>
                      <a:lnTo>
                        <a:pt x="142" y="2"/>
                      </a:lnTo>
                      <a:lnTo>
                        <a:pt x="164" y="10"/>
                      </a:lnTo>
                      <a:lnTo>
                        <a:pt x="184" y="20"/>
                      </a:lnTo>
                      <a:lnTo>
                        <a:pt x="202" y="34"/>
                      </a:lnTo>
                      <a:lnTo>
                        <a:pt x="216" y="52"/>
                      </a:lnTo>
                      <a:lnTo>
                        <a:pt x="226" y="72"/>
                      </a:lnTo>
                      <a:lnTo>
                        <a:pt x="234" y="94"/>
                      </a:lnTo>
                      <a:lnTo>
                        <a:pt x="236" y="106"/>
                      </a:lnTo>
                      <a:lnTo>
                        <a:pt x="236" y="118"/>
                      </a:lnTo>
                      <a:lnTo>
                        <a:pt x="236" y="118"/>
                      </a:lnTo>
                      <a:lnTo>
                        <a:pt x="236" y="130"/>
                      </a:lnTo>
                      <a:lnTo>
                        <a:pt x="234" y="142"/>
                      </a:lnTo>
                      <a:lnTo>
                        <a:pt x="226" y="164"/>
                      </a:lnTo>
                      <a:lnTo>
                        <a:pt x="216" y="184"/>
                      </a:lnTo>
                      <a:lnTo>
                        <a:pt x="202" y="200"/>
                      </a:lnTo>
                      <a:lnTo>
                        <a:pt x="184" y="216"/>
                      </a:lnTo>
                      <a:lnTo>
                        <a:pt x="164" y="226"/>
                      </a:lnTo>
                      <a:lnTo>
                        <a:pt x="142" y="234"/>
                      </a:lnTo>
                      <a:lnTo>
                        <a:pt x="130" y="234"/>
                      </a:lnTo>
                      <a:lnTo>
                        <a:pt x="118" y="236"/>
                      </a:lnTo>
                      <a:lnTo>
                        <a:pt x="118" y="236"/>
                      </a:lnTo>
                      <a:close/>
                      <a:moveTo>
                        <a:pt x="118" y="28"/>
                      </a:moveTo>
                      <a:lnTo>
                        <a:pt x="118" y="28"/>
                      </a:lnTo>
                      <a:lnTo>
                        <a:pt x="100" y="30"/>
                      </a:lnTo>
                      <a:lnTo>
                        <a:pt x="84" y="36"/>
                      </a:lnTo>
                      <a:lnTo>
                        <a:pt x="68" y="44"/>
                      </a:lnTo>
                      <a:lnTo>
                        <a:pt x="54" y="54"/>
                      </a:lnTo>
                      <a:lnTo>
                        <a:pt x="44" y="68"/>
                      </a:lnTo>
                      <a:lnTo>
                        <a:pt x="36" y="82"/>
                      </a:lnTo>
                      <a:lnTo>
                        <a:pt x="30" y="100"/>
                      </a:lnTo>
                      <a:lnTo>
                        <a:pt x="28" y="118"/>
                      </a:lnTo>
                      <a:lnTo>
                        <a:pt x="28" y="118"/>
                      </a:lnTo>
                      <a:lnTo>
                        <a:pt x="30" y="136"/>
                      </a:lnTo>
                      <a:lnTo>
                        <a:pt x="36" y="152"/>
                      </a:lnTo>
                      <a:lnTo>
                        <a:pt x="44" y="168"/>
                      </a:lnTo>
                      <a:lnTo>
                        <a:pt x="54" y="182"/>
                      </a:lnTo>
                      <a:lnTo>
                        <a:pt x="68" y="192"/>
                      </a:lnTo>
                      <a:lnTo>
                        <a:pt x="84" y="200"/>
                      </a:lnTo>
                      <a:lnTo>
                        <a:pt x="100" y="206"/>
                      </a:lnTo>
                      <a:lnTo>
                        <a:pt x="118" y="208"/>
                      </a:lnTo>
                      <a:lnTo>
                        <a:pt x="118" y="208"/>
                      </a:lnTo>
                      <a:lnTo>
                        <a:pt x="136" y="206"/>
                      </a:lnTo>
                      <a:lnTo>
                        <a:pt x="154" y="200"/>
                      </a:lnTo>
                      <a:lnTo>
                        <a:pt x="168" y="192"/>
                      </a:lnTo>
                      <a:lnTo>
                        <a:pt x="182" y="182"/>
                      </a:lnTo>
                      <a:lnTo>
                        <a:pt x="192" y="168"/>
                      </a:lnTo>
                      <a:lnTo>
                        <a:pt x="200" y="152"/>
                      </a:lnTo>
                      <a:lnTo>
                        <a:pt x="206" y="136"/>
                      </a:lnTo>
                      <a:lnTo>
                        <a:pt x="208" y="118"/>
                      </a:lnTo>
                      <a:lnTo>
                        <a:pt x="208" y="118"/>
                      </a:lnTo>
                      <a:lnTo>
                        <a:pt x="206" y="100"/>
                      </a:lnTo>
                      <a:lnTo>
                        <a:pt x="200" y="82"/>
                      </a:lnTo>
                      <a:lnTo>
                        <a:pt x="192" y="68"/>
                      </a:lnTo>
                      <a:lnTo>
                        <a:pt x="182" y="54"/>
                      </a:lnTo>
                      <a:lnTo>
                        <a:pt x="168" y="44"/>
                      </a:lnTo>
                      <a:lnTo>
                        <a:pt x="154" y="36"/>
                      </a:lnTo>
                      <a:lnTo>
                        <a:pt x="136" y="30"/>
                      </a:lnTo>
                      <a:lnTo>
                        <a:pt x="118" y="28"/>
                      </a:lnTo>
                      <a:lnTo>
                        <a:pt x="118" y="2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>
                    <a:defRPr/>
                  </a:pPr>
                  <a:endParaRPr lang="en-US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38" name="Freeform 8">
                  <a:extLst>
                    <a:ext uri="{FF2B5EF4-FFF2-40B4-BE49-F238E27FC236}">
                      <a16:creationId xmlns:a16="http://schemas.microsoft.com/office/drawing/2014/main" id="{066686F6-EF6A-4194-AF8E-9416B1AAA8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17360" y="7567432"/>
                  <a:ext cx="476250" cy="523875"/>
                </a:xfrm>
                <a:custGeom>
                  <a:avLst/>
                  <a:gdLst>
                    <a:gd name="T0" fmla="*/ 46 w 300"/>
                    <a:gd name="T1" fmla="*/ 330 h 330"/>
                    <a:gd name="T2" fmla="*/ 32 w 300"/>
                    <a:gd name="T3" fmla="*/ 158 h 330"/>
                    <a:gd name="T4" fmla="*/ 22 w 300"/>
                    <a:gd name="T5" fmla="*/ 114 h 330"/>
                    <a:gd name="T6" fmla="*/ 4 w 300"/>
                    <a:gd name="T7" fmla="*/ 70 h 330"/>
                    <a:gd name="T8" fmla="*/ 6 w 300"/>
                    <a:gd name="T9" fmla="*/ 54 h 330"/>
                    <a:gd name="T10" fmla="*/ 18 w 300"/>
                    <a:gd name="T11" fmla="*/ 42 h 330"/>
                    <a:gd name="T12" fmla="*/ 44 w 300"/>
                    <a:gd name="T13" fmla="*/ 22 h 330"/>
                    <a:gd name="T14" fmla="*/ 74 w 300"/>
                    <a:gd name="T15" fmla="*/ 8 h 330"/>
                    <a:gd name="T16" fmla="*/ 106 w 300"/>
                    <a:gd name="T17" fmla="*/ 2 h 330"/>
                    <a:gd name="T18" fmla="*/ 122 w 300"/>
                    <a:gd name="T19" fmla="*/ 0 h 330"/>
                    <a:gd name="T20" fmla="*/ 154 w 300"/>
                    <a:gd name="T21" fmla="*/ 4 h 330"/>
                    <a:gd name="T22" fmla="*/ 182 w 300"/>
                    <a:gd name="T23" fmla="*/ 14 h 330"/>
                    <a:gd name="T24" fmla="*/ 210 w 300"/>
                    <a:gd name="T25" fmla="*/ 28 h 330"/>
                    <a:gd name="T26" fmla="*/ 232 w 300"/>
                    <a:gd name="T27" fmla="*/ 48 h 330"/>
                    <a:gd name="T28" fmla="*/ 252 w 300"/>
                    <a:gd name="T29" fmla="*/ 72 h 330"/>
                    <a:gd name="T30" fmla="*/ 268 w 300"/>
                    <a:gd name="T31" fmla="*/ 98 h 330"/>
                    <a:gd name="T32" fmla="*/ 280 w 300"/>
                    <a:gd name="T33" fmla="*/ 130 h 330"/>
                    <a:gd name="T34" fmla="*/ 284 w 300"/>
                    <a:gd name="T35" fmla="*/ 162 h 330"/>
                    <a:gd name="T36" fmla="*/ 72 w 300"/>
                    <a:gd name="T37" fmla="*/ 302 h 330"/>
                    <a:gd name="T38" fmla="*/ 256 w 300"/>
                    <a:gd name="T39" fmla="*/ 164 h 330"/>
                    <a:gd name="T40" fmla="*/ 252 w 300"/>
                    <a:gd name="T41" fmla="*/ 140 h 330"/>
                    <a:gd name="T42" fmla="*/ 232 w 300"/>
                    <a:gd name="T43" fmla="*/ 92 h 330"/>
                    <a:gd name="T44" fmla="*/ 208 w 300"/>
                    <a:gd name="T45" fmla="*/ 62 h 330"/>
                    <a:gd name="T46" fmla="*/ 188 w 300"/>
                    <a:gd name="T47" fmla="*/ 46 h 330"/>
                    <a:gd name="T48" fmla="*/ 164 w 300"/>
                    <a:gd name="T49" fmla="*/ 36 h 330"/>
                    <a:gd name="T50" fmla="*/ 136 w 300"/>
                    <a:gd name="T51" fmla="*/ 30 h 330"/>
                    <a:gd name="T52" fmla="*/ 122 w 300"/>
                    <a:gd name="T53" fmla="*/ 28 h 330"/>
                    <a:gd name="T54" fmla="*/ 98 w 300"/>
                    <a:gd name="T55" fmla="*/ 32 h 330"/>
                    <a:gd name="T56" fmla="*/ 52 w 300"/>
                    <a:gd name="T57" fmla="*/ 50 h 330"/>
                    <a:gd name="T58" fmla="*/ 34 w 300"/>
                    <a:gd name="T59" fmla="*/ 66 h 330"/>
                    <a:gd name="T60" fmla="*/ 52 w 300"/>
                    <a:gd name="T61" fmla="*/ 110 h 330"/>
                    <a:gd name="T62" fmla="*/ 60 w 300"/>
                    <a:gd name="T63" fmla="*/ 156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0" h="330">
                      <a:moveTo>
                        <a:pt x="300" y="330"/>
                      </a:moveTo>
                      <a:lnTo>
                        <a:pt x="46" y="330"/>
                      </a:lnTo>
                      <a:lnTo>
                        <a:pt x="32" y="158"/>
                      </a:lnTo>
                      <a:lnTo>
                        <a:pt x="32" y="158"/>
                      </a:lnTo>
                      <a:lnTo>
                        <a:pt x="28" y="136"/>
                      </a:lnTo>
                      <a:lnTo>
                        <a:pt x="22" y="114"/>
                      </a:lnTo>
                      <a:lnTo>
                        <a:pt x="14" y="92"/>
                      </a:lnTo>
                      <a:lnTo>
                        <a:pt x="4" y="70"/>
                      </a:lnTo>
                      <a:lnTo>
                        <a:pt x="0" y="62"/>
                      </a:lnTo>
                      <a:lnTo>
                        <a:pt x="6" y="54"/>
                      </a:lnTo>
                      <a:lnTo>
                        <a:pt x="6" y="54"/>
                      </a:lnTo>
                      <a:lnTo>
                        <a:pt x="18" y="42"/>
                      </a:lnTo>
                      <a:lnTo>
                        <a:pt x="30" y="32"/>
                      </a:lnTo>
                      <a:lnTo>
                        <a:pt x="44" y="22"/>
                      </a:lnTo>
                      <a:lnTo>
                        <a:pt x="58" y="14"/>
                      </a:lnTo>
                      <a:lnTo>
                        <a:pt x="74" y="8"/>
                      </a:lnTo>
                      <a:lnTo>
                        <a:pt x="90" y="4"/>
                      </a:lnTo>
                      <a:lnTo>
                        <a:pt x="106" y="2"/>
                      </a:lnTo>
                      <a:lnTo>
                        <a:pt x="122" y="0"/>
                      </a:lnTo>
                      <a:lnTo>
                        <a:pt x="122" y="0"/>
                      </a:lnTo>
                      <a:lnTo>
                        <a:pt x="138" y="2"/>
                      </a:lnTo>
                      <a:lnTo>
                        <a:pt x="154" y="4"/>
                      </a:lnTo>
                      <a:lnTo>
                        <a:pt x="168" y="8"/>
                      </a:lnTo>
                      <a:lnTo>
                        <a:pt x="182" y="14"/>
                      </a:lnTo>
                      <a:lnTo>
                        <a:pt x="196" y="20"/>
                      </a:lnTo>
                      <a:lnTo>
                        <a:pt x="210" y="28"/>
                      </a:lnTo>
                      <a:lnTo>
                        <a:pt x="222" y="38"/>
                      </a:lnTo>
                      <a:lnTo>
                        <a:pt x="232" y="48"/>
                      </a:lnTo>
                      <a:lnTo>
                        <a:pt x="244" y="58"/>
                      </a:lnTo>
                      <a:lnTo>
                        <a:pt x="252" y="72"/>
                      </a:lnTo>
                      <a:lnTo>
                        <a:pt x="260" y="84"/>
                      </a:lnTo>
                      <a:lnTo>
                        <a:pt x="268" y="98"/>
                      </a:lnTo>
                      <a:lnTo>
                        <a:pt x="274" y="114"/>
                      </a:lnTo>
                      <a:lnTo>
                        <a:pt x="280" y="130"/>
                      </a:lnTo>
                      <a:lnTo>
                        <a:pt x="282" y="146"/>
                      </a:lnTo>
                      <a:lnTo>
                        <a:pt x="284" y="162"/>
                      </a:lnTo>
                      <a:lnTo>
                        <a:pt x="300" y="330"/>
                      </a:lnTo>
                      <a:close/>
                      <a:moveTo>
                        <a:pt x="72" y="302"/>
                      </a:moveTo>
                      <a:lnTo>
                        <a:pt x="268" y="302"/>
                      </a:lnTo>
                      <a:lnTo>
                        <a:pt x="256" y="164"/>
                      </a:lnTo>
                      <a:lnTo>
                        <a:pt x="256" y="164"/>
                      </a:lnTo>
                      <a:lnTo>
                        <a:pt x="252" y="140"/>
                      </a:lnTo>
                      <a:lnTo>
                        <a:pt x="244" y="114"/>
                      </a:lnTo>
                      <a:lnTo>
                        <a:pt x="232" y="92"/>
                      </a:lnTo>
                      <a:lnTo>
                        <a:pt x="216" y="72"/>
                      </a:lnTo>
                      <a:lnTo>
                        <a:pt x="208" y="62"/>
                      </a:lnTo>
                      <a:lnTo>
                        <a:pt x="198" y="54"/>
                      </a:lnTo>
                      <a:lnTo>
                        <a:pt x="188" y="46"/>
                      </a:lnTo>
                      <a:lnTo>
                        <a:pt x="176" y="40"/>
                      </a:lnTo>
                      <a:lnTo>
                        <a:pt x="164" y="36"/>
                      </a:lnTo>
                      <a:lnTo>
                        <a:pt x="150" y="32"/>
                      </a:lnTo>
                      <a:lnTo>
                        <a:pt x="136" y="30"/>
                      </a:lnTo>
                      <a:lnTo>
                        <a:pt x="122" y="28"/>
                      </a:lnTo>
                      <a:lnTo>
                        <a:pt x="122" y="28"/>
                      </a:lnTo>
                      <a:lnTo>
                        <a:pt x="110" y="30"/>
                      </a:lnTo>
                      <a:lnTo>
                        <a:pt x="98" y="32"/>
                      </a:lnTo>
                      <a:lnTo>
                        <a:pt x="74" y="38"/>
                      </a:lnTo>
                      <a:lnTo>
                        <a:pt x="52" y="50"/>
                      </a:lnTo>
                      <a:lnTo>
                        <a:pt x="34" y="66"/>
                      </a:lnTo>
                      <a:lnTo>
                        <a:pt x="34" y="66"/>
                      </a:lnTo>
                      <a:lnTo>
                        <a:pt x="44" y="88"/>
                      </a:lnTo>
                      <a:lnTo>
                        <a:pt x="52" y="110"/>
                      </a:lnTo>
                      <a:lnTo>
                        <a:pt x="56" y="132"/>
                      </a:lnTo>
                      <a:lnTo>
                        <a:pt x="60" y="156"/>
                      </a:lnTo>
                      <a:lnTo>
                        <a:pt x="72" y="30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>
                    <a:defRPr/>
                  </a:pPr>
                  <a:endParaRPr lang="en-US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0B1A333-183F-4DBD-9E61-6E90A404198C}"/>
                  </a:ext>
                </a:extLst>
              </p:cNvPr>
              <p:cNvGrpSpPr/>
              <p:nvPr/>
            </p:nvGrpSpPr>
            <p:grpSpPr>
              <a:xfrm>
                <a:off x="9801823" y="4144911"/>
                <a:ext cx="543681" cy="698359"/>
                <a:chOff x="5108421" y="4689528"/>
                <a:chExt cx="292090" cy="391940"/>
              </a:xfrm>
              <a:solidFill>
                <a:schemeClr val="accent1"/>
              </a:solidFill>
            </p:grpSpPr>
            <p:sp>
              <p:nvSpPr>
                <p:cNvPr id="31" name="Freeform 60">
                  <a:extLst>
                    <a:ext uri="{FF2B5EF4-FFF2-40B4-BE49-F238E27FC236}">
                      <a16:creationId xmlns:a16="http://schemas.microsoft.com/office/drawing/2014/main" id="{0F89218B-280A-45F1-968E-40ECA243F6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08421" y="4689528"/>
                  <a:ext cx="292090" cy="391940"/>
                </a:xfrm>
                <a:custGeom>
                  <a:avLst/>
                  <a:gdLst>
                    <a:gd name="T0" fmla="*/ 717 w 799"/>
                    <a:gd name="T1" fmla="*/ 415 h 1070"/>
                    <a:gd name="T2" fmla="*/ 738 w 799"/>
                    <a:gd name="T3" fmla="*/ 340 h 1070"/>
                    <a:gd name="T4" fmla="*/ 710 w 799"/>
                    <a:gd name="T5" fmla="*/ 261 h 1070"/>
                    <a:gd name="T6" fmla="*/ 357 w 799"/>
                    <a:gd name="T7" fmla="*/ 1 h 1070"/>
                    <a:gd name="T8" fmla="*/ 115 w 799"/>
                    <a:gd name="T9" fmla="*/ 109 h 1070"/>
                    <a:gd name="T10" fmla="*/ 87 w 799"/>
                    <a:gd name="T11" fmla="*/ 624 h 1070"/>
                    <a:gd name="T12" fmla="*/ 68 w 799"/>
                    <a:gd name="T13" fmla="*/ 949 h 1070"/>
                    <a:gd name="T14" fmla="*/ 22 w 799"/>
                    <a:gd name="T15" fmla="*/ 1059 h 1070"/>
                    <a:gd name="T16" fmla="*/ 172 w 799"/>
                    <a:gd name="T17" fmla="*/ 1070 h 1070"/>
                    <a:gd name="T18" fmla="*/ 537 w 799"/>
                    <a:gd name="T19" fmla="*/ 1067 h 1070"/>
                    <a:gd name="T20" fmla="*/ 554 w 799"/>
                    <a:gd name="T21" fmla="*/ 1057 h 1070"/>
                    <a:gd name="T22" fmla="*/ 507 w 799"/>
                    <a:gd name="T23" fmla="*/ 836 h 1070"/>
                    <a:gd name="T24" fmla="*/ 667 w 799"/>
                    <a:gd name="T25" fmla="*/ 831 h 1070"/>
                    <a:gd name="T26" fmla="*/ 694 w 799"/>
                    <a:gd name="T27" fmla="*/ 734 h 1070"/>
                    <a:gd name="T28" fmla="*/ 705 w 799"/>
                    <a:gd name="T29" fmla="*/ 699 h 1070"/>
                    <a:gd name="T30" fmla="*/ 725 w 799"/>
                    <a:gd name="T31" fmla="*/ 667 h 1070"/>
                    <a:gd name="T32" fmla="*/ 731 w 799"/>
                    <a:gd name="T33" fmla="*/ 651 h 1070"/>
                    <a:gd name="T34" fmla="*/ 726 w 799"/>
                    <a:gd name="T35" fmla="*/ 604 h 1070"/>
                    <a:gd name="T36" fmla="*/ 796 w 799"/>
                    <a:gd name="T37" fmla="*/ 555 h 1070"/>
                    <a:gd name="T38" fmla="*/ 736 w 799"/>
                    <a:gd name="T39" fmla="*/ 564 h 1070"/>
                    <a:gd name="T40" fmla="*/ 693 w 799"/>
                    <a:gd name="T41" fmla="*/ 634 h 1070"/>
                    <a:gd name="T42" fmla="*/ 695 w 799"/>
                    <a:gd name="T43" fmla="*/ 644 h 1070"/>
                    <a:gd name="T44" fmla="*/ 682 w 799"/>
                    <a:gd name="T45" fmla="*/ 670 h 1070"/>
                    <a:gd name="T46" fmla="*/ 661 w 799"/>
                    <a:gd name="T47" fmla="*/ 749 h 1070"/>
                    <a:gd name="T48" fmla="*/ 654 w 799"/>
                    <a:gd name="T49" fmla="*/ 797 h 1070"/>
                    <a:gd name="T50" fmla="*/ 475 w 799"/>
                    <a:gd name="T51" fmla="*/ 819 h 1070"/>
                    <a:gd name="T52" fmla="*/ 353 w 799"/>
                    <a:gd name="T53" fmla="*/ 1032 h 1070"/>
                    <a:gd name="T54" fmla="*/ 99 w 799"/>
                    <a:gd name="T55" fmla="*/ 967 h 1070"/>
                    <a:gd name="T56" fmla="*/ 120 w 799"/>
                    <a:gd name="T57" fmla="*/ 609 h 1070"/>
                    <a:gd name="T58" fmla="*/ 141 w 799"/>
                    <a:gd name="T59" fmla="*/ 134 h 1070"/>
                    <a:gd name="T60" fmla="*/ 356 w 799"/>
                    <a:gd name="T61" fmla="*/ 37 h 1070"/>
                    <a:gd name="T62" fmla="*/ 675 w 799"/>
                    <a:gd name="T63" fmla="*/ 269 h 1070"/>
                    <a:gd name="T64" fmla="*/ 694 w 799"/>
                    <a:gd name="T65" fmla="*/ 376 h 1070"/>
                    <a:gd name="T66" fmla="*/ 725 w 799"/>
                    <a:gd name="T67" fmla="*/ 498 h 1070"/>
                    <a:gd name="T68" fmla="*/ 736 w 799"/>
                    <a:gd name="T69" fmla="*/ 564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99" h="1070">
                      <a:moveTo>
                        <a:pt x="754" y="477"/>
                      </a:moveTo>
                      <a:cubicBezTo>
                        <a:pt x="739" y="454"/>
                        <a:pt x="721" y="429"/>
                        <a:pt x="717" y="415"/>
                      </a:cubicBezTo>
                      <a:cubicBezTo>
                        <a:pt x="715" y="407"/>
                        <a:pt x="716" y="406"/>
                        <a:pt x="722" y="398"/>
                      </a:cubicBezTo>
                      <a:cubicBezTo>
                        <a:pt x="730" y="388"/>
                        <a:pt x="742" y="373"/>
                        <a:pt x="738" y="340"/>
                      </a:cubicBezTo>
                      <a:cubicBezTo>
                        <a:pt x="738" y="338"/>
                        <a:pt x="738" y="337"/>
                        <a:pt x="737" y="335"/>
                      </a:cubicBezTo>
                      <a:cubicBezTo>
                        <a:pt x="712" y="268"/>
                        <a:pt x="711" y="267"/>
                        <a:pt x="710" y="261"/>
                      </a:cubicBezTo>
                      <a:cubicBezTo>
                        <a:pt x="709" y="255"/>
                        <a:pt x="707" y="245"/>
                        <a:pt x="694" y="205"/>
                      </a:cubicBezTo>
                      <a:cubicBezTo>
                        <a:pt x="663" y="108"/>
                        <a:pt x="534" y="4"/>
                        <a:pt x="357" y="1"/>
                      </a:cubicBezTo>
                      <a:cubicBezTo>
                        <a:pt x="275" y="0"/>
                        <a:pt x="185" y="39"/>
                        <a:pt x="117" y="107"/>
                      </a:cubicBezTo>
                      <a:cubicBezTo>
                        <a:pt x="116" y="107"/>
                        <a:pt x="116" y="108"/>
                        <a:pt x="115" y="109"/>
                      </a:cubicBezTo>
                      <a:cubicBezTo>
                        <a:pt x="38" y="184"/>
                        <a:pt x="0" y="282"/>
                        <a:pt x="12" y="378"/>
                      </a:cubicBezTo>
                      <a:cubicBezTo>
                        <a:pt x="25" y="483"/>
                        <a:pt x="58" y="558"/>
                        <a:pt x="87" y="624"/>
                      </a:cubicBezTo>
                      <a:cubicBezTo>
                        <a:pt x="111" y="679"/>
                        <a:pt x="132" y="726"/>
                        <a:pt x="132" y="775"/>
                      </a:cubicBezTo>
                      <a:cubicBezTo>
                        <a:pt x="133" y="841"/>
                        <a:pt x="100" y="896"/>
                        <a:pt x="68" y="949"/>
                      </a:cubicBezTo>
                      <a:cubicBezTo>
                        <a:pt x="49" y="981"/>
                        <a:pt x="30" y="1011"/>
                        <a:pt x="20" y="1043"/>
                      </a:cubicBezTo>
                      <a:cubicBezTo>
                        <a:pt x="18" y="1048"/>
                        <a:pt x="19" y="1054"/>
                        <a:pt x="22" y="1059"/>
                      </a:cubicBezTo>
                      <a:cubicBezTo>
                        <a:pt x="25" y="1063"/>
                        <a:pt x="30" y="1066"/>
                        <a:pt x="36" y="1067"/>
                      </a:cubicBezTo>
                      <a:cubicBezTo>
                        <a:pt x="70" y="1070"/>
                        <a:pt x="118" y="1070"/>
                        <a:pt x="172" y="1070"/>
                      </a:cubicBezTo>
                      <a:cubicBezTo>
                        <a:pt x="228" y="1070"/>
                        <a:pt x="292" y="1069"/>
                        <a:pt x="354" y="1068"/>
                      </a:cubicBezTo>
                      <a:cubicBezTo>
                        <a:pt x="423" y="1067"/>
                        <a:pt x="488" y="1066"/>
                        <a:pt x="537" y="1067"/>
                      </a:cubicBezTo>
                      <a:cubicBezTo>
                        <a:pt x="537" y="1067"/>
                        <a:pt x="537" y="1067"/>
                        <a:pt x="537" y="1067"/>
                      </a:cubicBezTo>
                      <a:cubicBezTo>
                        <a:pt x="544" y="1067"/>
                        <a:pt x="551" y="1063"/>
                        <a:pt x="554" y="1057"/>
                      </a:cubicBezTo>
                      <a:cubicBezTo>
                        <a:pt x="557" y="1050"/>
                        <a:pt x="556" y="1043"/>
                        <a:pt x="551" y="1037"/>
                      </a:cubicBezTo>
                      <a:cubicBezTo>
                        <a:pt x="460" y="925"/>
                        <a:pt x="493" y="863"/>
                        <a:pt x="507" y="836"/>
                      </a:cubicBezTo>
                      <a:cubicBezTo>
                        <a:pt x="512" y="827"/>
                        <a:pt x="537" y="830"/>
                        <a:pt x="562" y="834"/>
                      </a:cubicBezTo>
                      <a:cubicBezTo>
                        <a:pt x="593" y="838"/>
                        <a:pt x="632" y="844"/>
                        <a:pt x="667" y="831"/>
                      </a:cubicBezTo>
                      <a:cubicBezTo>
                        <a:pt x="686" y="824"/>
                        <a:pt x="698" y="813"/>
                        <a:pt x="704" y="799"/>
                      </a:cubicBezTo>
                      <a:cubicBezTo>
                        <a:pt x="713" y="776"/>
                        <a:pt x="703" y="753"/>
                        <a:pt x="694" y="734"/>
                      </a:cubicBezTo>
                      <a:cubicBezTo>
                        <a:pt x="691" y="728"/>
                        <a:pt x="687" y="719"/>
                        <a:pt x="687" y="715"/>
                      </a:cubicBezTo>
                      <a:cubicBezTo>
                        <a:pt x="690" y="708"/>
                        <a:pt x="696" y="704"/>
                        <a:pt x="705" y="699"/>
                      </a:cubicBezTo>
                      <a:cubicBezTo>
                        <a:pt x="711" y="695"/>
                        <a:pt x="718" y="692"/>
                        <a:pt x="722" y="685"/>
                      </a:cubicBezTo>
                      <a:cubicBezTo>
                        <a:pt x="727" y="678"/>
                        <a:pt x="726" y="671"/>
                        <a:pt x="725" y="667"/>
                      </a:cubicBezTo>
                      <a:cubicBezTo>
                        <a:pt x="725" y="667"/>
                        <a:pt x="725" y="666"/>
                        <a:pt x="725" y="666"/>
                      </a:cubicBezTo>
                      <a:cubicBezTo>
                        <a:pt x="728" y="662"/>
                        <a:pt x="730" y="657"/>
                        <a:pt x="731" y="651"/>
                      </a:cubicBezTo>
                      <a:cubicBezTo>
                        <a:pt x="733" y="643"/>
                        <a:pt x="731" y="635"/>
                        <a:pt x="728" y="626"/>
                      </a:cubicBezTo>
                      <a:cubicBezTo>
                        <a:pt x="727" y="620"/>
                        <a:pt x="724" y="608"/>
                        <a:pt x="726" y="604"/>
                      </a:cubicBezTo>
                      <a:cubicBezTo>
                        <a:pt x="729" y="602"/>
                        <a:pt x="738" y="600"/>
                        <a:pt x="744" y="599"/>
                      </a:cubicBezTo>
                      <a:cubicBezTo>
                        <a:pt x="764" y="595"/>
                        <a:pt x="799" y="587"/>
                        <a:pt x="796" y="555"/>
                      </a:cubicBezTo>
                      <a:cubicBezTo>
                        <a:pt x="795" y="536"/>
                        <a:pt x="780" y="513"/>
                        <a:pt x="754" y="477"/>
                      </a:cubicBezTo>
                      <a:close/>
                      <a:moveTo>
                        <a:pt x="736" y="564"/>
                      </a:moveTo>
                      <a:cubicBezTo>
                        <a:pt x="720" y="567"/>
                        <a:pt x="705" y="570"/>
                        <a:pt x="696" y="582"/>
                      </a:cubicBezTo>
                      <a:cubicBezTo>
                        <a:pt x="685" y="599"/>
                        <a:pt x="690" y="619"/>
                        <a:pt x="693" y="634"/>
                      </a:cubicBezTo>
                      <a:cubicBezTo>
                        <a:pt x="694" y="637"/>
                        <a:pt x="695" y="642"/>
                        <a:pt x="696" y="644"/>
                      </a:cubicBezTo>
                      <a:cubicBezTo>
                        <a:pt x="695" y="644"/>
                        <a:pt x="695" y="644"/>
                        <a:pt x="695" y="644"/>
                      </a:cubicBezTo>
                      <a:cubicBezTo>
                        <a:pt x="692" y="646"/>
                        <a:pt x="684" y="650"/>
                        <a:pt x="682" y="660"/>
                      </a:cubicBezTo>
                      <a:cubicBezTo>
                        <a:pt x="682" y="662"/>
                        <a:pt x="681" y="666"/>
                        <a:pt x="682" y="670"/>
                      </a:cubicBezTo>
                      <a:cubicBezTo>
                        <a:pt x="672" y="676"/>
                        <a:pt x="659" y="686"/>
                        <a:pt x="652" y="704"/>
                      </a:cubicBezTo>
                      <a:cubicBezTo>
                        <a:pt x="648" y="719"/>
                        <a:pt x="654" y="733"/>
                        <a:pt x="661" y="749"/>
                      </a:cubicBezTo>
                      <a:cubicBezTo>
                        <a:pt x="667" y="761"/>
                        <a:pt x="674" y="777"/>
                        <a:pt x="671" y="785"/>
                      </a:cubicBezTo>
                      <a:cubicBezTo>
                        <a:pt x="668" y="791"/>
                        <a:pt x="660" y="795"/>
                        <a:pt x="654" y="797"/>
                      </a:cubicBezTo>
                      <a:cubicBezTo>
                        <a:pt x="628" y="807"/>
                        <a:pt x="596" y="802"/>
                        <a:pt x="567" y="798"/>
                      </a:cubicBezTo>
                      <a:cubicBezTo>
                        <a:pt x="530" y="793"/>
                        <a:pt x="492" y="787"/>
                        <a:pt x="475" y="819"/>
                      </a:cubicBezTo>
                      <a:cubicBezTo>
                        <a:pt x="453" y="863"/>
                        <a:pt x="432" y="930"/>
                        <a:pt x="501" y="1031"/>
                      </a:cubicBezTo>
                      <a:cubicBezTo>
                        <a:pt x="458" y="1031"/>
                        <a:pt x="407" y="1032"/>
                        <a:pt x="353" y="1032"/>
                      </a:cubicBezTo>
                      <a:cubicBezTo>
                        <a:pt x="250" y="1034"/>
                        <a:pt x="136" y="1036"/>
                        <a:pt x="63" y="1032"/>
                      </a:cubicBezTo>
                      <a:cubicBezTo>
                        <a:pt x="72" y="1011"/>
                        <a:pt x="85" y="990"/>
                        <a:pt x="99" y="967"/>
                      </a:cubicBezTo>
                      <a:cubicBezTo>
                        <a:pt x="132" y="913"/>
                        <a:pt x="169" y="851"/>
                        <a:pt x="168" y="774"/>
                      </a:cubicBezTo>
                      <a:cubicBezTo>
                        <a:pt x="168" y="718"/>
                        <a:pt x="146" y="668"/>
                        <a:pt x="120" y="609"/>
                      </a:cubicBezTo>
                      <a:cubicBezTo>
                        <a:pt x="92" y="546"/>
                        <a:pt x="60" y="473"/>
                        <a:pt x="48" y="374"/>
                      </a:cubicBezTo>
                      <a:cubicBezTo>
                        <a:pt x="38" y="289"/>
                        <a:pt x="71" y="202"/>
                        <a:pt x="141" y="134"/>
                      </a:cubicBezTo>
                      <a:cubicBezTo>
                        <a:pt x="141" y="134"/>
                        <a:pt x="141" y="134"/>
                        <a:pt x="141" y="133"/>
                      </a:cubicBezTo>
                      <a:cubicBezTo>
                        <a:pt x="203" y="72"/>
                        <a:pt x="283" y="36"/>
                        <a:pt x="356" y="37"/>
                      </a:cubicBezTo>
                      <a:cubicBezTo>
                        <a:pt x="511" y="39"/>
                        <a:pt x="632" y="130"/>
                        <a:pt x="659" y="216"/>
                      </a:cubicBezTo>
                      <a:cubicBezTo>
                        <a:pt x="672" y="254"/>
                        <a:pt x="674" y="263"/>
                        <a:pt x="675" y="269"/>
                      </a:cubicBezTo>
                      <a:cubicBezTo>
                        <a:pt x="677" y="278"/>
                        <a:pt x="677" y="279"/>
                        <a:pt x="703" y="346"/>
                      </a:cubicBezTo>
                      <a:cubicBezTo>
                        <a:pt x="704" y="362"/>
                        <a:pt x="700" y="368"/>
                        <a:pt x="694" y="376"/>
                      </a:cubicBezTo>
                      <a:cubicBezTo>
                        <a:pt x="686" y="385"/>
                        <a:pt x="675" y="399"/>
                        <a:pt x="682" y="425"/>
                      </a:cubicBezTo>
                      <a:cubicBezTo>
                        <a:pt x="688" y="445"/>
                        <a:pt x="706" y="470"/>
                        <a:pt x="725" y="498"/>
                      </a:cubicBezTo>
                      <a:cubicBezTo>
                        <a:pt x="738" y="517"/>
                        <a:pt x="759" y="546"/>
                        <a:pt x="760" y="557"/>
                      </a:cubicBezTo>
                      <a:cubicBezTo>
                        <a:pt x="757" y="559"/>
                        <a:pt x="744" y="562"/>
                        <a:pt x="736" y="5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>
                    <a:defRPr/>
                  </a:pPr>
                  <a:endParaRPr lang="en-US" sz="1000" kern="0" dirty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DD544BE7-2CA8-4893-AB86-696610363B10}"/>
                    </a:ext>
                  </a:extLst>
                </p:cNvPr>
                <p:cNvGrpSpPr/>
                <p:nvPr/>
              </p:nvGrpSpPr>
              <p:grpSpPr>
                <a:xfrm flipH="1">
                  <a:off x="5150070" y="4729400"/>
                  <a:ext cx="169642" cy="170287"/>
                  <a:chOff x="11236297" y="3542579"/>
                  <a:chExt cx="456056" cy="457787"/>
                </a:xfrm>
                <a:grpFill/>
              </p:grpSpPr>
              <p:sp>
                <p:nvSpPr>
                  <p:cNvPr id="33" name="Freeform 26">
                    <a:extLst>
                      <a:ext uri="{FF2B5EF4-FFF2-40B4-BE49-F238E27FC236}">
                        <a16:creationId xmlns:a16="http://schemas.microsoft.com/office/drawing/2014/main" id="{916A2FF8-0325-46A2-8546-2231AA7FAA8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315623" y="3622194"/>
                    <a:ext cx="297403" cy="298557"/>
                  </a:xfrm>
                  <a:custGeom>
                    <a:avLst/>
                    <a:gdLst>
                      <a:gd name="T0" fmla="*/ 270 w 541"/>
                      <a:gd name="T1" fmla="*/ 0 h 541"/>
                      <a:gd name="T2" fmla="*/ 0 w 541"/>
                      <a:gd name="T3" fmla="*/ 270 h 541"/>
                      <a:gd name="T4" fmla="*/ 270 w 541"/>
                      <a:gd name="T5" fmla="*/ 541 h 541"/>
                      <a:gd name="T6" fmla="*/ 541 w 541"/>
                      <a:gd name="T7" fmla="*/ 270 h 541"/>
                      <a:gd name="T8" fmla="*/ 270 w 541"/>
                      <a:gd name="T9" fmla="*/ 0 h 541"/>
                      <a:gd name="T10" fmla="*/ 270 w 541"/>
                      <a:gd name="T11" fmla="*/ 505 h 541"/>
                      <a:gd name="T12" fmla="*/ 36 w 541"/>
                      <a:gd name="T13" fmla="*/ 270 h 541"/>
                      <a:gd name="T14" fmla="*/ 270 w 541"/>
                      <a:gd name="T15" fmla="*/ 36 h 541"/>
                      <a:gd name="T16" fmla="*/ 505 w 541"/>
                      <a:gd name="T17" fmla="*/ 270 h 541"/>
                      <a:gd name="T18" fmla="*/ 270 w 541"/>
                      <a:gd name="T19" fmla="*/ 505 h 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41" h="541">
                        <a:moveTo>
                          <a:pt x="270" y="0"/>
                        </a:moveTo>
                        <a:cubicBezTo>
                          <a:pt x="121" y="0"/>
                          <a:pt x="0" y="121"/>
                          <a:pt x="0" y="270"/>
                        </a:cubicBezTo>
                        <a:cubicBezTo>
                          <a:pt x="0" y="419"/>
                          <a:pt x="121" y="541"/>
                          <a:pt x="270" y="541"/>
                        </a:cubicBezTo>
                        <a:cubicBezTo>
                          <a:pt x="419" y="541"/>
                          <a:pt x="541" y="419"/>
                          <a:pt x="541" y="270"/>
                        </a:cubicBezTo>
                        <a:cubicBezTo>
                          <a:pt x="541" y="121"/>
                          <a:pt x="419" y="0"/>
                          <a:pt x="270" y="0"/>
                        </a:cubicBezTo>
                        <a:close/>
                        <a:moveTo>
                          <a:pt x="270" y="505"/>
                        </a:moveTo>
                        <a:cubicBezTo>
                          <a:pt x="141" y="505"/>
                          <a:pt x="36" y="400"/>
                          <a:pt x="36" y="270"/>
                        </a:cubicBezTo>
                        <a:cubicBezTo>
                          <a:pt x="36" y="141"/>
                          <a:pt x="141" y="36"/>
                          <a:pt x="270" y="36"/>
                        </a:cubicBezTo>
                        <a:cubicBezTo>
                          <a:pt x="400" y="36"/>
                          <a:pt x="505" y="141"/>
                          <a:pt x="505" y="270"/>
                        </a:cubicBezTo>
                        <a:cubicBezTo>
                          <a:pt x="505" y="400"/>
                          <a:pt x="400" y="505"/>
                          <a:pt x="270" y="505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225">
                      <a:defRPr/>
                    </a:pPr>
                    <a:endParaRPr lang="en-US" sz="100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4" name="Freeform 27">
                    <a:extLst>
                      <a:ext uri="{FF2B5EF4-FFF2-40B4-BE49-F238E27FC236}">
                        <a16:creationId xmlns:a16="http://schemas.microsoft.com/office/drawing/2014/main" id="{730DB62D-75AC-4A72-B74A-115AE66708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236297" y="3542579"/>
                    <a:ext cx="456056" cy="457787"/>
                  </a:xfrm>
                  <a:custGeom>
                    <a:avLst/>
                    <a:gdLst>
                      <a:gd name="T0" fmla="*/ 802 w 829"/>
                      <a:gd name="T1" fmla="*/ 311 h 829"/>
                      <a:gd name="T2" fmla="*/ 708 w 829"/>
                      <a:gd name="T3" fmla="*/ 231 h 829"/>
                      <a:gd name="T4" fmla="*/ 683 w 829"/>
                      <a:gd name="T5" fmla="*/ 97 h 829"/>
                      <a:gd name="T6" fmla="*/ 615 w 829"/>
                      <a:gd name="T7" fmla="*/ 67 h 829"/>
                      <a:gd name="T8" fmla="*/ 493 w 829"/>
                      <a:gd name="T9" fmla="*/ 77 h 829"/>
                      <a:gd name="T10" fmla="*/ 380 w 829"/>
                      <a:gd name="T11" fmla="*/ 0 h 829"/>
                      <a:gd name="T12" fmla="*/ 311 w 829"/>
                      <a:gd name="T13" fmla="*/ 26 h 829"/>
                      <a:gd name="T14" fmla="*/ 232 w 829"/>
                      <a:gd name="T15" fmla="*/ 122 h 829"/>
                      <a:gd name="T16" fmla="*/ 97 w 829"/>
                      <a:gd name="T17" fmla="*/ 146 h 829"/>
                      <a:gd name="T18" fmla="*/ 67 w 829"/>
                      <a:gd name="T19" fmla="*/ 213 h 829"/>
                      <a:gd name="T20" fmla="*/ 78 w 829"/>
                      <a:gd name="T21" fmla="*/ 337 h 829"/>
                      <a:gd name="T22" fmla="*/ 0 w 829"/>
                      <a:gd name="T23" fmla="*/ 449 h 829"/>
                      <a:gd name="T24" fmla="*/ 26 w 829"/>
                      <a:gd name="T25" fmla="*/ 518 h 829"/>
                      <a:gd name="T26" fmla="*/ 121 w 829"/>
                      <a:gd name="T27" fmla="*/ 597 h 829"/>
                      <a:gd name="T28" fmla="*/ 146 w 829"/>
                      <a:gd name="T29" fmla="*/ 732 h 829"/>
                      <a:gd name="T30" fmla="*/ 213 w 829"/>
                      <a:gd name="T31" fmla="*/ 762 h 829"/>
                      <a:gd name="T32" fmla="*/ 337 w 829"/>
                      <a:gd name="T33" fmla="*/ 751 h 829"/>
                      <a:gd name="T34" fmla="*/ 449 w 829"/>
                      <a:gd name="T35" fmla="*/ 829 h 829"/>
                      <a:gd name="T36" fmla="*/ 518 w 829"/>
                      <a:gd name="T37" fmla="*/ 802 h 829"/>
                      <a:gd name="T38" fmla="*/ 597 w 829"/>
                      <a:gd name="T39" fmla="*/ 707 h 829"/>
                      <a:gd name="T40" fmla="*/ 732 w 829"/>
                      <a:gd name="T41" fmla="*/ 683 h 829"/>
                      <a:gd name="T42" fmla="*/ 762 w 829"/>
                      <a:gd name="T43" fmla="*/ 615 h 829"/>
                      <a:gd name="T44" fmla="*/ 751 w 829"/>
                      <a:gd name="T45" fmla="*/ 492 h 829"/>
                      <a:gd name="T46" fmla="*/ 829 w 829"/>
                      <a:gd name="T47" fmla="*/ 380 h 829"/>
                      <a:gd name="T48" fmla="*/ 721 w 829"/>
                      <a:gd name="T49" fmla="*/ 455 h 829"/>
                      <a:gd name="T50" fmla="*/ 757 w 829"/>
                      <a:gd name="T51" fmla="*/ 576 h 829"/>
                      <a:gd name="T52" fmla="*/ 659 w 829"/>
                      <a:gd name="T53" fmla="*/ 627 h 829"/>
                      <a:gd name="T54" fmla="*/ 605 w 829"/>
                      <a:gd name="T55" fmla="*/ 658 h 829"/>
                      <a:gd name="T56" fmla="*/ 542 w 829"/>
                      <a:gd name="T57" fmla="*/ 771 h 829"/>
                      <a:gd name="T58" fmla="*/ 437 w 829"/>
                      <a:gd name="T59" fmla="*/ 739 h 829"/>
                      <a:gd name="T60" fmla="*/ 377 w 829"/>
                      <a:gd name="T61" fmla="*/ 722 h 829"/>
                      <a:gd name="T62" fmla="*/ 253 w 829"/>
                      <a:gd name="T63" fmla="*/ 757 h 829"/>
                      <a:gd name="T64" fmla="*/ 203 w 829"/>
                      <a:gd name="T65" fmla="*/ 658 h 829"/>
                      <a:gd name="T66" fmla="*/ 170 w 829"/>
                      <a:gd name="T67" fmla="*/ 604 h 829"/>
                      <a:gd name="T68" fmla="*/ 58 w 829"/>
                      <a:gd name="T69" fmla="*/ 542 h 829"/>
                      <a:gd name="T70" fmla="*/ 90 w 829"/>
                      <a:gd name="T71" fmla="*/ 437 h 829"/>
                      <a:gd name="T72" fmla="*/ 106 w 829"/>
                      <a:gd name="T73" fmla="*/ 378 h 829"/>
                      <a:gd name="T74" fmla="*/ 72 w 829"/>
                      <a:gd name="T75" fmla="*/ 253 h 829"/>
                      <a:gd name="T76" fmla="*/ 171 w 829"/>
                      <a:gd name="T77" fmla="*/ 203 h 829"/>
                      <a:gd name="T78" fmla="*/ 224 w 829"/>
                      <a:gd name="T79" fmla="*/ 171 h 829"/>
                      <a:gd name="T80" fmla="*/ 287 w 829"/>
                      <a:gd name="T81" fmla="*/ 58 h 829"/>
                      <a:gd name="T82" fmla="*/ 392 w 829"/>
                      <a:gd name="T83" fmla="*/ 90 h 829"/>
                      <a:gd name="T84" fmla="*/ 455 w 829"/>
                      <a:gd name="T85" fmla="*/ 107 h 829"/>
                      <a:gd name="T86" fmla="*/ 576 w 829"/>
                      <a:gd name="T87" fmla="*/ 72 h 829"/>
                      <a:gd name="T88" fmla="*/ 627 w 829"/>
                      <a:gd name="T89" fmla="*/ 170 h 829"/>
                      <a:gd name="T90" fmla="*/ 659 w 829"/>
                      <a:gd name="T91" fmla="*/ 226 h 829"/>
                      <a:gd name="T92" fmla="*/ 771 w 829"/>
                      <a:gd name="T93" fmla="*/ 286 h 829"/>
                      <a:gd name="T94" fmla="*/ 737 w 829"/>
                      <a:gd name="T95" fmla="*/ 392 h 8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29" h="829">
                        <a:moveTo>
                          <a:pt x="813" y="362"/>
                        </a:moveTo>
                        <a:cubicBezTo>
                          <a:pt x="755" y="357"/>
                          <a:pt x="755" y="357"/>
                          <a:pt x="755" y="357"/>
                        </a:cubicBezTo>
                        <a:cubicBezTo>
                          <a:pt x="755" y="350"/>
                          <a:pt x="753" y="344"/>
                          <a:pt x="752" y="337"/>
                        </a:cubicBezTo>
                        <a:cubicBezTo>
                          <a:pt x="802" y="311"/>
                          <a:pt x="802" y="311"/>
                          <a:pt x="802" y="311"/>
                        </a:cubicBezTo>
                        <a:cubicBezTo>
                          <a:pt x="811" y="307"/>
                          <a:pt x="814" y="297"/>
                          <a:pt x="811" y="288"/>
                        </a:cubicBezTo>
                        <a:cubicBezTo>
                          <a:pt x="785" y="224"/>
                          <a:pt x="785" y="224"/>
                          <a:pt x="785" y="224"/>
                        </a:cubicBezTo>
                        <a:cubicBezTo>
                          <a:pt x="781" y="216"/>
                          <a:pt x="771" y="211"/>
                          <a:pt x="763" y="214"/>
                        </a:cubicBezTo>
                        <a:cubicBezTo>
                          <a:pt x="708" y="231"/>
                          <a:pt x="708" y="231"/>
                          <a:pt x="708" y="231"/>
                        </a:cubicBezTo>
                        <a:cubicBezTo>
                          <a:pt x="704" y="225"/>
                          <a:pt x="700" y="219"/>
                          <a:pt x="696" y="214"/>
                        </a:cubicBezTo>
                        <a:cubicBezTo>
                          <a:pt x="733" y="170"/>
                          <a:pt x="733" y="170"/>
                          <a:pt x="733" y="170"/>
                        </a:cubicBezTo>
                        <a:cubicBezTo>
                          <a:pt x="739" y="163"/>
                          <a:pt x="738" y="152"/>
                          <a:pt x="732" y="146"/>
                        </a:cubicBezTo>
                        <a:cubicBezTo>
                          <a:pt x="683" y="97"/>
                          <a:pt x="683" y="97"/>
                          <a:pt x="683" y="97"/>
                        </a:cubicBezTo>
                        <a:cubicBezTo>
                          <a:pt x="677" y="90"/>
                          <a:pt x="666" y="90"/>
                          <a:pt x="659" y="96"/>
                        </a:cubicBezTo>
                        <a:cubicBezTo>
                          <a:pt x="615" y="132"/>
                          <a:pt x="615" y="132"/>
                          <a:pt x="615" y="132"/>
                        </a:cubicBezTo>
                        <a:cubicBezTo>
                          <a:pt x="610" y="128"/>
                          <a:pt x="604" y="124"/>
                          <a:pt x="598" y="121"/>
                        </a:cubicBezTo>
                        <a:cubicBezTo>
                          <a:pt x="615" y="67"/>
                          <a:pt x="615" y="67"/>
                          <a:pt x="615" y="67"/>
                        </a:cubicBezTo>
                        <a:cubicBezTo>
                          <a:pt x="618" y="58"/>
                          <a:pt x="614" y="48"/>
                          <a:pt x="605" y="45"/>
                        </a:cubicBezTo>
                        <a:cubicBezTo>
                          <a:pt x="542" y="18"/>
                          <a:pt x="542" y="18"/>
                          <a:pt x="542" y="18"/>
                        </a:cubicBezTo>
                        <a:cubicBezTo>
                          <a:pt x="533" y="15"/>
                          <a:pt x="523" y="18"/>
                          <a:pt x="519" y="27"/>
                        </a:cubicBezTo>
                        <a:cubicBezTo>
                          <a:pt x="493" y="77"/>
                          <a:pt x="493" y="77"/>
                          <a:pt x="493" y="77"/>
                        </a:cubicBezTo>
                        <a:cubicBezTo>
                          <a:pt x="486" y="75"/>
                          <a:pt x="479" y="74"/>
                          <a:pt x="472" y="73"/>
                        </a:cubicBezTo>
                        <a:cubicBezTo>
                          <a:pt x="467" y="16"/>
                          <a:pt x="467" y="16"/>
                          <a:pt x="467" y="16"/>
                        </a:cubicBezTo>
                        <a:cubicBezTo>
                          <a:pt x="466" y="7"/>
                          <a:pt x="458" y="0"/>
                          <a:pt x="449" y="0"/>
                        </a:cubicBezTo>
                        <a:cubicBezTo>
                          <a:pt x="380" y="0"/>
                          <a:pt x="380" y="0"/>
                          <a:pt x="380" y="0"/>
                        </a:cubicBezTo>
                        <a:cubicBezTo>
                          <a:pt x="371" y="0"/>
                          <a:pt x="363" y="7"/>
                          <a:pt x="362" y="16"/>
                        </a:cubicBezTo>
                        <a:cubicBezTo>
                          <a:pt x="357" y="72"/>
                          <a:pt x="357" y="72"/>
                          <a:pt x="357" y="72"/>
                        </a:cubicBezTo>
                        <a:cubicBezTo>
                          <a:pt x="350" y="73"/>
                          <a:pt x="344" y="75"/>
                          <a:pt x="337" y="77"/>
                        </a:cubicBezTo>
                        <a:cubicBezTo>
                          <a:pt x="311" y="26"/>
                          <a:pt x="311" y="26"/>
                          <a:pt x="311" y="26"/>
                        </a:cubicBezTo>
                        <a:cubicBezTo>
                          <a:pt x="307" y="18"/>
                          <a:pt x="297" y="14"/>
                          <a:pt x="288" y="18"/>
                        </a:cubicBezTo>
                        <a:cubicBezTo>
                          <a:pt x="224" y="44"/>
                          <a:pt x="224" y="44"/>
                          <a:pt x="224" y="44"/>
                        </a:cubicBezTo>
                        <a:cubicBezTo>
                          <a:pt x="216" y="48"/>
                          <a:pt x="211" y="57"/>
                          <a:pt x="214" y="66"/>
                        </a:cubicBezTo>
                        <a:cubicBezTo>
                          <a:pt x="232" y="122"/>
                          <a:pt x="232" y="122"/>
                          <a:pt x="232" y="122"/>
                        </a:cubicBezTo>
                        <a:cubicBezTo>
                          <a:pt x="215" y="134"/>
                          <a:pt x="215" y="134"/>
                          <a:pt x="215" y="134"/>
                        </a:cubicBezTo>
                        <a:cubicBezTo>
                          <a:pt x="170" y="96"/>
                          <a:pt x="170" y="96"/>
                          <a:pt x="170" y="96"/>
                        </a:cubicBezTo>
                        <a:cubicBezTo>
                          <a:pt x="163" y="90"/>
                          <a:pt x="152" y="90"/>
                          <a:pt x="146" y="97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0" y="152"/>
                          <a:pt x="90" y="163"/>
                          <a:pt x="96" y="170"/>
                        </a:cubicBezTo>
                        <a:cubicBezTo>
                          <a:pt x="134" y="215"/>
                          <a:pt x="134" y="215"/>
                          <a:pt x="134" y="215"/>
                        </a:cubicBezTo>
                        <a:cubicBezTo>
                          <a:pt x="122" y="231"/>
                          <a:pt x="122" y="231"/>
                          <a:pt x="122" y="231"/>
                        </a:cubicBezTo>
                        <a:cubicBezTo>
                          <a:pt x="67" y="213"/>
                          <a:pt x="67" y="213"/>
                          <a:pt x="67" y="213"/>
                        </a:cubicBezTo>
                        <a:cubicBezTo>
                          <a:pt x="58" y="211"/>
                          <a:pt x="48" y="215"/>
                          <a:pt x="45" y="224"/>
                        </a:cubicBezTo>
                        <a:cubicBezTo>
                          <a:pt x="18" y="287"/>
                          <a:pt x="18" y="287"/>
                          <a:pt x="18" y="287"/>
                        </a:cubicBezTo>
                        <a:cubicBezTo>
                          <a:pt x="15" y="296"/>
                          <a:pt x="18" y="306"/>
                          <a:pt x="27" y="310"/>
                        </a:cubicBezTo>
                        <a:cubicBezTo>
                          <a:pt x="78" y="337"/>
                          <a:pt x="78" y="337"/>
                          <a:pt x="78" y="337"/>
                        </a:cubicBezTo>
                        <a:cubicBezTo>
                          <a:pt x="74" y="357"/>
                          <a:pt x="74" y="357"/>
                          <a:pt x="74" y="357"/>
                        </a:cubicBezTo>
                        <a:cubicBezTo>
                          <a:pt x="16" y="362"/>
                          <a:pt x="16" y="362"/>
                          <a:pt x="16" y="362"/>
                        </a:cubicBezTo>
                        <a:cubicBezTo>
                          <a:pt x="7" y="363"/>
                          <a:pt x="0" y="371"/>
                          <a:pt x="0" y="380"/>
                        </a:cubicBezTo>
                        <a:cubicBezTo>
                          <a:pt x="0" y="449"/>
                          <a:pt x="0" y="449"/>
                          <a:pt x="0" y="449"/>
                        </a:cubicBezTo>
                        <a:cubicBezTo>
                          <a:pt x="0" y="458"/>
                          <a:pt x="7" y="466"/>
                          <a:pt x="16" y="467"/>
                        </a:cubicBezTo>
                        <a:cubicBezTo>
                          <a:pt x="73" y="472"/>
                          <a:pt x="73" y="472"/>
                          <a:pt x="73" y="472"/>
                        </a:cubicBezTo>
                        <a:cubicBezTo>
                          <a:pt x="74" y="478"/>
                          <a:pt x="75" y="485"/>
                          <a:pt x="77" y="492"/>
                        </a:cubicBezTo>
                        <a:cubicBezTo>
                          <a:pt x="26" y="518"/>
                          <a:pt x="26" y="518"/>
                          <a:pt x="26" y="518"/>
                        </a:cubicBezTo>
                        <a:cubicBezTo>
                          <a:pt x="18" y="522"/>
                          <a:pt x="14" y="532"/>
                          <a:pt x="18" y="541"/>
                        </a:cubicBezTo>
                        <a:cubicBezTo>
                          <a:pt x="44" y="604"/>
                          <a:pt x="44" y="604"/>
                          <a:pt x="44" y="604"/>
                        </a:cubicBezTo>
                        <a:cubicBezTo>
                          <a:pt x="48" y="613"/>
                          <a:pt x="57" y="617"/>
                          <a:pt x="66" y="615"/>
                        </a:cubicBezTo>
                        <a:cubicBezTo>
                          <a:pt x="121" y="597"/>
                          <a:pt x="121" y="597"/>
                          <a:pt x="121" y="597"/>
                        </a:cubicBezTo>
                        <a:cubicBezTo>
                          <a:pt x="124" y="603"/>
                          <a:pt x="129" y="609"/>
                          <a:pt x="133" y="615"/>
                        </a:cubicBezTo>
                        <a:cubicBezTo>
                          <a:pt x="96" y="659"/>
                          <a:pt x="96" y="659"/>
                          <a:pt x="96" y="659"/>
                        </a:cubicBezTo>
                        <a:cubicBezTo>
                          <a:pt x="90" y="666"/>
                          <a:pt x="90" y="677"/>
                          <a:pt x="97" y="683"/>
                        </a:cubicBezTo>
                        <a:cubicBezTo>
                          <a:pt x="146" y="732"/>
                          <a:pt x="146" y="732"/>
                          <a:pt x="146" y="732"/>
                        </a:cubicBezTo>
                        <a:cubicBezTo>
                          <a:pt x="152" y="738"/>
                          <a:pt x="163" y="739"/>
                          <a:pt x="170" y="733"/>
                        </a:cubicBezTo>
                        <a:cubicBezTo>
                          <a:pt x="215" y="695"/>
                          <a:pt x="215" y="695"/>
                          <a:pt x="215" y="695"/>
                        </a:cubicBezTo>
                        <a:cubicBezTo>
                          <a:pt x="231" y="706"/>
                          <a:pt x="231" y="706"/>
                          <a:pt x="231" y="706"/>
                        </a:cubicBezTo>
                        <a:cubicBezTo>
                          <a:pt x="213" y="762"/>
                          <a:pt x="213" y="762"/>
                          <a:pt x="213" y="762"/>
                        </a:cubicBezTo>
                        <a:cubicBezTo>
                          <a:pt x="211" y="771"/>
                          <a:pt x="215" y="780"/>
                          <a:pt x="224" y="784"/>
                        </a:cubicBezTo>
                        <a:cubicBezTo>
                          <a:pt x="287" y="810"/>
                          <a:pt x="287" y="810"/>
                          <a:pt x="287" y="810"/>
                        </a:cubicBezTo>
                        <a:cubicBezTo>
                          <a:pt x="296" y="814"/>
                          <a:pt x="306" y="810"/>
                          <a:pt x="310" y="802"/>
                        </a:cubicBezTo>
                        <a:cubicBezTo>
                          <a:pt x="337" y="751"/>
                          <a:pt x="337" y="751"/>
                          <a:pt x="337" y="751"/>
                        </a:cubicBezTo>
                        <a:cubicBezTo>
                          <a:pt x="357" y="755"/>
                          <a:pt x="357" y="755"/>
                          <a:pt x="357" y="755"/>
                        </a:cubicBezTo>
                        <a:cubicBezTo>
                          <a:pt x="362" y="813"/>
                          <a:pt x="362" y="813"/>
                          <a:pt x="362" y="813"/>
                        </a:cubicBezTo>
                        <a:cubicBezTo>
                          <a:pt x="363" y="822"/>
                          <a:pt x="371" y="829"/>
                          <a:pt x="380" y="829"/>
                        </a:cubicBezTo>
                        <a:cubicBezTo>
                          <a:pt x="449" y="829"/>
                          <a:pt x="449" y="829"/>
                          <a:pt x="449" y="829"/>
                        </a:cubicBezTo>
                        <a:cubicBezTo>
                          <a:pt x="458" y="829"/>
                          <a:pt x="466" y="822"/>
                          <a:pt x="467" y="813"/>
                        </a:cubicBezTo>
                        <a:cubicBezTo>
                          <a:pt x="472" y="756"/>
                          <a:pt x="472" y="756"/>
                          <a:pt x="472" y="756"/>
                        </a:cubicBezTo>
                        <a:cubicBezTo>
                          <a:pt x="478" y="755"/>
                          <a:pt x="485" y="754"/>
                          <a:pt x="492" y="752"/>
                        </a:cubicBezTo>
                        <a:cubicBezTo>
                          <a:pt x="518" y="802"/>
                          <a:pt x="518" y="802"/>
                          <a:pt x="518" y="802"/>
                        </a:cubicBezTo>
                        <a:cubicBezTo>
                          <a:pt x="522" y="811"/>
                          <a:pt x="532" y="814"/>
                          <a:pt x="541" y="811"/>
                        </a:cubicBezTo>
                        <a:cubicBezTo>
                          <a:pt x="604" y="785"/>
                          <a:pt x="604" y="785"/>
                          <a:pt x="604" y="785"/>
                        </a:cubicBezTo>
                        <a:cubicBezTo>
                          <a:pt x="613" y="781"/>
                          <a:pt x="617" y="771"/>
                          <a:pt x="615" y="762"/>
                        </a:cubicBezTo>
                        <a:cubicBezTo>
                          <a:pt x="597" y="707"/>
                          <a:pt x="597" y="707"/>
                          <a:pt x="597" y="707"/>
                        </a:cubicBezTo>
                        <a:cubicBezTo>
                          <a:pt x="614" y="695"/>
                          <a:pt x="614" y="695"/>
                          <a:pt x="614" y="695"/>
                        </a:cubicBezTo>
                        <a:cubicBezTo>
                          <a:pt x="659" y="733"/>
                          <a:pt x="659" y="733"/>
                          <a:pt x="659" y="733"/>
                        </a:cubicBezTo>
                        <a:cubicBezTo>
                          <a:pt x="666" y="739"/>
                          <a:pt x="677" y="738"/>
                          <a:pt x="683" y="732"/>
                        </a:cubicBezTo>
                        <a:cubicBezTo>
                          <a:pt x="732" y="683"/>
                          <a:pt x="732" y="683"/>
                          <a:pt x="732" y="683"/>
                        </a:cubicBezTo>
                        <a:cubicBezTo>
                          <a:pt x="738" y="677"/>
                          <a:pt x="739" y="666"/>
                          <a:pt x="733" y="659"/>
                        </a:cubicBezTo>
                        <a:cubicBezTo>
                          <a:pt x="696" y="615"/>
                          <a:pt x="696" y="615"/>
                          <a:pt x="696" y="615"/>
                        </a:cubicBezTo>
                        <a:cubicBezTo>
                          <a:pt x="700" y="610"/>
                          <a:pt x="704" y="604"/>
                          <a:pt x="707" y="598"/>
                        </a:cubicBezTo>
                        <a:cubicBezTo>
                          <a:pt x="762" y="615"/>
                          <a:pt x="762" y="615"/>
                          <a:pt x="762" y="615"/>
                        </a:cubicBezTo>
                        <a:cubicBezTo>
                          <a:pt x="771" y="618"/>
                          <a:pt x="781" y="614"/>
                          <a:pt x="784" y="605"/>
                        </a:cubicBezTo>
                        <a:cubicBezTo>
                          <a:pt x="810" y="542"/>
                          <a:pt x="810" y="542"/>
                          <a:pt x="810" y="542"/>
                        </a:cubicBezTo>
                        <a:cubicBezTo>
                          <a:pt x="814" y="533"/>
                          <a:pt x="810" y="523"/>
                          <a:pt x="802" y="519"/>
                        </a:cubicBezTo>
                        <a:cubicBezTo>
                          <a:pt x="751" y="492"/>
                          <a:pt x="751" y="492"/>
                          <a:pt x="751" y="492"/>
                        </a:cubicBezTo>
                        <a:cubicBezTo>
                          <a:pt x="753" y="485"/>
                          <a:pt x="755" y="479"/>
                          <a:pt x="755" y="472"/>
                        </a:cubicBezTo>
                        <a:cubicBezTo>
                          <a:pt x="813" y="467"/>
                          <a:pt x="813" y="467"/>
                          <a:pt x="813" y="467"/>
                        </a:cubicBezTo>
                        <a:cubicBezTo>
                          <a:pt x="822" y="466"/>
                          <a:pt x="829" y="458"/>
                          <a:pt x="829" y="449"/>
                        </a:cubicBezTo>
                        <a:cubicBezTo>
                          <a:pt x="829" y="380"/>
                          <a:pt x="829" y="380"/>
                          <a:pt x="829" y="380"/>
                        </a:cubicBezTo>
                        <a:cubicBezTo>
                          <a:pt x="829" y="371"/>
                          <a:pt x="822" y="363"/>
                          <a:pt x="813" y="362"/>
                        </a:cubicBezTo>
                        <a:close/>
                        <a:moveTo>
                          <a:pt x="793" y="432"/>
                        </a:moveTo>
                        <a:cubicBezTo>
                          <a:pt x="737" y="437"/>
                          <a:pt x="737" y="437"/>
                          <a:pt x="737" y="437"/>
                        </a:cubicBezTo>
                        <a:cubicBezTo>
                          <a:pt x="728" y="438"/>
                          <a:pt x="721" y="445"/>
                          <a:pt x="721" y="455"/>
                        </a:cubicBezTo>
                        <a:cubicBezTo>
                          <a:pt x="720" y="468"/>
                          <a:pt x="718" y="482"/>
                          <a:pt x="713" y="495"/>
                        </a:cubicBezTo>
                        <a:cubicBezTo>
                          <a:pt x="710" y="503"/>
                          <a:pt x="713" y="513"/>
                          <a:pt x="721" y="517"/>
                        </a:cubicBezTo>
                        <a:cubicBezTo>
                          <a:pt x="771" y="543"/>
                          <a:pt x="771" y="543"/>
                          <a:pt x="771" y="543"/>
                        </a:cubicBezTo>
                        <a:cubicBezTo>
                          <a:pt x="757" y="576"/>
                          <a:pt x="757" y="576"/>
                          <a:pt x="757" y="576"/>
                        </a:cubicBezTo>
                        <a:cubicBezTo>
                          <a:pt x="704" y="559"/>
                          <a:pt x="704" y="559"/>
                          <a:pt x="704" y="559"/>
                        </a:cubicBezTo>
                        <a:cubicBezTo>
                          <a:pt x="695" y="556"/>
                          <a:pt x="686" y="561"/>
                          <a:pt x="682" y="569"/>
                        </a:cubicBezTo>
                        <a:cubicBezTo>
                          <a:pt x="676" y="581"/>
                          <a:pt x="669" y="593"/>
                          <a:pt x="659" y="603"/>
                        </a:cubicBezTo>
                        <a:cubicBezTo>
                          <a:pt x="653" y="610"/>
                          <a:pt x="653" y="620"/>
                          <a:pt x="659" y="627"/>
                        </a:cubicBezTo>
                        <a:cubicBezTo>
                          <a:pt x="695" y="669"/>
                          <a:pt x="695" y="669"/>
                          <a:pt x="695" y="669"/>
                        </a:cubicBezTo>
                        <a:cubicBezTo>
                          <a:pt x="669" y="695"/>
                          <a:pt x="669" y="695"/>
                          <a:pt x="669" y="695"/>
                        </a:cubicBezTo>
                        <a:cubicBezTo>
                          <a:pt x="627" y="659"/>
                          <a:pt x="627" y="659"/>
                          <a:pt x="627" y="659"/>
                        </a:cubicBezTo>
                        <a:cubicBezTo>
                          <a:pt x="621" y="654"/>
                          <a:pt x="612" y="653"/>
                          <a:pt x="605" y="658"/>
                        </a:cubicBezTo>
                        <a:cubicBezTo>
                          <a:pt x="566" y="685"/>
                          <a:pt x="566" y="685"/>
                          <a:pt x="566" y="685"/>
                        </a:cubicBezTo>
                        <a:cubicBezTo>
                          <a:pt x="559" y="689"/>
                          <a:pt x="556" y="697"/>
                          <a:pt x="559" y="705"/>
                        </a:cubicBezTo>
                        <a:cubicBezTo>
                          <a:pt x="575" y="758"/>
                          <a:pt x="575" y="758"/>
                          <a:pt x="575" y="758"/>
                        </a:cubicBezTo>
                        <a:cubicBezTo>
                          <a:pt x="542" y="771"/>
                          <a:pt x="542" y="771"/>
                          <a:pt x="542" y="771"/>
                        </a:cubicBezTo>
                        <a:cubicBezTo>
                          <a:pt x="517" y="722"/>
                          <a:pt x="517" y="722"/>
                          <a:pt x="517" y="722"/>
                        </a:cubicBezTo>
                        <a:cubicBezTo>
                          <a:pt x="513" y="714"/>
                          <a:pt x="504" y="711"/>
                          <a:pt x="495" y="713"/>
                        </a:cubicBezTo>
                        <a:cubicBezTo>
                          <a:pt x="481" y="718"/>
                          <a:pt x="467" y="721"/>
                          <a:pt x="453" y="723"/>
                        </a:cubicBezTo>
                        <a:cubicBezTo>
                          <a:pt x="444" y="724"/>
                          <a:pt x="438" y="730"/>
                          <a:pt x="437" y="739"/>
                        </a:cubicBezTo>
                        <a:cubicBezTo>
                          <a:pt x="432" y="793"/>
                          <a:pt x="432" y="793"/>
                          <a:pt x="432" y="793"/>
                        </a:cubicBezTo>
                        <a:cubicBezTo>
                          <a:pt x="397" y="793"/>
                          <a:pt x="397" y="793"/>
                          <a:pt x="397" y="793"/>
                        </a:cubicBezTo>
                        <a:cubicBezTo>
                          <a:pt x="392" y="738"/>
                          <a:pt x="392" y="738"/>
                          <a:pt x="392" y="738"/>
                        </a:cubicBezTo>
                        <a:cubicBezTo>
                          <a:pt x="391" y="730"/>
                          <a:pt x="385" y="724"/>
                          <a:pt x="377" y="722"/>
                        </a:cubicBezTo>
                        <a:cubicBezTo>
                          <a:pt x="331" y="713"/>
                          <a:pt x="331" y="713"/>
                          <a:pt x="331" y="713"/>
                        </a:cubicBezTo>
                        <a:cubicBezTo>
                          <a:pt x="323" y="711"/>
                          <a:pt x="315" y="715"/>
                          <a:pt x="311" y="722"/>
                        </a:cubicBezTo>
                        <a:cubicBezTo>
                          <a:pt x="286" y="771"/>
                          <a:pt x="286" y="771"/>
                          <a:pt x="286" y="771"/>
                        </a:cubicBezTo>
                        <a:cubicBezTo>
                          <a:pt x="253" y="757"/>
                          <a:pt x="253" y="757"/>
                          <a:pt x="253" y="757"/>
                        </a:cubicBezTo>
                        <a:cubicBezTo>
                          <a:pt x="269" y="705"/>
                          <a:pt x="269" y="705"/>
                          <a:pt x="269" y="705"/>
                        </a:cubicBezTo>
                        <a:cubicBezTo>
                          <a:pt x="272" y="697"/>
                          <a:pt x="269" y="689"/>
                          <a:pt x="263" y="685"/>
                        </a:cubicBezTo>
                        <a:cubicBezTo>
                          <a:pt x="225" y="658"/>
                          <a:pt x="225" y="658"/>
                          <a:pt x="225" y="658"/>
                        </a:cubicBezTo>
                        <a:cubicBezTo>
                          <a:pt x="218" y="653"/>
                          <a:pt x="209" y="653"/>
                          <a:pt x="203" y="658"/>
                        </a:cubicBezTo>
                        <a:cubicBezTo>
                          <a:pt x="159" y="695"/>
                          <a:pt x="159" y="695"/>
                          <a:pt x="159" y="695"/>
                        </a:cubicBezTo>
                        <a:cubicBezTo>
                          <a:pt x="134" y="669"/>
                          <a:pt x="134" y="669"/>
                          <a:pt x="134" y="669"/>
                        </a:cubicBezTo>
                        <a:cubicBezTo>
                          <a:pt x="170" y="627"/>
                          <a:pt x="170" y="627"/>
                          <a:pt x="170" y="627"/>
                        </a:cubicBezTo>
                        <a:cubicBezTo>
                          <a:pt x="175" y="620"/>
                          <a:pt x="175" y="610"/>
                          <a:pt x="170" y="604"/>
                        </a:cubicBezTo>
                        <a:cubicBezTo>
                          <a:pt x="160" y="592"/>
                          <a:pt x="152" y="580"/>
                          <a:pt x="145" y="567"/>
                        </a:cubicBezTo>
                        <a:cubicBezTo>
                          <a:pt x="140" y="560"/>
                          <a:pt x="132" y="556"/>
                          <a:pt x="123" y="559"/>
                        </a:cubicBezTo>
                        <a:cubicBezTo>
                          <a:pt x="71" y="575"/>
                          <a:pt x="71" y="575"/>
                          <a:pt x="71" y="575"/>
                        </a:cubicBezTo>
                        <a:cubicBezTo>
                          <a:pt x="58" y="542"/>
                          <a:pt x="58" y="542"/>
                          <a:pt x="58" y="542"/>
                        </a:cubicBezTo>
                        <a:cubicBezTo>
                          <a:pt x="106" y="517"/>
                          <a:pt x="106" y="517"/>
                          <a:pt x="106" y="517"/>
                        </a:cubicBezTo>
                        <a:cubicBezTo>
                          <a:pt x="113" y="513"/>
                          <a:pt x="117" y="505"/>
                          <a:pt x="115" y="496"/>
                        </a:cubicBezTo>
                        <a:cubicBezTo>
                          <a:pt x="111" y="483"/>
                          <a:pt x="108" y="468"/>
                          <a:pt x="107" y="453"/>
                        </a:cubicBezTo>
                        <a:cubicBezTo>
                          <a:pt x="106" y="444"/>
                          <a:pt x="99" y="438"/>
                          <a:pt x="90" y="437"/>
                        </a:cubicBezTo>
                        <a:cubicBezTo>
                          <a:pt x="36" y="432"/>
                          <a:pt x="36" y="432"/>
                          <a:pt x="36" y="432"/>
                        </a:cubicBezTo>
                        <a:cubicBezTo>
                          <a:pt x="36" y="396"/>
                          <a:pt x="36" y="396"/>
                          <a:pt x="36" y="396"/>
                        </a:cubicBezTo>
                        <a:cubicBezTo>
                          <a:pt x="90" y="392"/>
                          <a:pt x="90" y="392"/>
                          <a:pt x="90" y="392"/>
                        </a:cubicBezTo>
                        <a:cubicBezTo>
                          <a:pt x="98" y="391"/>
                          <a:pt x="105" y="385"/>
                          <a:pt x="106" y="378"/>
                        </a:cubicBezTo>
                        <a:cubicBezTo>
                          <a:pt x="116" y="331"/>
                          <a:pt x="116" y="331"/>
                          <a:pt x="116" y="331"/>
                        </a:cubicBezTo>
                        <a:cubicBezTo>
                          <a:pt x="118" y="323"/>
                          <a:pt x="114" y="315"/>
                          <a:pt x="107" y="311"/>
                        </a:cubicBezTo>
                        <a:cubicBezTo>
                          <a:pt x="58" y="286"/>
                          <a:pt x="58" y="286"/>
                          <a:pt x="58" y="286"/>
                        </a:cubicBezTo>
                        <a:cubicBezTo>
                          <a:pt x="72" y="253"/>
                          <a:pt x="72" y="253"/>
                          <a:pt x="72" y="253"/>
                        </a:cubicBezTo>
                        <a:cubicBezTo>
                          <a:pt x="123" y="269"/>
                          <a:pt x="123" y="269"/>
                          <a:pt x="123" y="269"/>
                        </a:cubicBezTo>
                        <a:cubicBezTo>
                          <a:pt x="131" y="271"/>
                          <a:pt x="139" y="269"/>
                          <a:pt x="143" y="263"/>
                        </a:cubicBezTo>
                        <a:cubicBezTo>
                          <a:pt x="171" y="225"/>
                          <a:pt x="171" y="225"/>
                          <a:pt x="171" y="225"/>
                        </a:cubicBezTo>
                        <a:cubicBezTo>
                          <a:pt x="176" y="218"/>
                          <a:pt x="176" y="209"/>
                          <a:pt x="171" y="203"/>
                        </a:cubicBezTo>
                        <a:cubicBezTo>
                          <a:pt x="134" y="159"/>
                          <a:pt x="134" y="159"/>
                          <a:pt x="134" y="159"/>
                        </a:cubicBezTo>
                        <a:cubicBezTo>
                          <a:pt x="159" y="134"/>
                          <a:pt x="159" y="134"/>
                          <a:pt x="159" y="134"/>
                        </a:cubicBezTo>
                        <a:cubicBezTo>
                          <a:pt x="203" y="170"/>
                          <a:pt x="203" y="170"/>
                          <a:pt x="203" y="170"/>
                        </a:cubicBezTo>
                        <a:cubicBezTo>
                          <a:pt x="209" y="176"/>
                          <a:pt x="218" y="176"/>
                          <a:pt x="224" y="171"/>
                        </a:cubicBezTo>
                        <a:cubicBezTo>
                          <a:pt x="263" y="144"/>
                          <a:pt x="263" y="144"/>
                          <a:pt x="263" y="144"/>
                        </a:cubicBezTo>
                        <a:cubicBezTo>
                          <a:pt x="270" y="139"/>
                          <a:pt x="272" y="131"/>
                          <a:pt x="270" y="124"/>
                        </a:cubicBezTo>
                        <a:cubicBezTo>
                          <a:pt x="253" y="71"/>
                          <a:pt x="253" y="71"/>
                          <a:pt x="253" y="71"/>
                        </a:cubicBezTo>
                        <a:cubicBezTo>
                          <a:pt x="287" y="58"/>
                          <a:pt x="287" y="58"/>
                          <a:pt x="287" y="58"/>
                        </a:cubicBezTo>
                        <a:cubicBezTo>
                          <a:pt x="312" y="106"/>
                          <a:pt x="312" y="106"/>
                          <a:pt x="312" y="106"/>
                        </a:cubicBezTo>
                        <a:cubicBezTo>
                          <a:pt x="316" y="114"/>
                          <a:pt x="325" y="118"/>
                          <a:pt x="333" y="115"/>
                        </a:cubicBezTo>
                        <a:cubicBezTo>
                          <a:pt x="347" y="111"/>
                          <a:pt x="362" y="108"/>
                          <a:pt x="376" y="106"/>
                        </a:cubicBezTo>
                        <a:cubicBezTo>
                          <a:pt x="384" y="105"/>
                          <a:pt x="391" y="98"/>
                          <a:pt x="392" y="90"/>
                        </a:cubicBezTo>
                        <a:cubicBezTo>
                          <a:pt x="397" y="36"/>
                          <a:pt x="397" y="36"/>
                          <a:pt x="397" y="36"/>
                        </a:cubicBezTo>
                        <a:cubicBezTo>
                          <a:pt x="432" y="36"/>
                          <a:pt x="432" y="36"/>
                          <a:pt x="432" y="36"/>
                        </a:cubicBezTo>
                        <a:cubicBezTo>
                          <a:pt x="437" y="91"/>
                          <a:pt x="437" y="91"/>
                          <a:pt x="437" y="91"/>
                        </a:cubicBezTo>
                        <a:cubicBezTo>
                          <a:pt x="438" y="100"/>
                          <a:pt x="445" y="107"/>
                          <a:pt x="455" y="107"/>
                        </a:cubicBezTo>
                        <a:cubicBezTo>
                          <a:pt x="468" y="108"/>
                          <a:pt x="482" y="111"/>
                          <a:pt x="495" y="115"/>
                        </a:cubicBezTo>
                        <a:cubicBezTo>
                          <a:pt x="504" y="119"/>
                          <a:pt x="513" y="115"/>
                          <a:pt x="517" y="107"/>
                        </a:cubicBezTo>
                        <a:cubicBezTo>
                          <a:pt x="543" y="58"/>
                          <a:pt x="543" y="58"/>
                          <a:pt x="543" y="58"/>
                        </a:cubicBezTo>
                        <a:cubicBezTo>
                          <a:pt x="576" y="72"/>
                          <a:pt x="576" y="72"/>
                          <a:pt x="576" y="72"/>
                        </a:cubicBezTo>
                        <a:cubicBezTo>
                          <a:pt x="559" y="125"/>
                          <a:pt x="559" y="125"/>
                          <a:pt x="559" y="125"/>
                        </a:cubicBezTo>
                        <a:cubicBezTo>
                          <a:pt x="557" y="133"/>
                          <a:pt x="561" y="143"/>
                          <a:pt x="569" y="146"/>
                        </a:cubicBezTo>
                        <a:cubicBezTo>
                          <a:pt x="581" y="152"/>
                          <a:pt x="593" y="160"/>
                          <a:pt x="603" y="169"/>
                        </a:cubicBezTo>
                        <a:cubicBezTo>
                          <a:pt x="610" y="175"/>
                          <a:pt x="620" y="176"/>
                          <a:pt x="627" y="170"/>
                        </a:cubicBezTo>
                        <a:cubicBezTo>
                          <a:pt x="669" y="134"/>
                          <a:pt x="669" y="134"/>
                          <a:pt x="669" y="134"/>
                        </a:cubicBezTo>
                        <a:cubicBezTo>
                          <a:pt x="695" y="159"/>
                          <a:pt x="695" y="159"/>
                          <a:pt x="695" y="159"/>
                        </a:cubicBezTo>
                        <a:cubicBezTo>
                          <a:pt x="659" y="202"/>
                          <a:pt x="659" y="202"/>
                          <a:pt x="659" y="202"/>
                        </a:cubicBezTo>
                        <a:cubicBezTo>
                          <a:pt x="653" y="209"/>
                          <a:pt x="653" y="219"/>
                          <a:pt x="659" y="226"/>
                        </a:cubicBezTo>
                        <a:cubicBezTo>
                          <a:pt x="669" y="236"/>
                          <a:pt x="677" y="248"/>
                          <a:pt x="682" y="260"/>
                        </a:cubicBezTo>
                        <a:cubicBezTo>
                          <a:pt x="686" y="269"/>
                          <a:pt x="696" y="273"/>
                          <a:pt x="704" y="270"/>
                        </a:cubicBezTo>
                        <a:cubicBezTo>
                          <a:pt x="758" y="253"/>
                          <a:pt x="758" y="253"/>
                          <a:pt x="758" y="253"/>
                        </a:cubicBezTo>
                        <a:cubicBezTo>
                          <a:pt x="771" y="286"/>
                          <a:pt x="771" y="286"/>
                          <a:pt x="771" y="286"/>
                        </a:cubicBezTo>
                        <a:cubicBezTo>
                          <a:pt x="722" y="312"/>
                          <a:pt x="722" y="312"/>
                          <a:pt x="722" y="312"/>
                        </a:cubicBezTo>
                        <a:cubicBezTo>
                          <a:pt x="714" y="316"/>
                          <a:pt x="710" y="326"/>
                          <a:pt x="713" y="334"/>
                        </a:cubicBezTo>
                        <a:cubicBezTo>
                          <a:pt x="718" y="347"/>
                          <a:pt x="720" y="361"/>
                          <a:pt x="721" y="374"/>
                        </a:cubicBezTo>
                        <a:cubicBezTo>
                          <a:pt x="721" y="383"/>
                          <a:pt x="728" y="391"/>
                          <a:pt x="737" y="392"/>
                        </a:cubicBezTo>
                        <a:cubicBezTo>
                          <a:pt x="793" y="396"/>
                          <a:pt x="793" y="396"/>
                          <a:pt x="793" y="396"/>
                        </a:cubicBezTo>
                        <a:lnTo>
                          <a:pt x="793" y="432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225">
                      <a:defRPr/>
                    </a:pPr>
                    <a:endParaRPr lang="en-US" sz="1000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D86741A-5BEC-4021-A3AD-9B2EADAD18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634" y="4558289"/>
                <a:ext cx="423265" cy="0"/>
              </a:xfrm>
              <a:prstGeom prst="straightConnector1">
                <a:avLst/>
              </a:prstGeom>
              <a:ln w="15875"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05F3DC-7156-453D-9B9C-10953F7EB2F7}"/>
                </a:ext>
              </a:extLst>
            </p:cNvPr>
            <p:cNvSpPr/>
            <p:nvPr/>
          </p:nvSpPr>
          <p:spPr>
            <a:xfrm>
              <a:off x="4318136" y="3455465"/>
              <a:ext cx="3879049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 defTabSz="645721" fontAlgn="base">
                <a:lnSpc>
                  <a:spcPct val="90000"/>
                </a:lnSpc>
                <a:spcBef>
                  <a:spcPct val="0"/>
                </a:spcBef>
                <a:spcAft>
                  <a:spcPts val="1727"/>
                </a:spcAft>
                <a:defRPr/>
              </a:pPr>
              <a:r>
                <a:rPr lang="en-US" sz="1961" dirty="0">
                  <a:solidFill>
                    <a:schemeClr val="accent1"/>
                  </a:solidFill>
                  <a:latin typeface="Segoe UI Light"/>
                </a:rPr>
                <a:t>Reduce time to value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9BDFF7-ED57-4EBE-8727-8CD7CC95E6CC}"/>
                </a:ext>
              </a:extLst>
            </p:cNvPr>
            <p:cNvSpPr/>
            <p:nvPr/>
          </p:nvSpPr>
          <p:spPr>
            <a:xfrm>
              <a:off x="4567750" y="5462917"/>
              <a:ext cx="3404364" cy="65742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100" dirty="0"/>
                <a:t>Simplified access to machine learning models and seamless transition from experimentation to production</a:t>
              </a:r>
            </a:p>
            <a:p>
              <a:pPr algn="ctr"/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BB47D3-2D94-4133-8993-7A56D4E48011}"/>
                </a:ext>
              </a:extLst>
            </p:cNvPr>
            <p:cNvCxnSpPr/>
            <p:nvPr/>
          </p:nvCxnSpPr>
          <p:spPr>
            <a:xfrm>
              <a:off x="714787" y="6120165"/>
              <a:ext cx="3451247" cy="0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B1604A-99EB-4C37-A3AC-8230DF62A5E9}"/>
                </a:ext>
              </a:extLst>
            </p:cNvPr>
            <p:cNvCxnSpPr/>
            <p:nvPr/>
          </p:nvCxnSpPr>
          <p:spPr>
            <a:xfrm>
              <a:off x="4534564" y="6120165"/>
              <a:ext cx="3451247" cy="0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4C81B8-7A3D-4E99-97EB-CA8DC71E9C6D}"/>
                </a:ext>
              </a:extLst>
            </p:cNvPr>
            <p:cNvCxnSpPr/>
            <p:nvPr/>
          </p:nvCxnSpPr>
          <p:spPr>
            <a:xfrm>
              <a:off x="8335467" y="6120165"/>
              <a:ext cx="3451247" cy="0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peedometer_2">
              <a:extLst>
                <a:ext uri="{FF2B5EF4-FFF2-40B4-BE49-F238E27FC236}">
                  <a16:creationId xmlns:a16="http://schemas.microsoft.com/office/drawing/2014/main" id="{157C13FB-CB3B-4F24-8B67-EDBA936DD5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942411" y="4064686"/>
              <a:ext cx="841429" cy="839254"/>
            </a:xfrm>
            <a:custGeom>
              <a:avLst/>
              <a:gdLst>
                <a:gd name="T0" fmla="*/ 155 w 281"/>
                <a:gd name="T1" fmla="*/ 155 h 281"/>
                <a:gd name="T2" fmla="*/ 126 w 281"/>
                <a:gd name="T3" fmla="*/ 155 h 281"/>
                <a:gd name="T4" fmla="*/ 126 w 281"/>
                <a:gd name="T5" fmla="*/ 126 h 281"/>
                <a:gd name="T6" fmla="*/ 155 w 281"/>
                <a:gd name="T7" fmla="*/ 126 h 281"/>
                <a:gd name="T8" fmla="*/ 155 w 281"/>
                <a:gd name="T9" fmla="*/ 155 h 281"/>
                <a:gd name="T10" fmla="*/ 140 w 281"/>
                <a:gd name="T11" fmla="*/ 0 h 281"/>
                <a:gd name="T12" fmla="*/ 0 w 281"/>
                <a:gd name="T13" fmla="*/ 141 h 281"/>
                <a:gd name="T14" fmla="*/ 140 w 281"/>
                <a:gd name="T15" fmla="*/ 281 h 281"/>
                <a:gd name="T16" fmla="*/ 281 w 281"/>
                <a:gd name="T17" fmla="*/ 141 h 281"/>
                <a:gd name="T18" fmla="*/ 140 w 281"/>
                <a:gd name="T19" fmla="*/ 0 h 281"/>
                <a:gd name="T20" fmla="*/ 214 w 281"/>
                <a:gd name="T21" fmla="*/ 210 h 281"/>
                <a:gd name="T22" fmla="*/ 241 w 281"/>
                <a:gd name="T23" fmla="*/ 141 h 281"/>
                <a:gd name="T24" fmla="*/ 235 w 281"/>
                <a:gd name="T25" fmla="*/ 105 h 281"/>
                <a:gd name="T26" fmla="*/ 174 w 281"/>
                <a:gd name="T27" fmla="*/ 45 h 281"/>
                <a:gd name="T28" fmla="*/ 140 w 281"/>
                <a:gd name="T29" fmla="*/ 40 h 281"/>
                <a:gd name="T30" fmla="*/ 40 w 281"/>
                <a:gd name="T31" fmla="*/ 141 h 281"/>
                <a:gd name="T32" fmla="*/ 67 w 281"/>
                <a:gd name="T33" fmla="*/ 210 h 281"/>
                <a:gd name="T34" fmla="*/ 212 w 281"/>
                <a:gd name="T35" fmla="*/ 69 h 281"/>
                <a:gd name="T36" fmla="*/ 157 w 281"/>
                <a:gd name="T37" fmla="*/ 12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1" h="281">
                  <a:moveTo>
                    <a:pt x="155" y="155"/>
                  </a:moveTo>
                  <a:cubicBezTo>
                    <a:pt x="147" y="164"/>
                    <a:pt x="134" y="164"/>
                    <a:pt x="126" y="155"/>
                  </a:cubicBezTo>
                  <a:cubicBezTo>
                    <a:pt x="117" y="147"/>
                    <a:pt x="117" y="134"/>
                    <a:pt x="126" y="126"/>
                  </a:cubicBezTo>
                  <a:cubicBezTo>
                    <a:pt x="134" y="118"/>
                    <a:pt x="147" y="117"/>
                    <a:pt x="155" y="126"/>
                  </a:cubicBezTo>
                  <a:cubicBezTo>
                    <a:pt x="164" y="134"/>
                    <a:pt x="164" y="147"/>
                    <a:pt x="155" y="155"/>
                  </a:cubicBezTo>
                  <a:close/>
                  <a:moveTo>
                    <a:pt x="140" y="0"/>
                  </a:moveTo>
                  <a:cubicBezTo>
                    <a:pt x="63" y="0"/>
                    <a:pt x="0" y="63"/>
                    <a:pt x="0" y="141"/>
                  </a:cubicBezTo>
                  <a:cubicBezTo>
                    <a:pt x="0" y="218"/>
                    <a:pt x="63" y="281"/>
                    <a:pt x="140" y="281"/>
                  </a:cubicBezTo>
                  <a:cubicBezTo>
                    <a:pt x="218" y="281"/>
                    <a:pt x="281" y="218"/>
                    <a:pt x="281" y="141"/>
                  </a:cubicBezTo>
                  <a:cubicBezTo>
                    <a:pt x="281" y="63"/>
                    <a:pt x="218" y="0"/>
                    <a:pt x="140" y="0"/>
                  </a:cubicBezTo>
                  <a:close/>
                  <a:moveTo>
                    <a:pt x="214" y="210"/>
                  </a:moveTo>
                  <a:cubicBezTo>
                    <a:pt x="231" y="192"/>
                    <a:pt x="241" y="168"/>
                    <a:pt x="241" y="141"/>
                  </a:cubicBezTo>
                  <a:cubicBezTo>
                    <a:pt x="241" y="128"/>
                    <a:pt x="239" y="116"/>
                    <a:pt x="235" y="105"/>
                  </a:cubicBezTo>
                  <a:moveTo>
                    <a:pt x="174" y="45"/>
                  </a:moveTo>
                  <a:cubicBezTo>
                    <a:pt x="163" y="42"/>
                    <a:pt x="152" y="40"/>
                    <a:pt x="140" y="40"/>
                  </a:cubicBezTo>
                  <a:cubicBezTo>
                    <a:pt x="85" y="40"/>
                    <a:pt x="40" y="85"/>
                    <a:pt x="40" y="141"/>
                  </a:cubicBezTo>
                  <a:cubicBezTo>
                    <a:pt x="40" y="168"/>
                    <a:pt x="50" y="192"/>
                    <a:pt x="67" y="210"/>
                  </a:cubicBezTo>
                  <a:moveTo>
                    <a:pt x="212" y="69"/>
                  </a:moveTo>
                  <a:cubicBezTo>
                    <a:pt x="157" y="124"/>
                    <a:pt x="157" y="124"/>
                    <a:pt x="157" y="124"/>
                  </a:cubicBezTo>
                </a:path>
              </a:pathLst>
            </a:custGeom>
            <a:noFill/>
            <a:ln w="28575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/>
              <a:endParaRPr lang="en-US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7" name="clock_7">
              <a:extLst>
                <a:ext uri="{FF2B5EF4-FFF2-40B4-BE49-F238E27FC236}">
                  <a16:creationId xmlns:a16="http://schemas.microsoft.com/office/drawing/2014/main" id="{731AAD0B-DFD9-4300-AD3D-50FF82E7564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64844" y="4217283"/>
              <a:ext cx="810175" cy="885123"/>
            </a:xfrm>
            <a:custGeom>
              <a:avLst/>
              <a:gdLst>
                <a:gd name="T0" fmla="*/ 4 w 315"/>
                <a:gd name="T1" fmla="*/ 172 h 343"/>
                <a:gd name="T2" fmla="*/ 23 w 315"/>
                <a:gd name="T3" fmla="*/ 99 h 343"/>
                <a:gd name="T4" fmla="*/ 4 w 315"/>
                <a:gd name="T5" fmla="*/ 172 h 343"/>
                <a:gd name="T6" fmla="*/ 156 w 315"/>
                <a:gd name="T7" fmla="*/ 323 h 343"/>
                <a:gd name="T8" fmla="*/ 308 w 315"/>
                <a:gd name="T9" fmla="*/ 172 h 343"/>
                <a:gd name="T10" fmla="*/ 156 w 315"/>
                <a:gd name="T11" fmla="*/ 20 h 343"/>
                <a:gd name="T12" fmla="*/ 23 w 315"/>
                <a:gd name="T13" fmla="*/ 99 h 343"/>
                <a:gd name="T14" fmla="*/ 154 w 315"/>
                <a:gd name="T15" fmla="*/ 72 h 343"/>
                <a:gd name="T16" fmla="*/ 154 w 315"/>
                <a:gd name="T17" fmla="*/ 172 h 343"/>
                <a:gd name="T18" fmla="*/ 230 w 315"/>
                <a:gd name="T19" fmla="*/ 214 h 343"/>
                <a:gd name="T20" fmla="*/ 72 w 315"/>
                <a:gd name="T21" fmla="*/ 298 h 343"/>
                <a:gd name="T22" fmla="*/ 27 w 315"/>
                <a:gd name="T23" fmla="*/ 343 h 343"/>
                <a:gd name="T24" fmla="*/ 241 w 315"/>
                <a:gd name="T25" fmla="*/ 298 h 343"/>
                <a:gd name="T26" fmla="*/ 286 w 315"/>
                <a:gd name="T27" fmla="*/ 342 h 343"/>
                <a:gd name="T28" fmla="*/ 68 w 315"/>
                <a:gd name="T29" fmla="*/ 0 h 343"/>
                <a:gd name="T30" fmla="*/ 0 w 315"/>
                <a:gd name="T31" fmla="*/ 57 h 343"/>
                <a:gd name="T32" fmla="*/ 247 w 315"/>
                <a:gd name="T33" fmla="*/ 0 h 343"/>
                <a:gd name="T34" fmla="*/ 315 w 315"/>
                <a:gd name="T35" fmla="*/ 5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5" h="343">
                  <a:moveTo>
                    <a:pt x="4" y="172"/>
                  </a:moveTo>
                  <a:cubicBezTo>
                    <a:pt x="4" y="146"/>
                    <a:pt x="11" y="121"/>
                    <a:pt x="23" y="99"/>
                  </a:cubicBezTo>
                  <a:moveTo>
                    <a:pt x="4" y="172"/>
                  </a:moveTo>
                  <a:cubicBezTo>
                    <a:pt x="4" y="256"/>
                    <a:pt x="72" y="323"/>
                    <a:pt x="156" y="323"/>
                  </a:cubicBezTo>
                  <a:cubicBezTo>
                    <a:pt x="240" y="323"/>
                    <a:pt x="308" y="256"/>
                    <a:pt x="308" y="172"/>
                  </a:cubicBezTo>
                  <a:cubicBezTo>
                    <a:pt x="308" y="88"/>
                    <a:pt x="240" y="20"/>
                    <a:pt x="156" y="20"/>
                  </a:cubicBezTo>
                  <a:cubicBezTo>
                    <a:pt x="99" y="20"/>
                    <a:pt x="49" y="52"/>
                    <a:pt x="23" y="99"/>
                  </a:cubicBezTo>
                  <a:moveTo>
                    <a:pt x="154" y="72"/>
                  </a:moveTo>
                  <a:cubicBezTo>
                    <a:pt x="154" y="172"/>
                    <a:pt x="154" y="172"/>
                    <a:pt x="154" y="172"/>
                  </a:cubicBezTo>
                  <a:cubicBezTo>
                    <a:pt x="230" y="214"/>
                    <a:pt x="230" y="214"/>
                    <a:pt x="230" y="214"/>
                  </a:cubicBezTo>
                  <a:moveTo>
                    <a:pt x="72" y="298"/>
                  </a:moveTo>
                  <a:cubicBezTo>
                    <a:pt x="27" y="343"/>
                    <a:pt x="27" y="343"/>
                    <a:pt x="27" y="343"/>
                  </a:cubicBezTo>
                  <a:moveTo>
                    <a:pt x="241" y="298"/>
                  </a:moveTo>
                  <a:cubicBezTo>
                    <a:pt x="286" y="342"/>
                    <a:pt x="286" y="342"/>
                    <a:pt x="286" y="342"/>
                  </a:cubicBezTo>
                  <a:moveTo>
                    <a:pt x="68" y="0"/>
                  </a:moveTo>
                  <a:cubicBezTo>
                    <a:pt x="0" y="57"/>
                    <a:pt x="0" y="57"/>
                    <a:pt x="0" y="57"/>
                  </a:cubicBezTo>
                  <a:moveTo>
                    <a:pt x="247" y="0"/>
                  </a:moveTo>
                  <a:cubicBezTo>
                    <a:pt x="315" y="57"/>
                    <a:pt x="315" y="57"/>
                    <a:pt x="315" y="57"/>
                  </a:cubicBezTo>
                </a:path>
              </a:pathLst>
            </a:custGeom>
            <a:noFill/>
            <a:ln w="28575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/>
              <a:endParaRPr lang="en-US" dirty="0">
                <a:solidFill>
                  <a:srgbClr val="FFFFFF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013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FFF54A-4F63-4950-9332-78F010E604CF}"/>
              </a:ext>
            </a:extLst>
          </p:cNvPr>
          <p:cNvSpPr/>
          <p:nvPr/>
        </p:nvSpPr>
        <p:spPr bwMode="auto">
          <a:xfrm>
            <a:off x="1" y="-46811"/>
            <a:ext cx="12221569" cy="685702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2445AC-DB82-4CB9-BA44-8AD151D4B193}"/>
              </a:ext>
            </a:extLst>
          </p:cNvPr>
          <p:cNvSpPr/>
          <p:nvPr/>
        </p:nvSpPr>
        <p:spPr>
          <a:xfrm>
            <a:off x="4329882" y="1561448"/>
            <a:ext cx="3612430" cy="788419"/>
          </a:xfrm>
          <a:prstGeom prst="rect">
            <a:avLst/>
          </a:prstGeom>
          <a:solidFill>
            <a:schemeClr val="bg1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>
              <a:defRPr/>
            </a:pPr>
            <a:endParaRPr lang="en-US" sz="1765" dirty="0">
              <a:solidFill>
                <a:srgbClr val="0078D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14943-2571-4EB2-9C1A-0DDB76A92CF0}"/>
              </a:ext>
            </a:extLst>
          </p:cNvPr>
          <p:cNvSpPr/>
          <p:nvPr/>
        </p:nvSpPr>
        <p:spPr bwMode="auto">
          <a:xfrm>
            <a:off x="0" y="2329090"/>
            <a:ext cx="12218680" cy="452842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dirty="0" err="1">
              <a:solidFill>
                <a:srgbClr val="FFFFFF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888778C-54AC-4D34-A8AF-BFA85108BFAF}"/>
              </a:ext>
            </a:extLst>
          </p:cNvPr>
          <p:cNvSpPr txBox="1">
            <a:spLocks/>
          </p:cNvSpPr>
          <p:nvPr/>
        </p:nvSpPr>
        <p:spPr>
          <a:xfrm>
            <a:off x="418645" y="439361"/>
            <a:ext cx="11655840" cy="899537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 algn="ctr"/>
            <a:r>
              <a:rPr lang="en-US" sz="4313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business analytics and AI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7716E-7388-4CA0-A62C-0109BCB955DA}"/>
              </a:ext>
            </a:extLst>
          </p:cNvPr>
          <p:cNvSpPr/>
          <p:nvPr/>
        </p:nvSpPr>
        <p:spPr bwMode="auto">
          <a:xfrm>
            <a:off x="711962" y="1710148"/>
            <a:ext cx="3612429" cy="59761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61" dirty="0">
                <a:gradFill>
                  <a:gsLst>
                    <a:gs pos="0">
                      <a:srgbClr val="FFFFFF"/>
                    </a:gs>
                    <a:gs pos="74000">
                      <a:srgbClr val="FFFFFF"/>
                    </a:gs>
                  </a:gsLst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Intelligent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0641E-C4B9-4E3D-BBFF-9295199D9C8F}"/>
              </a:ext>
            </a:extLst>
          </p:cNvPr>
          <p:cNvSpPr/>
          <p:nvPr/>
        </p:nvSpPr>
        <p:spPr bwMode="auto">
          <a:xfrm>
            <a:off x="4324393" y="1720866"/>
            <a:ext cx="3615174" cy="59761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61" dirty="0">
                <a:gradFill>
                  <a:gsLst>
                    <a:gs pos="0">
                      <a:srgbClr val="0078D7"/>
                    </a:gs>
                    <a:gs pos="74000">
                      <a:srgbClr val="0078D7"/>
                    </a:gs>
                  </a:gsLst>
                  <a:lin ang="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Trusted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D2099-00E3-4DAD-8F28-B333DA210146}"/>
              </a:ext>
            </a:extLst>
          </p:cNvPr>
          <p:cNvSpPr/>
          <p:nvPr/>
        </p:nvSpPr>
        <p:spPr bwMode="auto">
          <a:xfrm>
            <a:off x="7939566" y="1712158"/>
            <a:ext cx="3609685" cy="59761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61" dirty="0">
                <a:gradFill>
                  <a:gsLst>
                    <a:gs pos="0">
                      <a:srgbClr val="FFFFFF"/>
                    </a:gs>
                    <a:gs pos="74000">
                      <a:srgbClr val="FFFFFF"/>
                    </a:gs>
                  </a:gsLst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Flexible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C88026-F3B0-4342-89B4-5F729243BF53}"/>
              </a:ext>
            </a:extLst>
          </p:cNvPr>
          <p:cNvGrpSpPr/>
          <p:nvPr/>
        </p:nvGrpSpPr>
        <p:grpSpPr>
          <a:xfrm>
            <a:off x="484999" y="2604237"/>
            <a:ext cx="11180071" cy="3396106"/>
            <a:chOff x="494723" y="2655960"/>
            <a:chExt cx="11404255" cy="34642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E613AE-6628-4033-B38A-95AD4BB27E1C}"/>
                </a:ext>
              </a:extLst>
            </p:cNvPr>
            <p:cNvSpPr txBox="1"/>
            <p:nvPr/>
          </p:nvSpPr>
          <p:spPr>
            <a:xfrm>
              <a:off x="2379863" y="2655960"/>
              <a:ext cx="7861946" cy="687919"/>
            </a:xfrm>
            <a:prstGeom prst="rect">
              <a:avLst/>
            </a:prstGeom>
            <a:noFill/>
          </p:spPr>
          <p:txBody>
            <a:bodyPr wrap="square" lIns="182828" tIns="146263" rIns="182828" bIns="146263" rtlCol="0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745" kern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Segoe UI Light" panose="020B0502040204020203" pitchFamily="34" charset="0"/>
                  <a:cs typeface="Segoe UI Light" panose="020B0502040204020203" pitchFamily="34" charset="0"/>
                </a:rPr>
                <a:t>Most secure, compliant and scalable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921A49-62C0-4544-9782-39463371948A}"/>
                </a:ext>
              </a:extLst>
            </p:cNvPr>
            <p:cNvSpPr/>
            <p:nvPr/>
          </p:nvSpPr>
          <p:spPr>
            <a:xfrm>
              <a:off x="494723" y="3455460"/>
              <a:ext cx="38790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45721" fontAlgn="base">
                <a:lnSpc>
                  <a:spcPct val="90000"/>
                </a:lnSpc>
                <a:spcBef>
                  <a:spcPct val="0"/>
                </a:spcBef>
                <a:spcAft>
                  <a:spcPts val="1727"/>
                </a:spcAft>
                <a:defRPr/>
              </a:pPr>
              <a: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Own, protect &amp; control </a:t>
              </a:r>
              <a:b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your data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646A8F-6272-4A9E-98C5-54743DF6DBF0}"/>
                </a:ext>
              </a:extLst>
            </p:cNvPr>
            <p:cNvSpPr/>
            <p:nvPr/>
          </p:nvSpPr>
          <p:spPr>
            <a:xfrm>
              <a:off x="665700" y="5462910"/>
              <a:ext cx="3537094" cy="437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The least vulnerable database over </a:t>
              </a:r>
              <a:br>
                <a:rPr lang="en-US" sz="11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seven years*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54DA41-9675-485B-BA1F-0A81476D3632}"/>
                </a:ext>
              </a:extLst>
            </p:cNvPr>
            <p:cNvSpPr/>
            <p:nvPr/>
          </p:nvSpPr>
          <p:spPr>
            <a:xfrm>
              <a:off x="8221770" y="3455462"/>
              <a:ext cx="3677208" cy="70788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Grow effortlessly with </a:t>
              </a:r>
              <a:b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your business</a:t>
              </a: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2B7E7DF7-646A-4197-9B85-ABA59222F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033" y="5459447"/>
              <a:ext cx="3452681" cy="446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27" tIns="45713" rIns="91427" bIns="4571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22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Highly scalable and performant data services with </a:t>
              </a:r>
              <a:br>
                <a:rPr lang="en-US" altLang="en-US" sz="11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</a:br>
              <a:r>
                <a:rPr lang="en-US" altLang="en-US" sz="11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ML based automatic index tuning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FAFCC7-9C8E-45D8-8170-6838E9779BEF}"/>
                </a:ext>
              </a:extLst>
            </p:cNvPr>
            <p:cNvSpPr/>
            <p:nvPr/>
          </p:nvSpPr>
          <p:spPr>
            <a:xfrm>
              <a:off x="4318136" y="3455465"/>
              <a:ext cx="3879049" cy="64633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 defTabSz="645721" fontAlgn="base">
                <a:lnSpc>
                  <a:spcPct val="90000"/>
                </a:lnSpc>
                <a:spcBef>
                  <a:spcPct val="0"/>
                </a:spcBef>
                <a:spcAft>
                  <a:spcPts val="1727"/>
                </a:spcAft>
                <a:defRPr/>
              </a:pPr>
              <a: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Meet your compliance </a:t>
              </a:r>
              <a:b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requirements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706DDE-0A38-4662-A2E4-B754D6C42D6B}"/>
                </a:ext>
              </a:extLst>
            </p:cNvPr>
            <p:cNvSpPr/>
            <p:nvPr/>
          </p:nvSpPr>
          <p:spPr>
            <a:xfrm>
              <a:off x="4567750" y="5462917"/>
              <a:ext cx="3404364" cy="43768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Meets global and industry-specific compliance standards, as well as country-specific standards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230B4E5-2A53-4CCF-9F3E-00E0F14821EA}"/>
                </a:ext>
              </a:extLst>
            </p:cNvPr>
            <p:cNvCxnSpPr/>
            <p:nvPr/>
          </p:nvCxnSpPr>
          <p:spPr>
            <a:xfrm>
              <a:off x="714787" y="6120165"/>
              <a:ext cx="3451247" cy="0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FBCB0D-8968-4484-9C44-0D337212B6B0}"/>
                </a:ext>
              </a:extLst>
            </p:cNvPr>
            <p:cNvCxnSpPr/>
            <p:nvPr/>
          </p:nvCxnSpPr>
          <p:spPr>
            <a:xfrm>
              <a:off x="4534564" y="6120165"/>
              <a:ext cx="3451247" cy="0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2817E33-5E14-4D21-B4A9-B41DEA657A9C}"/>
                </a:ext>
              </a:extLst>
            </p:cNvPr>
            <p:cNvCxnSpPr/>
            <p:nvPr/>
          </p:nvCxnSpPr>
          <p:spPr>
            <a:xfrm>
              <a:off x="8335467" y="6120165"/>
              <a:ext cx="3451247" cy="0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F909F3-C6E1-4628-9B95-9AEDAD93A11B}"/>
                </a:ext>
              </a:extLst>
            </p:cNvPr>
            <p:cNvGrpSpPr/>
            <p:nvPr/>
          </p:nvGrpSpPr>
          <p:grpSpPr>
            <a:xfrm>
              <a:off x="2077692" y="4250350"/>
              <a:ext cx="937353" cy="1119887"/>
              <a:chOff x="2017721" y="4205746"/>
              <a:chExt cx="937353" cy="1119887"/>
            </a:xfrm>
          </p:grpSpPr>
          <p:grpSp>
            <p:nvGrpSpPr>
              <p:cNvPr id="26" name="Group 4">
                <a:extLst>
                  <a:ext uri="{FF2B5EF4-FFF2-40B4-BE49-F238E27FC236}">
                    <a16:creationId xmlns:a16="http://schemas.microsoft.com/office/drawing/2014/main" id="{9E5F3B48-490A-4A94-A30D-AC6F6F83B6B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017721" y="4205746"/>
                <a:ext cx="629617" cy="1024175"/>
                <a:chOff x="3240" y="1183"/>
                <a:chExt cx="1200" cy="1952"/>
              </a:xfrm>
            </p:grpSpPr>
            <p:sp>
              <p:nvSpPr>
                <p:cNvPr id="29" name="Freeform 5">
                  <a:extLst>
                    <a:ext uri="{FF2B5EF4-FFF2-40B4-BE49-F238E27FC236}">
                      <a16:creationId xmlns:a16="http://schemas.microsoft.com/office/drawing/2014/main" id="{945352ED-6A04-4488-8EDF-30D5E45E1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0" y="1183"/>
                  <a:ext cx="1200" cy="1952"/>
                </a:xfrm>
                <a:custGeom>
                  <a:avLst/>
                  <a:gdLst>
                    <a:gd name="T0" fmla="*/ 590 w 636"/>
                    <a:gd name="T1" fmla="*/ 1038 h 1038"/>
                    <a:gd name="T2" fmla="*/ 46 w 636"/>
                    <a:gd name="T3" fmla="*/ 1038 h 1038"/>
                    <a:gd name="T4" fmla="*/ 0 w 636"/>
                    <a:gd name="T5" fmla="*/ 993 h 1038"/>
                    <a:gd name="T6" fmla="*/ 0 w 636"/>
                    <a:gd name="T7" fmla="*/ 46 h 1038"/>
                    <a:gd name="T8" fmla="*/ 46 w 636"/>
                    <a:gd name="T9" fmla="*/ 0 h 1038"/>
                    <a:gd name="T10" fmla="*/ 590 w 636"/>
                    <a:gd name="T11" fmla="*/ 0 h 1038"/>
                    <a:gd name="T12" fmla="*/ 636 w 636"/>
                    <a:gd name="T13" fmla="*/ 46 h 1038"/>
                    <a:gd name="T14" fmla="*/ 636 w 636"/>
                    <a:gd name="T15" fmla="*/ 993 h 1038"/>
                    <a:gd name="T16" fmla="*/ 590 w 636"/>
                    <a:gd name="T17" fmla="*/ 1038 h 10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6" h="1038">
                      <a:moveTo>
                        <a:pt x="590" y="1038"/>
                      </a:moveTo>
                      <a:cubicBezTo>
                        <a:pt x="46" y="1038"/>
                        <a:pt x="46" y="1038"/>
                        <a:pt x="46" y="1038"/>
                      </a:cubicBezTo>
                      <a:cubicBezTo>
                        <a:pt x="20" y="1038"/>
                        <a:pt x="0" y="1018"/>
                        <a:pt x="0" y="993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20"/>
                        <a:pt x="20" y="0"/>
                        <a:pt x="46" y="0"/>
                      </a:cubicBezTo>
                      <a:cubicBezTo>
                        <a:pt x="590" y="0"/>
                        <a:pt x="590" y="0"/>
                        <a:pt x="590" y="0"/>
                      </a:cubicBezTo>
                      <a:cubicBezTo>
                        <a:pt x="615" y="0"/>
                        <a:pt x="636" y="20"/>
                        <a:pt x="636" y="46"/>
                      </a:cubicBezTo>
                      <a:cubicBezTo>
                        <a:pt x="636" y="993"/>
                        <a:pt x="636" y="993"/>
                        <a:pt x="636" y="993"/>
                      </a:cubicBezTo>
                      <a:cubicBezTo>
                        <a:pt x="636" y="1018"/>
                        <a:pt x="615" y="1038"/>
                        <a:pt x="590" y="1038"/>
                      </a:cubicBezTo>
                      <a:close/>
                    </a:path>
                  </a:pathLst>
                </a:custGeom>
                <a:noFill/>
                <a:ln w="28575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/>
                  <a:endParaRPr lang="en-US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" name="Line 6">
                  <a:extLst>
                    <a:ext uri="{FF2B5EF4-FFF2-40B4-BE49-F238E27FC236}">
                      <a16:creationId xmlns:a16="http://schemas.microsoft.com/office/drawing/2014/main" id="{E838C3E6-3DB3-4176-8D31-F9422F401D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0" y="1431"/>
                  <a:ext cx="1200" cy="0"/>
                </a:xfrm>
                <a:prstGeom prst="line">
                  <a:avLst/>
                </a:prstGeom>
                <a:noFill/>
                <a:ln w="28575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/>
                  <a:endParaRPr lang="en-US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" name="Line 7">
                  <a:extLst>
                    <a:ext uri="{FF2B5EF4-FFF2-40B4-BE49-F238E27FC236}">
                      <a16:creationId xmlns:a16="http://schemas.microsoft.com/office/drawing/2014/main" id="{8709C030-13E3-46C8-8DE8-8777CEF3D6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0" y="1734"/>
                  <a:ext cx="1200" cy="0"/>
                </a:xfrm>
                <a:prstGeom prst="line">
                  <a:avLst/>
                </a:prstGeom>
                <a:noFill/>
                <a:ln w="28575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/>
                  <a:endParaRPr lang="en-US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" name="Line 8">
                  <a:extLst>
                    <a:ext uri="{FF2B5EF4-FFF2-40B4-BE49-F238E27FC236}">
                      <a16:creationId xmlns:a16="http://schemas.microsoft.com/office/drawing/2014/main" id="{69B5F463-1A28-4C02-9AA9-6E29F8D56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0" y="2039"/>
                  <a:ext cx="1200" cy="0"/>
                </a:xfrm>
                <a:prstGeom prst="line">
                  <a:avLst/>
                </a:prstGeom>
                <a:noFill/>
                <a:ln w="28575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/>
                  <a:endParaRPr lang="en-US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3" name="Line 9">
                  <a:extLst>
                    <a:ext uri="{FF2B5EF4-FFF2-40B4-BE49-F238E27FC236}">
                      <a16:creationId xmlns:a16="http://schemas.microsoft.com/office/drawing/2014/main" id="{EC952580-B48C-4E1C-8CBF-29FF071494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0" y="2343"/>
                  <a:ext cx="1200" cy="0"/>
                </a:xfrm>
                <a:prstGeom prst="line">
                  <a:avLst/>
                </a:prstGeom>
                <a:noFill/>
                <a:ln w="28575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/>
                  <a:endParaRPr lang="en-US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4" name="Line 10">
                  <a:extLst>
                    <a:ext uri="{FF2B5EF4-FFF2-40B4-BE49-F238E27FC236}">
                      <a16:creationId xmlns:a16="http://schemas.microsoft.com/office/drawing/2014/main" id="{B6BED76A-5E38-4917-8D41-21EFCE0D2D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0" y="2646"/>
                  <a:ext cx="1200" cy="0"/>
                </a:xfrm>
                <a:prstGeom prst="line">
                  <a:avLst/>
                </a:prstGeom>
                <a:noFill/>
                <a:ln w="28575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/>
                  <a:endParaRPr lang="en-US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" name="Rectangle 11">
                  <a:extLst>
                    <a:ext uri="{FF2B5EF4-FFF2-40B4-BE49-F238E27FC236}">
                      <a16:creationId xmlns:a16="http://schemas.microsoft.com/office/drawing/2014/main" id="{ACB34EAC-E2C0-4DC4-B60B-4B78FC54FF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6" y="1531"/>
                  <a:ext cx="373" cy="101"/>
                </a:xfrm>
                <a:prstGeom prst="rect">
                  <a:avLst/>
                </a:prstGeom>
                <a:noFill/>
                <a:ln w="28575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/>
                  <a:endParaRPr lang="en-US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6" name="Rectangle 12">
                  <a:extLst>
                    <a:ext uri="{FF2B5EF4-FFF2-40B4-BE49-F238E27FC236}">
                      <a16:creationId xmlns:a16="http://schemas.microsoft.com/office/drawing/2014/main" id="{8A2BA976-5D3B-4D64-9A15-5135853D0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6" y="1835"/>
                  <a:ext cx="373" cy="102"/>
                </a:xfrm>
                <a:prstGeom prst="rect">
                  <a:avLst/>
                </a:prstGeom>
                <a:noFill/>
                <a:ln w="28575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/>
                  <a:endParaRPr lang="en-US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" name="Rectangle 13">
                  <a:extLst>
                    <a:ext uri="{FF2B5EF4-FFF2-40B4-BE49-F238E27FC236}">
                      <a16:creationId xmlns:a16="http://schemas.microsoft.com/office/drawing/2014/main" id="{1572C189-18CD-443A-BEB6-335340BC1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6" y="2140"/>
                  <a:ext cx="373" cy="104"/>
                </a:xfrm>
                <a:prstGeom prst="rect">
                  <a:avLst/>
                </a:prstGeom>
                <a:noFill/>
                <a:ln w="28575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/>
                  <a:endParaRPr lang="en-US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Rectangle 14">
                  <a:extLst>
                    <a:ext uri="{FF2B5EF4-FFF2-40B4-BE49-F238E27FC236}">
                      <a16:creationId xmlns:a16="http://schemas.microsoft.com/office/drawing/2014/main" id="{2E270849-433F-4FD1-ACFB-9AD2967A7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6" y="2447"/>
                  <a:ext cx="373" cy="101"/>
                </a:xfrm>
                <a:prstGeom prst="rect">
                  <a:avLst/>
                </a:prstGeom>
                <a:noFill/>
                <a:ln w="28575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/>
                  <a:endParaRPr lang="en-US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66C179-67AE-4CC5-AA1A-E81E0F403DA4}"/>
                  </a:ext>
                </a:extLst>
              </p:cNvPr>
              <p:cNvSpPr/>
              <p:nvPr/>
            </p:nvSpPr>
            <p:spPr bwMode="auto">
              <a:xfrm>
                <a:off x="2362896" y="4673084"/>
                <a:ext cx="569078" cy="6525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8" name="shield_2">
                <a:extLst>
                  <a:ext uri="{FF2B5EF4-FFF2-40B4-BE49-F238E27FC236}">
                    <a16:creationId xmlns:a16="http://schemas.microsoft.com/office/drawing/2014/main" id="{209A8F46-E56F-4A4F-8063-F1E7DCF9D4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46404" y="4750213"/>
                <a:ext cx="508670" cy="524152"/>
              </a:xfrm>
              <a:custGeom>
                <a:avLst/>
                <a:gdLst>
                  <a:gd name="T0" fmla="*/ 160 w 317"/>
                  <a:gd name="T1" fmla="*/ 326 h 326"/>
                  <a:gd name="T2" fmla="*/ 16 w 317"/>
                  <a:gd name="T3" fmla="*/ 187 h 326"/>
                  <a:gd name="T4" fmla="*/ 2 w 317"/>
                  <a:gd name="T5" fmla="*/ 0 h 326"/>
                  <a:gd name="T6" fmla="*/ 87 w 317"/>
                  <a:gd name="T7" fmla="*/ 29 h 326"/>
                  <a:gd name="T8" fmla="*/ 157 w 317"/>
                  <a:gd name="T9" fmla="*/ 5 h 326"/>
                  <a:gd name="T10" fmla="*/ 158 w 317"/>
                  <a:gd name="T11" fmla="*/ 4 h 326"/>
                  <a:gd name="T12" fmla="*/ 230 w 317"/>
                  <a:gd name="T13" fmla="*/ 29 h 326"/>
                  <a:gd name="T14" fmla="*/ 315 w 317"/>
                  <a:gd name="T15" fmla="*/ 0 h 326"/>
                  <a:gd name="T16" fmla="*/ 301 w 317"/>
                  <a:gd name="T17" fmla="*/ 187 h 326"/>
                  <a:gd name="T18" fmla="*/ 160 w 317"/>
                  <a:gd name="T19" fmla="*/ 32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7" h="326">
                    <a:moveTo>
                      <a:pt x="160" y="326"/>
                    </a:moveTo>
                    <a:cubicBezTo>
                      <a:pt x="67" y="288"/>
                      <a:pt x="35" y="234"/>
                      <a:pt x="16" y="187"/>
                    </a:cubicBezTo>
                    <a:cubicBezTo>
                      <a:pt x="0" y="146"/>
                      <a:pt x="2" y="0"/>
                      <a:pt x="2" y="0"/>
                    </a:cubicBezTo>
                    <a:cubicBezTo>
                      <a:pt x="2" y="0"/>
                      <a:pt x="38" y="29"/>
                      <a:pt x="87" y="29"/>
                    </a:cubicBezTo>
                    <a:cubicBezTo>
                      <a:pt x="137" y="29"/>
                      <a:pt x="157" y="5"/>
                      <a:pt x="157" y="5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8" y="4"/>
                      <a:pt x="180" y="29"/>
                      <a:pt x="230" y="29"/>
                    </a:cubicBezTo>
                    <a:cubicBezTo>
                      <a:pt x="280" y="29"/>
                      <a:pt x="315" y="0"/>
                      <a:pt x="315" y="0"/>
                    </a:cubicBezTo>
                    <a:cubicBezTo>
                      <a:pt x="315" y="0"/>
                      <a:pt x="317" y="146"/>
                      <a:pt x="301" y="187"/>
                    </a:cubicBezTo>
                    <a:cubicBezTo>
                      <a:pt x="282" y="234"/>
                      <a:pt x="253" y="288"/>
                      <a:pt x="160" y="326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0078D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5"/>
                <a:endParaRPr lang="en-US" dirty="0">
                  <a:solidFill>
                    <a:srgbClr val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3" name="hand">
              <a:extLst>
                <a:ext uri="{FF2B5EF4-FFF2-40B4-BE49-F238E27FC236}">
                  <a16:creationId xmlns:a16="http://schemas.microsoft.com/office/drawing/2014/main" id="{C872ED90-7016-4992-BD8D-6A5046353A0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434793" y="4471639"/>
              <a:ext cx="515358" cy="479004"/>
            </a:xfrm>
            <a:custGeom>
              <a:avLst/>
              <a:gdLst>
                <a:gd name="T0" fmla="*/ 93 w 333"/>
                <a:gd name="T1" fmla="*/ 147 h 310"/>
                <a:gd name="T2" fmla="*/ 155 w 333"/>
                <a:gd name="T3" fmla="*/ 103 h 310"/>
                <a:gd name="T4" fmla="*/ 173 w 333"/>
                <a:gd name="T5" fmla="*/ 19 h 310"/>
                <a:gd name="T6" fmla="*/ 191 w 333"/>
                <a:gd name="T7" fmla="*/ 2 h 310"/>
                <a:gd name="T8" fmla="*/ 223 w 333"/>
                <a:gd name="T9" fmla="*/ 24 h 310"/>
                <a:gd name="T10" fmla="*/ 223 w 333"/>
                <a:gd name="T11" fmla="*/ 97 h 310"/>
                <a:gd name="T12" fmla="*/ 295 w 333"/>
                <a:gd name="T13" fmla="*/ 97 h 310"/>
                <a:gd name="T14" fmla="*/ 321 w 333"/>
                <a:gd name="T15" fmla="*/ 115 h 310"/>
                <a:gd name="T16" fmla="*/ 299 w 333"/>
                <a:gd name="T17" fmla="*/ 145 h 310"/>
                <a:gd name="T18" fmla="*/ 246 w 333"/>
                <a:gd name="T19" fmla="*/ 145 h 310"/>
                <a:gd name="T20" fmla="*/ 246 w 333"/>
                <a:gd name="T21" fmla="*/ 192 h 310"/>
                <a:gd name="T22" fmla="*/ 308 w 333"/>
                <a:gd name="T23" fmla="*/ 192 h 310"/>
                <a:gd name="T24" fmla="*/ 333 w 333"/>
                <a:gd name="T25" fmla="*/ 168 h 310"/>
                <a:gd name="T26" fmla="*/ 311 w 333"/>
                <a:gd name="T27" fmla="*/ 141 h 310"/>
                <a:gd name="T28" fmla="*/ 246 w 333"/>
                <a:gd name="T29" fmla="*/ 238 h 310"/>
                <a:gd name="T30" fmla="*/ 299 w 333"/>
                <a:gd name="T31" fmla="*/ 238 h 310"/>
                <a:gd name="T32" fmla="*/ 321 w 333"/>
                <a:gd name="T33" fmla="*/ 216 h 310"/>
                <a:gd name="T34" fmla="*/ 302 w 333"/>
                <a:gd name="T35" fmla="*/ 192 h 310"/>
                <a:gd name="T36" fmla="*/ 93 w 333"/>
                <a:gd name="T37" fmla="*/ 268 h 310"/>
                <a:gd name="T38" fmla="*/ 109 w 333"/>
                <a:gd name="T39" fmla="*/ 274 h 310"/>
                <a:gd name="T40" fmla="*/ 134 w 333"/>
                <a:gd name="T41" fmla="*/ 280 h 310"/>
                <a:gd name="T42" fmla="*/ 269 w 333"/>
                <a:gd name="T43" fmla="*/ 280 h 310"/>
                <a:gd name="T44" fmla="*/ 299 w 333"/>
                <a:gd name="T45" fmla="*/ 256 h 310"/>
                <a:gd name="T46" fmla="*/ 299 w 333"/>
                <a:gd name="T47" fmla="*/ 238 h 310"/>
                <a:gd name="T48" fmla="*/ 93 w 333"/>
                <a:gd name="T49" fmla="*/ 285 h 310"/>
                <a:gd name="T50" fmla="*/ 93 w 333"/>
                <a:gd name="T51" fmla="*/ 147 h 310"/>
                <a:gd name="T52" fmla="*/ 47 w 333"/>
                <a:gd name="T53" fmla="*/ 124 h 310"/>
                <a:gd name="T54" fmla="*/ 47 w 333"/>
                <a:gd name="T55" fmla="*/ 124 h 310"/>
                <a:gd name="T56" fmla="*/ 0 w 333"/>
                <a:gd name="T57" fmla="*/ 147 h 310"/>
                <a:gd name="T58" fmla="*/ 0 w 333"/>
                <a:gd name="T59" fmla="*/ 285 h 310"/>
                <a:gd name="T60" fmla="*/ 47 w 333"/>
                <a:gd name="T61" fmla="*/ 307 h 310"/>
                <a:gd name="T62" fmla="*/ 47 w 333"/>
                <a:gd name="T63" fmla="*/ 307 h 310"/>
                <a:gd name="T64" fmla="*/ 93 w 333"/>
                <a:gd name="T65" fmla="*/ 28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3" h="310">
                  <a:moveTo>
                    <a:pt x="93" y="147"/>
                  </a:moveTo>
                  <a:cubicBezTo>
                    <a:pt x="93" y="147"/>
                    <a:pt x="141" y="126"/>
                    <a:pt x="155" y="103"/>
                  </a:cubicBezTo>
                  <a:cubicBezTo>
                    <a:pt x="169" y="80"/>
                    <a:pt x="175" y="39"/>
                    <a:pt x="173" y="19"/>
                  </a:cubicBezTo>
                  <a:cubicBezTo>
                    <a:pt x="171" y="0"/>
                    <a:pt x="191" y="2"/>
                    <a:pt x="191" y="2"/>
                  </a:cubicBezTo>
                  <a:cubicBezTo>
                    <a:pt x="191" y="2"/>
                    <a:pt x="219" y="1"/>
                    <a:pt x="223" y="24"/>
                  </a:cubicBezTo>
                  <a:cubicBezTo>
                    <a:pt x="227" y="47"/>
                    <a:pt x="223" y="97"/>
                    <a:pt x="223" y="97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295" y="97"/>
                    <a:pt x="321" y="99"/>
                    <a:pt x="321" y="115"/>
                  </a:cubicBezTo>
                  <a:cubicBezTo>
                    <a:pt x="321" y="141"/>
                    <a:pt x="310" y="145"/>
                    <a:pt x="299" y="145"/>
                  </a:cubicBezTo>
                  <a:cubicBezTo>
                    <a:pt x="287" y="145"/>
                    <a:pt x="246" y="145"/>
                    <a:pt x="246" y="145"/>
                  </a:cubicBezTo>
                  <a:moveTo>
                    <a:pt x="246" y="192"/>
                  </a:moveTo>
                  <a:cubicBezTo>
                    <a:pt x="308" y="192"/>
                    <a:pt x="308" y="192"/>
                    <a:pt x="308" y="192"/>
                  </a:cubicBezTo>
                  <a:cubicBezTo>
                    <a:pt x="308" y="192"/>
                    <a:pt x="333" y="192"/>
                    <a:pt x="333" y="168"/>
                  </a:cubicBezTo>
                  <a:cubicBezTo>
                    <a:pt x="333" y="144"/>
                    <a:pt x="311" y="141"/>
                    <a:pt x="311" y="141"/>
                  </a:cubicBezTo>
                  <a:moveTo>
                    <a:pt x="246" y="238"/>
                  </a:moveTo>
                  <a:cubicBezTo>
                    <a:pt x="299" y="238"/>
                    <a:pt x="299" y="238"/>
                    <a:pt x="299" y="238"/>
                  </a:cubicBezTo>
                  <a:cubicBezTo>
                    <a:pt x="299" y="238"/>
                    <a:pt x="321" y="238"/>
                    <a:pt x="321" y="216"/>
                  </a:cubicBezTo>
                  <a:cubicBezTo>
                    <a:pt x="321" y="195"/>
                    <a:pt x="302" y="192"/>
                    <a:pt x="302" y="192"/>
                  </a:cubicBezTo>
                  <a:moveTo>
                    <a:pt x="93" y="268"/>
                  </a:moveTo>
                  <a:cubicBezTo>
                    <a:pt x="93" y="268"/>
                    <a:pt x="102" y="267"/>
                    <a:pt x="109" y="274"/>
                  </a:cubicBezTo>
                  <a:cubicBezTo>
                    <a:pt x="117" y="281"/>
                    <a:pt x="134" y="280"/>
                    <a:pt x="134" y="280"/>
                  </a:cubicBezTo>
                  <a:cubicBezTo>
                    <a:pt x="134" y="280"/>
                    <a:pt x="243" y="280"/>
                    <a:pt x="269" y="280"/>
                  </a:cubicBezTo>
                  <a:cubicBezTo>
                    <a:pt x="296" y="280"/>
                    <a:pt x="298" y="263"/>
                    <a:pt x="299" y="256"/>
                  </a:cubicBezTo>
                  <a:cubicBezTo>
                    <a:pt x="300" y="248"/>
                    <a:pt x="299" y="238"/>
                    <a:pt x="299" y="238"/>
                  </a:cubicBezTo>
                  <a:moveTo>
                    <a:pt x="93" y="285"/>
                  </a:moveTo>
                  <a:cubicBezTo>
                    <a:pt x="93" y="147"/>
                    <a:pt x="93" y="147"/>
                    <a:pt x="93" y="147"/>
                  </a:cubicBezTo>
                  <a:cubicBezTo>
                    <a:pt x="93" y="121"/>
                    <a:pt x="72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21" y="124"/>
                    <a:pt x="0" y="121"/>
                    <a:pt x="0" y="14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310"/>
                    <a:pt x="21" y="307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72" y="307"/>
                    <a:pt x="93" y="310"/>
                    <a:pt x="93" y="285"/>
                  </a:cubicBezTo>
                  <a:close/>
                </a:path>
              </a:pathLst>
            </a:custGeom>
            <a:noFill/>
            <a:ln w="28575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/>
              <a:endParaRPr lang="en-US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4" name="document_3">
              <a:extLst>
                <a:ext uri="{FF2B5EF4-FFF2-40B4-BE49-F238E27FC236}">
                  <a16:creationId xmlns:a16="http://schemas.microsoft.com/office/drawing/2014/main" id="{FA993B94-A806-4D8E-8FB3-0D9C4A60644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055590" y="4307314"/>
              <a:ext cx="735502" cy="851633"/>
            </a:xfrm>
            <a:custGeom>
              <a:avLst/>
              <a:gdLst>
                <a:gd name="T0" fmla="*/ 54 w 288"/>
                <a:gd name="T1" fmla="*/ 334 h 334"/>
                <a:gd name="T2" fmla="*/ 237 w 288"/>
                <a:gd name="T3" fmla="*/ 334 h 334"/>
                <a:gd name="T4" fmla="*/ 288 w 288"/>
                <a:gd name="T5" fmla="*/ 283 h 334"/>
                <a:gd name="T6" fmla="*/ 102 w 288"/>
                <a:gd name="T7" fmla="*/ 283 h 334"/>
                <a:gd name="T8" fmla="*/ 51 w 288"/>
                <a:gd name="T9" fmla="*/ 334 h 334"/>
                <a:gd name="T10" fmla="*/ 0 w 288"/>
                <a:gd name="T11" fmla="*/ 283 h 334"/>
                <a:gd name="T12" fmla="*/ 0 w 288"/>
                <a:gd name="T13" fmla="*/ 0 h 334"/>
                <a:gd name="T14" fmla="*/ 256 w 288"/>
                <a:gd name="T15" fmla="*/ 0 h 334"/>
                <a:gd name="T16" fmla="*/ 256 w 288"/>
                <a:gd name="T17" fmla="*/ 282 h 334"/>
                <a:gd name="T18" fmla="*/ 90 w 288"/>
                <a:gd name="T19" fmla="*/ 76 h 334"/>
                <a:gd name="T20" fmla="*/ 220 w 288"/>
                <a:gd name="T21" fmla="*/ 76 h 334"/>
                <a:gd name="T22" fmla="*/ 38 w 288"/>
                <a:gd name="T23" fmla="*/ 76 h 334"/>
                <a:gd name="T24" fmla="*/ 64 w 288"/>
                <a:gd name="T25" fmla="*/ 76 h 334"/>
                <a:gd name="T26" fmla="*/ 90 w 288"/>
                <a:gd name="T27" fmla="*/ 153 h 334"/>
                <a:gd name="T28" fmla="*/ 220 w 288"/>
                <a:gd name="T29" fmla="*/ 153 h 334"/>
                <a:gd name="T30" fmla="*/ 38 w 288"/>
                <a:gd name="T31" fmla="*/ 153 h 334"/>
                <a:gd name="T32" fmla="*/ 64 w 288"/>
                <a:gd name="T33" fmla="*/ 153 h 334"/>
                <a:gd name="T34" fmla="*/ 90 w 288"/>
                <a:gd name="T35" fmla="*/ 230 h 334"/>
                <a:gd name="T36" fmla="*/ 220 w 288"/>
                <a:gd name="T37" fmla="*/ 230 h 334"/>
                <a:gd name="T38" fmla="*/ 38 w 288"/>
                <a:gd name="T39" fmla="*/ 230 h 334"/>
                <a:gd name="T40" fmla="*/ 64 w 288"/>
                <a:gd name="T41" fmla="*/ 23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334">
                  <a:moveTo>
                    <a:pt x="54" y="334"/>
                  </a:moveTo>
                  <a:cubicBezTo>
                    <a:pt x="237" y="334"/>
                    <a:pt x="237" y="334"/>
                    <a:pt x="237" y="334"/>
                  </a:cubicBezTo>
                  <a:cubicBezTo>
                    <a:pt x="265" y="334"/>
                    <a:pt x="288" y="311"/>
                    <a:pt x="288" y="283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2" y="311"/>
                    <a:pt x="79" y="334"/>
                    <a:pt x="51" y="334"/>
                  </a:cubicBezTo>
                  <a:cubicBezTo>
                    <a:pt x="23" y="334"/>
                    <a:pt x="0" y="311"/>
                    <a:pt x="0" y="2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6" y="282"/>
                    <a:pt x="256" y="282"/>
                    <a:pt x="256" y="282"/>
                  </a:cubicBezTo>
                  <a:moveTo>
                    <a:pt x="90" y="76"/>
                  </a:moveTo>
                  <a:cubicBezTo>
                    <a:pt x="220" y="76"/>
                    <a:pt x="220" y="76"/>
                    <a:pt x="220" y="76"/>
                  </a:cubicBezTo>
                  <a:moveTo>
                    <a:pt x="38" y="76"/>
                  </a:moveTo>
                  <a:cubicBezTo>
                    <a:pt x="64" y="76"/>
                    <a:pt x="64" y="76"/>
                    <a:pt x="64" y="76"/>
                  </a:cubicBezTo>
                  <a:moveTo>
                    <a:pt x="90" y="153"/>
                  </a:moveTo>
                  <a:cubicBezTo>
                    <a:pt x="220" y="153"/>
                    <a:pt x="220" y="153"/>
                    <a:pt x="220" y="153"/>
                  </a:cubicBezTo>
                  <a:moveTo>
                    <a:pt x="38" y="153"/>
                  </a:moveTo>
                  <a:cubicBezTo>
                    <a:pt x="64" y="153"/>
                    <a:pt x="64" y="153"/>
                    <a:pt x="64" y="153"/>
                  </a:cubicBezTo>
                  <a:moveTo>
                    <a:pt x="90" y="230"/>
                  </a:moveTo>
                  <a:cubicBezTo>
                    <a:pt x="220" y="230"/>
                    <a:pt x="220" y="230"/>
                    <a:pt x="220" y="230"/>
                  </a:cubicBezTo>
                  <a:moveTo>
                    <a:pt x="38" y="230"/>
                  </a:moveTo>
                  <a:cubicBezTo>
                    <a:pt x="64" y="230"/>
                    <a:pt x="64" y="230"/>
                    <a:pt x="64" y="230"/>
                  </a:cubicBezTo>
                </a:path>
              </a:pathLst>
            </a:custGeom>
            <a:noFill/>
            <a:ln w="28575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/>
              <a:endParaRPr lang="en-US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hand_3">
              <a:extLst>
                <a:ext uri="{FF2B5EF4-FFF2-40B4-BE49-F238E27FC236}">
                  <a16:creationId xmlns:a16="http://schemas.microsoft.com/office/drawing/2014/main" id="{6A1F1F87-A25C-447E-838D-289BB39096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396551" y="4404588"/>
              <a:ext cx="1241712" cy="815375"/>
            </a:xfrm>
            <a:custGeom>
              <a:avLst/>
              <a:gdLst>
                <a:gd name="T0" fmla="*/ 199 w 323"/>
                <a:gd name="T1" fmla="*/ 116 h 209"/>
                <a:gd name="T2" fmla="*/ 238 w 323"/>
                <a:gd name="T3" fmla="*/ 155 h 209"/>
                <a:gd name="T4" fmla="*/ 256 w 323"/>
                <a:gd name="T5" fmla="*/ 155 h 209"/>
                <a:gd name="T6" fmla="*/ 256 w 323"/>
                <a:gd name="T7" fmla="*/ 137 h 209"/>
                <a:gd name="T8" fmla="*/ 213 w 323"/>
                <a:gd name="T9" fmla="*/ 95 h 209"/>
                <a:gd name="T10" fmla="*/ 175 w 323"/>
                <a:gd name="T11" fmla="*/ 80 h 209"/>
                <a:gd name="T12" fmla="*/ 169 w 323"/>
                <a:gd name="T13" fmla="*/ 38 h 209"/>
                <a:gd name="T14" fmla="*/ 149 w 323"/>
                <a:gd name="T15" fmla="*/ 39 h 209"/>
                <a:gd name="T16" fmla="*/ 136 w 323"/>
                <a:gd name="T17" fmla="*/ 56 h 209"/>
                <a:gd name="T18" fmla="*/ 117 w 323"/>
                <a:gd name="T19" fmla="*/ 56 h 209"/>
                <a:gd name="T20" fmla="*/ 117 w 323"/>
                <a:gd name="T21" fmla="*/ 36 h 209"/>
                <a:gd name="T22" fmla="*/ 141 w 323"/>
                <a:gd name="T23" fmla="*/ 10 h 209"/>
                <a:gd name="T24" fmla="*/ 152 w 323"/>
                <a:gd name="T25" fmla="*/ 4 h 209"/>
                <a:gd name="T26" fmla="*/ 175 w 323"/>
                <a:gd name="T27" fmla="*/ 12 h 209"/>
                <a:gd name="T28" fmla="*/ 229 w 323"/>
                <a:gd name="T29" fmla="*/ 40 h 209"/>
                <a:gd name="T30" fmla="*/ 289 w 323"/>
                <a:gd name="T31" fmla="*/ 12 h 209"/>
                <a:gd name="T32" fmla="*/ 323 w 323"/>
                <a:gd name="T33" fmla="*/ 79 h 209"/>
                <a:gd name="T34" fmla="*/ 244 w 323"/>
                <a:gd name="T35" fmla="*/ 125 h 209"/>
                <a:gd name="T36" fmla="*/ 181 w 323"/>
                <a:gd name="T37" fmla="*/ 133 h 209"/>
                <a:gd name="T38" fmla="*/ 212 w 323"/>
                <a:gd name="T39" fmla="*/ 164 h 209"/>
                <a:gd name="T40" fmla="*/ 230 w 323"/>
                <a:gd name="T41" fmla="*/ 164 h 209"/>
                <a:gd name="T42" fmla="*/ 230 w 323"/>
                <a:gd name="T43" fmla="*/ 146 h 209"/>
                <a:gd name="T44" fmla="*/ 164 w 323"/>
                <a:gd name="T45" fmla="*/ 152 h 209"/>
                <a:gd name="T46" fmla="*/ 191 w 323"/>
                <a:gd name="T47" fmla="*/ 179 h 209"/>
                <a:gd name="T48" fmla="*/ 209 w 323"/>
                <a:gd name="T49" fmla="*/ 179 h 209"/>
                <a:gd name="T50" fmla="*/ 209 w 323"/>
                <a:gd name="T51" fmla="*/ 162 h 209"/>
                <a:gd name="T52" fmla="*/ 156 w 323"/>
                <a:gd name="T53" fmla="*/ 180 h 209"/>
                <a:gd name="T54" fmla="*/ 168 w 323"/>
                <a:gd name="T55" fmla="*/ 191 h 209"/>
                <a:gd name="T56" fmla="*/ 186 w 323"/>
                <a:gd name="T57" fmla="*/ 191 h 209"/>
                <a:gd name="T58" fmla="*/ 186 w 323"/>
                <a:gd name="T59" fmla="*/ 173 h 209"/>
                <a:gd name="T60" fmla="*/ 135 w 323"/>
                <a:gd name="T61" fmla="*/ 170 h 209"/>
                <a:gd name="T62" fmla="*/ 135 w 323"/>
                <a:gd name="T63" fmla="*/ 152 h 209"/>
                <a:gd name="T64" fmla="*/ 117 w 323"/>
                <a:gd name="T65" fmla="*/ 152 h 209"/>
                <a:gd name="T66" fmla="*/ 100 w 323"/>
                <a:gd name="T67" fmla="*/ 170 h 209"/>
                <a:gd name="T68" fmla="*/ 100 w 323"/>
                <a:gd name="T69" fmla="*/ 188 h 209"/>
                <a:gd name="T70" fmla="*/ 118 w 323"/>
                <a:gd name="T71" fmla="*/ 188 h 209"/>
                <a:gd name="T72" fmla="*/ 116 w 323"/>
                <a:gd name="T73" fmla="*/ 153 h 209"/>
                <a:gd name="T74" fmla="*/ 116 w 323"/>
                <a:gd name="T75" fmla="*/ 135 h 209"/>
                <a:gd name="T76" fmla="*/ 98 w 323"/>
                <a:gd name="T77" fmla="*/ 135 h 209"/>
                <a:gd name="T78" fmla="*/ 82 w 323"/>
                <a:gd name="T79" fmla="*/ 153 h 209"/>
                <a:gd name="T80" fmla="*/ 82 w 323"/>
                <a:gd name="T81" fmla="*/ 171 h 209"/>
                <a:gd name="T82" fmla="*/ 99 w 323"/>
                <a:gd name="T83" fmla="*/ 171 h 209"/>
                <a:gd name="T84" fmla="*/ 97 w 323"/>
                <a:gd name="T85" fmla="*/ 136 h 209"/>
                <a:gd name="T86" fmla="*/ 97 w 323"/>
                <a:gd name="T87" fmla="*/ 118 h 209"/>
                <a:gd name="T88" fmla="*/ 79 w 323"/>
                <a:gd name="T89" fmla="*/ 118 h 209"/>
                <a:gd name="T90" fmla="*/ 63 w 323"/>
                <a:gd name="T91" fmla="*/ 136 h 209"/>
                <a:gd name="T92" fmla="*/ 63 w 323"/>
                <a:gd name="T93" fmla="*/ 154 h 209"/>
                <a:gd name="T94" fmla="*/ 81 w 323"/>
                <a:gd name="T95" fmla="*/ 154 h 209"/>
                <a:gd name="T96" fmla="*/ 120 w 323"/>
                <a:gd name="T97" fmla="*/ 186 h 209"/>
                <a:gd name="T98" fmla="*/ 120 w 323"/>
                <a:gd name="T99" fmla="*/ 204 h 209"/>
                <a:gd name="T100" fmla="*/ 137 w 323"/>
                <a:gd name="T101" fmla="*/ 204 h 209"/>
                <a:gd name="T102" fmla="*/ 153 w 323"/>
                <a:gd name="T103" fmla="*/ 188 h 209"/>
                <a:gd name="T104" fmla="*/ 153 w 323"/>
                <a:gd name="T105" fmla="*/ 170 h 209"/>
                <a:gd name="T106" fmla="*/ 135 w 323"/>
                <a:gd name="T107" fmla="*/ 170 h 209"/>
                <a:gd name="T108" fmla="*/ 120 w 323"/>
                <a:gd name="T109" fmla="*/ 186 h 209"/>
                <a:gd name="T110" fmla="*/ 131 w 323"/>
                <a:gd name="T111" fmla="*/ 20 h 209"/>
                <a:gd name="T112" fmla="*/ 101 w 323"/>
                <a:gd name="T113" fmla="*/ 14 h 209"/>
                <a:gd name="T114" fmla="*/ 84 w 323"/>
                <a:gd name="T115" fmla="*/ 21 h 209"/>
                <a:gd name="T116" fmla="*/ 53 w 323"/>
                <a:gd name="T117" fmla="*/ 0 h 209"/>
                <a:gd name="T118" fmla="*/ 0 w 323"/>
                <a:gd name="T119" fmla="*/ 59 h 209"/>
                <a:gd name="T120" fmla="*/ 79 w 323"/>
                <a:gd name="T121" fmla="*/ 11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" h="209">
                  <a:moveTo>
                    <a:pt x="199" y="116"/>
                  </a:moveTo>
                  <a:cubicBezTo>
                    <a:pt x="238" y="155"/>
                    <a:pt x="238" y="155"/>
                    <a:pt x="238" y="155"/>
                  </a:cubicBezTo>
                  <a:cubicBezTo>
                    <a:pt x="243" y="160"/>
                    <a:pt x="251" y="160"/>
                    <a:pt x="256" y="155"/>
                  </a:cubicBezTo>
                  <a:cubicBezTo>
                    <a:pt x="261" y="150"/>
                    <a:pt x="261" y="142"/>
                    <a:pt x="256" y="137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195" y="100"/>
                    <a:pt x="175" y="80"/>
                  </a:cubicBezTo>
                  <a:cubicBezTo>
                    <a:pt x="162" y="67"/>
                    <a:pt x="169" y="38"/>
                    <a:pt x="169" y="38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1" y="61"/>
                    <a:pt x="122" y="61"/>
                    <a:pt x="117" y="56"/>
                  </a:cubicBezTo>
                  <a:cubicBezTo>
                    <a:pt x="111" y="50"/>
                    <a:pt x="111" y="42"/>
                    <a:pt x="117" y="3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5" y="4"/>
                    <a:pt x="152" y="4"/>
                  </a:cubicBezTo>
                  <a:cubicBezTo>
                    <a:pt x="159" y="4"/>
                    <a:pt x="175" y="12"/>
                    <a:pt x="175" y="12"/>
                  </a:cubicBezTo>
                  <a:cubicBezTo>
                    <a:pt x="229" y="40"/>
                    <a:pt x="229" y="40"/>
                    <a:pt x="229" y="40"/>
                  </a:cubicBezTo>
                  <a:cubicBezTo>
                    <a:pt x="289" y="12"/>
                    <a:pt x="289" y="12"/>
                    <a:pt x="289" y="12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244" y="125"/>
                    <a:pt x="244" y="125"/>
                    <a:pt x="244" y="125"/>
                  </a:cubicBezTo>
                  <a:moveTo>
                    <a:pt x="181" y="133"/>
                  </a:moveTo>
                  <a:cubicBezTo>
                    <a:pt x="212" y="164"/>
                    <a:pt x="212" y="164"/>
                    <a:pt x="212" y="164"/>
                  </a:cubicBezTo>
                  <a:cubicBezTo>
                    <a:pt x="217" y="169"/>
                    <a:pt x="225" y="169"/>
                    <a:pt x="230" y="164"/>
                  </a:cubicBezTo>
                  <a:cubicBezTo>
                    <a:pt x="235" y="159"/>
                    <a:pt x="235" y="151"/>
                    <a:pt x="230" y="146"/>
                  </a:cubicBezTo>
                  <a:moveTo>
                    <a:pt x="164" y="152"/>
                  </a:moveTo>
                  <a:cubicBezTo>
                    <a:pt x="191" y="179"/>
                    <a:pt x="191" y="179"/>
                    <a:pt x="191" y="179"/>
                  </a:cubicBezTo>
                  <a:cubicBezTo>
                    <a:pt x="196" y="184"/>
                    <a:pt x="204" y="184"/>
                    <a:pt x="209" y="179"/>
                  </a:cubicBezTo>
                  <a:cubicBezTo>
                    <a:pt x="214" y="174"/>
                    <a:pt x="214" y="167"/>
                    <a:pt x="209" y="162"/>
                  </a:cubicBezTo>
                  <a:moveTo>
                    <a:pt x="156" y="180"/>
                  </a:moveTo>
                  <a:cubicBezTo>
                    <a:pt x="168" y="191"/>
                    <a:pt x="168" y="191"/>
                    <a:pt x="168" y="191"/>
                  </a:cubicBezTo>
                  <a:cubicBezTo>
                    <a:pt x="173" y="196"/>
                    <a:pt x="181" y="196"/>
                    <a:pt x="186" y="191"/>
                  </a:cubicBezTo>
                  <a:cubicBezTo>
                    <a:pt x="191" y="186"/>
                    <a:pt x="191" y="178"/>
                    <a:pt x="186" y="173"/>
                  </a:cubicBezTo>
                  <a:moveTo>
                    <a:pt x="135" y="170"/>
                  </a:moveTo>
                  <a:cubicBezTo>
                    <a:pt x="140" y="165"/>
                    <a:pt x="140" y="157"/>
                    <a:pt x="135" y="152"/>
                  </a:cubicBezTo>
                  <a:cubicBezTo>
                    <a:pt x="130" y="147"/>
                    <a:pt x="122" y="147"/>
                    <a:pt x="117" y="152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5" y="175"/>
                    <a:pt x="95" y="183"/>
                    <a:pt x="100" y="188"/>
                  </a:cubicBezTo>
                  <a:cubicBezTo>
                    <a:pt x="105" y="193"/>
                    <a:pt x="113" y="193"/>
                    <a:pt x="118" y="188"/>
                  </a:cubicBezTo>
                  <a:moveTo>
                    <a:pt x="116" y="153"/>
                  </a:moveTo>
                  <a:cubicBezTo>
                    <a:pt x="121" y="148"/>
                    <a:pt x="121" y="140"/>
                    <a:pt x="116" y="135"/>
                  </a:cubicBezTo>
                  <a:cubicBezTo>
                    <a:pt x="111" y="130"/>
                    <a:pt x="103" y="130"/>
                    <a:pt x="98" y="135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77" y="158"/>
                    <a:pt x="77" y="166"/>
                    <a:pt x="82" y="171"/>
                  </a:cubicBezTo>
                  <a:cubicBezTo>
                    <a:pt x="86" y="176"/>
                    <a:pt x="94" y="176"/>
                    <a:pt x="99" y="171"/>
                  </a:cubicBezTo>
                  <a:moveTo>
                    <a:pt x="97" y="136"/>
                  </a:moveTo>
                  <a:cubicBezTo>
                    <a:pt x="102" y="131"/>
                    <a:pt x="102" y="123"/>
                    <a:pt x="97" y="118"/>
                  </a:cubicBezTo>
                  <a:cubicBezTo>
                    <a:pt x="92" y="114"/>
                    <a:pt x="84" y="114"/>
                    <a:pt x="79" y="118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58" y="141"/>
                    <a:pt x="58" y="149"/>
                    <a:pt x="63" y="154"/>
                  </a:cubicBezTo>
                  <a:cubicBezTo>
                    <a:pt x="68" y="159"/>
                    <a:pt x="76" y="159"/>
                    <a:pt x="81" y="154"/>
                  </a:cubicBezTo>
                  <a:moveTo>
                    <a:pt x="120" y="186"/>
                  </a:moveTo>
                  <a:cubicBezTo>
                    <a:pt x="115" y="191"/>
                    <a:pt x="115" y="199"/>
                    <a:pt x="120" y="204"/>
                  </a:cubicBezTo>
                  <a:cubicBezTo>
                    <a:pt x="125" y="209"/>
                    <a:pt x="133" y="209"/>
                    <a:pt x="137" y="204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58" y="183"/>
                    <a:pt x="158" y="175"/>
                    <a:pt x="153" y="170"/>
                  </a:cubicBezTo>
                  <a:cubicBezTo>
                    <a:pt x="148" y="165"/>
                    <a:pt x="140" y="165"/>
                    <a:pt x="135" y="170"/>
                  </a:cubicBezTo>
                  <a:lnTo>
                    <a:pt x="120" y="186"/>
                  </a:lnTo>
                  <a:close/>
                  <a:moveTo>
                    <a:pt x="131" y="20"/>
                  </a:moveTo>
                  <a:cubicBezTo>
                    <a:pt x="131" y="20"/>
                    <a:pt x="118" y="12"/>
                    <a:pt x="101" y="14"/>
                  </a:cubicBezTo>
                  <a:cubicBezTo>
                    <a:pt x="89" y="16"/>
                    <a:pt x="84" y="21"/>
                    <a:pt x="84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9" y="118"/>
                    <a:pt x="79" y="118"/>
                    <a:pt x="79" y="118"/>
                  </a:cubicBezTo>
                </a:path>
              </a:pathLst>
            </a:custGeom>
            <a:noFill/>
            <a:ln w="28575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/>
              <a:endParaRPr lang="en-US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929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1C5C84-D6D7-41F8-BB72-FE7FF79D1880}"/>
              </a:ext>
            </a:extLst>
          </p:cNvPr>
          <p:cNvSpPr/>
          <p:nvPr/>
        </p:nvSpPr>
        <p:spPr bwMode="auto">
          <a:xfrm>
            <a:off x="1" y="487"/>
            <a:ext cx="12221569" cy="685702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218F4-9C00-4F2F-B140-9E8AF8578172}"/>
              </a:ext>
            </a:extLst>
          </p:cNvPr>
          <p:cNvSpPr/>
          <p:nvPr/>
        </p:nvSpPr>
        <p:spPr>
          <a:xfrm>
            <a:off x="7945056" y="1561448"/>
            <a:ext cx="3612430" cy="788419"/>
          </a:xfrm>
          <a:prstGeom prst="rect">
            <a:avLst/>
          </a:prstGeom>
          <a:solidFill>
            <a:schemeClr val="bg1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>
              <a:defRPr/>
            </a:pPr>
            <a:endParaRPr lang="en-US" sz="1765" dirty="0">
              <a:solidFill>
                <a:srgbClr val="0078D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CF4CF-DECB-4ACB-BD54-745D2AF21A35}"/>
              </a:ext>
            </a:extLst>
          </p:cNvPr>
          <p:cNvSpPr/>
          <p:nvPr/>
        </p:nvSpPr>
        <p:spPr bwMode="auto">
          <a:xfrm>
            <a:off x="0" y="2329090"/>
            <a:ext cx="12218680" cy="452842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dirty="0" err="1">
              <a:solidFill>
                <a:srgbClr val="FFFFFF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A021292-4FC4-4974-BBF0-E28129A05023}"/>
              </a:ext>
            </a:extLst>
          </p:cNvPr>
          <p:cNvSpPr txBox="1">
            <a:spLocks/>
          </p:cNvSpPr>
          <p:nvPr/>
        </p:nvSpPr>
        <p:spPr>
          <a:xfrm>
            <a:off x="418645" y="439361"/>
            <a:ext cx="11655840" cy="899537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 algn="ctr"/>
            <a:r>
              <a:rPr lang="en-US" sz="4313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business analytics and AI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6B5AA-C4D3-496B-BEA1-15763EC2D2E2}"/>
              </a:ext>
            </a:extLst>
          </p:cNvPr>
          <p:cNvSpPr/>
          <p:nvPr/>
        </p:nvSpPr>
        <p:spPr bwMode="auto">
          <a:xfrm>
            <a:off x="711962" y="1710148"/>
            <a:ext cx="3612429" cy="59761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61" dirty="0">
                <a:gradFill>
                  <a:gsLst>
                    <a:gs pos="0">
                      <a:srgbClr val="FFFFFF"/>
                    </a:gs>
                    <a:gs pos="74000">
                      <a:srgbClr val="FFFFFF"/>
                    </a:gs>
                  </a:gsLst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Intelligent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C37BA-1E42-4988-9089-F12FB48718C0}"/>
              </a:ext>
            </a:extLst>
          </p:cNvPr>
          <p:cNvSpPr/>
          <p:nvPr/>
        </p:nvSpPr>
        <p:spPr bwMode="auto">
          <a:xfrm>
            <a:off x="4324393" y="1720866"/>
            <a:ext cx="3615174" cy="59761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61" dirty="0">
                <a:gradFill>
                  <a:gsLst>
                    <a:gs pos="0">
                      <a:srgbClr val="FFFFFF"/>
                    </a:gs>
                    <a:gs pos="74000">
                      <a:srgbClr val="FFFFFF"/>
                    </a:gs>
                  </a:gsLst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Trusted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A351A2-C889-49D3-AF96-144DCC1A95A4}"/>
              </a:ext>
            </a:extLst>
          </p:cNvPr>
          <p:cNvSpPr/>
          <p:nvPr/>
        </p:nvSpPr>
        <p:spPr bwMode="auto">
          <a:xfrm>
            <a:off x="7939566" y="1712158"/>
            <a:ext cx="3609685" cy="59761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61" dirty="0">
                <a:gradFill>
                  <a:gsLst>
                    <a:gs pos="0">
                      <a:srgbClr val="0078D7"/>
                    </a:gs>
                    <a:gs pos="74000">
                      <a:srgbClr val="0078D7"/>
                    </a:gs>
                  </a:gsLst>
                  <a:lin ang="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Flexible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5A3A77-F5A6-4062-8000-0CC4F04CE599}"/>
              </a:ext>
            </a:extLst>
          </p:cNvPr>
          <p:cNvGrpSpPr/>
          <p:nvPr/>
        </p:nvGrpSpPr>
        <p:grpSpPr>
          <a:xfrm>
            <a:off x="484999" y="2604237"/>
            <a:ext cx="11180071" cy="3396106"/>
            <a:chOff x="494723" y="2655960"/>
            <a:chExt cx="11404255" cy="34642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B4EDAE-E170-4ADC-BE2C-ABC00157D4A4}"/>
                </a:ext>
              </a:extLst>
            </p:cNvPr>
            <p:cNvSpPr txBox="1"/>
            <p:nvPr/>
          </p:nvSpPr>
          <p:spPr>
            <a:xfrm>
              <a:off x="2379863" y="2655960"/>
              <a:ext cx="7861946" cy="687919"/>
            </a:xfrm>
            <a:prstGeom prst="rect">
              <a:avLst/>
            </a:prstGeom>
            <a:noFill/>
          </p:spPr>
          <p:txBody>
            <a:bodyPr wrap="square" lIns="182828" tIns="146263" rIns="182828" bIns="146263" rtlCol="0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745" kern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Segoe UI Light" panose="020B0502040204020203" pitchFamily="34" charset="0"/>
                  <a:cs typeface="Segoe UI Light" panose="020B0502040204020203" pitchFamily="34" charset="0"/>
                </a:rPr>
                <a:t>Works with what you have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4284D4-D6B5-4FC1-9457-1601D8BD68AC}"/>
                </a:ext>
              </a:extLst>
            </p:cNvPr>
            <p:cNvSpPr/>
            <p:nvPr/>
          </p:nvSpPr>
          <p:spPr>
            <a:xfrm>
              <a:off x="494723" y="3455460"/>
              <a:ext cx="38790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45721" fontAlgn="base">
                <a:lnSpc>
                  <a:spcPct val="90000"/>
                </a:lnSpc>
                <a:spcBef>
                  <a:spcPct val="0"/>
                </a:spcBef>
                <a:spcAft>
                  <a:spcPts val="1727"/>
                </a:spcAft>
                <a:defRPr/>
              </a:pPr>
              <a: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Get the most from all </a:t>
              </a:r>
              <a:b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your data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A8ACA9-7D1B-40FE-BAA6-1795F93C70C0}"/>
                </a:ext>
              </a:extLst>
            </p:cNvPr>
            <p:cNvSpPr/>
            <p:nvPr/>
          </p:nvSpPr>
          <p:spPr>
            <a:xfrm>
              <a:off x="665700" y="5462910"/>
              <a:ext cx="3537094" cy="437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The least vulnerable database over </a:t>
              </a:r>
              <a:br>
                <a:rPr lang="en-US" sz="11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seven years*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37C160-DCCF-45AA-A9DB-B4159B63FF8A}"/>
                </a:ext>
              </a:extLst>
            </p:cNvPr>
            <p:cNvSpPr/>
            <p:nvPr/>
          </p:nvSpPr>
          <p:spPr>
            <a:xfrm>
              <a:off x="8221770" y="3455462"/>
              <a:ext cx="3677208" cy="70788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Build on open source </a:t>
              </a:r>
              <a:b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innovation</a:t>
              </a: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74D76BD8-4E3D-4C69-B236-D58BFCBF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033" y="5459447"/>
              <a:ext cx="3452681" cy="446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27" tIns="45713" rIns="91427" bIns="4571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22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Highly scalable and performant data services with </a:t>
              </a:r>
              <a:br>
                <a:rPr lang="en-US" altLang="en-US" sz="11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</a:br>
              <a:r>
                <a:rPr lang="en-US" altLang="en-US" sz="11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ML based automatic index tuning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1DF49F-F8E8-4E34-A338-548A4308133E}"/>
                </a:ext>
              </a:extLst>
            </p:cNvPr>
            <p:cNvSpPr/>
            <p:nvPr/>
          </p:nvSpPr>
          <p:spPr>
            <a:xfrm>
              <a:off x="4318136" y="3455465"/>
              <a:ext cx="3879049" cy="64633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 defTabSz="645721" fontAlgn="base">
                <a:lnSpc>
                  <a:spcPct val="90000"/>
                </a:lnSpc>
                <a:spcBef>
                  <a:spcPct val="0"/>
                </a:spcBef>
                <a:spcAft>
                  <a:spcPts val="1727"/>
                </a:spcAft>
                <a:defRPr/>
              </a:pPr>
              <a: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Maximize your existing </a:t>
              </a:r>
              <a:b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961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investments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D157B0-A422-4357-B5A5-F3EB8EFFEB6C}"/>
                </a:ext>
              </a:extLst>
            </p:cNvPr>
            <p:cNvSpPr/>
            <p:nvPr/>
          </p:nvSpPr>
          <p:spPr>
            <a:xfrm>
              <a:off x="4567750" y="5462917"/>
              <a:ext cx="3404364" cy="43768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Meets global and industry-specific compliance standards, as well as country-specific standards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8453CEC-AD91-4A32-9A67-CF25EB0440AA}"/>
                </a:ext>
              </a:extLst>
            </p:cNvPr>
            <p:cNvCxnSpPr/>
            <p:nvPr/>
          </p:nvCxnSpPr>
          <p:spPr>
            <a:xfrm>
              <a:off x="714787" y="6120165"/>
              <a:ext cx="3451247" cy="0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BD5406-EBBF-4F68-961A-ECEDA7E295DB}"/>
                </a:ext>
              </a:extLst>
            </p:cNvPr>
            <p:cNvCxnSpPr/>
            <p:nvPr/>
          </p:nvCxnSpPr>
          <p:spPr>
            <a:xfrm>
              <a:off x="4534564" y="6120165"/>
              <a:ext cx="3451247" cy="0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6E31016-3D49-4C31-B156-3C3426D82AED}"/>
                </a:ext>
              </a:extLst>
            </p:cNvPr>
            <p:cNvCxnSpPr/>
            <p:nvPr/>
          </p:nvCxnSpPr>
          <p:spPr>
            <a:xfrm>
              <a:off x="8335467" y="6120165"/>
              <a:ext cx="3451247" cy="0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68FD45E-90D5-452E-BC74-B75E15DCA4BD}"/>
                </a:ext>
              </a:extLst>
            </p:cNvPr>
            <p:cNvGrpSpPr/>
            <p:nvPr/>
          </p:nvGrpSpPr>
          <p:grpSpPr>
            <a:xfrm>
              <a:off x="1774260" y="4256376"/>
              <a:ext cx="1246732" cy="1010106"/>
              <a:chOff x="1068190" y="2177724"/>
              <a:chExt cx="1867130" cy="151275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D112477-8D76-4F7F-8441-EC31512C2576}"/>
                  </a:ext>
                </a:extLst>
              </p:cNvPr>
              <p:cNvGrpSpPr/>
              <p:nvPr/>
            </p:nvGrpSpPr>
            <p:grpSpPr>
              <a:xfrm>
                <a:off x="1195712" y="2242983"/>
                <a:ext cx="268860" cy="231182"/>
                <a:chOff x="4554083" y="1519271"/>
                <a:chExt cx="494538" cy="425237"/>
              </a:xfrm>
            </p:grpSpPr>
            <p:sp>
              <p:nvSpPr>
                <p:cNvPr id="76" name="Freeform 881">
                  <a:extLst>
                    <a:ext uri="{FF2B5EF4-FFF2-40B4-BE49-F238E27FC236}">
                      <a16:creationId xmlns:a16="http://schemas.microsoft.com/office/drawing/2014/main" id="{1DC35831-5354-4689-A453-496266EAF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974" y="1519271"/>
                  <a:ext cx="35756" cy="79458"/>
                </a:xfrm>
                <a:custGeom>
                  <a:avLst/>
                  <a:gdLst>
                    <a:gd name="T0" fmla="*/ 36 w 36"/>
                    <a:gd name="T1" fmla="*/ 0 h 80"/>
                    <a:gd name="T2" fmla="*/ 24 w 36"/>
                    <a:gd name="T3" fmla="*/ 0 h 80"/>
                    <a:gd name="T4" fmla="*/ 24 w 36"/>
                    <a:gd name="T5" fmla="*/ 0 h 80"/>
                    <a:gd name="T6" fmla="*/ 20 w 36"/>
                    <a:gd name="T7" fmla="*/ 6 h 80"/>
                    <a:gd name="T8" fmla="*/ 14 w 36"/>
                    <a:gd name="T9" fmla="*/ 12 h 80"/>
                    <a:gd name="T10" fmla="*/ 14 w 36"/>
                    <a:gd name="T11" fmla="*/ 12 h 80"/>
                    <a:gd name="T12" fmla="*/ 8 w 36"/>
                    <a:gd name="T13" fmla="*/ 16 h 80"/>
                    <a:gd name="T14" fmla="*/ 0 w 36"/>
                    <a:gd name="T15" fmla="*/ 20 h 80"/>
                    <a:gd name="T16" fmla="*/ 0 w 36"/>
                    <a:gd name="T17" fmla="*/ 34 h 80"/>
                    <a:gd name="T18" fmla="*/ 0 w 36"/>
                    <a:gd name="T19" fmla="*/ 34 h 80"/>
                    <a:gd name="T20" fmla="*/ 12 w 36"/>
                    <a:gd name="T21" fmla="*/ 28 h 80"/>
                    <a:gd name="T22" fmla="*/ 20 w 36"/>
                    <a:gd name="T23" fmla="*/ 22 h 80"/>
                    <a:gd name="T24" fmla="*/ 20 w 36"/>
                    <a:gd name="T25" fmla="*/ 80 h 80"/>
                    <a:gd name="T26" fmla="*/ 36 w 36"/>
                    <a:gd name="T27" fmla="*/ 80 h 80"/>
                    <a:gd name="T28" fmla="*/ 36 w 36"/>
                    <a:gd name="T29" fmla="*/ 0 h 80"/>
                    <a:gd name="T30" fmla="*/ 36 w 36"/>
                    <a:gd name="T31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" h="80">
                      <a:moveTo>
                        <a:pt x="36" y="0"/>
                      </a:move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0" y="6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8" y="16"/>
                      </a:lnTo>
                      <a:lnTo>
                        <a:pt x="0" y="20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2" y="28"/>
                      </a:lnTo>
                      <a:lnTo>
                        <a:pt x="20" y="22"/>
                      </a:lnTo>
                      <a:lnTo>
                        <a:pt x="20" y="80"/>
                      </a:lnTo>
                      <a:lnTo>
                        <a:pt x="36" y="8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78D7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dirty="0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7" name="Freeform 882">
                  <a:extLst>
                    <a:ext uri="{FF2B5EF4-FFF2-40B4-BE49-F238E27FC236}">
                      <a16:creationId xmlns:a16="http://schemas.microsoft.com/office/drawing/2014/main" id="{5613E0A9-E5B2-4C76-8D0E-3408A2449A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97019" y="1519271"/>
                  <a:ext cx="51648" cy="81445"/>
                </a:xfrm>
                <a:custGeom>
                  <a:avLst/>
                  <a:gdLst>
                    <a:gd name="T0" fmla="*/ 8 w 52"/>
                    <a:gd name="T1" fmla="*/ 8 h 82"/>
                    <a:gd name="T2" fmla="*/ 8 w 52"/>
                    <a:gd name="T3" fmla="*/ 8 h 82"/>
                    <a:gd name="T4" fmla="*/ 4 w 52"/>
                    <a:gd name="T5" fmla="*/ 14 h 82"/>
                    <a:gd name="T6" fmla="*/ 2 w 52"/>
                    <a:gd name="T7" fmla="*/ 20 h 82"/>
                    <a:gd name="T8" fmla="*/ 0 w 52"/>
                    <a:gd name="T9" fmla="*/ 40 h 82"/>
                    <a:gd name="T10" fmla="*/ 0 w 52"/>
                    <a:gd name="T11" fmla="*/ 40 h 82"/>
                    <a:gd name="T12" fmla="*/ 2 w 52"/>
                    <a:gd name="T13" fmla="*/ 60 h 82"/>
                    <a:gd name="T14" fmla="*/ 4 w 52"/>
                    <a:gd name="T15" fmla="*/ 66 h 82"/>
                    <a:gd name="T16" fmla="*/ 8 w 52"/>
                    <a:gd name="T17" fmla="*/ 72 h 82"/>
                    <a:gd name="T18" fmla="*/ 8 w 52"/>
                    <a:gd name="T19" fmla="*/ 72 h 82"/>
                    <a:gd name="T20" fmla="*/ 10 w 52"/>
                    <a:gd name="T21" fmla="*/ 76 h 82"/>
                    <a:gd name="T22" fmla="*/ 16 w 52"/>
                    <a:gd name="T23" fmla="*/ 78 h 82"/>
                    <a:gd name="T24" fmla="*/ 20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36 w 52"/>
                    <a:gd name="T31" fmla="*/ 80 h 82"/>
                    <a:gd name="T32" fmla="*/ 40 w 52"/>
                    <a:gd name="T33" fmla="*/ 76 h 82"/>
                    <a:gd name="T34" fmla="*/ 44 w 52"/>
                    <a:gd name="T35" fmla="*/ 72 h 82"/>
                    <a:gd name="T36" fmla="*/ 44 w 52"/>
                    <a:gd name="T37" fmla="*/ 72 h 82"/>
                    <a:gd name="T38" fmla="*/ 48 w 52"/>
                    <a:gd name="T39" fmla="*/ 68 h 82"/>
                    <a:gd name="T40" fmla="*/ 50 w 52"/>
                    <a:gd name="T41" fmla="*/ 60 h 82"/>
                    <a:gd name="T42" fmla="*/ 52 w 52"/>
                    <a:gd name="T43" fmla="*/ 40 h 82"/>
                    <a:gd name="T44" fmla="*/ 52 w 52"/>
                    <a:gd name="T45" fmla="*/ 40 h 82"/>
                    <a:gd name="T46" fmla="*/ 50 w 52"/>
                    <a:gd name="T47" fmla="*/ 20 h 82"/>
                    <a:gd name="T48" fmla="*/ 48 w 52"/>
                    <a:gd name="T49" fmla="*/ 14 h 82"/>
                    <a:gd name="T50" fmla="*/ 44 w 52"/>
                    <a:gd name="T51" fmla="*/ 8 h 82"/>
                    <a:gd name="T52" fmla="*/ 44 w 52"/>
                    <a:gd name="T53" fmla="*/ 8 h 82"/>
                    <a:gd name="T54" fmla="*/ 40 w 52"/>
                    <a:gd name="T55" fmla="*/ 4 h 82"/>
                    <a:gd name="T56" fmla="*/ 36 w 52"/>
                    <a:gd name="T57" fmla="*/ 2 h 82"/>
                    <a:gd name="T58" fmla="*/ 26 w 52"/>
                    <a:gd name="T59" fmla="*/ 0 h 82"/>
                    <a:gd name="T60" fmla="*/ 26 w 52"/>
                    <a:gd name="T61" fmla="*/ 0 h 82"/>
                    <a:gd name="T62" fmla="*/ 16 w 52"/>
                    <a:gd name="T63" fmla="*/ 2 h 82"/>
                    <a:gd name="T64" fmla="*/ 12 w 52"/>
                    <a:gd name="T65" fmla="*/ 4 h 82"/>
                    <a:gd name="T66" fmla="*/ 8 w 52"/>
                    <a:gd name="T67" fmla="*/ 8 h 82"/>
                    <a:gd name="T68" fmla="*/ 8 w 52"/>
                    <a:gd name="T69" fmla="*/ 8 h 82"/>
                    <a:gd name="T70" fmla="*/ 8 w 52"/>
                    <a:gd name="T71" fmla="*/ 8 h 82"/>
                    <a:gd name="T72" fmla="*/ 32 w 52"/>
                    <a:gd name="T73" fmla="*/ 14 h 82"/>
                    <a:gd name="T74" fmla="*/ 32 w 52"/>
                    <a:gd name="T75" fmla="*/ 14 h 82"/>
                    <a:gd name="T76" fmla="*/ 34 w 52"/>
                    <a:gd name="T77" fmla="*/ 20 h 82"/>
                    <a:gd name="T78" fmla="*/ 34 w 52"/>
                    <a:gd name="T79" fmla="*/ 20 h 82"/>
                    <a:gd name="T80" fmla="*/ 36 w 52"/>
                    <a:gd name="T81" fmla="*/ 40 h 82"/>
                    <a:gd name="T82" fmla="*/ 36 w 52"/>
                    <a:gd name="T83" fmla="*/ 40 h 82"/>
                    <a:gd name="T84" fmla="*/ 34 w 52"/>
                    <a:gd name="T85" fmla="*/ 60 h 82"/>
                    <a:gd name="T86" fmla="*/ 34 w 52"/>
                    <a:gd name="T87" fmla="*/ 60 h 82"/>
                    <a:gd name="T88" fmla="*/ 32 w 52"/>
                    <a:gd name="T89" fmla="*/ 66 h 82"/>
                    <a:gd name="T90" fmla="*/ 32 w 52"/>
                    <a:gd name="T91" fmla="*/ 66 h 82"/>
                    <a:gd name="T92" fmla="*/ 26 w 52"/>
                    <a:gd name="T93" fmla="*/ 68 h 82"/>
                    <a:gd name="T94" fmla="*/ 26 w 52"/>
                    <a:gd name="T95" fmla="*/ 68 h 82"/>
                    <a:gd name="T96" fmla="*/ 22 w 52"/>
                    <a:gd name="T97" fmla="*/ 66 h 82"/>
                    <a:gd name="T98" fmla="*/ 22 w 52"/>
                    <a:gd name="T99" fmla="*/ 66 h 82"/>
                    <a:gd name="T100" fmla="*/ 18 w 52"/>
                    <a:gd name="T101" fmla="*/ 60 h 82"/>
                    <a:gd name="T102" fmla="*/ 18 w 52"/>
                    <a:gd name="T103" fmla="*/ 60 h 82"/>
                    <a:gd name="T104" fmla="*/ 16 w 52"/>
                    <a:gd name="T105" fmla="*/ 40 h 82"/>
                    <a:gd name="T106" fmla="*/ 16 w 52"/>
                    <a:gd name="T107" fmla="*/ 40 h 82"/>
                    <a:gd name="T108" fmla="*/ 18 w 52"/>
                    <a:gd name="T109" fmla="*/ 20 h 82"/>
                    <a:gd name="T110" fmla="*/ 18 w 52"/>
                    <a:gd name="T111" fmla="*/ 20 h 82"/>
                    <a:gd name="T112" fmla="*/ 22 w 52"/>
                    <a:gd name="T113" fmla="*/ 14 h 82"/>
                    <a:gd name="T114" fmla="*/ 22 w 52"/>
                    <a:gd name="T115" fmla="*/ 14 h 82"/>
                    <a:gd name="T116" fmla="*/ 26 w 52"/>
                    <a:gd name="T117" fmla="*/ 12 h 82"/>
                    <a:gd name="T118" fmla="*/ 26 w 52"/>
                    <a:gd name="T119" fmla="*/ 12 h 82"/>
                    <a:gd name="T120" fmla="*/ 32 w 52"/>
                    <a:gd name="T121" fmla="*/ 14 h 82"/>
                    <a:gd name="T122" fmla="*/ 32 w 52"/>
                    <a:gd name="T123" fmla="*/ 1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2" h="82"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4" y="14"/>
                      </a:lnTo>
                      <a:lnTo>
                        <a:pt x="2" y="2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2" y="60"/>
                      </a:lnTo>
                      <a:lnTo>
                        <a:pt x="4" y="66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10" y="76"/>
                      </a:lnTo>
                      <a:lnTo>
                        <a:pt x="16" y="78"/>
                      </a:lnTo>
                      <a:lnTo>
                        <a:pt x="20" y="80"/>
                      </a:lnTo>
                      <a:lnTo>
                        <a:pt x="26" y="82"/>
                      </a:lnTo>
                      <a:lnTo>
                        <a:pt x="26" y="82"/>
                      </a:lnTo>
                      <a:lnTo>
                        <a:pt x="36" y="80"/>
                      </a:lnTo>
                      <a:lnTo>
                        <a:pt x="40" y="76"/>
                      </a:lnTo>
                      <a:lnTo>
                        <a:pt x="44" y="72"/>
                      </a:lnTo>
                      <a:lnTo>
                        <a:pt x="44" y="72"/>
                      </a:lnTo>
                      <a:lnTo>
                        <a:pt x="48" y="68"/>
                      </a:lnTo>
                      <a:lnTo>
                        <a:pt x="50" y="6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34" y="20"/>
                      </a:lnTo>
                      <a:lnTo>
                        <a:pt x="34" y="20"/>
                      </a:lnTo>
                      <a:lnTo>
                        <a:pt x="36" y="40"/>
                      </a:lnTo>
                      <a:lnTo>
                        <a:pt x="36" y="40"/>
                      </a:lnTo>
                      <a:lnTo>
                        <a:pt x="34" y="60"/>
                      </a:lnTo>
                      <a:lnTo>
                        <a:pt x="34" y="60"/>
                      </a:lnTo>
                      <a:lnTo>
                        <a:pt x="32" y="66"/>
                      </a:lnTo>
                      <a:lnTo>
                        <a:pt x="32" y="66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22" y="66"/>
                      </a:lnTo>
                      <a:lnTo>
                        <a:pt x="22" y="66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4"/>
                      </a:lnTo>
                      <a:lnTo>
                        <a:pt x="22" y="14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32" y="14"/>
                      </a:lnTo>
                      <a:lnTo>
                        <a:pt x="32" y="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dirty="0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8" name="Freeform 883">
                  <a:extLst>
                    <a:ext uri="{FF2B5EF4-FFF2-40B4-BE49-F238E27FC236}">
                      <a16:creationId xmlns:a16="http://schemas.microsoft.com/office/drawing/2014/main" id="{9B8E26B8-AA25-4686-9B44-C2DE05CFA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962" y="1519271"/>
                  <a:ext cx="33769" cy="79458"/>
                </a:xfrm>
                <a:custGeom>
                  <a:avLst/>
                  <a:gdLst>
                    <a:gd name="T0" fmla="*/ 34 w 34"/>
                    <a:gd name="T1" fmla="*/ 0 h 80"/>
                    <a:gd name="T2" fmla="*/ 22 w 34"/>
                    <a:gd name="T3" fmla="*/ 0 h 80"/>
                    <a:gd name="T4" fmla="*/ 22 w 34"/>
                    <a:gd name="T5" fmla="*/ 0 h 80"/>
                    <a:gd name="T6" fmla="*/ 18 w 34"/>
                    <a:gd name="T7" fmla="*/ 6 h 80"/>
                    <a:gd name="T8" fmla="*/ 12 w 34"/>
                    <a:gd name="T9" fmla="*/ 12 h 80"/>
                    <a:gd name="T10" fmla="*/ 12 w 34"/>
                    <a:gd name="T11" fmla="*/ 12 h 80"/>
                    <a:gd name="T12" fmla="*/ 6 w 34"/>
                    <a:gd name="T13" fmla="*/ 16 h 80"/>
                    <a:gd name="T14" fmla="*/ 0 w 34"/>
                    <a:gd name="T15" fmla="*/ 20 h 80"/>
                    <a:gd name="T16" fmla="*/ 0 w 34"/>
                    <a:gd name="T17" fmla="*/ 34 h 80"/>
                    <a:gd name="T18" fmla="*/ 0 w 34"/>
                    <a:gd name="T19" fmla="*/ 34 h 80"/>
                    <a:gd name="T20" fmla="*/ 10 w 34"/>
                    <a:gd name="T21" fmla="*/ 28 h 80"/>
                    <a:gd name="T22" fmla="*/ 20 w 34"/>
                    <a:gd name="T23" fmla="*/ 22 h 80"/>
                    <a:gd name="T24" fmla="*/ 20 w 34"/>
                    <a:gd name="T25" fmla="*/ 80 h 80"/>
                    <a:gd name="T26" fmla="*/ 34 w 34"/>
                    <a:gd name="T27" fmla="*/ 80 h 80"/>
                    <a:gd name="T28" fmla="*/ 34 w 34"/>
                    <a:gd name="T29" fmla="*/ 0 h 80"/>
                    <a:gd name="T30" fmla="*/ 34 w 34"/>
                    <a:gd name="T31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80">
                      <a:moveTo>
                        <a:pt x="34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8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6" y="16"/>
                      </a:lnTo>
                      <a:lnTo>
                        <a:pt x="0" y="20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0" y="28"/>
                      </a:lnTo>
                      <a:lnTo>
                        <a:pt x="20" y="22"/>
                      </a:lnTo>
                      <a:lnTo>
                        <a:pt x="20" y="80"/>
                      </a:lnTo>
                      <a:lnTo>
                        <a:pt x="34" y="80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78D7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dirty="0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9" name="Freeform 884">
                  <a:extLst>
                    <a:ext uri="{FF2B5EF4-FFF2-40B4-BE49-F238E27FC236}">
                      <a16:creationId xmlns:a16="http://schemas.microsoft.com/office/drawing/2014/main" id="{F5E7EA52-1F6C-4865-8546-0B8DEDEBE0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96973" y="1519271"/>
                  <a:ext cx="51648" cy="81445"/>
                </a:xfrm>
                <a:custGeom>
                  <a:avLst/>
                  <a:gdLst>
                    <a:gd name="T0" fmla="*/ 8 w 52"/>
                    <a:gd name="T1" fmla="*/ 8 h 82"/>
                    <a:gd name="T2" fmla="*/ 8 w 52"/>
                    <a:gd name="T3" fmla="*/ 8 h 82"/>
                    <a:gd name="T4" fmla="*/ 4 w 52"/>
                    <a:gd name="T5" fmla="*/ 14 h 82"/>
                    <a:gd name="T6" fmla="*/ 2 w 52"/>
                    <a:gd name="T7" fmla="*/ 20 h 82"/>
                    <a:gd name="T8" fmla="*/ 0 w 52"/>
                    <a:gd name="T9" fmla="*/ 40 h 82"/>
                    <a:gd name="T10" fmla="*/ 0 w 52"/>
                    <a:gd name="T11" fmla="*/ 40 h 82"/>
                    <a:gd name="T12" fmla="*/ 2 w 52"/>
                    <a:gd name="T13" fmla="*/ 60 h 82"/>
                    <a:gd name="T14" fmla="*/ 4 w 52"/>
                    <a:gd name="T15" fmla="*/ 66 h 82"/>
                    <a:gd name="T16" fmla="*/ 8 w 52"/>
                    <a:gd name="T17" fmla="*/ 72 h 82"/>
                    <a:gd name="T18" fmla="*/ 8 w 52"/>
                    <a:gd name="T19" fmla="*/ 72 h 82"/>
                    <a:gd name="T20" fmla="*/ 12 w 52"/>
                    <a:gd name="T21" fmla="*/ 76 h 82"/>
                    <a:gd name="T22" fmla="*/ 16 w 52"/>
                    <a:gd name="T23" fmla="*/ 78 h 82"/>
                    <a:gd name="T24" fmla="*/ 20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36 w 52"/>
                    <a:gd name="T31" fmla="*/ 80 h 82"/>
                    <a:gd name="T32" fmla="*/ 40 w 52"/>
                    <a:gd name="T33" fmla="*/ 76 h 82"/>
                    <a:gd name="T34" fmla="*/ 44 w 52"/>
                    <a:gd name="T35" fmla="*/ 72 h 82"/>
                    <a:gd name="T36" fmla="*/ 44 w 52"/>
                    <a:gd name="T37" fmla="*/ 72 h 82"/>
                    <a:gd name="T38" fmla="*/ 48 w 52"/>
                    <a:gd name="T39" fmla="*/ 68 h 82"/>
                    <a:gd name="T40" fmla="*/ 50 w 52"/>
                    <a:gd name="T41" fmla="*/ 60 h 82"/>
                    <a:gd name="T42" fmla="*/ 52 w 52"/>
                    <a:gd name="T43" fmla="*/ 40 h 82"/>
                    <a:gd name="T44" fmla="*/ 52 w 52"/>
                    <a:gd name="T45" fmla="*/ 40 h 82"/>
                    <a:gd name="T46" fmla="*/ 50 w 52"/>
                    <a:gd name="T47" fmla="*/ 20 h 82"/>
                    <a:gd name="T48" fmla="*/ 48 w 52"/>
                    <a:gd name="T49" fmla="*/ 14 h 82"/>
                    <a:gd name="T50" fmla="*/ 44 w 52"/>
                    <a:gd name="T51" fmla="*/ 8 h 82"/>
                    <a:gd name="T52" fmla="*/ 44 w 52"/>
                    <a:gd name="T53" fmla="*/ 8 h 82"/>
                    <a:gd name="T54" fmla="*/ 40 w 52"/>
                    <a:gd name="T55" fmla="*/ 4 h 82"/>
                    <a:gd name="T56" fmla="*/ 36 w 52"/>
                    <a:gd name="T57" fmla="*/ 2 h 82"/>
                    <a:gd name="T58" fmla="*/ 26 w 52"/>
                    <a:gd name="T59" fmla="*/ 0 h 82"/>
                    <a:gd name="T60" fmla="*/ 26 w 52"/>
                    <a:gd name="T61" fmla="*/ 0 h 82"/>
                    <a:gd name="T62" fmla="*/ 16 w 52"/>
                    <a:gd name="T63" fmla="*/ 2 h 82"/>
                    <a:gd name="T64" fmla="*/ 12 w 52"/>
                    <a:gd name="T65" fmla="*/ 4 h 82"/>
                    <a:gd name="T66" fmla="*/ 8 w 52"/>
                    <a:gd name="T67" fmla="*/ 8 h 82"/>
                    <a:gd name="T68" fmla="*/ 8 w 52"/>
                    <a:gd name="T69" fmla="*/ 8 h 82"/>
                    <a:gd name="T70" fmla="*/ 8 w 52"/>
                    <a:gd name="T71" fmla="*/ 8 h 82"/>
                    <a:gd name="T72" fmla="*/ 32 w 52"/>
                    <a:gd name="T73" fmla="*/ 14 h 82"/>
                    <a:gd name="T74" fmla="*/ 32 w 52"/>
                    <a:gd name="T75" fmla="*/ 14 h 82"/>
                    <a:gd name="T76" fmla="*/ 34 w 52"/>
                    <a:gd name="T77" fmla="*/ 20 h 82"/>
                    <a:gd name="T78" fmla="*/ 34 w 52"/>
                    <a:gd name="T79" fmla="*/ 20 h 82"/>
                    <a:gd name="T80" fmla="*/ 36 w 52"/>
                    <a:gd name="T81" fmla="*/ 40 h 82"/>
                    <a:gd name="T82" fmla="*/ 36 w 52"/>
                    <a:gd name="T83" fmla="*/ 40 h 82"/>
                    <a:gd name="T84" fmla="*/ 34 w 52"/>
                    <a:gd name="T85" fmla="*/ 60 h 82"/>
                    <a:gd name="T86" fmla="*/ 34 w 52"/>
                    <a:gd name="T87" fmla="*/ 60 h 82"/>
                    <a:gd name="T88" fmla="*/ 32 w 52"/>
                    <a:gd name="T89" fmla="*/ 66 h 82"/>
                    <a:gd name="T90" fmla="*/ 32 w 52"/>
                    <a:gd name="T91" fmla="*/ 66 h 82"/>
                    <a:gd name="T92" fmla="*/ 26 w 52"/>
                    <a:gd name="T93" fmla="*/ 68 h 82"/>
                    <a:gd name="T94" fmla="*/ 26 w 52"/>
                    <a:gd name="T95" fmla="*/ 68 h 82"/>
                    <a:gd name="T96" fmla="*/ 22 w 52"/>
                    <a:gd name="T97" fmla="*/ 66 h 82"/>
                    <a:gd name="T98" fmla="*/ 22 w 52"/>
                    <a:gd name="T99" fmla="*/ 66 h 82"/>
                    <a:gd name="T100" fmla="*/ 18 w 52"/>
                    <a:gd name="T101" fmla="*/ 60 h 82"/>
                    <a:gd name="T102" fmla="*/ 18 w 52"/>
                    <a:gd name="T103" fmla="*/ 60 h 82"/>
                    <a:gd name="T104" fmla="*/ 16 w 52"/>
                    <a:gd name="T105" fmla="*/ 40 h 82"/>
                    <a:gd name="T106" fmla="*/ 16 w 52"/>
                    <a:gd name="T107" fmla="*/ 40 h 82"/>
                    <a:gd name="T108" fmla="*/ 18 w 52"/>
                    <a:gd name="T109" fmla="*/ 20 h 82"/>
                    <a:gd name="T110" fmla="*/ 18 w 52"/>
                    <a:gd name="T111" fmla="*/ 20 h 82"/>
                    <a:gd name="T112" fmla="*/ 22 w 52"/>
                    <a:gd name="T113" fmla="*/ 14 h 82"/>
                    <a:gd name="T114" fmla="*/ 22 w 52"/>
                    <a:gd name="T115" fmla="*/ 14 h 82"/>
                    <a:gd name="T116" fmla="*/ 26 w 52"/>
                    <a:gd name="T117" fmla="*/ 12 h 82"/>
                    <a:gd name="T118" fmla="*/ 26 w 52"/>
                    <a:gd name="T119" fmla="*/ 12 h 82"/>
                    <a:gd name="T120" fmla="*/ 32 w 52"/>
                    <a:gd name="T121" fmla="*/ 14 h 82"/>
                    <a:gd name="T122" fmla="*/ 32 w 52"/>
                    <a:gd name="T123" fmla="*/ 1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2" h="82"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4" y="14"/>
                      </a:lnTo>
                      <a:lnTo>
                        <a:pt x="2" y="2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2" y="60"/>
                      </a:lnTo>
                      <a:lnTo>
                        <a:pt x="4" y="66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12" y="76"/>
                      </a:lnTo>
                      <a:lnTo>
                        <a:pt x="16" y="78"/>
                      </a:lnTo>
                      <a:lnTo>
                        <a:pt x="20" y="80"/>
                      </a:lnTo>
                      <a:lnTo>
                        <a:pt x="26" y="82"/>
                      </a:lnTo>
                      <a:lnTo>
                        <a:pt x="26" y="82"/>
                      </a:lnTo>
                      <a:lnTo>
                        <a:pt x="36" y="80"/>
                      </a:lnTo>
                      <a:lnTo>
                        <a:pt x="40" y="76"/>
                      </a:lnTo>
                      <a:lnTo>
                        <a:pt x="44" y="72"/>
                      </a:lnTo>
                      <a:lnTo>
                        <a:pt x="44" y="72"/>
                      </a:lnTo>
                      <a:lnTo>
                        <a:pt x="48" y="68"/>
                      </a:lnTo>
                      <a:lnTo>
                        <a:pt x="50" y="6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34" y="20"/>
                      </a:lnTo>
                      <a:lnTo>
                        <a:pt x="34" y="20"/>
                      </a:lnTo>
                      <a:lnTo>
                        <a:pt x="36" y="40"/>
                      </a:lnTo>
                      <a:lnTo>
                        <a:pt x="36" y="40"/>
                      </a:lnTo>
                      <a:lnTo>
                        <a:pt x="34" y="60"/>
                      </a:lnTo>
                      <a:lnTo>
                        <a:pt x="34" y="60"/>
                      </a:lnTo>
                      <a:lnTo>
                        <a:pt x="32" y="66"/>
                      </a:lnTo>
                      <a:lnTo>
                        <a:pt x="32" y="66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22" y="66"/>
                      </a:lnTo>
                      <a:lnTo>
                        <a:pt x="22" y="66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4"/>
                      </a:lnTo>
                      <a:lnTo>
                        <a:pt x="22" y="14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32" y="14"/>
                      </a:lnTo>
                      <a:lnTo>
                        <a:pt x="32" y="1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dirty="0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0" name="Freeform 885">
                  <a:extLst>
                    <a:ext uri="{FF2B5EF4-FFF2-40B4-BE49-F238E27FC236}">
                      <a16:creationId xmlns:a16="http://schemas.microsoft.com/office/drawing/2014/main" id="{AB4092AF-8016-4E55-8A6C-BCE3B848FF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54083" y="1689281"/>
                  <a:ext cx="51648" cy="81445"/>
                </a:xfrm>
                <a:custGeom>
                  <a:avLst/>
                  <a:gdLst>
                    <a:gd name="T0" fmla="*/ 8 w 52"/>
                    <a:gd name="T1" fmla="*/ 8 h 82"/>
                    <a:gd name="T2" fmla="*/ 8 w 52"/>
                    <a:gd name="T3" fmla="*/ 8 h 82"/>
                    <a:gd name="T4" fmla="*/ 6 w 52"/>
                    <a:gd name="T5" fmla="*/ 14 h 82"/>
                    <a:gd name="T6" fmla="*/ 2 w 52"/>
                    <a:gd name="T7" fmla="*/ 20 h 82"/>
                    <a:gd name="T8" fmla="*/ 0 w 52"/>
                    <a:gd name="T9" fmla="*/ 40 h 82"/>
                    <a:gd name="T10" fmla="*/ 0 w 52"/>
                    <a:gd name="T11" fmla="*/ 40 h 82"/>
                    <a:gd name="T12" fmla="*/ 2 w 52"/>
                    <a:gd name="T13" fmla="*/ 60 h 82"/>
                    <a:gd name="T14" fmla="*/ 4 w 52"/>
                    <a:gd name="T15" fmla="*/ 68 h 82"/>
                    <a:gd name="T16" fmla="*/ 8 w 52"/>
                    <a:gd name="T17" fmla="*/ 72 h 82"/>
                    <a:gd name="T18" fmla="*/ 8 w 52"/>
                    <a:gd name="T19" fmla="*/ 72 h 82"/>
                    <a:gd name="T20" fmla="*/ 12 w 52"/>
                    <a:gd name="T21" fmla="*/ 76 h 82"/>
                    <a:gd name="T22" fmla="*/ 16 w 52"/>
                    <a:gd name="T23" fmla="*/ 80 h 82"/>
                    <a:gd name="T24" fmla="*/ 22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38 w 52"/>
                    <a:gd name="T31" fmla="*/ 80 h 82"/>
                    <a:gd name="T32" fmla="*/ 42 w 52"/>
                    <a:gd name="T33" fmla="*/ 76 h 82"/>
                    <a:gd name="T34" fmla="*/ 44 w 52"/>
                    <a:gd name="T35" fmla="*/ 74 h 82"/>
                    <a:gd name="T36" fmla="*/ 44 w 52"/>
                    <a:gd name="T37" fmla="*/ 74 h 82"/>
                    <a:gd name="T38" fmla="*/ 48 w 52"/>
                    <a:gd name="T39" fmla="*/ 68 h 82"/>
                    <a:gd name="T40" fmla="*/ 50 w 52"/>
                    <a:gd name="T41" fmla="*/ 60 h 82"/>
                    <a:gd name="T42" fmla="*/ 52 w 52"/>
                    <a:gd name="T43" fmla="*/ 40 h 82"/>
                    <a:gd name="T44" fmla="*/ 52 w 52"/>
                    <a:gd name="T45" fmla="*/ 40 h 82"/>
                    <a:gd name="T46" fmla="*/ 50 w 52"/>
                    <a:gd name="T47" fmla="*/ 20 h 82"/>
                    <a:gd name="T48" fmla="*/ 48 w 52"/>
                    <a:gd name="T49" fmla="*/ 14 h 82"/>
                    <a:gd name="T50" fmla="*/ 46 w 52"/>
                    <a:gd name="T51" fmla="*/ 8 h 82"/>
                    <a:gd name="T52" fmla="*/ 46 w 52"/>
                    <a:gd name="T53" fmla="*/ 8 h 82"/>
                    <a:gd name="T54" fmla="*/ 42 w 52"/>
                    <a:gd name="T55" fmla="*/ 4 h 82"/>
                    <a:gd name="T56" fmla="*/ 38 w 52"/>
                    <a:gd name="T57" fmla="*/ 2 h 82"/>
                    <a:gd name="T58" fmla="*/ 26 w 52"/>
                    <a:gd name="T59" fmla="*/ 0 h 82"/>
                    <a:gd name="T60" fmla="*/ 26 w 52"/>
                    <a:gd name="T61" fmla="*/ 0 h 82"/>
                    <a:gd name="T62" fmla="*/ 16 w 52"/>
                    <a:gd name="T63" fmla="*/ 2 h 82"/>
                    <a:gd name="T64" fmla="*/ 12 w 52"/>
                    <a:gd name="T65" fmla="*/ 4 h 82"/>
                    <a:gd name="T66" fmla="*/ 8 w 52"/>
                    <a:gd name="T67" fmla="*/ 8 h 82"/>
                    <a:gd name="T68" fmla="*/ 8 w 52"/>
                    <a:gd name="T69" fmla="*/ 8 h 82"/>
                    <a:gd name="T70" fmla="*/ 8 w 52"/>
                    <a:gd name="T71" fmla="*/ 8 h 82"/>
                    <a:gd name="T72" fmla="*/ 32 w 52"/>
                    <a:gd name="T73" fmla="*/ 14 h 82"/>
                    <a:gd name="T74" fmla="*/ 32 w 52"/>
                    <a:gd name="T75" fmla="*/ 14 h 82"/>
                    <a:gd name="T76" fmla="*/ 36 w 52"/>
                    <a:gd name="T77" fmla="*/ 22 h 82"/>
                    <a:gd name="T78" fmla="*/ 36 w 52"/>
                    <a:gd name="T79" fmla="*/ 22 h 82"/>
                    <a:gd name="T80" fmla="*/ 36 w 52"/>
                    <a:gd name="T81" fmla="*/ 40 h 82"/>
                    <a:gd name="T82" fmla="*/ 36 w 52"/>
                    <a:gd name="T83" fmla="*/ 40 h 82"/>
                    <a:gd name="T84" fmla="*/ 36 w 52"/>
                    <a:gd name="T85" fmla="*/ 60 h 82"/>
                    <a:gd name="T86" fmla="*/ 36 w 52"/>
                    <a:gd name="T87" fmla="*/ 60 h 82"/>
                    <a:gd name="T88" fmla="*/ 32 w 52"/>
                    <a:gd name="T89" fmla="*/ 66 h 82"/>
                    <a:gd name="T90" fmla="*/ 32 w 52"/>
                    <a:gd name="T91" fmla="*/ 66 h 82"/>
                    <a:gd name="T92" fmla="*/ 26 w 52"/>
                    <a:gd name="T93" fmla="*/ 68 h 82"/>
                    <a:gd name="T94" fmla="*/ 26 w 52"/>
                    <a:gd name="T95" fmla="*/ 68 h 82"/>
                    <a:gd name="T96" fmla="*/ 22 w 52"/>
                    <a:gd name="T97" fmla="*/ 66 h 82"/>
                    <a:gd name="T98" fmla="*/ 22 w 52"/>
                    <a:gd name="T99" fmla="*/ 66 h 82"/>
                    <a:gd name="T100" fmla="*/ 18 w 52"/>
                    <a:gd name="T101" fmla="*/ 60 h 82"/>
                    <a:gd name="T102" fmla="*/ 18 w 52"/>
                    <a:gd name="T103" fmla="*/ 60 h 82"/>
                    <a:gd name="T104" fmla="*/ 16 w 52"/>
                    <a:gd name="T105" fmla="*/ 40 h 82"/>
                    <a:gd name="T106" fmla="*/ 16 w 52"/>
                    <a:gd name="T107" fmla="*/ 40 h 82"/>
                    <a:gd name="T108" fmla="*/ 18 w 52"/>
                    <a:gd name="T109" fmla="*/ 20 h 82"/>
                    <a:gd name="T110" fmla="*/ 18 w 52"/>
                    <a:gd name="T111" fmla="*/ 20 h 82"/>
                    <a:gd name="T112" fmla="*/ 22 w 52"/>
                    <a:gd name="T113" fmla="*/ 14 h 82"/>
                    <a:gd name="T114" fmla="*/ 22 w 52"/>
                    <a:gd name="T115" fmla="*/ 14 h 82"/>
                    <a:gd name="T116" fmla="*/ 26 w 52"/>
                    <a:gd name="T117" fmla="*/ 12 h 82"/>
                    <a:gd name="T118" fmla="*/ 26 w 52"/>
                    <a:gd name="T119" fmla="*/ 12 h 82"/>
                    <a:gd name="T120" fmla="*/ 32 w 52"/>
                    <a:gd name="T121" fmla="*/ 14 h 82"/>
                    <a:gd name="T122" fmla="*/ 32 w 52"/>
                    <a:gd name="T123" fmla="*/ 1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2" h="82"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6" y="14"/>
                      </a:lnTo>
                      <a:lnTo>
                        <a:pt x="2" y="2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2" y="60"/>
                      </a:lnTo>
                      <a:lnTo>
                        <a:pt x="4" y="68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12" y="76"/>
                      </a:lnTo>
                      <a:lnTo>
                        <a:pt x="16" y="80"/>
                      </a:lnTo>
                      <a:lnTo>
                        <a:pt x="22" y="80"/>
                      </a:lnTo>
                      <a:lnTo>
                        <a:pt x="26" y="82"/>
                      </a:lnTo>
                      <a:lnTo>
                        <a:pt x="26" y="82"/>
                      </a:lnTo>
                      <a:lnTo>
                        <a:pt x="38" y="80"/>
                      </a:lnTo>
                      <a:lnTo>
                        <a:pt x="42" y="76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68"/>
                      </a:lnTo>
                      <a:lnTo>
                        <a:pt x="50" y="6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8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36" y="40"/>
                      </a:lnTo>
                      <a:lnTo>
                        <a:pt x="36" y="40"/>
                      </a:lnTo>
                      <a:lnTo>
                        <a:pt x="36" y="60"/>
                      </a:lnTo>
                      <a:lnTo>
                        <a:pt x="36" y="60"/>
                      </a:lnTo>
                      <a:lnTo>
                        <a:pt x="32" y="66"/>
                      </a:lnTo>
                      <a:lnTo>
                        <a:pt x="32" y="66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22" y="66"/>
                      </a:lnTo>
                      <a:lnTo>
                        <a:pt x="22" y="66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4"/>
                      </a:lnTo>
                      <a:lnTo>
                        <a:pt x="22" y="14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32" y="14"/>
                      </a:lnTo>
                      <a:lnTo>
                        <a:pt x="32" y="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dirty="0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1" name="Freeform 886">
                  <a:extLst>
                    <a:ext uri="{FF2B5EF4-FFF2-40B4-BE49-F238E27FC236}">
                      <a16:creationId xmlns:a16="http://schemas.microsoft.com/office/drawing/2014/main" id="{D0A1154C-9543-4206-973A-BE4465945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9027" y="1689281"/>
                  <a:ext cx="33769" cy="79458"/>
                </a:xfrm>
                <a:custGeom>
                  <a:avLst/>
                  <a:gdLst>
                    <a:gd name="T0" fmla="*/ 34 w 34"/>
                    <a:gd name="T1" fmla="*/ 0 h 80"/>
                    <a:gd name="T2" fmla="*/ 22 w 34"/>
                    <a:gd name="T3" fmla="*/ 0 h 80"/>
                    <a:gd name="T4" fmla="*/ 22 w 34"/>
                    <a:gd name="T5" fmla="*/ 0 h 80"/>
                    <a:gd name="T6" fmla="*/ 18 w 34"/>
                    <a:gd name="T7" fmla="*/ 6 h 80"/>
                    <a:gd name="T8" fmla="*/ 12 w 34"/>
                    <a:gd name="T9" fmla="*/ 12 h 80"/>
                    <a:gd name="T10" fmla="*/ 12 w 34"/>
                    <a:gd name="T11" fmla="*/ 12 h 80"/>
                    <a:gd name="T12" fmla="*/ 6 w 34"/>
                    <a:gd name="T13" fmla="*/ 18 h 80"/>
                    <a:gd name="T14" fmla="*/ 0 w 34"/>
                    <a:gd name="T15" fmla="*/ 20 h 80"/>
                    <a:gd name="T16" fmla="*/ 0 w 34"/>
                    <a:gd name="T17" fmla="*/ 34 h 80"/>
                    <a:gd name="T18" fmla="*/ 0 w 34"/>
                    <a:gd name="T19" fmla="*/ 34 h 80"/>
                    <a:gd name="T20" fmla="*/ 10 w 34"/>
                    <a:gd name="T21" fmla="*/ 30 h 80"/>
                    <a:gd name="T22" fmla="*/ 20 w 34"/>
                    <a:gd name="T23" fmla="*/ 22 h 80"/>
                    <a:gd name="T24" fmla="*/ 20 w 34"/>
                    <a:gd name="T25" fmla="*/ 80 h 80"/>
                    <a:gd name="T26" fmla="*/ 34 w 34"/>
                    <a:gd name="T27" fmla="*/ 80 h 80"/>
                    <a:gd name="T28" fmla="*/ 34 w 34"/>
                    <a:gd name="T29" fmla="*/ 0 h 80"/>
                    <a:gd name="T30" fmla="*/ 34 w 34"/>
                    <a:gd name="T31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80">
                      <a:moveTo>
                        <a:pt x="34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8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0" y="20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0" y="30"/>
                      </a:lnTo>
                      <a:lnTo>
                        <a:pt x="20" y="22"/>
                      </a:lnTo>
                      <a:lnTo>
                        <a:pt x="20" y="80"/>
                      </a:lnTo>
                      <a:lnTo>
                        <a:pt x="34" y="80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78D7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dirty="0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Freeform 887">
                  <a:extLst>
                    <a:ext uri="{FF2B5EF4-FFF2-40B4-BE49-F238E27FC236}">
                      <a16:creationId xmlns:a16="http://schemas.microsoft.com/office/drawing/2014/main" id="{5BDBF0E3-A2BF-4D42-BF0F-B4A16BEF81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54038" y="1689281"/>
                  <a:ext cx="51648" cy="81445"/>
                </a:xfrm>
                <a:custGeom>
                  <a:avLst/>
                  <a:gdLst>
                    <a:gd name="T0" fmla="*/ 8 w 52"/>
                    <a:gd name="T1" fmla="*/ 8 h 82"/>
                    <a:gd name="T2" fmla="*/ 8 w 52"/>
                    <a:gd name="T3" fmla="*/ 8 h 82"/>
                    <a:gd name="T4" fmla="*/ 4 w 52"/>
                    <a:gd name="T5" fmla="*/ 14 h 82"/>
                    <a:gd name="T6" fmla="*/ 2 w 52"/>
                    <a:gd name="T7" fmla="*/ 20 h 82"/>
                    <a:gd name="T8" fmla="*/ 0 w 52"/>
                    <a:gd name="T9" fmla="*/ 40 h 82"/>
                    <a:gd name="T10" fmla="*/ 0 w 52"/>
                    <a:gd name="T11" fmla="*/ 40 h 82"/>
                    <a:gd name="T12" fmla="*/ 2 w 52"/>
                    <a:gd name="T13" fmla="*/ 60 h 82"/>
                    <a:gd name="T14" fmla="*/ 4 w 52"/>
                    <a:gd name="T15" fmla="*/ 68 h 82"/>
                    <a:gd name="T16" fmla="*/ 6 w 52"/>
                    <a:gd name="T17" fmla="*/ 72 h 82"/>
                    <a:gd name="T18" fmla="*/ 6 w 52"/>
                    <a:gd name="T19" fmla="*/ 72 h 82"/>
                    <a:gd name="T20" fmla="*/ 10 w 52"/>
                    <a:gd name="T21" fmla="*/ 76 h 82"/>
                    <a:gd name="T22" fmla="*/ 16 w 52"/>
                    <a:gd name="T23" fmla="*/ 80 h 82"/>
                    <a:gd name="T24" fmla="*/ 20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36 w 52"/>
                    <a:gd name="T31" fmla="*/ 80 h 82"/>
                    <a:gd name="T32" fmla="*/ 40 w 52"/>
                    <a:gd name="T33" fmla="*/ 76 h 82"/>
                    <a:gd name="T34" fmla="*/ 44 w 52"/>
                    <a:gd name="T35" fmla="*/ 74 h 82"/>
                    <a:gd name="T36" fmla="*/ 44 w 52"/>
                    <a:gd name="T37" fmla="*/ 74 h 82"/>
                    <a:gd name="T38" fmla="*/ 48 w 52"/>
                    <a:gd name="T39" fmla="*/ 68 h 82"/>
                    <a:gd name="T40" fmla="*/ 50 w 52"/>
                    <a:gd name="T41" fmla="*/ 60 h 82"/>
                    <a:gd name="T42" fmla="*/ 52 w 52"/>
                    <a:gd name="T43" fmla="*/ 40 h 82"/>
                    <a:gd name="T44" fmla="*/ 52 w 52"/>
                    <a:gd name="T45" fmla="*/ 40 h 82"/>
                    <a:gd name="T46" fmla="*/ 50 w 52"/>
                    <a:gd name="T47" fmla="*/ 20 h 82"/>
                    <a:gd name="T48" fmla="*/ 48 w 52"/>
                    <a:gd name="T49" fmla="*/ 14 h 82"/>
                    <a:gd name="T50" fmla="*/ 44 w 52"/>
                    <a:gd name="T51" fmla="*/ 8 h 82"/>
                    <a:gd name="T52" fmla="*/ 44 w 52"/>
                    <a:gd name="T53" fmla="*/ 8 h 82"/>
                    <a:gd name="T54" fmla="*/ 40 w 52"/>
                    <a:gd name="T55" fmla="*/ 4 h 82"/>
                    <a:gd name="T56" fmla="*/ 36 w 52"/>
                    <a:gd name="T57" fmla="*/ 2 h 82"/>
                    <a:gd name="T58" fmla="*/ 26 w 52"/>
                    <a:gd name="T59" fmla="*/ 0 h 82"/>
                    <a:gd name="T60" fmla="*/ 26 w 52"/>
                    <a:gd name="T61" fmla="*/ 0 h 82"/>
                    <a:gd name="T62" fmla="*/ 16 w 52"/>
                    <a:gd name="T63" fmla="*/ 2 h 82"/>
                    <a:gd name="T64" fmla="*/ 12 w 52"/>
                    <a:gd name="T65" fmla="*/ 4 h 82"/>
                    <a:gd name="T66" fmla="*/ 8 w 52"/>
                    <a:gd name="T67" fmla="*/ 8 h 82"/>
                    <a:gd name="T68" fmla="*/ 8 w 52"/>
                    <a:gd name="T69" fmla="*/ 8 h 82"/>
                    <a:gd name="T70" fmla="*/ 8 w 52"/>
                    <a:gd name="T71" fmla="*/ 8 h 82"/>
                    <a:gd name="T72" fmla="*/ 30 w 52"/>
                    <a:gd name="T73" fmla="*/ 14 h 82"/>
                    <a:gd name="T74" fmla="*/ 30 w 52"/>
                    <a:gd name="T75" fmla="*/ 14 h 82"/>
                    <a:gd name="T76" fmla="*/ 34 w 52"/>
                    <a:gd name="T77" fmla="*/ 22 h 82"/>
                    <a:gd name="T78" fmla="*/ 34 w 52"/>
                    <a:gd name="T79" fmla="*/ 22 h 82"/>
                    <a:gd name="T80" fmla="*/ 36 w 52"/>
                    <a:gd name="T81" fmla="*/ 40 h 82"/>
                    <a:gd name="T82" fmla="*/ 36 w 52"/>
                    <a:gd name="T83" fmla="*/ 40 h 82"/>
                    <a:gd name="T84" fmla="*/ 34 w 52"/>
                    <a:gd name="T85" fmla="*/ 60 h 82"/>
                    <a:gd name="T86" fmla="*/ 34 w 52"/>
                    <a:gd name="T87" fmla="*/ 60 h 82"/>
                    <a:gd name="T88" fmla="*/ 30 w 52"/>
                    <a:gd name="T89" fmla="*/ 66 h 82"/>
                    <a:gd name="T90" fmla="*/ 30 w 52"/>
                    <a:gd name="T91" fmla="*/ 66 h 82"/>
                    <a:gd name="T92" fmla="*/ 26 w 52"/>
                    <a:gd name="T93" fmla="*/ 68 h 82"/>
                    <a:gd name="T94" fmla="*/ 26 w 52"/>
                    <a:gd name="T95" fmla="*/ 68 h 82"/>
                    <a:gd name="T96" fmla="*/ 20 w 52"/>
                    <a:gd name="T97" fmla="*/ 66 h 82"/>
                    <a:gd name="T98" fmla="*/ 20 w 52"/>
                    <a:gd name="T99" fmla="*/ 66 h 82"/>
                    <a:gd name="T100" fmla="*/ 18 w 52"/>
                    <a:gd name="T101" fmla="*/ 60 h 82"/>
                    <a:gd name="T102" fmla="*/ 18 w 52"/>
                    <a:gd name="T103" fmla="*/ 60 h 82"/>
                    <a:gd name="T104" fmla="*/ 16 w 52"/>
                    <a:gd name="T105" fmla="*/ 40 h 82"/>
                    <a:gd name="T106" fmla="*/ 16 w 52"/>
                    <a:gd name="T107" fmla="*/ 40 h 82"/>
                    <a:gd name="T108" fmla="*/ 18 w 52"/>
                    <a:gd name="T109" fmla="*/ 20 h 82"/>
                    <a:gd name="T110" fmla="*/ 18 w 52"/>
                    <a:gd name="T111" fmla="*/ 20 h 82"/>
                    <a:gd name="T112" fmla="*/ 20 w 52"/>
                    <a:gd name="T113" fmla="*/ 14 h 82"/>
                    <a:gd name="T114" fmla="*/ 20 w 52"/>
                    <a:gd name="T115" fmla="*/ 14 h 82"/>
                    <a:gd name="T116" fmla="*/ 26 w 52"/>
                    <a:gd name="T117" fmla="*/ 12 h 82"/>
                    <a:gd name="T118" fmla="*/ 26 w 52"/>
                    <a:gd name="T119" fmla="*/ 12 h 82"/>
                    <a:gd name="T120" fmla="*/ 30 w 52"/>
                    <a:gd name="T121" fmla="*/ 14 h 82"/>
                    <a:gd name="T122" fmla="*/ 30 w 52"/>
                    <a:gd name="T123" fmla="*/ 1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2" h="82"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4" y="14"/>
                      </a:lnTo>
                      <a:lnTo>
                        <a:pt x="2" y="2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2" y="60"/>
                      </a:lnTo>
                      <a:lnTo>
                        <a:pt x="4" y="68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10" y="76"/>
                      </a:lnTo>
                      <a:lnTo>
                        <a:pt x="16" y="80"/>
                      </a:lnTo>
                      <a:lnTo>
                        <a:pt x="20" y="80"/>
                      </a:lnTo>
                      <a:lnTo>
                        <a:pt x="26" y="82"/>
                      </a:lnTo>
                      <a:lnTo>
                        <a:pt x="26" y="82"/>
                      </a:lnTo>
                      <a:lnTo>
                        <a:pt x="36" y="80"/>
                      </a:lnTo>
                      <a:lnTo>
                        <a:pt x="40" y="76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68"/>
                      </a:lnTo>
                      <a:lnTo>
                        <a:pt x="50" y="6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  <a:moveTo>
                        <a:pt x="30" y="14"/>
                      </a:moveTo>
                      <a:lnTo>
                        <a:pt x="30" y="14"/>
                      </a:lnTo>
                      <a:lnTo>
                        <a:pt x="34" y="22"/>
                      </a:lnTo>
                      <a:lnTo>
                        <a:pt x="34" y="22"/>
                      </a:lnTo>
                      <a:lnTo>
                        <a:pt x="36" y="40"/>
                      </a:lnTo>
                      <a:lnTo>
                        <a:pt x="36" y="40"/>
                      </a:lnTo>
                      <a:lnTo>
                        <a:pt x="34" y="60"/>
                      </a:lnTo>
                      <a:lnTo>
                        <a:pt x="34" y="60"/>
                      </a:lnTo>
                      <a:lnTo>
                        <a:pt x="30" y="66"/>
                      </a:lnTo>
                      <a:lnTo>
                        <a:pt x="30" y="66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20" y="66"/>
                      </a:lnTo>
                      <a:lnTo>
                        <a:pt x="20" y="66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30" y="14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dirty="0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Freeform 888">
                  <a:extLst>
                    <a:ext uri="{FF2B5EF4-FFF2-40B4-BE49-F238E27FC236}">
                      <a16:creationId xmlns:a16="http://schemas.microsoft.com/office/drawing/2014/main" id="{0F520274-7AC7-464F-8AC1-F25612FB5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994" y="1689281"/>
                  <a:ext cx="35756" cy="79458"/>
                </a:xfrm>
                <a:custGeom>
                  <a:avLst/>
                  <a:gdLst>
                    <a:gd name="T0" fmla="*/ 36 w 36"/>
                    <a:gd name="T1" fmla="*/ 0 h 80"/>
                    <a:gd name="T2" fmla="*/ 24 w 36"/>
                    <a:gd name="T3" fmla="*/ 0 h 80"/>
                    <a:gd name="T4" fmla="*/ 24 w 36"/>
                    <a:gd name="T5" fmla="*/ 0 h 80"/>
                    <a:gd name="T6" fmla="*/ 20 w 36"/>
                    <a:gd name="T7" fmla="*/ 6 h 80"/>
                    <a:gd name="T8" fmla="*/ 14 w 36"/>
                    <a:gd name="T9" fmla="*/ 12 h 80"/>
                    <a:gd name="T10" fmla="*/ 14 w 36"/>
                    <a:gd name="T11" fmla="*/ 12 h 80"/>
                    <a:gd name="T12" fmla="*/ 6 w 36"/>
                    <a:gd name="T13" fmla="*/ 18 h 80"/>
                    <a:gd name="T14" fmla="*/ 0 w 36"/>
                    <a:gd name="T15" fmla="*/ 20 h 80"/>
                    <a:gd name="T16" fmla="*/ 0 w 36"/>
                    <a:gd name="T17" fmla="*/ 34 h 80"/>
                    <a:gd name="T18" fmla="*/ 0 w 36"/>
                    <a:gd name="T19" fmla="*/ 34 h 80"/>
                    <a:gd name="T20" fmla="*/ 12 w 36"/>
                    <a:gd name="T21" fmla="*/ 30 h 80"/>
                    <a:gd name="T22" fmla="*/ 20 w 36"/>
                    <a:gd name="T23" fmla="*/ 22 h 80"/>
                    <a:gd name="T24" fmla="*/ 20 w 36"/>
                    <a:gd name="T25" fmla="*/ 80 h 80"/>
                    <a:gd name="T26" fmla="*/ 36 w 36"/>
                    <a:gd name="T27" fmla="*/ 80 h 80"/>
                    <a:gd name="T28" fmla="*/ 36 w 36"/>
                    <a:gd name="T29" fmla="*/ 0 h 80"/>
                    <a:gd name="T30" fmla="*/ 36 w 36"/>
                    <a:gd name="T31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" h="80">
                      <a:moveTo>
                        <a:pt x="36" y="0"/>
                      </a:move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0" y="6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6" y="18"/>
                      </a:lnTo>
                      <a:lnTo>
                        <a:pt x="0" y="20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2" y="30"/>
                      </a:lnTo>
                      <a:lnTo>
                        <a:pt x="20" y="22"/>
                      </a:lnTo>
                      <a:lnTo>
                        <a:pt x="20" y="80"/>
                      </a:lnTo>
                      <a:lnTo>
                        <a:pt x="36" y="8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78D7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dirty="0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Freeform 889">
                  <a:extLst>
                    <a:ext uri="{FF2B5EF4-FFF2-40B4-BE49-F238E27FC236}">
                      <a16:creationId xmlns:a16="http://schemas.microsoft.com/office/drawing/2014/main" id="{C0F0E20B-02CB-4EB4-8A78-5E8552333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974" y="1863063"/>
                  <a:ext cx="35756" cy="79458"/>
                </a:xfrm>
                <a:custGeom>
                  <a:avLst/>
                  <a:gdLst>
                    <a:gd name="T0" fmla="*/ 36 w 36"/>
                    <a:gd name="T1" fmla="*/ 0 h 80"/>
                    <a:gd name="T2" fmla="*/ 24 w 36"/>
                    <a:gd name="T3" fmla="*/ 0 h 80"/>
                    <a:gd name="T4" fmla="*/ 24 w 36"/>
                    <a:gd name="T5" fmla="*/ 0 h 80"/>
                    <a:gd name="T6" fmla="*/ 20 w 36"/>
                    <a:gd name="T7" fmla="*/ 6 h 80"/>
                    <a:gd name="T8" fmla="*/ 14 w 36"/>
                    <a:gd name="T9" fmla="*/ 12 h 80"/>
                    <a:gd name="T10" fmla="*/ 14 w 36"/>
                    <a:gd name="T11" fmla="*/ 12 h 80"/>
                    <a:gd name="T12" fmla="*/ 8 w 36"/>
                    <a:gd name="T13" fmla="*/ 16 h 80"/>
                    <a:gd name="T14" fmla="*/ 0 w 36"/>
                    <a:gd name="T15" fmla="*/ 20 h 80"/>
                    <a:gd name="T16" fmla="*/ 0 w 36"/>
                    <a:gd name="T17" fmla="*/ 34 h 80"/>
                    <a:gd name="T18" fmla="*/ 0 w 36"/>
                    <a:gd name="T19" fmla="*/ 34 h 80"/>
                    <a:gd name="T20" fmla="*/ 12 w 36"/>
                    <a:gd name="T21" fmla="*/ 28 h 80"/>
                    <a:gd name="T22" fmla="*/ 20 w 36"/>
                    <a:gd name="T23" fmla="*/ 22 h 80"/>
                    <a:gd name="T24" fmla="*/ 20 w 36"/>
                    <a:gd name="T25" fmla="*/ 80 h 80"/>
                    <a:gd name="T26" fmla="*/ 36 w 36"/>
                    <a:gd name="T27" fmla="*/ 80 h 80"/>
                    <a:gd name="T28" fmla="*/ 36 w 36"/>
                    <a:gd name="T29" fmla="*/ 0 h 80"/>
                    <a:gd name="T30" fmla="*/ 36 w 36"/>
                    <a:gd name="T31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" h="80">
                      <a:moveTo>
                        <a:pt x="36" y="0"/>
                      </a:move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0" y="6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8" y="16"/>
                      </a:lnTo>
                      <a:lnTo>
                        <a:pt x="0" y="20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2" y="28"/>
                      </a:lnTo>
                      <a:lnTo>
                        <a:pt x="20" y="22"/>
                      </a:lnTo>
                      <a:lnTo>
                        <a:pt x="20" y="80"/>
                      </a:lnTo>
                      <a:lnTo>
                        <a:pt x="36" y="8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78D7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dirty="0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Freeform 890">
                  <a:extLst>
                    <a:ext uri="{FF2B5EF4-FFF2-40B4-BE49-F238E27FC236}">
                      <a16:creationId xmlns:a16="http://schemas.microsoft.com/office/drawing/2014/main" id="{FBAA0177-52B6-425A-8EE8-4D52368762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97019" y="1863063"/>
                  <a:ext cx="51648" cy="81445"/>
                </a:xfrm>
                <a:custGeom>
                  <a:avLst/>
                  <a:gdLst>
                    <a:gd name="T0" fmla="*/ 8 w 52"/>
                    <a:gd name="T1" fmla="*/ 8 h 82"/>
                    <a:gd name="T2" fmla="*/ 8 w 52"/>
                    <a:gd name="T3" fmla="*/ 8 h 82"/>
                    <a:gd name="T4" fmla="*/ 4 w 52"/>
                    <a:gd name="T5" fmla="*/ 14 h 82"/>
                    <a:gd name="T6" fmla="*/ 2 w 52"/>
                    <a:gd name="T7" fmla="*/ 20 h 82"/>
                    <a:gd name="T8" fmla="*/ 0 w 52"/>
                    <a:gd name="T9" fmla="*/ 40 h 82"/>
                    <a:gd name="T10" fmla="*/ 0 w 52"/>
                    <a:gd name="T11" fmla="*/ 40 h 82"/>
                    <a:gd name="T12" fmla="*/ 2 w 52"/>
                    <a:gd name="T13" fmla="*/ 60 h 82"/>
                    <a:gd name="T14" fmla="*/ 4 w 52"/>
                    <a:gd name="T15" fmla="*/ 66 h 82"/>
                    <a:gd name="T16" fmla="*/ 8 w 52"/>
                    <a:gd name="T17" fmla="*/ 72 h 82"/>
                    <a:gd name="T18" fmla="*/ 8 w 52"/>
                    <a:gd name="T19" fmla="*/ 72 h 82"/>
                    <a:gd name="T20" fmla="*/ 10 w 52"/>
                    <a:gd name="T21" fmla="*/ 76 h 82"/>
                    <a:gd name="T22" fmla="*/ 16 w 52"/>
                    <a:gd name="T23" fmla="*/ 78 h 82"/>
                    <a:gd name="T24" fmla="*/ 20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36 w 52"/>
                    <a:gd name="T31" fmla="*/ 80 h 82"/>
                    <a:gd name="T32" fmla="*/ 40 w 52"/>
                    <a:gd name="T33" fmla="*/ 76 h 82"/>
                    <a:gd name="T34" fmla="*/ 44 w 52"/>
                    <a:gd name="T35" fmla="*/ 72 h 82"/>
                    <a:gd name="T36" fmla="*/ 44 w 52"/>
                    <a:gd name="T37" fmla="*/ 72 h 82"/>
                    <a:gd name="T38" fmla="*/ 48 w 52"/>
                    <a:gd name="T39" fmla="*/ 68 h 82"/>
                    <a:gd name="T40" fmla="*/ 50 w 52"/>
                    <a:gd name="T41" fmla="*/ 60 h 82"/>
                    <a:gd name="T42" fmla="*/ 52 w 52"/>
                    <a:gd name="T43" fmla="*/ 40 h 82"/>
                    <a:gd name="T44" fmla="*/ 52 w 52"/>
                    <a:gd name="T45" fmla="*/ 40 h 82"/>
                    <a:gd name="T46" fmla="*/ 50 w 52"/>
                    <a:gd name="T47" fmla="*/ 20 h 82"/>
                    <a:gd name="T48" fmla="*/ 48 w 52"/>
                    <a:gd name="T49" fmla="*/ 14 h 82"/>
                    <a:gd name="T50" fmla="*/ 44 w 52"/>
                    <a:gd name="T51" fmla="*/ 8 h 82"/>
                    <a:gd name="T52" fmla="*/ 44 w 52"/>
                    <a:gd name="T53" fmla="*/ 8 h 82"/>
                    <a:gd name="T54" fmla="*/ 40 w 52"/>
                    <a:gd name="T55" fmla="*/ 4 h 82"/>
                    <a:gd name="T56" fmla="*/ 36 w 52"/>
                    <a:gd name="T57" fmla="*/ 2 h 82"/>
                    <a:gd name="T58" fmla="*/ 26 w 52"/>
                    <a:gd name="T59" fmla="*/ 0 h 82"/>
                    <a:gd name="T60" fmla="*/ 26 w 52"/>
                    <a:gd name="T61" fmla="*/ 0 h 82"/>
                    <a:gd name="T62" fmla="*/ 16 w 52"/>
                    <a:gd name="T63" fmla="*/ 2 h 82"/>
                    <a:gd name="T64" fmla="*/ 12 w 52"/>
                    <a:gd name="T65" fmla="*/ 4 h 82"/>
                    <a:gd name="T66" fmla="*/ 8 w 52"/>
                    <a:gd name="T67" fmla="*/ 8 h 82"/>
                    <a:gd name="T68" fmla="*/ 8 w 52"/>
                    <a:gd name="T69" fmla="*/ 8 h 82"/>
                    <a:gd name="T70" fmla="*/ 8 w 52"/>
                    <a:gd name="T71" fmla="*/ 8 h 82"/>
                    <a:gd name="T72" fmla="*/ 32 w 52"/>
                    <a:gd name="T73" fmla="*/ 14 h 82"/>
                    <a:gd name="T74" fmla="*/ 32 w 52"/>
                    <a:gd name="T75" fmla="*/ 14 h 82"/>
                    <a:gd name="T76" fmla="*/ 34 w 52"/>
                    <a:gd name="T77" fmla="*/ 20 h 82"/>
                    <a:gd name="T78" fmla="*/ 34 w 52"/>
                    <a:gd name="T79" fmla="*/ 20 h 82"/>
                    <a:gd name="T80" fmla="*/ 36 w 52"/>
                    <a:gd name="T81" fmla="*/ 40 h 82"/>
                    <a:gd name="T82" fmla="*/ 36 w 52"/>
                    <a:gd name="T83" fmla="*/ 40 h 82"/>
                    <a:gd name="T84" fmla="*/ 34 w 52"/>
                    <a:gd name="T85" fmla="*/ 60 h 82"/>
                    <a:gd name="T86" fmla="*/ 34 w 52"/>
                    <a:gd name="T87" fmla="*/ 60 h 82"/>
                    <a:gd name="T88" fmla="*/ 32 w 52"/>
                    <a:gd name="T89" fmla="*/ 66 h 82"/>
                    <a:gd name="T90" fmla="*/ 32 w 52"/>
                    <a:gd name="T91" fmla="*/ 66 h 82"/>
                    <a:gd name="T92" fmla="*/ 26 w 52"/>
                    <a:gd name="T93" fmla="*/ 68 h 82"/>
                    <a:gd name="T94" fmla="*/ 26 w 52"/>
                    <a:gd name="T95" fmla="*/ 68 h 82"/>
                    <a:gd name="T96" fmla="*/ 22 w 52"/>
                    <a:gd name="T97" fmla="*/ 66 h 82"/>
                    <a:gd name="T98" fmla="*/ 22 w 52"/>
                    <a:gd name="T99" fmla="*/ 66 h 82"/>
                    <a:gd name="T100" fmla="*/ 18 w 52"/>
                    <a:gd name="T101" fmla="*/ 60 h 82"/>
                    <a:gd name="T102" fmla="*/ 18 w 52"/>
                    <a:gd name="T103" fmla="*/ 60 h 82"/>
                    <a:gd name="T104" fmla="*/ 16 w 52"/>
                    <a:gd name="T105" fmla="*/ 40 h 82"/>
                    <a:gd name="T106" fmla="*/ 16 w 52"/>
                    <a:gd name="T107" fmla="*/ 40 h 82"/>
                    <a:gd name="T108" fmla="*/ 18 w 52"/>
                    <a:gd name="T109" fmla="*/ 20 h 82"/>
                    <a:gd name="T110" fmla="*/ 18 w 52"/>
                    <a:gd name="T111" fmla="*/ 20 h 82"/>
                    <a:gd name="T112" fmla="*/ 22 w 52"/>
                    <a:gd name="T113" fmla="*/ 14 h 82"/>
                    <a:gd name="T114" fmla="*/ 22 w 52"/>
                    <a:gd name="T115" fmla="*/ 14 h 82"/>
                    <a:gd name="T116" fmla="*/ 26 w 52"/>
                    <a:gd name="T117" fmla="*/ 12 h 82"/>
                    <a:gd name="T118" fmla="*/ 26 w 52"/>
                    <a:gd name="T119" fmla="*/ 12 h 82"/>
                    <a:gd name="T120" fmla="*/ 32 w 52"/>
                    <a:gd name="T121" fmla="*/ 14 h 82"/>
                    <a:gd name="T122" fmla="*/ 32 w 52"/>
                    <a:gd name="T123" fmla="*/ 1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2" h="82"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4" y="14"/>
                      </a:lnTo>
                      <a:lnTo>
                        <a:pt x="2" y="2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2" y="60"/>
                      </a:lnTo>
                      <a:lnTo>
                        <a:pt x="4" y="66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10" y="76"/>
                      </a:lnTo>
                      <a:lnTo>
                        <a:pt x="16" y="78"/>
                      </a:lnTo>
                      <a:lnTo>
                        <a:pt x="20" y="80"/>
                      </a:lnTo>
                      <a:lnTo>
                        <a:pt x="26" y="82"/>
                      </a:lnTo>
                      <a:lnTo>
                        <a:pt x="26" y="82"/>
                      </a:lnTo>
                      <a:lnTo>
                        <a:pt x="36" y="80"/>
                      </a:lnTo>
                      <a:lnTo>
                        <a:pt x="40" y="76"/>
                      </a:lnTo>
                      <a:lnTo>
                        <a:pt x="44" y="72"/>
                      </a:lnTo>
                      <a:lnTo>
                        <a:pt x="44" y="72"/>
                      </a:lnTo>
                      <a:lnTo>
                        <a:pt x="48" y="68"/>
                      </a:lnTo>
                      <a:lnTo>
                        <a:pt x="50" y="6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34" y="20"/>
                      </a:lnTo>
                      <a:lnTo>
                        <a:pt x="34" y="20"/>
                      </a:lnTo>
                      <a:lnTo>
                        <a:pt x="36" y="40"/>
                      </a:lnTo>
                      <a:lnTo>
                        <a:pt x="36" y="40"/>
                      </a:lnTo>
                      <a:lnTo>
                        <a:pt x="34" y="60"/>
                      </a:lnTo>
                      <a:lnTo>
                        <a:pt x="34" y="60"/>
                      </a:lnTo>
                      <a:lnTo>
                        <a:pt x="32" y="66"/>
                      </a:lnTo>
                      <a:lnTo>
                        <a:pt x="32" y="66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22" y="66"/>
                      </a:lnTo>
                      <a:lnTo>
                        <a:pt x="22" y="66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4"/>
                      </a:lnTo>
                      <a:lnTo>
                        <a:pt x="22" y="14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32" y="14"/>
                      </a:lnTo>
                      <a:lnTo>
                        <a:pt x="32" y="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dirty="0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Freeform 891">
                  <a:extLst>
                    <a:ext uri="{FF2B5EF4-FFF2-40B4-BE49-F238E27FC236}">
                      <a16:creationId xmlns:a16="http://schemas.microsoft.com/office/drawing/2014/main" id="{498DCB8A-2137-429C-8077-52239B2A7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962" y="1863063"/>
                  <a:ext cx="33769" cy="79458"/>
                </a:xfrm>
                <a:custGeom>
                  <a:avLst/>
                  <a:gdLst>
                    <a:gd name="T0" fmla="*/ 34 w 34"/>
                    <a:gd name="T1" fmla="*/ 0 h 80"/>
                    <a:gd name="T2" fmla="*/ 22 w 34"/>
                    <a:gd name="T3" fmla="*/ 0 h 80"/>
                    <a:gd name="T4" fmla="*/ 22 w 34"/>
                    <a:gd name="T5" fmla="*/ 0 h 80"/>
                    <a:gd name="T6" fmla="*/ 18 w 34"/>
                    <a:gd name="T7" fmla="*/ 6 h 80"/>
                    <a:gd name="T8" fmla="*/ 12 w 34"/>
                    <a:gd name="T9" fmla="*/ 12 h 80"/>
                    <a:gd name="T10" fmla="*/ 12 w 34"/>
                    <a:gd name="T11" fmla="*/ 12 h 80"/>
                    <a:gd name="T12" fmla="*/ 6 w 34"/>
                    <a:gd name="T13" fmla="*/ 16 h 80"/>
                    <a:gd name="T14" fmla="*/ 0 w 34"/>
                    <a:gd name="T15" fmla="*/ 20 h 80"/>
                    <a:gd name="T16" fmla="*/ 0 w 34"/>
                    <a:gd name="T17" fmla="*/ 34 h 80"/>
                    <a:gd name="T18" fmla="*/ 0 w 34"/>
                    <a:gd name="T19" fmla="*/ 34 h 80"/>
                    <a:gd name="T20" fmla="*/ 10 w 34"/>
                    <a:gd name="T21" fmla="*/ 28 h 80"/>
                    <a:gd name="T22" fmla="*/ 20 w 34"/>
                    <a:gd name="T23" fmla="*/ 22 h 80"/>
                    <a:gd name="T24" fmla="*/ 20 w 34"/>
                    <a:gd name="T25" fmla="*/ 80 h 80"/>
                    <a:gd name="T26" fmla="*/ 34 w 34"/>
                    <a:gd name="T27" fmla="*/ 80 h 80"/>
                    <a:gd name="T28" fmla="*/ 34 w 34"/>
                    <a:gd name="T29" fmla="*/ 0 h 80"/>
                    <a:gd name="T30" fmla="*/ 34 w 34"/>
                    <a:gd name="T31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80">
                      <a:moveTo>
                        <a:pt x="34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8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6" y="16"/>
                      </a:lnTo>
                      <a:lnTo>
                        <a:pt x="0" y="20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0" y="28"/>
                      </a:lnTo>
                      <a:lnTo>
                        <a:pt x="20" y="22"/>
                      </a:lnTo>
                      <a:lnTo>
                        <a:pt x="20" y="80"/>
                      </a:lnTo>
                      <a:lnTo>
                        <a:pt x="34" y="80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78D7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dirty="0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Freeform 892">
                  <a:extLst>
                    <a:ext uri="{FF2B5EF4-FFF2-40B4-BE49-F238E27FC236}">
                      <a16:creationId xmlns:a16="http://schemas.microsoft.com/office/drawing/2014/main" id="{9B66609D-3121-4800-B1B3-78F181103C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96973" y="1863063"/>
                  <a:ext cx="51648" cy="81445"/>
                </a:xfrm>
                <a:custGeom>
                  <a:avLst/>
                  <a:gdLst>
                    <a:gd name="T0" fmla="*/ 8 w 52"/>
                    <a:gd name="T1" fmla="*/ 8 h 82"/>
                    <a:gd name="T2" fmla="*/ 8 w 52"/>
                    <a:gd name="T3" fmla="*/ 8 h 82"/>
                    <a:gd name="T4" fmla="*/ 4 w 52"/>
                    <a:gd name="T5" fmla="*/ 14 h 82"/>
                    <a:gd name="T6" fmla="*/ 2 w 52"/>
                    <a:gd name="T7" fmla="*/ 20 h 82"/>
                    <a:gd name="T8" fmla="*/ 0 w 52"/>
                    <a:gd name="T9" fmla="*/ 40 h 82"/>
                    <a:gd name="T10" fmla="*/ 0 w 52"/>
                    <a:gd name="T11" fmla="*/ 40 h 82"/>
                    <a:gd name="T12" fmla="*/ 2 w 52"/>
                    <a:gd name="T13" fmla="*/ 60 h 82"/>
                    <a:gd name="T14" fmla="*/ 4 w 52"/>
                    <a:gd name="T15" fmla="*/ 66 h 82"/>
                    <a:gd name="T16" fmla="*/ 8 w 52"/>
                    <a:gd name="T17" fmla="*/ 72 h 82"/>
                    <a:gd name="T18" fmla="*/ 8 w 52"/>
                    <a:gd name="T19" fmla="*/ 72 h 82"/>
                    <a:gd name="T20" fmla="*/ 12 w 52"/>
                    <a:gd name="T21" fmla="*/ 76 h 82"/>
                    <a:gd name="T22" fmla="*/ 16 w 52"/>
                    <a:gd name="T23" fmla="*/ 78 h 82"/>
                    <a:gd name="T24" fmla="*/ 20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36 w 52"/>
                    <a:gd name="T31" fmla="*/ 80 h 82"/>
                    <a:gd name="T32" fmla="*/ 40 w 52"/>
                    <a:gd name="T33" fmla="*/ 76 h 82"/>
                    <a:gd name="T34" fmla="*/ 44 w 52"/>
                    <a:gd name="T35" fmla="*/ 72 h 82"/>
                    <a:gd name="T36" fmla="*/ 44 w 52"/>
                    <a:gd name="T37" fmla="*/ 72 h 82"/>
                    <a:gd name="T38" fmla="*/ 48 w 52"/>
                    <a:gd name="T39" fmla="*/ 68 h 82"/>
                    <a:gd name="T40" fmla="*/ 50 w 52"/>
                    <a:gd name="T41" fmla="*/ 60 h 82"/>
                    <a:gd name="T42" fmla="*/ 52 w 52"/>
                    <a:gd name="T43" fmla="*/ 40 h 82"/>
                    <a:gd name="T44" fmla="*/ 52 w 52"/>
                    <a:gd name="T45" fmla="*/ 40 h 82"/>
                    <a:gd name="T46" fmla="*/ 50 w 52"/>
                    <a:gd name="T47" fmla="*/ 20 h 82"/>
                    <a:gd name="T48" fmla="*/ 48 w 52"/>
                    <a:gd name="T49" fmla="*/ 14 h 82"/>
                    <a:gd name="T50" fmla="*/ 44 w 52"/>
                    <a:gd name="T51" fmla="*/ 8 h 82"/>
                    <a:gd name="T52" fmla="*/ 44 w 52"/>
                    <a:gd name="T53" fmla="*/ 8 h 82"/>
                    <a:gd name="T54" fmla="*/ 40 w 52"/>
                    <a:gd name="T55" fmla="*/ 4 h 82"/>
                    <a:gd name="T56" fmla="*/ 36 w 52"/>
                    <a:gd name="T57" fmla="*/ 2 h 82"/>
                    <a:gd name="T58" fmla="*/ 26 w 52"/>
                    <a:gd name="T59" fmla="*/ 0 h 82"/>
                    <a:gd name="T60" fmla="*/ 26 w 52"/>
                    <a:gd name="T61" fmla="*/ 0 h 82"/>
                    <a:gd name="T62" fmla="*/ 16 w 52"/>
                    <a:gd name="T63" fmla="*/ 2 h 82"/>
                    <a:gd name="T64" fmla="*/ 12 w 52"/>
                    <a:gd name="T65" fmla="*/ 4 h 82"/>
                    <a:gd name="T66" fmla="*/ 8 w 52"/>
                    <a:gd name="T67" fmla="*/ 8 h 82"/>
                    <a:gd name="T68" fmla="*/ 8 w 52"/>
                    <a:gd name="T69" fmla="*/ 8 h 82"/>
                    <a:gd name="T70" fmla="*/ 8 w 52"/>
                    <a:gd name="T71" fmla="*/ 8 h 82"/>
                    <a:gd name="T72" fmla="*/ 32 w 52"/>
                    <a:gd name="T73" fmla="*/ 14 h 82"/>
                    <a:gd name="T74" fmla="*/ 32 w 52"/>
                    <a:gd name="T75" fmla="*/ 14 h 82"/>
                    <a:gd name="T76" fmla="*/ 34 w 52"/>
                    <a:gd name="T77" fmla="*/ 20 h 82"/>
                    <a:gd name="T78" fmla="*/ 34 w 52"/>
                    <a:gd name="T79" fmla="*/ 20 h 82"/>
                    <a:gd name="T80" fmla="*/ 36 w 52"/>
                    <a:gd name="T81" fmla="*/ 40 h 82"/>
                    <a:gd name="T82" fmla="*/ 36 w 52"/>
                    <a:gd name="T83" fmla="*/ 40 h 82"/>
                    <a:gd name="T84" fmla="*/ 34 w 52"/>
                    <a:gd name="T85" fmla="*/ 60 h 82"/>
                    <a:gd name="T86" fmla="*/ 34 w 52"/>
                    <a:gd name="T87" fmla="*/ 60 h 82"/>
                    <a:gd name="T88" fmla="*/ 32 w 52"/>
                    <a:gd name="T89" fmla="*/ 66 h 82"/>
                    <a:gd name="T90" fmla="*/ 32 w 52"/>
                    <a:gd name="T91" fmla="*/ 66 h 82"/>
                    <a:gd name="T92" fmla="*/ 26 w 52"/>
                    <a:gd name="T93" fmla="*/ 68 h 82"/>
                    <a:gd name="T94" fmla="*/ 26 w 52"/>
                    <a:gd name="T95" fmla="*/ 68 h 82"/>
                    <a:gd name="T96" fmla="*/ 22 w 52"/>
                    <a:gd name="T97" fmla="*/ 66 h 82"/>
                    <a:gd name="T98" fmla="*/ 22 w 52"/>
                    <a:gd name="T99" fmla="*/ 66 h 82"/>
                    <a:gd name="T100" fmla="*/ 18 w 52"/>
                    <a:gd name="T101" fmla="*/ 60 h 82"/>
                    <a:gd name="T102" fmla="*/ 18 w 52"/>
                    <a:gd name="T103" fmla="*/ 60 h 82"/>
                    <a:gd name="T104" fmla="*/ 16 w 52"/>
                    <a:gd name="T105" fmla="*/ 40 h 82"/>
                    <a:gd name="T106" fmla="*/ 16 w 52"/>
                    <a:gd name="T107" fmla="*/ 40 h 82"/>
                    <a:gd name="T108" fmla="*/ 18 w 52"/>
                    <a:gd name="T109" fmla="*/ 20 h 82"/>
                    <a:gd name="T110" fmla="*/ 18 w 52"/>
                    <a:gd name="T111" fmla="*/ 20 h 82"/>
                    <a:gd name="T112" fmla="*/ 22 w 52"/>
                    <a:gd name="T113" fmla="*/ 14 h 82"/>
                    <a:gd name="T114" fmla="*/ 22 w 52"/>
                    <a:gd name="T115" fmla="*/ 14 h 82"/>
                    <a:gd name="T116" fmla="*/ 26 w 52"/>
                    <a:gd name="T117" fmla="*/ 12 h 82"/>
                    <a:gd name="T118" fmla="*/ 26 w 52"/>
                    <a:gd name="T119" fmla="*/ 12 h 82"/>
                    <a:gd name="T120" fmla="*/ 32 w 52"/>
                    <a:gd name="T121" fmla="*/ 14 h 82"/>
                    <a:gd name="T122" fmla="*/ 32 w 52"/>
                    <a:gd name="T123" fmla="*/ 1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2" h="82"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4" y="14"/>
                      </a:lnTo>
                      <a:lnTo>
                        <a:pt x="2" y="2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2" y="60"/>
                      </a:lnTo>
                      <a:lnTo>
                        <a:pt x="4" y="66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12" y="76"/>
                      </a:lnTo>
                      <a:lnTo>
                        <a:pt x="16" y="78"/>
                      </a:lnTo>
                      <a:lnTo>
                        <a:pt x="20" y="80"/>
                      </a:lnTo>
                      <a:lnTo>
                        <a:pt x="26" y="82"/>
                      </a:lnTo>
                      <a:lnTo>
                        <a:pt x="26" y="82"/>
                      </a:lnTo>
                      <a:lnTo>
                        <a:pt x="36" y="80"/>
                      </a:lnTo>
                      <a:lnTo>
                        <a:pt x="40" y="76"/>
                      </a:lnTo>
                      <a:lnTo>
                        <a:pt x="44" y="72"/>
                      </a:lnTo>
                      <a:lnTo>
                        <a:pt x="44" y="72"/>
                      </a:lnTo>
                      <a:lnTo>
                        <a:pt x="48" y="68"/>
                      </a:lnTo>
                      <a:lnTo>
                        <a:pt x="50" y="6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34" y="20"/>
                      </a:lnTo>
                      <a:lnTo>
                        <a:pt x="34" y="20"/>
                      </a:lnTo>
                      <a:lnTo>
                        <a:pt x="36" y="40"/>
                      </a:lnTo>
                      <a:lnTo>
                        <a:pt x="36" y="40"/>
                      </a:lnTo>
                      <a:lnTo>
                        <a:pt x="34" y="60"/>
                      </a:lnTo>
                      <a:lnTo>
                        <a:pt x="34" y="60"/>
                      </a:lnTo>
                      <a:lnTo>
                        <a:pt x="32" y="66"/>
                      </a:lnTo>
                      <a:lnTo>
                        <a:pt x="32" y="66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22" y="66"/>
                      </a:lnTo>
                      <a:lnTo>
                        <a:pt x="22" y="66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4"/>
                      </a:lnTo>
                      <a:lnTo>
                        <a:pt x="22" y="14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32" y="14"/>
                      </a:lnTo>
                      <a:lnTo>
                        <a:pt x="32" y="1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dirty="0">
                    <a:solidFill>
                      <a:srgbClr val="FFFFF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A88AB74-E7E5-4879-9C90-2BC92C33C507}"/>
                  </a:ext>
                </a:extLst>
              </p:cNvPr>
              <p:cNvSpPr/>
              <p:nvPr/>
            </p:nvSpPr>
            <p:spPr bwMode="auto">
              <a:xfrm>
                <a:off x="1161470" y="2177724"/>
                <a:ext cx="349765" cy="34976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="horz" wrap="square" lIns="91427" tIns="45713" rIns="91427" bIns="457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7141FCB-97AE-4F66-A6DA-D3A8C299B98C}"/>
                  </a:ext>
                </a:extLst>
              </p:cNvPr>
              <p:cNvSpPr/>
              <p:nvPr/>
            </p:nvSpPr>
            <p:spPr bwMode="auto">
              <a:xfrm>
                <a:off x="2321827" y="3343470"/>
                <a:ext cx="347008" cy="34700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="horz" wrap="square" lIns="91427" tIns="45713" rIns="91427" bIns="457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907FA-235C-4097-B321-7B654EFC4662}"/>
                  </a:ext>
                </a:extLst>
              </p:cNvPr>
              <p:cNvSpPr/>
              <p:nvPr/>
            </p:nvSpPr>
            <p:spPr bwMode="auto">
              <a:xfrm>
                <a:off x="1808580" y="2909522"/>
                <a:ext cx="347008" cy="34700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="horz" wrap="square" lIns="91427" tIns="45713" rIns="91427" bIns="457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2F58477-4C4E-4F69-A0B2-134F7DCCD06A}"/>
                  </a:ext>
                </a:extLst>
              </p:cNvPr>
              <p:cNvSpPr/>
              <p:nvPr/>
            </p:nvSpPr>
            <p:spPr bwMode="auto">
              <a:xfrm>
                <a:off x="2680502" y="2873664"/>
                <a:ext cx="254818" cy="25481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="horz" wrap="square" lIns="91427" tIns="45713" rIns="91427" bIns="457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92CD2E2-E123-4EA9-B11A-FDB213BB998A}"/>
                  </a:ext>
                </a:extLst>
              </p:cNvPr>
              <p:cNvCxnSpPr>
                <a:stCxn id="46" idx="6"/>
              </p:cNvCxnSpPr>
              <p:nvPr/>
            </p:nvCxnSpPr>
            <p:spPr>
              <a:xfrm>
                <a:off x="1511236" y="2352607"/>
                <a:ext cx="543830" cy="90253"/>
              </a:xfrm>
              <a:prstGeom prst="line">
                <a:avLst/>
              </a:prstGeom>
              <a:noFill/>
              <a:ln w="28575" cap="flat">
                <a:solidFill>
                  <a:srgbClr val="0078D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4AA839F-E868-4496-A853-D8047924F832}"/>
                  </a:ext>
                </a:extLst>
              </p:cNvPr>
              <p:cNvCxnSpPr>
                <a:stCxn id="46" idx="4"/>
                <a:endCxn id="62" idx="0"/>
              </p:cNvCxnSpPr>
              <p:nvPr/>
            </p:nvCxnSpPr>
            <p:spPr>
              <a:xfrm flipH="1">
                <a:off x="1291870" y="2527489"/>
                <a:ext cx="44483" cy="543665"/>
              </a:xfrm>
              <a:prstGeom prst="lin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FE4335F-12BC-45BF-9BD9-AA422266C589}"/>
                  </a:ext>
                </a:extLst>
              </p:cNvPr>
              <p:cNvCxnSpPr>
                <a:stCxn id="62" idx="6"/>
              </p:cNvCxnSpPr>
              <p:nvPr/>
            </p:nvCxnSpPr>
            <p:spPr>
              <a:xfrm flipV="1">
                <a:off x="1515549" y="3128483"/>
                <a:ext cx="310917" cy="166352"/>
              </a:xfrm>
              <a:prstGeom prst="lin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20CC272-B6F1-4528-B556-41AF8F705F8C}"/>
                  </a:ext>
                </a:extLst>
              </p:cNvPr>
              <p:cNvCxnSpPr>
                <a:stCxn id="62" idx="7"/>
              </p:cNvCxnSpPr>
              <p:nvPr/>
            </p:nvCxnSpPr>
            <p:spPr>
              <a:xfrm flipV="1">
                <a:off x="1450035" y="2629218"/>
                <a:ext cx="671712" cy="507452"/>
              </a:xfrm>
              <a:prstGeom prst="lin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0BE429D-3EBE-4E80-A89F-0FB23EEB3C09}"/>
                  </a:ext>
                </a:extLst>
              </p:cNvPr>
              <p:cNvCxnSpPr>
                <a:endCxn id="47" idx="2"/>
              </p:cNvCxnSpPr>
              <p:nvPr/>
            </p:nvCxnSpPr>
            <p:spPr>
              <a:xfrm>
                <a:off x="1515549" y="3342092"/>
                <a:ext cx="806278" cy="174882"/>
              </a:xfrm>
              <a:prstGeom prst="lin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E683CA-C977-41F4-A11F-1275B1AF62F2}"/>
                  </a:ext>
                </a:extLst>
              </p:cNvPr>
              <p:cNvCxnSpPr>
                <a:stCxn id="48" idx="6"/>
                <a:endCxn id="49" idx="2"/>
              </p:cNvCxnSpPr>
              <p:nvPr/>
            </p:nvCxnSpPr>
            <p:spPr>
              <a:xfrm flipV="1">
                <a:off x="2155588" y="3001074"/>
                <a:ext cx="524913" cy="81953"/>
              </a:xfrm>
              <a:prstGeom prst="lin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BEDE7E3-A4E0-47C2-BF74-1FDFFE91C8A6}"/>
                  </a:ext>
                </a:extLst>
              </p:cNvPr>
              <p:cNvCxnSpPr>
                <a:stCxn id="47" idx="7"/>
                <a:endCxn id="49" idx="3"/>
              </p:cNvCxnSpPr>
              <p:nvPr/>
            </p:nvCxnSpPr>
            <p:spPr>
              <a:xfrm flipV="1">
                <a:off x="2618017" y="3091165"/>
                <a:ext cx="99802" cy="303123"/>
              </a:xfrm>
              <a:prstGeom prst="lin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65F1FC2-A6AC-4EBA-B1CF-A356F92CE4C6}"/>
                  </a:ext>
                </a:extLst>
              </p:cNvPr>
              <p:cNvCxnSpPr>
                <a:stCxn id="61" idx="5"/>
                <a:endCxn id="49" idx="0"/>
              </p:cNvCxnSpPr>
              <p:nvPr/>
            </p:nvCxnSpPr>
            <p:spPr>
              <a:xfrm>
                <a:off x="2471155" y="2656904"/>
                <a:ext cx="336756" cy="216761"/>
              </a:xfrm>
              <a:prstGeom prst="lin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28ADAE9-DA50-477C-9A17-D83EBD7B93E5}"/>
                  </a:ext>
                </a:extLst>
              </p:cNvPr>
              <p:cNvCxnSpPr>
                <a:stCxn id="48" idx="5"/>
                <a:endCxn id="47" idx="1"/>
              </p:cNvCxnSpPr>
              <p:nvPr/>
            </p:nvCxnSpPr>
            <p:spPr>
              <a:xfrm>
                <a:off x="2104770" y="3205712"/>
                <a:ext cx="267875" cy="188576"/>
              </a:xfrm>
              <a:prstGeom prst="lin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D6FB60D-D572-46E2-8B8E-24C45CCA820B}"/>
                  </a:ext>
                </a:extLst>
              </p:cNvPr>
              <p:cNvCxnSpPr>
                <a:stCxn id="47" idx="0"/>
                <a:endCxn id="61" idx="5"/>
              </p:cNvCxnSpPr>
              <p:nvPr/>
            </p:nvCxnSpPr>
            <p:spPr>
              <a:xfrm flipH="1" flipV="1">
                <a:off x="2471155" y="2656904"/>
                <a:ext cx="24176" cy="686567"/>
              </a:xfrm>
              <a:prstGeom prst="lin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62F741F-9AB2-4DEF-894F-4F6D41FA47B2}"/>
                  </a:ext>
                </a:extLst>
              </p:cNvPr>
              <p:cNvCxnSpPr>
                <a:stCxn id="46" idx="5"/>
                <a:endCxn id="48" idx="1"/>
              </p:cNvCxnSpPr>
              <p:nvPr/>
            </p:nvCxnSpPr>
            <p:spPr>
              <a:xfrm>
                <a:off x="1460014" y="2476267"/>
                <a:ext cx="399385" cy="484073"/>
              </a:xfrm>
              <a:prstGeom prst="lin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964CD4A-22E3-4DC9-9812-95EDF50BAB94}"/>
                  </a:ext>
                </a:extLst>
              </p:cNvPr>
              <p:cNvSpPr/>
              <p:nvPr/>
            </p:nvSpPr>
            <p:spPr bwMode="auto">
              <a:xfrm>
                <a:off x="2058145" y="2243893"/>
                <a:ext cx="483872" cy="483872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="horz" wrap="square" lIns="91427" tIns="45713" rIns="91427" bIns="457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3356A40-AF0C-4823-A776-0B281C502976}"/>
                  </a:ext>
                </a:extLst>
              </p:cNvPr>
              <p:cNvSpPr/>
              <p:nvPr/>
            </p:nvSpPr>
            <p:spPr bwMode="auto">
              <a:xfrm>
                <a:off x="1068190" y="3071155"/>
                <a:ext cx="447359" cy="447359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="horz" wrap="square" lIns="91427" tIns="45713" rIns="91427" bIns="457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0807B8F-014A-4AB7-AA98-1AA74820ABD1}"/>
                  </a:ext>
                </a:extLst>
              </p:cNvPr>
              <p:cNvGrpSpPr/>
              <p:nvPr/>
            </p:nvGrpSpPr>
            <p:grpSpPr>
              <a:xfrm>
                <a:off x="2361348" y="3441070"/>
                <a:ext cx="260479" cy="162834"/>
                <a:chOff x="952163" y="2909342"/>
                <a:chExt cx="518550" cy="324163"/>
              </a:xfrm>
              <a:solidFill>
                <a:srgbClr val="002050"/>
              </a:solidFill>
            </p:grpSpPr>
            <p:sp>
              <p:nvSpPr>
                <p:cNvPr id="69" name="Freeform 874">
                  <a:extLst>
                    <a:ext uri="{FF2B5EF4-FFF2-40B4-BE49-F238E27FC236}">
                      <a16:creationId xmlns:a16="http://schemas.microsoft.com/office/drawing/2014/main" id="{A1A4F2F5-7DC2-4E14-AB64-80B3871795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62578" y="3143047"/>
                  <a:ext cx="90183" cy="90458"/>
                </a:xfrm>
                <a:custGeom>
                  <a:avLst/>
                  <a:gdLst>
                    <a:gd name="T0" fmla="*/ 86 w 172"/>
                    <a:gd name="T1" fmla="*/ 0 h 172"/>
                    <a:gd name="T2" fmla="*/ 0 w 172"/>
                    <a:gd name="T3" fmla="*/ 86 h 172"/>
                    <a:gd name="T4" fmla="*/ 86 w 172"/>
                    <a:gd name="T5" fmla="*/ 172 h 172"/>
                    <a:gd name="T6" fmla="*/ 172 w 172"/>
                    <a:gd name="T7" fmla="*/ 86 h 172"/>
                    <a:gd name="T8" fmla="*/ 86 w 172"/>
                    <a:gd name="T9" fmla="*/ 0 h 172"/>
                    <a:gd name="T10" fmla="*/ 86 w 172"/>
                    <a:gd name="T11" fmla="*/ 136 h 172"/>
                    <a:gd name="T12" fmla="*/ 36 w 172"/>
                    <a:gd name="T13" fmla="*/ 86 h 172"/>
                    <a:gd name="T14" fmla="*/ 86 w 172"/>
                    <a:gd name="T15" fmla="*/ 36 h 172"/>
                    <a:gd name="T16" fmla="*/ 136 w 172"/>
                    <a:gd name="T17" fmla="*/ 86 h 172"/>
                    <a:gd name="T18" fmla="*/ 86 w 172"/>
                    <a:gd name="T19" fmla="*/ 136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2" h="172">
                      <a:moveTo>
                        <a:pt x="86" y="0"/>
                      </a:moveTo>
                      <a:cubicBezTo>
                        <a:pt x="39" y="0"/>
                        <a:pt x="0" y="39"/>
                        <a:pt x="0" y="86"/>
                      </a:cubicBezTo>
                      <a:cubicBezTo>
                        <a:pt x="0" y="134"/>
                        <a:pt x="39" y="172"/>
                        <a:pt x="86" y="172"/>
                      </a:cubicBezTo>
                      <a:cubicBezTo>
                        <a:pt x="134" y="172"/>
                        <a:pt x="172" y="134"/>
                        <a:pt x="172" y="86"/>
                      </a:cubicBezTo>
                      <a:cubicBezTo>
                        <a:pt x="172" y="39"/>
                        <a:pt x="134" y="0"/>
                        <a:pt x="86" y="0"/>
                      </a:cubicBezTo>
                      <a:close/>
                      <a:moveTo>
                        <a:pt x="86" y="136"/>
                      </a:moveTo>
                      <a:cubicBezTo>
                        <a:pt x="59" y="136"/>
                        <a:pt x="36" y="114"/>
                        <a:pt x="36" y="86"/>
                      </a:cubicBezTo>
                      <a:cubicBezTo>
                        <a:pt x="36" y="59"/>
                        <a:pt x="59" y="36"/>
                        <a:pt x="86" y="36"/>
                      </a:cubicBezTo>
                      <a:cubicBezTo>
                        <a:pt x="114" y="36"/>
                        <a:pt x="136" y="59"/>
                        <a:pt x="136" y="86"/>
                      </a:cubicBezTo>
                      <a:cubicBezTo>
                        <a:pt x="136" y="114"/>
                        <a:pt x="114" y="136"/>
                        <a:pt x="86" y="13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0" name="Freeform 875">
                  <a:extLst>
                    <a:ext uri="{FF2B5EF4-FFF2-40B4-BE49-F238E27FC236}">
                      <a16:creationId xmlns:a16="http://schemas.microsoft.com/office/drawing/2014/main" id="{76950585-193D-4920-8C0D-E69B68A376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50399" y="2949758"/>
                  <a:ext cx="90183" cy="90733"/>
                </a:xfrm>
                <a:custGeom>
                  <a:avLst/>
                  <a:gdLst>
                    <a:gd name="T0" fmla="*/ 86 w 172"/>
                    <a:gd name="T1" fmla="*/ 0 h 172"/>
                    <a:gd name="T2" fmla="*/ 0 w 172"/>
                    <a:gd name="T3" fmla="*/ 86 h 172"/>
                    <a:gd name="T4" fmla="*/ 86 w 172"/>
                    <a:gd name="T5" fmla="*/ 172 h 172"/>
                    <a:gd name="T6" fmla="*/ 172 w 172"/>
                    <a:gd name="T7" fmla="*/ 86 h 172"/>
                    <a:gd name="T8" fmla="*/ 86 w 172"/>
                    <a:gd name="T9" fmla="*/ 0 h 172"/>
                    <a:gd name="T10" fmla="*/ 86 w 172"/>
                    <a:gd name="T11" fmla="*/ 136 h 172"/>
                    <a:gd name="T12" fmla="*/ 36 w 172"/>
                    <a:gd name="T13" fmla="*/ 86 h 172"/>
                    <a:gd name="T14" fmla="*/ 86 w 172"/>
                    <a:gd name="T15" fmla="*/ 36 h 172"/>
                    <a:gd name="T16" fmla="*/ 136 w 172"/>
                    <a:gd name="T17" fmla="*/ 86 h 172"/>
                    <a:gd name="T18" fmla="*/ 86 w 172"/>
                    <a:gd name="T19" fmla="*/ 136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2" h="172">
                      <a:moveTo>
                        <a:pt x="86" y="0"/>
                      </a:moveTo>
                      <a:cubicBezTo>
                        <a:pt x="39" y="0"/>
                        <a:pt x="0" y="38"/>
                        <a:pt x="0" y="86"/>
                      </a:cubicBezTo>
                      <a:cubicBezTo>
                        <a:pt x="0" y="133"/>
                        <a:pt x="39" y="172"/>
                        <a:pt x="86" y="172"/>
                      </a:cubicBezTo>
                      <a:cubicBezTo>
                        <a:pt x="134" y="172"/>
                        <a:pt x="172" y="133"/>
                        <a:pt x="172" y="86"/>
                      </a:cubicBezTo>
                      <a:cubicBezTo>
                        <a:pt x="172" y="38"/>
                        <a:pt x="134" y="0"/>
                        <a:pt x="86" y="0"/>
                      </a:cubicBezTo>
                      <a:close/>
                      <a:moveTo>
                        <a:pt x="86" y="136"/>
                      </a:moveTo>
                      <a:cubicBezTo>
                        <a:pt x="59" y="136"/>
                        <a:pt x="36" y="113"/>
                        <a:pt x="36" y="86"/>
                      </a:cubicBezTo>
                      <a:cubicBezTo>
                        <a:pt x="36" y="58"/>
                        <a:pt x="59" y="36"/>
                        <a:pt x="86" y="36"/>
                      </a:cubicBezTo>
                      <a:cubicBezTo>
                        <a:pt x="114" y="36"/>
                        <a:pt x="136" y="58"/>
                        <a:pt x="136" y="86"/>
                      </a:cubicBezTo>
                      <a:cubicBezTo>
                        <a:pt x="136" y="113"/>
                        <a:pt x="114" y="136"/>
                        <a:pt x="86" y="13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1" name="Freeform 876">
                  <a:extLst>
                    <a:ext uri="{FF2B5EF4-FFF2-40B4-BE49-F238E27FC236}">
                      <a16:creationId xmlns:a16="http://schemas.microsoft.com/office/drawing/2014/main" id="{F1425B4C-59B7-4F08-9867-6602422C88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80530" y="2909342"/>
                  <a:ext cx="90183" cy="90458"/>
                </a:xfrm>
                <a:custGeom>
                  <a:avLst/>
                  <a:gdLst>
                    <a:gd name="T0" fmla="*/ 86 w 172"/>
                    <a:gd name="T1" fmla="*/ 0 h 172"/>
                    <a:gd name="T2" fmla="*/ 0 w 172"/>
                    <a:gd name="T3" fmla="*/ 86 h 172"/>
                    <a:gd name="T4" fmla="*/ 86 w 172"/>
                    <a:gd name="T5" fmla="*/ 172 h 172"/>
                    <a:gd name="T6" fmla="*/ 172 w 172"/>
                    <a:gd name="T7" fmla="*/ 86 h 172"/>
                    <a:gd name="T8" fmla="*/ 86 w 172"/>
                    <a:gd name="T9" fmla="*/ 0 h 172"/>
                    <a:gd name="T10" fmla="*/ 86 w 172"/>
                    <a:gd name="T11" fmla="*/ 136 h 172"/>
                    <a:gd name="T12" fmla="*/ 36 w 172"/>
                    <a:gd name="T13" fmla="*/ 86 h 172"/>
                    <a:gd name="T14" fmla="*/ 86 w 172"/>
                    <a:gd name="T15" fmla="*/ 36 h 172"/>
                    <a:gd name="T16" fmla="*/ 136 w 172"/>
                    <a:gd name="T17" fmla="*/ 86 h 172"/>
                    <a:gd name="T18" fmla="*/ 86 w 172"/>
                    <a:gd name="T19" fmla="*/ 136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2" h="172">
                      <a:moveTo>
                        <a:pt x="86" y="0"/>
                      </a:moveTo>
                      <a:cubicBezTo>
                        <a:pt x="38" y="0"/>
                        <a:pt x="0" y="39"/>
                        <a:pt x="0" y="86"/>
                      </a:cubicBezTo>
                      <a:cubicBezTo>
                        <a:pt x="0" y="133"/>
                        <a:pt x="38" y="172"/>
                        <a:pt x="86" y="172"/>
                      </a:cubicBezTo>
                      <a:cubicBezTo>
                        <a:pt x="133" y="172"/>
                        <a:pt x="172" y="133"/>
                        <a:pt x="172" y="86"/>
                      </a:cubicBezTo>
                      <a:cubicBezTo>
                        <a:pt x="172" y="39"/>
                        <a:pt x="133" y="0"/>
                        <a:pt x="86" y="0"/>
                      </a:cubicBezTo>
                      <a:close/>
                      <a:moveTo>
                        <a:pt x="86" y="136"/>
                      </a:moveTo>
                      <a:cubicBezTo>
                        <a:pt x="58" y="136"/>
                        <a:pt x="36" y="114"/>
                        <a:pt x="36" y="86"/>
                      </a:cubicBezTo>
                      <a:cubicBezTo>
                        <a:pt x="36" y="58"/>
                        <a:pt x="58" y="36"/>
                        <a:pt x="86" y="36"/>
                      </a:cubicBezTo>
                      <a:cubicBezTo>
                        <a:pt x="113" y="36"/>
                        <a:pt x="136" y="58"/>
                        <a:pt x="136" y="86"/>
                      </a:cubicBezTo>
                      <a:cubicBezTo>
                        <a:pt x="136" y="114"/>
                        <a:pt x="113" y="136"/>
                        <a:pt x="86" y="13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2" name="Freeform 877">
                  <a:extLst>
                    <a:ext uri="{FF2B5EF4-FFF2-40B4-BE49-F238E27FC236}">
                      <a16:creationId xmlns:a16="http://schemas.microsoft.com/office/drawing/2014/main" id="{5C097312-E61D-41F2-B117-4D7F21BDF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2163" y="3074585"/>
                  <a:ext cx="90183" cy="90458"/>
                </a:xfrm>
                <a:custGeom>
                  <a:avLst/>
                  <a:gdLst>
                    <a:gd name="T0" fmla="*/ 86 w 172"/>
                    <a:gd name="T1" fmla="*/ 0 h 172"/>
                    <a:gd name="T2" fmla="*/ 0 w 172"/>
                    <a:gd name="T3" fmla="*/ 86 h 172"/>
                    <a:gd name="T4" fmla="*/ 86 w 172"/>
                    <a:gd name="T5" fmla="*/ 172 h 172"/>
                    <a:gd name="T6" fmla="*/ 172 w 172"/>
                    <a:gd name="T7" fmla="*/ 86 h 172"/>
                    <a:gd name="T8" fmla="*/ 86 w 172"/>
                    <a:gd name="T9" fmla="*/ 0 h 172"/>
                    <a:gd name="T10" fmla="*/ 86 w 172"/>
                    <a:gd name="T11" fmla="*/ 136 h 172"/>
                    <a:gd name="T12" fmla="*/ 36 w 172"/>
                    <a:gd name="T13" fmla="*/ 86 h 172"/>
                    <a:gd name="T14" fmla="*/ 86 w 172"/>
                    <a:gd name="T15" fmla="*/ 36 h 172"/>
                    <a:gd name="T16" fmla="*/ 136 w 172"/>
                    <a:gd name="T17" fmla="*/ 86 h 172"/>
                    <a:gd name="T18" fmla="*/ 86 w 172"/>
                    <a:gd name="T19" fmla="*/ 136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2" h="172">
                      <a:moveTo>
                        <a:pt x="86" y="0"/>
                      </a:moveTo>
                      <a:cubicBezTo>
                        <a:pt x="38" y="0"/>
                        <a:pt x="0" y="39"/>
                        <a:pt x="0" y="86"/>
                      </a:cubicBezTo>
                      <a:cubicBezTo>
                        <a:pt x="0" y="134"/>
                        <a:pt x="38" y="172"/>
                        <a:pt x="86" y="172"/>
                      </a:cubicBezTo>
                      <a:cubicBezTo>
                        <a:pt x="133" y="172"/>
                        <a:pt x="172" y="134"/>
                        <a:pt x="172" y="86"/>
                      </a:cubicBezTo>
                      <a:cubicBezTo>
                        <a:pt x="172" y="39"/>
                        <a:pt x="133" y="0"/>
                        <a:pt x="86" y="0"/>
                      </a:cubicBezTo>
                      <a:close/>
                      <a:moveTo>
                        <a:pt x="86" y="136"/>
                      </a:moveTo>
                      <a:cubicBezTo>
                        <a:pt x="58" y="136"/>
                        <a:pt x="36" y="114"/>
                        <a:pt x="36" y="86"/>
                      </a:cubicBezTo>
                      <a:cubicBezTo>
                        <a:pt x="36" y="59"/>
                        <a:pt x="58" y="36"/>
                        <a:pt x="86" y="36"/>
                      </a:cubicBezTo>
                      <a:cubicBezTo>
                        <a:pt x="113" y="36"/>
                        <a:pt x="136" y="59"/>
                        <a:pt x="136" y="86"/>
                      </a:cubicBezTo>
                      <a:cubicBezTo>
                        <a:pt x="136" y="114"/>
                        <a:pt x="113" y="136"/>
                        <a:pt x="86" y="13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3" name="Freeform 878">
                  <a:extLst>
                    <a:ext uri="{FF2B5EF4-FFF2-40B4-BE49-F238E27FC236}">
                      <a16:creationId xmlns:a16="http://schemas.microsoft.com/office/drawing/2014/main" id="{A4CC3A8E-FED7-4DAA-A5E1-E4E1228B9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5126" y="2996774"/>
                  <a:ext cx="155620" cy="111629"/>
                </a:xfrm>
                <a:custGeom>
                  <a:avLst/>
                  <a:gdLst>
                    <a:gd name="T0" fmla="*/ 21 w 297"/>
                    <a:gd name="T1" fmla="*/ 212 h 212"/>
                    <a:gd name="T2" fmla="*/ 6 w 297"/>
                    <a:gd name="T3" fmla="*/ 204 h 212"/>
                    <a:gd name="T4" fmla="*/ 11 w 297"/>
                    <a:gd name="T5" fmla="*/ 179 h 212"/>
                    <a:gd name="T6" fmla="*/ 266 w 297"/>
                    <a:gd name="T7" fmla="*/ 6 h 212"/>
                    <a:gd name="T8" fmla="*/ 291 w 297"/>
                    <a:gd name="T9" fmla="*/ 11 h 212"/>
                    <a:gd name="T10" fmla="*/ 287 w 297"/>
                    <a:gd name="T11" fmla="*/ 36 h 212"/>
                    <a:gd name="T12" fmla="*/ 31 w 297"/>
                    <a:gd name="T13" fmla="*/ 209 h 212"/>
                    <a:gd name="T14" fmla="*/ 21 w 297"/>
                    <a:gd name="T15" fmla="*/ 2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7" h="212">
                      <a:moveTo>
                        <a:pt x="21" y="212"/>
                      </a:moveTo>
                      <a:cubicBezTo>
                        <a:pt x="15" y="212"/>
                        <a:pt x="9" y="210"/>
                        <a:pt x="6" y="204"/>
                      </a:cubicBezTo>
                      <a:cubicBezTo>
                        <a:pt x="0" y="196"/>
                        <a:pt x="2" y="185"/>
                        <a:pt x="11" y="179"/>
                      </a:cubicBezTo>
                      <a:cubicBezTo>
                        <a:pt x="266" y="6"/>
                        <a:pt x="266" y="6"/>
                        <a:pt x="266" y="6"/>
                      </a:cubicBezTo>
                      <a:cubicBezTo>
                        <a:pt x="275" y="0"/>
                        <a:pt x="286" y="3"/>
                        <a:pt x="291" y="11"/>
                      </a:cubicBezTo>
                      <a:cubicBezTo>
                        <a:pt x="297" y="19"/>
                        <a:pt x="295" y="30"/>
                        <a:pt x="287" y="36"/>
                      </a:cubicBezTo>
                      <a:cubicBezTo>
                        <a:pt x="31" y="209"/>
                        <a:pt x="31" y="209"/>
                        <a:pt x="31" y="209"/>
                      </a:cubicBezTo>
                      <a:cubicBezTo>
                        <a:pt x="28" y="211"/>
                        <a:pt x="24" y="212"/>
                        <a:pt x="21" y="21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4" name="Freeform 879">
                  <a:extLst>
                    <a:ext uri="{FF2B5EF4-FFF2-40B4-BE49-F238E27FC236}">
                      <a16:creationId xmlns:a16="http://schemas.microsoft.com/office/drawing/2014/main" id="{A8B905F9-BF9E-4CFD-BB60-56EB2E5D0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688" y="3019871"/>
                  <a:ext cx="84958" cy="138849"/>
                </a:xfrm>
                <a:custGeom>
                  <a:avLst/>
                  <a:gdLst>
                    <a:gd name="T0" fmla="*/ 141 w 162"/>
                    <a:gd name="T1" fmla="*/ 264 h 264"/>
                    <a:gd name="T2" fmla="*/ 125 w 162"/>
                    <a:gd name="T3" fmla="*/ 255 h 264"/>
                    <a:gd name="T4" fmla="*/ 4 w 162"/>
                    <a:gd name="T5" fmla="*/ 29 h 264"/>
                    <a:gd name="T6" fmla="*/ 12 w 162"/>
                    <a:gd name="T7" fmla="*/ 5 h 264"/>
                    <a:gd name="T8" fmla="*/ 36 w 162"/>
                    <a:gd name="T9" fmla="*/ 12 h 264"/>
                    <a:gd name="T10" fmla="*/ 157 w 162"/>
                    <a:gd name="T11" fmla="*/ 238 h 264"/>
                    <a:gd name="T12" fmla="*/ 149 w 162"/>
                    <a:gd name="T13" fmla="*/ 262 h 264"/>
                    <a:gd name="T14" fmla="*/ 141 w 162"/>
                    <a:gd name="T15" fmla="*/ 264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2" h="264">
                      <a:moveTo>
                        <a:pt x="141" y="264"/>
                      </a:moveTo>
                      <a:cubicBezTo>
                        <a:pt x="135" y="264"/>
                        <a:pt x="128" y="261"/>
                        <a:pt x="125" y="255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0" y="20"/>
                        <a:pt x="3" y="9"/>
                        <a:pt x="12" y="5"/>
                      </a:cubicBezTo>
                      <a:cubicBezTo>
                        <a:pt x="21" y="0"/>
                        <a:pt x="32" y="3"/>
                        <a:pt x="36" y="12"/>
                      </a:cubicBezTo>
                      <a:cubicBezTo>
                        <a:pt x="157" y="238"/>
                        <a:pt x="157" y="238"/>
                        <a:pt x="157" y="238"/>
                      </a:cubicBezTo>
                      <a:cubicBezTo>
                        <a:pt x="162" y="246"/>
                        <a:pt x="158" y="257"/>
                        <a:pt x="149" y="262"/>
                      </a:cubicBezTo>
                      <a:cubicBezTo>
                        <a:pt x="147" y="263"/>
                        <a:pt x="144" y="264"/>
                        <a:pt x="141" y="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5" name="Freeform 880">
                  <a:extLst>
                    <a:ext uri="{FF2B5EF4-FFF2-40B4-BE49-F238E27FC236}">
                      <a16:creationId xmlns:a16="http://schemas.microsoft.com/office/drawing/2014/main" id="{85A973C7-7555-4B87-9AB5-BDE8DA999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7567" y="2979453"/>
                  <a:ext cx="107229" cy="185590"/>
                </a:xfrm>
                <a:custGeom>
                  <a:avLst/>
                  <a:gdLst>
                    <a:gd name="T0" fmla="*/ 20 w 204"/>
                    <a:gd name="T1" fmla="*/ 353 h 353"/>
                    <a:gd name="T2" fmla="*/ 12 w 204"/>
                    <a:gd name="T3" fmla="*/ 351 h 353"/>
                    <a:gd name="T4" fmla="*/ 4 w 204"/>
                    <a:gd name="T5" fmla="*/ 327 h 353"/>
                    <a:gd name="T6" fmla="*/ 167 w 204"/>
                    <a:gd name="T7" fmla="*/ 13 h 353"/>
                    <a:gd name="T8" fmla="*/ 191 w 204"/>
                    <a:gd name="T9" fmla="*/ 5 h 353"/>
                    <a:gd name="T10" fmla="*/ 199 w 204"/>
                    <a:gd name="T11" fmla="*/ 29 h 353"/>
                    <a:gd name="T12" fmla="*/ 36 w 204"/>
                    <a:gd name="T13" fmla="*/ 344 h 353"/>
                    <a:gd name="T14" fmla="*/ 20 w 204"/>
                    <a:gd name="T15" fmla="*/ 353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4" h="353">
                      <a:moveTo>
                        <a:pt x="20" y="353"/>
                      </a:moveTo>
                      <a:cubicBezTo>
                        <a:pt x="18" y="353"/>
                        <a:pt x="15" y="353"/>
                        <a:pt x="12" y="351"/>
                      </a:cubicBezTo>
                      <a:cubicBezTo>
                        <a:pt x="3" y="347"/>
                        <a:pt x="0" y="336"/>
                        <a:pt x="4" y="327"/>
                      </a:cubicBezTo>
                      <a:cubicBezTo>
                        <a:pt x="167" y="13"/>
                        <a:pt x="167" y="13"/>
                        <a:pt x="167" y="13"/>
                      </a:cubicBezTo>
                      <a:cubicBezTo>
                        <a:pt x="172" y="4"/>
                        <a:pt x="182" y="0"/>
                        <a:pt x="191" y="5"/>
                      </a:cubicBezTo>
                      <a:cubicBezTo>
                        <a:pt x="200" y="10"/>
                        <a:pt x="204" y="20"/>
                        <a:pt x="199" y="29"/>
                      </a:cubicBezTo>
                      <a:cubicBezTo>
                        <a:pt x="36" y="344"/>
                        <a:pt x="36" y="344"/>
                        <a:pt x="36" y="344"/>
                      </a:cubicBezTo>
                      <a:cubicBezTo>
                        <a:pt x="33" y="350"/>
                        <a:pt x="27" y="353"/>
                        <a:pt x="20" y="35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225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1813CD4-6611-413B-8345-309EB8F0F71B}"/>
                  </a:ext>
                </a:extLst>
              </p:cNvPr>
              <p:cNvCxnSpPr>
                <a:stCxn id="48" idx="7"/>
                <a:endCxn id="61" idx="4"/>
              </p:cNvCxnSpPr>
              <p:nvPr/>
            </p:nvCxnSpPr>
            <p:spPr>
              <a:xfrm flipV="1">
                <a:off x="2104770" y="2727765"/>
                <a:ext cx="195311" cy="232575"/>
              </a:xfrm>
              <a:prstGeom prst="lin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941FDA82-17C0-4C17-8B6A-FFEC2B14B758}"/>
                  </a:ext>
                </a:extLst>
              </p:cNvPr>
              <p:cNvGrpSpPr/>
              <p:nvPr/>
            </p:nvGrpSpPr>
            <p:grpSpPr>
              <a:xfrm>
                <a:off x="1886860" y="3010690"/>
                <a:ext cx="178544" cy="125980"/>
                <a:chOff x="3630930" y="2566035"/>
                <a:chExt cx="307330" cy="216849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9E175E7-1946-4664-9F21-F2388386152F}"/>
                    </a:ext>
                  </a:extLst>
                </p:cNvPr>
                <p:cNvSpPr/>
                <p:nvPr/>
              </p:nvSpPr>
              <p:spPr bwMode="auto">
                <a:xfrm>
                  <a:off x="3630930" y="2656904"/>
                  <a:ext cx="80010" cy="12598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="horz" wrap="square" lIns="91427" tIns="45713" rIns="91427" bIns="457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3229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latin typeface="Segoe UI Light" panose="020B0502040204020203" pitchFamily="34" charset="0"/>
                    <a:ea typeface="Segoe UI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9EBF2B36-D584-4B40-B572-428C18F73C1D}"/>
                    </a:ext>
                  </a:extLst>
                </p:cNvPr>
                <p:cNvSpPr/>
                <p:nvPr/>
              </p:nvSpPr>
              <p:spPr bwMode="auto">
                <a:xfrm>
                  <a:off x="3744590" y="2609102"/>
                  <a:ext cx="80010" cy="17378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="horz" wrap="square" lIns="91427" tIns="45713" rIns="91427" bIns="457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3229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srgbClr val="FFFFFF"/>
                    </a:solidFill>
                    <a:latin typeface="Segoe UI Light" panose="020B0502040204020203" pitchFamily="34" charset="0"/>
                    <a:ea typeface="Segoe UI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AD3385BC-351C-46E5-A068-95EE44635E46}"/>
                    </a:ext>
                  </a:extLst>
                </p:cNvPr>
                <p:cNvSpPr/>
                <p:nvPr/>
              </p:nvSpPr>
              <p:spPr bwMode="auto">
                <a:xfrm>
                  <a:off x="3858250" y="2566035"/>
                  <a:ext cx="80010" cy="216849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="horz" wrap="square" lIns="91427" tIns="45713" rIns="91427" bIns="457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3229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latin typeface="Segoe UI Light" panose="020B0502040204020203" pitchFamily="34" charset="0"/>
                    <a:ea typeface="Segoe UI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C7FAE2-7B19-4887-A199-41E758E92112}"/>
                </a:ext>
              </a:extLst>
            </p:cNvPr>
            <p:cNvSpPr txBox="1"/>
            <p:nvPr/>
          </p:nvSpPr>
          <p:spPr>
            <a:xfrm>
              <a:off x="4824871" y="4939583"/>
              <a:ext cx="815364" cy="371613"/>
            </a:xfrm>
            <a:prstGeom prst="rect">
              <a:avLst/>
            </a:prstGeom>
            <a:noFill/>
          </p:spPr>
          <p:txBody>
            <a:bodyPr wrap="square" lIns="186468" tIns="149175" rIns="186468" bIns="149175" rtlCol="0">
              <a:noAutofit/>
            </a:bodyPr>
            <a:lstStyle/>
            <a:p>
              <a:pPr defTabSz="932239">
                <a:lnSpc>
                  <a:spcPct val="90000"/>
                </a:lnSpc>
                <a:spcAft>
                  <a:spcPts val="612"/>
                </a:spcAft>
                <a:defRPr/>
              </a:pPr>
              <a:r>
                <a:rPr lang="en-US" sz="1176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Cloud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5EAF77-F510-478A-9CCE-485F69D0AB51}"/>
                </a:ext>
              </a:extLst>
            </p:cNvPr>
            <p:cNvSpPr txBox="1"/>
            <p:nvPr/>
          </p:nvSpPr>
          <p:spPr>
            <a:xfrm>
              <a:off x="6529842" y="4938101"/>
              <a:ext cx="1248291" cy="377902"/>
            </a:xfrm>
            <a:prstGeom prst="rect">
              <a:avLst/>
            </a:prstGeom>
            <a:noFill/>
          </p:spPr>
          <p:txBody>
            <a:bodyPr wrap="square" lIns="186468" tIns="149175" rIns="186468" bIns="149175" rtlCol="0">
              <a:noAutofit/>
            </a:bodyPr>
            <a:lstStyle/>
            <a:p>
              <a:pPr defTabSz="932239">
                <a:lnSpc>
                  <a:spcPct val="90000"/>
                </a:lnSpc>
                <a:spcAft>
                  <a:spcPts val="612"/>
                </a:spcAft>
                <a:defRPr/>
              </a:pPr>
              <a:r>
                <a:rPr lang="en-US" sz="1176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On-premises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4D2B46-1012-4017-AD0E-EAD2D24F9960}"/>
                </a:ext>
              </a:extLst>
            </p:cNvPr>
            <p:cNvCxnSpPr/>
            <p:nvPr/>
          </p:nvCxnSpPr>
          <p:spPr>
            <a:xfrm>
              <a:off x="4918946" y="4989688"/>
              <a:ext cx="2604951" cy="338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80520-CD82-4817-B775-8A79ED3C6A9B}"/>
                </a:ext>
              </a:extLst>
            </p:cNvPr>
            <p:cNvSpPr txBox="1"/>
            <p:nvPr/>
          </p:nvSpPr>
          <p:spPr>
            <a:xfrm>
              <a:off x="5750300" y="4939583"/>
              <a:ext cx="863042" cy="371613"/>
            </a:xfrm>
            <a:prstGeom prst="rect">
              <a:avLst/>
            </a:prstGeom>
            <a:noFill/>
          </p:spPr>
          <p:txBody>
            <a:bodyPr wrap="square" lIns="186468" tIns="149175" rIns="186468" bIns="149175" rtlCol="0">
              <a:noAutofit/>
            </a:bodyPr>
            <a:lstStyle/>
            <a:p>
              <a:pPr defTabSz="932239">
                <a:lnSpc>
                  <a:spcPct val="90000"/>
                </a:lnSpc>
                <a:spcAft>
                  <a:spcPts val="612"/>
                </a:spcAft>
                <a:defRPr/>
              </a:pPr>
              <a:r>
                <a:rPr lang="en-US" sz="1176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Hybrid</a:t>
              </a:r>
            </a:p>
          </p:txBody>
        </p: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FEC86FE5-8468-4218-982E-A7CD1F67767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49873" y="4195690"/>
              <a:ext cx="495807" cy="668752"/>
              <a:chOff x="2149" y="1835"/>
              <a:chExt cx="969" cy="1307"/>
            </a:xfrm>
          </p:grpSpPr>
          <p:sp>
            <p:nvSpPr>
              <p:cNvPr id="41" name="Oval 5">
                <a:extLst>
                  <a:ext uri="{FF2B5EF4-FFF2-40B4-BE49-F238E27FC236}">
                    <a16:creationId xmlns:a16="http://schemas.microsoft.com/office/drawing/2014/main" id="{50B4123C-649F-42BB-887B-09600A460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9" y="1835"/>
                <a:ext cx="969" cy="34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1DF7B4BF-9CFB-4AAF-9529-1C17AC6F9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2017"/>
                <a:ext cx="967" cy="1125"/>
              </a:xfrm>
              <a:custGeom>
                <a:avLst/>
                <a:gdLst>
                  <a:gd name="T0" fmla="*/ 0 w 512"/>
                  <a:gd name="T1" fmla="*/ 0 h 597"/>
                  <a:gd name="T2" fmla="*/ 0 w 512"/>
                  <a:gd name="T3" fmla="*/ 501 h 597"/>
                  <a:gd name="T4" fmla="*/ 294 w 512"/>
                  <a:gd name="T5" fmla="*/ 583 h 597"/>
                  <a:gd name="T6" fmla="*/ 512 w 512"/>
                  <a:gd name="T7" fmla="*/ 497 h 597"/>
                  <a:gd name="T8" fmla="*/ 512 w 512"/>
                  <a:gd name="T9" fmla="*/ 2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2" h="597">
                    <a:moveTo>
                      <a:pt x="0" y="0"/>
                    </a:moveTo>
                    <a:cubicBezTo>
                      <a:pt x="0" y="501"/>
                      <a:pt x="0" y="501"/>
                      <a:pt x="0" y="501"/>
                    </a:cubicBezTo>
                    <a:cubicBezTo>
                      <a:pt x="0" y="501"/>
                      <a:pt x="44" y="597"/>
                      <a:pt x="294" y="583"/>
                    </a:cubicBezTo>
                    <a:cubicBezTo>
                      <a:pt x="294" y="583"/>
                      <a:pt x="497" y="572"/>
                      <a:pt x="512" y="497"/>
                    </a:cubicBezTo>
                    <a:cubicBezTo>
                      <a:pt x="512" y="2"/>
                      <a:pt x="512" y="2"/>
                      <a:pt x="512" y="2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4D00E426-1B45-4152-98FE-4FCA10C44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2349"/>
                <a:ext cx="967" cy="154"/>
              </a:xfrm>
              <a:custGeom>
                <a:avLst/>
                <a:gdLst>
                  <a:gd name="T0" fmla="*/ 0 w 512"/>
                  <a:gd name="T1" fmla="*/ 0 h 82"/>
                  <a:gd name="T2" fmla="*/ 256 w 512"/>
                  <a:gd name="T3" fmla="*/ 77 h 82"/>
                  <a:gd name="T4" fmla="*/ 512 w 512"/>
                  <a:gd name="T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2" h="82">
                    <a:moveTo>
                      <a:pt x="0" y="0"/>
                    </a:moveTo>
                    <a:cubicBezTo>
                      <a:pt x="0" y="0"/>
                      <a:pt x="64" y="79"/>
                      <a:pt x="256" y="77"/>
                    </a:cubicBezTo>
                    <a:cubicBezTo>
                      <a:pt x="256" y="77"/>
                      <a:pt x="443" y="82"/>
                      <a:pt x="512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8E0635CE-4F37-41E6-ACA6-FF6B35C00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2661"/>
                <a:ext cx="967" cy="155"/>
              </a:xfrm>
              <a:custGeom>
                <a:avLst/>
                <a:gdLst>
                  <a:gd name="T0" fmla="*/ 0 w 512"/>
                  <a:gd name="T1" fmla="*/ 0 h 82"/>
                  <a:gd name="T2" fmla="*/ 256 w 512"/>
                  <a:gd name="T3" fmla="*/ 77 h 82"/>
                  <a:gd name="T4" fmla="*/ 512 w 512"/>
                  <a:gd name="T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2" h="82">
                    <a:moveTo>
                      <a:pt x="0" y="0"/>
                    </a:moveTo>
                    <a:cubicBezTo>
                      <a:pt x="0" y="0"/>
                      <a:pt x="64" y="79"/>
                      <a:pt x="256" y="77"/>
                    </a:cubicBezTo>
                    <a:cubicBezTo>
                      <a:pt x="256" y="77"/>
                      <a:pt x="443" y="82"/>
                      <a:pt x="512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28" name="Group 4">
              <a:extLst>
                <a:ext uri="{FF2B5EF4-FFF2-40B4-BE49-F238E27FC236}">
                  <a16:creationId xmlns:a16="http://schemas.microsoft.com/office/drawing/2014/main" id="{6A0978BA-69F0-4ABC-ABF2-BA34A08180E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943394" y="4195690"/>
              <a:ext cx="495807" cy="668752"/>
              <a:chOff x="2149" y="1835"/>
              <a:chExt cx="969" cy="1307"/>
            </a:xfrm>
          </p:grpSpPr>
          <p:sp>
            <p:nvSpPr>
              <p:cNvPr id="37" name="Oval 5">
                <a:extLst>
                  <a:ext uri="{FF2B5EF4-FFF2-40B4-BE49-F238E27FC236}">
                    <a16:creationId xmlns:a16="http://schemas.microsoft.com/office/drawing/2014/main" id="{564F304D-594A-4B35-8000-C6DE45EDF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9" y="1835"/>
                <a:ext cx="969" cy="34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FEF0F71E-F431-4A64-B44C-D8DFBE315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2017"/>
                <a:ext cx="967" cy="1125"/>
              </a:xfrm>
              <a:custGeom>
                <a:avLst/>
                <a:gdLst>
                  <a:gd name="T0" fmla="*/ 0 w 512"/>
                  <a:gd name="T1" fmla="*/ 0 h 597"/>
                  <a:gd name="T2" fmla="*/ 0 w 512"/>
                  <a:gd name="T3" fmla="*/ 501 h 597"/>
                  <a:gd name="T4" fmla="*/ 294 w 512"/>
                  <a:gd name="T5" fmla="*/ 583 h 597"/>
                  <a:gd name="T6" fmla="*/ 512 w 512"/>
                  <a:gd name="T7" fmla="*/ 497 h 597"/>
                  <a:gd name="T8" fmla="*/ 512 w 512"/>
                  <a:gd name="T9" fmla="*/ 2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2" h="597">
                    <a:moveTo>
                      <a:pt x="0" y="0"/>
                    </a:moveTo>
                    <a:cubicBezTo>
                      <a:pt x="0" y="501"/>
                      <a:pt x="0" y="501"/>
                      <a:pt x="0" y="501"/>
                    </a:cubicBezTo>
                    <a:cubicBezTo>
                      <a:pt x="0" y="501"/>
                      <a:pt x="44" y="597"/>
                      <a:pt x="294" y="583"/>
                    </a:cubicBezTo>
                    <a:cubicBezTo>
                      <a:pt x="294" y="583"/>
                      <a:pt x="497" y="572"/>
                      <a:pt x="512" y="497"/>
                    </a:cubicBezTo>
                    <a:cubicBezTo>
                      <a:pt x="512" y="2"/>
                      <a:pt x="512" y="2"/>
                      <a:pt x="512" y="2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848D63D9-4E8C-404F-95CA-5C2F04C2D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2349"/>
                <a:ext cx="967" cy="154"/>
              </a:xfrm>
              <a:custGeom>
                <a:avLst/>
                <a:gdLst>
                  <a:gd name="T0" fmla="*/ 0 w 512"/>
                  <a:gd name="T1" fmla="*/ 0 h 82"/>
                  <a:gd name="T2" fmla="*/ 256 w 512"/>
                  <a:gd name="T3" fmla="*/ 77 h 82"/>
                  <a:gd name="T4" fmla="*/ 512 w 512"/>
                  <a:gd name="T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2" h="82">
                    <a:moveTo>
                      <a:pt x="0" y="0"/>
                    </a:moveTo>
                    <a:cubicBezTo>
                      <a:pt x="0" y="0"/>
                      <a:pt x="64" y="79"/>
                      <a:pt x="256" y="77"/>
                    </a:cubicBezTo>
                    <a:cubicBezTo>
                      <a:pt x="256" y="77"/>
                      <a:pt x="443" y="82"/>
                      <a:pt x="512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F6106CBF-B314-4103-8D30-8ECC7E591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2661"/>
                <a:ext cx="967" cy="155"/>
              </a:xfrm>
              <a:custGeom>
                <a:avLst/>
                <a:gdLst>
                  <a:gd name="T0" fmla="*/ 0 w 512"/>
                  <a:gd name="T1" fmla="*/ 0 h 82"/>
                  <a:gd name="T2" fmla="*/ 256 w 512"/>
                  <a:gd name="T3" fmla="*/ 77 h 82"/>
                  <a:gd name="T4" fmla="*/ 512 w 512"/>
                  <a:gd name="T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2" h="82">
                    <a:moveTo>
                      <a:pt x="0" y="0"/>
                    </a:moveTo>
                    <a:cubicBezTo>
                      <a:pt x="0" y="0"/>
                      <a:pt x="64" y="79"/>
                      <a:pt x="256" y="77"/>
                    </a:cubicBezTo>
                    <a:cubicBezTo>
                      <a:pt x="256" y="77"/>
                      <a:pt x="443" y="82"/>
                      <a:pt x="512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9" name="cloud">
              <a:extLst>
                <a:ext uri="{FF2B5EF4-FFF2-40B4-BE49-F238E27FC236}">
                  <a16:creationId xmlns:a16="http://schemas.microsoft.com/office/drawing/2014/main" id="{716B8B37-F46F-453B-86C8-9BC8EEC5A1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58466" y="4287416"/>
              <a:ext cx="695214" cy="442919"/>
            </a:xfrm>
            <a:custGeom>
              <a:avLst/>
              <a:gdLst>
                <a:gd name="T0" fmla="*/ 281 w 344"/>
                <a:gd name="T1" fmla="*/ 216 h 217"/>
                <a:gd name="T2" fmla="*/ 281 w 344"/>
                <a:gd name="T3" fmla="*/ 217 h 217"/>
                <a:gd name="T4" fmla="*/ 88 w 344"/>
                <a:gd name="T5" fmla="*/ 217 h 217"/>
                <a:gd name="T6" fmla="*/ 88 w 344"/>
                <a:gd name="T7" fmla="*/ 217 h 217"/>
                <a:gd name="T8" fmla="*/ 86 w 344"/>
                <a:gd name="T9" fmla="*/ 217 h 217"/>
                <a:gd name="T10" fmla="*/ 0 w 344"/>
                <a:gd name="T11" fmla="*/ 130 h 217"/>
                <a:gd name="T12" fmla="*/ 86 w 344"/>
                <a:gd name="T13" fmla="*/ 44 h 217"/>
                <a:gd name="T14" fmla="*/ 104 w 344"/>
                <a:gd name="T15" fmla="*/ 45 h 217"/>
                <a:gd name="T16" fmla="*/ 184 w 344"/>
                <a:gd name="T17" fmla="*/ 0 h 217"/>
                <a:gd name="T18" fmla="*/ 278 w 344"/>
                <a:gd name="T19" fmla="*/ 85 h 217"/>
                <a:gd name="T20" fmla="*/ 278 w 344"/>
                <a:gd name="T21" fmla="*/ 85 h 217"/>
                <a:gd name="T22" fmla="*/ 344 w 344"/>
                <a:gd name="T23" fmla="*/ 151 h 217"/>
                <a:gd name="T24" fmla="*/ 281 w 344"/>
                <a:gd name="T25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217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2664E69-E0EA-4B5E-ACFD-06FC2A2ACFC9}"/>
                </a:ext>
              </a:extLst>
            </p:cNvPr>
            <p:cNvSpPr/>
            <p:nvPr/>
          </p:nvSpPr>
          <p:spPr bwMode="auto">
            <a:xfrm>
              <a:off x="6022372" y="4424752"/>
              <a:ext cx="332321" cy="332321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1" name="cloud">
              <a:extLst>
                <a:ext uri="{FF2B5EF4-FFF2-40B4-BE49-F238E27FC236}">
                  <a16:creationId xmlns:a16="http://schemas.microsoft.com/office/drawing/2014/main" id="{FCFA70BC-F007-459E-A124-D980AF65BB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02198" y="4530717"/>
              <a:ext cx="184404" cy="117483"/>
            </a:xfrm>
            <a:custGeom>
              <a:avLst/>
              <a:gdLst>
                <a:gd name="T0" fmla="*/ 281 w 344"/>
                <a:gd name="T1" fmla="*/ 216 h 217"/>
                <a:gd name="T2" fmla="*/ 281 w 344"/>
                <a:gd name="T3" fmla="*/ 217 h 217"/>
                <a:gd name="T4" fmla="*/ 88 w 344"/>
                <a:gd name="T5" fmla="*/ 217 h 217"/>
                <a:gd name="T6" fmla="*/ 88 w 344"/>
                <a:gd name="T7" fmla="*/ 217 h 217"/>
                <a:gd name="T8" fmla="*/ 86 w 344"/>
                <a:gd name="T9" fmla="*/ 217 h 217"/>
                <a:gd name="T10" fmla="*/ 0 w 344"/>
                <a:gd name="T11" fmla="*/ 130 h 217"/>
                <a:gd name="T12" fmla="*/ 86 w 344"/>
                <a:gd name="T13" fmla="*/ 44 h 217"/>
                <a:gd name="T14" fmla="*/ 104 w 344"/>
                <a:gd name="T15" fmla="*/ 45 h 217"/>
                <a:gd name="T16" fmla="*/ 184 w 344"/>
                <a:gd name="T17" fmla="*/ 0 h 217"/>
                <a:gd name="T18" fmla="*/ 278 w 344"/>
                <a:gd name="T19" fmla="*/ 85 h 217"/>
                <a:gd name="T20" fmla="*/ 278 w 344"/>
                <a:gd name="T21" fmla="*/ 85 h 217"/>
                <a:gd name="T22" fmla="*/ 344 w 344"/>
                <a:gd name="T23" fmla="*/ 151 h 217"/>
                <a:gd name="T24" fmla="*/ 281 w 344"/>
                <a:gd name="T25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217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4FF3D7F-1FB6-47EB-BAE9-01EF5066E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7193" y="4852794"/>
              <a:ext cx="420634" cy="32372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69B0ADD-526E-4609-85DC-6CE9E605C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5125" y="4901297"/>
              <a:ext cx="1001955" cy="24428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8BC44D0-4D08-4468-A518-9B97743B2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73478" y="4361929"/>
              <a:ext cx="1164141" cy="30151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92F9566-E1C7-413E-89FC-FB4AED84D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0441" y="4306248"/>
              <a:ext cx="387969" cy="45625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3827CB6-A882-4F6F-848D-FD5DCCF88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0939" y="4333302"/>
              <a:ext cx="650731" cy="346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84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F7E7C2-510C-43C2-8130-46DD969B4802}"/>
              </a:ext>
            </a:extLst>
          </p:cNvPr>
          <p:cNvSpPr/>
          <p:nvPr/>
        </p:nvSpPr>
        <p:spPr>
          <a:xfrm>
            <a:off x="649472" y="463038"/>
            <a:ext cx="1252668" cy="20764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E3ADFC8-3F1B-4767-85C9-A81A212A340F}"/>
              </a:ext>
            </a:extLst>
          </p:cNvPr>
          <p:cNvGrpSpPr/>
          <p:nvPr/>
        </p:nvGrpSpPr>
        <p:grpSpPr>
          <a:xfrm>
            <a:off x="395951" y="1263116"/>
            <a:ext cx="1876699" cy="5362720"/>
            <a:chOff x="403889" y="1287947"/>
            <a:chExt cx="1914331" cy="5470254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4ED8B584-4F81-43A7-B47D-7E0BC330A034}"/>
                </a:ext>
              </a:extLst>
            </p:cNvPr>
            <p:cNvGrpSpPr/>
            <p:nvPr/>
          </p:nvGrpSpPr>
          <p:grpSpPr>
            <a:xfrm>
              <a:off x="403889" y="2393810"/>
              <a:ext cx="1914331" cy="4364391"/>
              <a:chOff x="7885306" y="1328374"/>
              <a:chExt cx="1914331" cy="4364391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22DC6363-C41E-4F15-827C-990367C47E5E}"/>
                  </a:ext>
                </a:extLst>
              </p:cNvPr>
              <p:cNvSpPr/>
              <p:nvPr/>
            </p:nvSpPr>
            <p:spPr bwMode="auto">
              <a:xfrm>
                <a:off x="7885306" y="1328374"/>
                <a:ext cx="1570674" cy="609600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65" kern="0" spc="49" dirty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Operations</a:t>
                </a:r>
              </a:p>
            </p:txBody>
          </p:sp>
          <p:sp>
            <p:nvSpPr>
              <p:cNvPr id="175" name="Text Placeholder 22">
                <a:extLst>
                  <a:ext uri="{FF2B5EF4-FFF2-40B4-BE49-F238E27FC236}">
                    <a16:creationId xmlns:a16="http://schemas.microsoft.com/office/drawing/2014/main" id="{DA609D1F-7386-48B5-AED3-4BC8A6F362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0026" y="2096422"/>
                <a:ext cx="1829611" cy="3596343"/>
              </a:xfrm>
              <a:prstGeom prst="rect">
                <a:avLst/>
              </a:prstGeom>
            </p:spPr>
            <p:txBody>
              <a:bodyPr wrap="square" lIns="89630" tIns="89630" rIns="89630" bIns="89630">
                <a:spAutoFit/>
              </a:bodyPr>
              <a:lstStyle>
                <a:defPPr>
                  <a:defRPr lang="en-US"/>
                </a:defPPr>
                <a:lvl1pPr lvl="0" indent="0" algn="ctr" defTabSz="931684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 baseline="0">
                    <a:solidFill>
                      <a:srgbClr val="969696"/>
                    </a:solidFill>
                    <a:latin typeface="Segoe UI" panose="020B0502040204020203" pitchFamily="34" charset="0"/>
                    <a:ea typeface="ＭＳ Ｐゴシック" charset="0"/>
                    <a:cs typeface="Segoe UI" panose="020B0502040204020203" pitchFamily="34" charset="0"/>
                  </a:defRPr>
                </a:lvl1pPr>
                <a:lvl2pPr marL="336145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2pPr>
                <a:lvl3pPr marL="560241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3pPr>
                <a:lvl4pPr marL="784338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4pPr>
                <a:lvl5pPr marL="1008434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5pPr>
                <a:lvl6pPr marL="2514931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6pPr>
                <a:lvl7pPr marL="2972195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7pPr>
                <a:lvl8pPr marL="3429454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8pPr>
                <a:lvl9pPr marL="3886718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9pPr>
              </a:lstStyle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Predictive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maintenance</a:t>
                </a:r>
              </a:p>
              <a:p>
                <a:pPr algn="l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</a:endParaRPr>
              </a:p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Demand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forecasting</a:t>
                </a:r>
              </a:p>
              <a:p>
                <a:pPr algn="l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</a:endParaRPr>
              </a:p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Operational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efficiency</a:t>
                </a:r>
              </a:p>
              <a:p>
                <a:pPr algn="l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</a:endParaRPr>
              </a:p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Inventory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optimization</a:t>
                </a:r>
              </a:p>
              <a:p>
                <a:pPr algn="l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</a:endParaRPr>
              </a:p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Operations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anomaly insights</a:t>
                </a:r>
              </a:p>
              <a:p>
                <a:pPr algn="l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</a:endParaRPr>
              </a:p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Quality assurance</a:t>
                </a:r>
              </a:p>
              <a:p>
                <a:pPr algn="l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</a:endParaRPr>
              </a:p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Connected devices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and smart buildings</a:t>
                </a:r>
              </a:p>
              <a:p>
                <a:pPr algn="l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</a:endParaRPr>
              </a:p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Supplier and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spend insights</a:t>
                </a:r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99DC422-177D-4864-BF6F-9BFBFA97FB14}"/>
                  </a:ext>
                </a:extLst>
              </p:cNvPr>
              <p:cNvCxnSpPr/>
              <p:nvPr/>
            </p:nvCxnSpPr>
            <p:spPr>
              <a:xfrm>
                <a:off x="8083001" y="1927256"/>
                <a:ext cx="50940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08A92F0A-C2B2-467E-BE61-CFC4B809F2B3}"/>
                </a:ext>
              </a:extLst>
            </p:cNvPr>
            <p:cNvSpPr/>
            <p:nvPr/>
          </p:nvSpPr>
          <p:spPr bwMode="auto">
            <a:xfrm>
              <a:off x="595416" y="1287947"/>
              <a:ext cx="1024840" cy="102484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3" name="gear_2">
              <a:extLst>
                <a:ext uri="{FF2B5EF4-FFF2-40B4-BE49-F238E27FC236}">
                  <a16:creationId xmlns:a16="http://schemas.microsoft.com/office/drawing/2014/main" id="{E72C16AD-3A68-40EF-828F-9E3104814B3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0748" y="1612341"/>
              <a:ext cx="379572" cy="377991"/>
            </a:xfrm>
            <a:custGeom>
              <a:avLst/>
              <a:gdLst>
                <a:gd name="T0" fmla="*/ 108 w 332"/>
                <a:gd name="T1" fmla="*/ 164 h 330"/>
                <a:gd name="T2" fmla="*/ 165 w 332"/>
                <a:gd name="T3" fmla="*/ 107 h 330"/>
                <a:gd name="T4" fmla="*/ 222 w 332"/>
                <a:gd name="T5" fmla="*/ 164 h 330"/>
                <a:gd name="T6" fmla="*/ 165 w 332"/>
                <a:gd name="T7" fmla="*/ 221 h 330"/>
                <a:gd name="T8" fmla="*/ 108 w 332"/>
                <a:gd name="T9" fmla="*/ 164 h 330"/>
                <a:gd name="T10" fmla="*/ 261 w 332"/>
                <a:gd name="T11" fmla="*/ 244 h 330"/>
                <a:gd name="T12" fmla="*/ 311 w 332"/>
                <a:gd name="T13" fmla="*/ 257 h 330"/>
                <a:gd name="T14" fmla="*/ 332 w 332"/>
                <a:gd name="T15" fmla="*/ 205 h 330"/>
                <a:gd name="T16" fmla="*/ 289 w 332"/>
                <a:gd name="T17" fmla="*/ 180 h 330"/>
                <a:gd name="T18" fmla="*/ 291 w 332"/>
                <a:gd name="T19" fmla="*/ 164 h 330"/>
                <a:gd name="T20" fmla="*/ 290 w 332"/>
                <a:gd name="T21" fmla="*/ 152 h 330"/>
                <a:gd name="T22" fmla="*/ 330 w 332"/>
                <a:gd name="T23" fmla="*/ 128 h 330"/>
                <a:gd name="T24" fmla="*/ 308 w 332"/>
                <a:gd name="T25" fmla="*/ 77 h 330"/>
                <a:gd name="T26" fmla="*/ 265 w 332"/>
                <a:gd name="T27" fmla="*/ 88 h 330"/>
                <a:gd name="T28" fmla="*/ 244 w 332"/>
                <a:gd name="T29" fmla="*/ 66 h 330"/>
                <a:gd name="T30" fmla="*/ 254 w 332"/>
                <a:gd name="T31" fmla="*/ 21 h 330"/>
                <a:gd name="T32" fmla="*/ 202 w 332"/>
                <a:gd name="T33" fmla="*/ 0 h 330"/>
                <a:gd name="T34" fmla="*/ 180 w 332"/>
                <a:gd name="T35" fmla="*/ 40 h 330"/>
                <a:gd name="T36" fmla="*/ 165 w 332"/>
                <a:gd name="T37" fmla="*/ 39 h 330"/>
                <a:gd name="T38" fmla="*/ 151 w 332"/>
                <a:gd name="T39" fmla="*/ 40 h 330"/>
                <a:gd name="T40" fmla="*/ 127 w 332"/>
                <a:gd name="T41" fmla="*/ 0 h 330"/>
                <a:gd name="T42" fmla="*/ 75 w 332"/>
                <a:gd name="T43" fmla="*/ 22 h 330"/>
                <a:gd name="T44" fmla="*/ 87 w 332"/>
                <a:gd name="T45" fmla="*/ 67 h 330"/>
                <a:gd name="T46" fmla="*/ 66 w 332"/>
                <a:gd name="T47" fmla="*/ 88 h 330"/>
                <a:gd name="T48" fmla="*/ 22 w 332"/>
                <a:gd name="T49" fmla="*/ 77 h 330"/>
                <a:gd name="T50" fmla="*/ 0 w 332"/>
                <a:gd name="T51" fmla="*/ 128 h 330"/>
                <a:gd name="T52" fmla="*/ 41 w 332"/>
                <a:gd name="T53" fmla="*/ 152 h 330"/>
                <a:gd name="T54" fmla="*/ 40 w 332"/>
                <a:gd name="T55" fmla="*/ 164 h 330"/>
                <a:gd name="T56" fmla="*/ 41 w 332"/>
                <a:gd name="T57" fmla="*/ 178 h 330"/>
                <a:gd name="T58" fmla="*/ 0 w 332"/>
                <a:gd name="T59" fmla="*/ 201 h 330"/>
                <a:gd name="T60" fmla="*/ 21 w 332"/>
                <a:gd name="T61" fmla="*/ 253 h 330"/>
                <a:gd name="T62" fmla="*/ 67 w 332"/>
                <a:gd name="T63" fmla="*/ 242 h 330"/>
                <a:gd name="T64" fmla="*/ 89 w 332"/>
                <a:gd name="T65" fmla="*/ 264 h 330"/>
                <a:gd name="T66" fmla="*/ 77 w 332"/>
                <a:gd name="T67" fmla="*/ 306 h 330"/>
                <a:gd name="T68" fmla="*/ 128 w 332"/>
                <a:gd name="T69" fmla="*/ 329 h 330"/>
                <a:gd name="T70" fmla="*/ 153 w 332"/>
                <a:gd name="T71" fmla="*/ 289 h 330"/>
                <a:gd name="T72" fmla="*/ 165 w 332"/>
                <a:gd name="T73" fmla="*/ 289 h 330"/>
                <a:gd name="T74" fmla="*/ 183 w 332"/>
                <a:gd name="T75" fmla="*/ 288 h 330"/>
                <a:gd name="T76" fmla="*/ 204 w 332"/>
                <a:gd name="T77" fmla="*/ 330 h 330"/>
                <a:gd name="T78" fmla="*/ 257 w 332"/>
                <a:gd name="T79" fmla="*/ 311 h 330"/>
                <a:gd name="T80" fmla="*/ 247 w 332"/>
                <a:gd name="T81" fmla="*/ 259 h 330"/>
                <a:gd name="T82" fmla="*/ 261 w 332"/>
                <a:gd name="T83" fmla="*/ 24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2" h="330">
                  <a:moveTo>
                    <a:pt x="108" y="164"/>
                  </a:moveTo>
                  <a:cubicBezTo>
                    <a:pt x="108" y="133"/>
                    <a:pt x="134" y="107"/>
                    <a:pt x="165" y="107"/>
                  </a:cubicBezTo>
                  <a:cubicBezTo>
                    <a:pt x="197" y="107"/>
                    <a:pt x="222" y="133"/>
                    <a:pt x="222" y="164"/>
                  </a:cubicBezTo>
                  <a:cubicBezTo>
                    <a:pt x="222" y="196"/>
                    <a:pt x="197" y="221"/>
                    <a:pt x="165" y="221"/>
                  </a:cubicBezTo>
                  <a:cubicBezTo>
                    <a:pt x="134" y="221"/>
                    <a:pt x="108" y="196"/>
                    <a:pt x="108" y="164"/>
                  </a:cubicBezTo>
                  <a:close/>
                  <a:moveTo>
                    <a:pt x="261" y="244"/>
                  </a:moveTo>
                  <a:cubicBezTo>
                    <a:pt x="311" y="257"/>
                    <a:pt x="311" y="257"/>
                    <a:pt x="311" y="257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290" y="175"/>
                    <a:pt x="291" y="170"/>
                    <a:pt x="291" y="164"/>
                  </a:cubicBezTo>
                  <a:cubicBezTo>
                    <a:pt x="291" y="160"/>
                    <a:pt x="290" y="156"/>
                    <a:pt x="290" y="152"/>
                  </a:cubicBezTo>
                  <a:cubicBezTo>
                    <a:pt x="330" y="128"/>
                    <a:pt x="330" y="128"/>
                    <a:pt x="330" y="128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59" y="80"/>
                    <a:pt x="251" y="73"/>
                    <a:pt x="244" y="66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5" y="39"/>
                    <a:pt x="170" y="39"/>
                    <a:pt x="165" y="39"/>
                  </a:cubicBezTo>
                  <a:cubicBezTo>
                    <a:pt x="160" y="39"/>
                    <a:pt x="155" y="39"/>
                    <a:pt x="151" y="4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79" y="73"/>
                    <a:pt x="72" y="80"/>
                    <a:pt x="66" y="8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6"/>
                    <a:pt x="40" y="160"/>
                    <a:pt x="40" y="164"/>
                  </a:cubicBezTo>
                  <a:cubicBezTo>
                    <a:pt x="40" y="169"/>
                    <a:pt x="40" y="173"/>
                    <a:pt x="41" y="17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21" y="253"/>
                    <a:pt x="21" y="253"/>
                    <a:pt x="21" y="253"/>
                  </a:cubicBezTo>
                  <a:cubicBezTo>
                    <a:pt x="67" y="242"/>
                    <a:pt x="67" y="242"/>
                    <a:pt x="67" y="242"/>
                  </a:cubicBezTo>
                  <a:cubicBezTo>
                    <a:pt x="74" y="250"/>
                    <a:pt x="81" y="257"/>
                    <a:pt x="89" y="264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128" y="329"/>
                    <a:pt x="128" y="329"/>
                    <a:pt x="128" y="329"/>
                  </a:cubicBezTo>
                  <a:cubicBezTo>
                    <a:pt x="153" y="289"/>
                    <a:pt x="153" y="289"/>
                    <a:pt x="153" y="289"/>
                  </a:cubicBezTo>
                  <a:cubicBezTo>
                    <a:pt x="157" y="289"/>
                    <a:pt x="161" y="289"/>
                    <a:pt x="165" y="289"/>
                  </a:cubicBezTo>
                  <a:cubicBezTo>
                    <a:pt x="171" y="289"/>
                    <a:pt x="177" y="289"/>
                    <a:pt x="183" y="288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57" y="311"/>
                    <a:pt x="257" y="311"/>
                    <a:pt x="257" y="311"/>
                  </a:cubicBezTo>
                  <a:cubicBezTo>
                    <a:pt x="247" y="259"/>
                    <a:pt x="247" y="259"/>
                    <a:pt x="247" y="259"/>
                  </a:cubicBezTo>
                  <a:cubicBezTo>
                    <a:pt x="252" y="255"/>
                    <a:pt x="257" y="250"/>
                    <a:pt x="261" y="244"/>
                  </a:cubicBezTo>
                  <a:close/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ACB8700-16BC-4114-92E3-3052167B221E}"/>
              </a:ext>
            </a:extLst>
          </p:cNvPr>
          <p:cNvGrpSpPr/>
          <p:nvPr/>
        </p:nvGrpSpPr>
        <p:grpSpPr>
          <a:xfrm>
            <a:off x="2395381" y="1263116"/>
            <a:ext cx="1621098" cy="4787933"/>
            <a:chOff x="2443413" y="1287947"/>
            <a:chExt cx="1653604" cy="4883941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BA2999C-F9EB-44A2-AAEC-F42D2368D1BD}"/>
                </a:ext>
              </a:extLst>
            </p:cNvPr>
            <p:cNvGrpSpPr/>
            <p:nvPr/>
          </p:nvGrpSpPr>
          <p:grpSpPr>
            <a:xfrm>
              <a:off x="2443413" y="2393810"/>
              <a:ext cx="1653604" cy="3778078"/>
              <a:chOff x="400733" y="1328374"/>
              <a:chExt cx="1653604" cy="3778078"/>
            </a:xfrm>
          </p:grpSpPr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DE736B67-813A-4FC1-953E-DFEDC6E2723C}"/>
                  </a:ext>
                </a:extLst>
              </p:cNvPr>
              <p:cNvSpPr/>
              <p:nvPr/>
            </p:nvSpPr>
            <p:spPr bwMode="auto">
              <a:xfrm>
                <a:off x="400733" y="1328374"/>
                <a:ext cx="1507641" cy="609600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65" kern="0" spc="49" dirty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Marketing</a:t>
                </a:r>
              </a:p>
            </p:txBody>
          </p:sp>
          <p:sp>
            <p:nvSpPr>
              <p:cNvPr id="182" name="Text Placeholder 22">
                <a:extLst>
                  <a:ext uri="{FF2B5EF4-FFF2-40B4-BE49-F238E27FC236}">
                    <a16:creationId xmlns:a16="http://schemas.microsoft.com/office/drawing/2014/main" id="{20D09418-0FA4-4BB6-BAB4-DBA5FE46E0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455" y="2096423"/>
                <a:ext cx="1568882" cy="3010029"/>
              </a:xfrm>
              <a:prstGeom prst="rect">
                <a:avLst/>
              </a:prstGeom>
            </p:spPr>
            <p:txBody>
              <a:bodyPr wrap="square" lIns="89630" tIns="89630" rIns="89630" bIns="89630">
                <a:spAutoFit/>
              </a:bodyPr>
              <a:lstStyle>
                <a:defPPr>
                  <a:defRPr lang="en-US"/>
                </a:defPPr>
                <a:lvl1pPr lvl="0" indent="0" algn="ctr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baseline="0">
                    <a:solidFill>
                      <a:srgbClr val="505050"/>
                    </a:solidFill>
                    <a:latin typeface="Segoe UI Semibold" panose="020B0702040204020203" pitchFamily="34" charset="0"/>
                    <a:ea typeface="ＭＳ Ｐゴシック" charset="0"/>
                    <a:cs typeface="Segoe UI Semibold" panose="020B0702040204020203" pitchFamily="34" charset="0"/>
                  </a:defRPr>
                </a:lvl1pPr>
                <a:lvl2pPr marL="336145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2pPr>
                <a:lvl3pPr marL="560241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3pPr>
                <a:lvl4pPr marL="784338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4pPr>
                <a:lvl5pPr marL="1008434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5pPr>
                <a:lvl6pPr marL="2514931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6pPr>
                <a:lvl7pPr marL="2972195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7pPr>
                <a:lvl8pPr marL="3429454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8pPr>
                <a:lvl9pPr marL="3886718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9pPr>
              </a:lstStyle>
              <a:p>
                <a:pPr algn="l" defTabSz="913330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Personalization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l" defTabSz="913330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Customer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insights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l" defTabSz="913330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Churn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analytics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l" defTabSz="913330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Dynamic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pricing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l" defTabSz="913330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Product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innovation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l" defTabSz="913330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Marketing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optimization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l" defTabSz="913330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Product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recommendation</a:t>
                </a:r>
              </a:p>
            </p:txBody>
          </p: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4C1FDCD0-4E00-4A00-BD54-E8F0A1254C12}"/>
                  </a:ext>
                </a:extLst>
              </p:cNvPr>
              <p:cNvCxnSpPr/>
              <p:nvPr/>
            </p:nvCxnSpPr>
            <p:spPr>
              <a:xfrm>
                <a:off x="598429" y="1927256"/>
                <a:ext cx="50940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DA8C890C-E1B9-4F3A-ADAD-0182F12D16BC}"/>
                </a:ext>
              </a:extLst>
            </p:cNvPr>
            <p:cNvSpPr/>
            <p:nvPr/>
          </p:nvSpPr>
          <p:spPr bwMode="auto">
            <a:xfrm>
              <a:off x="2624313" y="1287947"/>
              <a:ext cx="1024840" cy="102484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0" name="hand">
              <a:extLst>
                <a:ext uri="{FF2B5EF4-FFF2-40B4-BE49-F238E27FC236}">
                  <a16:creationId xmlns:a16="http://schemas.microsoft.com/office/drawing/2014/main" id="{BB12838D-3F9C-47AF-B03D-2137B982BFB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956553" y="1616652"/>
              <a:ext cx="382588" cy="355600"/>
            </a:xfrm>
            <a:custGeom>
              <a:avLst/>
              <a:gdLst>
                <a:gd name="T0" fmla="*/ 93 w 333"/>
                <a:gd name="T1" fmla="*/ 147 h 310"/>
                <a:gd name="T2" fmla="*/ 155 w 333"/>
                <a:gd name="T3" fmla="*/ 103 h 310"/>
                <a:gd name="T4" fmla="*/ 173 w 333"/>
                <a:gd name="T5" fmla="*/ 19 h 310"/>
                <a:gd name="T6" fmla="*/ 191 w 333"/>
                <a:gd name="T7" fmla="*/ 2 h 310"/>
                <a:gd name="T8" fmla="*/ 223 w 333"/>
                <a:gd name="T9" fmla="*/ 24 h 310"/>
                <a:gd name="T10" fmla="*/ 223 w 333"/>
                <a:gd name="T11" fmla="*/ 97 h 310"/>
                <a:gd name="T12" fmla="*/ 295 w 333"/>
                <a:gd name="T13" fmla="*/ 97 h 310"/>
                <a:gd name="T14" fmla="*/ 321 w 333"/>
                <a:gd name="T15" fmla="*/ 115 h 310"/>
                <a:gd name="T16" fmla="*/ 299 w 333"/>
                <a:gd name="T17" fmla="*/ 145 h 310"/>
                <a:gd name="T18" fmla="*/ 246 w 333"/>
                <a:gd name="T19" fmla="*/ 145 h 310"/>
                <a:gd name="T20" fmla="*/ 246 w 333"/>
                <a:gd name="T21" fmla="*/ 192 h 310"/>
                <a:gd name="T22" fmla="*/ 308 w 333"/>
                <a:gd name="T23" fmla="*/ 192 h 310"/>
                <a:gd name="T24" fmla="*/ 333 w 333"/>
                <a:gd name="T25" fmla="*/ 168 h 310"/>
                <a:gd name="T26" fmla="*/ 311 w 333"/>
                <a:gd name="T27" fmla="*/ 141 h 310"/>
                <a:gd name="T28" fmla="*/ 246 w 333"/>
                <a:gd name="T29" fmla="*/ 238 h 310"/>
                <a:gd name="T30" fmla="*/ 299 w 333"/>
                <a:gd name="T31" fmla="*/ 238 h 310"/>
                <a:gd name="T32" fmla="*/ 321 w 333"/>
                <a:gd name="T33" fmla="*/ 216 h 310"/>
                <a:gd name="T34" fmla="*/ 302 w 333"/>
                <a:gd name="T35" fmla="*/ 192 h 310"/>
                <a:gd name="T36" fmla="*/ 93 w 333"/>
                <a:gd name="T37" fmla="*/ 268 h 310"/>
                <a:gd name="T38" fmla="*/ 109 w 333"/>
                <a:gd name="T39" fmla="*/ 274 h 310"/>
                <a:gd name="T40" fmla="*/ 134 w 333"/>
                <a:gd name="T41" fmla="*/ 280 h 310"/>
                <a:gd name="T42" fmla="*/ 269 w 333"/>
                <a:gd name="T43" fmla="*/ 280 h 310"/>
                <a:gd name="T44" fmla="*/ 299 w 333"/>
                <a:gd name="T45" fmla="*/ 256 h 310"/>
                <a:gd name="T46" fmla="*/ 299 w 333"/>
                <a:gd name="T47" fmla="*/ 238 h 310"/>
                <a:gd name="T48" fmla="*/ 93 w 333"/>
                <a:gd name="T49" fmla="*/ 285 h 310"/>
                <a:gd name="T50" fmla="*/ 93 w 333"/>
                <a:gd name="T51" fmla="*/ 147 h 310"/>
                <a:gd name="T52" fmla="*/ 47 w 333"/>
                <a:gd name="T53" fmla="*/ 124 h 310"/>
                <a:gd name="T54" fmla="*/ 47 w 333"/>
                <a:gd name="T55" fmla="*/ 124 h 310"/>
                <a:gd name="T56" fmla="*/ 0 w 333"/>
                <a:gd name="T57" fmla="*/ 147 h 310"/>
                <a:gd name="T58" fmla="*/ 0 w 333"/>
                <a:gd name="T59" fmla="*/ 285 h 310"/>
                <a:gd name="T60" fmla="*/ 47 w 333"/>
                <a:gd name="T61" fmla="*/ 307 h 310"/>
                <a:gd name="T62" fmla="*/ 47 w 333"/>
                <a:gd name="T63" fmla="*/ 307 h 310"/>
                <a:gd name="T64" fmla="*/ 93 w 333"/>
                <a:gd name="T65" fmla="*/ 28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3" h="310">
                  <a:moveTo>
                    <a:pt x="93" y="147"/>
                  </a:moveTo>
                  <a:cubicBezTo>
                    <a:pt x="93" y="147"/>
                    <a:pt x="141" y="126"/>
                    <a:pt x="155" y="103"/>
                  </a:cubicBezTo>
                  <a:cubicBezTo>
                    <a:pt x="169" y="80"/>
                    <a:pt x="175" y="39"/>
                    <a:pt x="173" y="19"/>
                  </a:cubicBezTo>
                  <a:cubicBezTo>
                    <a:pt x="171" y="0"/>
                    <a:pt x="191" y="2"/>
                    <a:pt x="191" y="2"/>
                  </a:cubicBezTo>
                  <a:cubicBezTo>
                    <a:pt x="191" y="2"/>
                    <a:pt x="219" y="1"/>
                    <a:pt x="223" y="24"/>
                  </a:cubicBezTo>
                  <a:cubicBezTo>
                    <a:pt x="227" y="47"/>
                    <a:pt x="223" y="97"/>
                    <a:pt x="223" y="97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295" y="97"/>
                    <a:pt x="321" y="99"/>
                    <a:pt x="321" y="115"/>
                  </a:cubicBezTo>
                  <a:cubicBezTo>
                    <a:pt x="321" y="141"/>
                    <a:pt x="310" y="145"/>
                    <a:pt x="299" y="145"/>
                  </a:cubicBezTo>
                  <a:cubicBezTo>
                    <a:pt x="287" y="145"/>
                    <a:pt x="246" y="145"/>
                    <a:pt x="246" y="145"/>
                  </a:cubicBezTo>
                  <a:moveTo>
                    <a:pt x="246" y="192"/>
                  </a:moveTo>
                  <a:cubicBezTo>
                    <a:pt x="308" y="192"/>
                    <a:pt x="308" y="192"/>
                    <a:pt x="308" y="192"/>
                  </a:cubicBezTo>
                  <a:cubicBezTo>
                    <a:pt x="308" y="192"/>
                    <a:pt x="333" y="192"/>
                    <a:pt x="333" y="168"/>
                  </a:cubicBezTo>
                  <a:cubicBezTo>
                    <a:pt x="333" y="144"/>
                    <a:pt x="311" y="141"/>
                    <a:pt x="311" y="141"/>
                  </a:cubicBezTo>
                  <a:moveTo>
                    <a:pt x="246" y="238"/>
                  </a:moveTo>
                  <a:cubicBezTo>
                    <a:pt x="299" y="238"/>
                    <a:pt x="299" y="238"/>
                    <a:pt x="299" y="238"/>
                  </a:cubicBezTo>
                  <a:cubicBezTo>
                    <a:pt x="299" y="238"/>
                    <a:pt x="321" y="238"/>
                    <a:pt x="321" y="216"/>
                  </a:cubicBezTo>
                  <a:cubicBezTo>
                    <a:pt x="321" y="195"/>
                    <a:pt x="302" y="192"/>
                    <a:pt x="302" y="192"/>
                  </a:cubicBezTo>
                  <a:moveTo>
                    <a:pt x="93" y="268"/>
                  </a:moveTo>
                  <a:cubicBezTo>
                    <a:pt x="93" y="268"/>
                    <a:pt x="102" y="267"/>
                    <a:pt x="109" y="274"/>
                  </a:cubicBezTo>
                  <a:cubicBezTo>
                    <a:pt x="117" y="281"/>
                    <a:pt x="134" y="280"/>
                    <a:pt x="134" y="280"/>
                  </a:cubicBezTo>
                  <a:cubicBezTo>
                    <a:pt x="134" y="280"/>
                    <a:pt x="243" y="280"/>
                    <a:pt x="269" y="280"/>
                  </a:cubicBezTo>
                  <a:cubicBezTo>
                    <a:pt x="296" y="280"/>
                    <a:pt x="298" y="263"/>
                    <a:pt x="299" y="256"/>
                  </a:cubicBezTo>
                  <a:cubicBezTo>
                    <a:pt x="300" y="248"/>
                    <a:pt x="299" y="238"/>
                    <a:pt x="299" y="238"/>
                  </a:cubicBezTo>
                  <a:moveTo>
                    <a:pt x="93" y="285"/>
                  </a:moveTo>
                  <a:cubicBezTo>
                    <a:pt x="93" y="147"/>
                    <a:pt x="93" y="147"/>
                    <a:pt x="93" y="147"/>
                  </a:cubicBezTo>
                  <a:cubicBezTo>
                    <a:pt x="93" y="121"/>
                    <a:pt x="72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21" y="124"/>
                    <a:pt x="0" y="121"/>
                    <a:pt x="0" y="14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310"/>
                    <a:pt x="21" y="307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72" y="307"/>
                    <a:pt x="93" y="310"/>
                    <a:pt x="93" y="285"/>
                  </a:cubicBezTo>
                  <a:close/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05D319F-C31A-4D4A-AED1-21D9B904647B}"/>
              </a:ext>
            </a:extLst>
          </p:cNvPr>
          <p:cNvGrpSpPr/>
          <p:nvPr/>
        </p:nvGrpSpPr>
        <p:grpSpPr>
          <a:xfrm>
            <a:off x="4380616" y="1263115"/>
            <a:ext cx="1400198" cy="3234041"/>
            <a:chOff x="4468455" y="1287947"/>
            <a:chExt cx="1428275" cy="3298890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A9F28848-6A9D-46C0-98FC-E1EC128901E5}"/>
                </a:ext>
              </a:extLst>
            </p:cNvPr>
            <p:cNvGrpSpPr/>
            <p:nvPr/>
          </p:nvGrpSpPr>
          <p:grpSpPr>
            <a:xfrm>
              <a:off x="4468455" y="2393810"/>
              <a:ext cx="1428275" cy="2193027"/>
              <a:chOff x="6222367" y="1328374"/>
              <a:chExt cx="1428275" cy="2193027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5ACE6BFA-206F-4EBC-B25B-2CE75CE78DEC}"/>
                  </a:ext>
                </a:extLst>
              </p:cNvPr>
              <p:cNvSpPr/>
              <p:nvPr/>
            </p:nvSpPr>
            <p:spPr bwMode="auto">
              <a:xfrm>
                <a:off x="6222367" y="1328374"/>
                <a:ext cx="1313457" cy="609600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65" kern="0" spc="49" dirty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Finance</a:t>
                </a:r>
              </a:p>
            </p:txBody>
          </p:sp>
          <p:sp>
            <p:nvSpPr>
              <p:cNvPr id="189" name="Text Placeholder 22">
                <a:extLst>
                  <a:ext uri="{FF2B5EF4-FFF2-40B4-BE49-F238E27FC236}">
                    <a16:creationId xmlns:a16="http://schemas.microsoft.com/office/drawing/2014/main" id="{B5A628BE-1E46-41D6-A6BE-E9FBC649AA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07087" y="2096422"/>
                <a:ext cx="1343555" cy="1424979"/>
              </a:xfrm>
              <a:prstGeom prst="rect">
                <a:avLst/>
              </a:prstGeom>
            </p:spPr>
            <p:txBody>
              <a:bodyPr wrap="square" lIns="89630" tIns="89630" rIns="89630" bIns="89630">
                <a:spAutoFit/>
              </a:bodyPr>
              <a:lstStyle>
                <a:defPPr>
                  <a:defRPr lang="en-US"/>
                </a:defPPr>
                <a:lvl1pPr lvl="0" indent="0" algn="ctr" defTabSz="931684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 baseline="0">
                    <a:solidFill>
                      <a:srgbClr val="969696"/>
                    </a:solidFill>
                    <a:latin typeface="Segoe UI" panose="020B0502040204020203" pitchFamily="34" charset="0"/>
                    <a:ea typeface="ＭＳ Ｐゴシック" charset="0"/>
                    <a:cs typeface="Segoe UI" panose="020B0502040204020203" pitchFamily="34" charset="0"/>
                  </a:defRPr>
                </a:lvl1pPr>
                <a:lvl2pPr marL="336145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2pPr>
                <a:lvl3pPr marL="560241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3pPr>
                <a:lvl4pPr marL="784338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4pPr>
                <a:lvl5pPr marL="1008434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5pPr>
                <a:lvl6pPr marL="2514931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6pPr>
                <a:lvl7pPr marL="2972195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7pPr>
                <a:lvl8pPr marL="3429454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8pPr>
                <a:lvl9pPr marL="3886718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9pPr>
              </a:lstStyle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Finance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forecasting</a:t>
                </a:r>
              </a:p>
              <a:p>
                <a:pPr algn="l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</a:endParaRPr>
              </a:p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Fraud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management</a:t>
                </a:r>
              </a:p>
              <a:p>
                <a:pPr algn="l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</a:endParaRPr>
              </a:p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Rise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management</a:t>
                </a:r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C4D7A9FC-6CFC-4CD7-937C-0F17CBD70B8A}"/>
                  </a:ext>
                </a:extLst>
              </p:cNvPr>
              <p:cNvCxnSpPr/>
              <p:nvPr/>
            </p:nvCxnSpPr>
            <p:spPr>
              <a:xfrm>
                <a:off x="6420062" y="1927256"/>
                <a:ext cx="50940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69F3D1A-28F7-43E6-8EAB-B21946873695}"/>
                </a:ext>
              </a:extLst>
            </p:cNvPr>
            <p:cNvSpPr/>
            <p:nvPr/>
          </p:nvSpPr>
          <p:spPr bwMode="auto">
            <a:xfrm>
              <a:off x="4653210" y="1287947"/>
              <a:ext cx="1024840" cy="102484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7" name="graph_3">
              <a:extLst>
                <a:ext uri="{FF2B5EF4-FFF2-40B4-BE49-F238E27FC236}">
                  <a16:creationId xmlns:a16="http://schemas.microsoft.com/office/drawing/2014/main" id="{D50EBD9D-F209-428D-BDF5-242B6CF947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946195" y="1664900"/>
              <a:ext cx="411162" cy="263525"/>
            </a:xfrm>
            <a:custGeom>
              <a:avLst/>
              <a:gdLst>
                <a:gd name="T0" fmla="*/ 126 w 358"/>
                <a:gd name="T1" fmla="*/ 27 h 228"/>
                <a:gd name="T2" fmla="*/ 72 w 358"/>
                <a:gd name="T3" fmla="*/ 27 h 228"/>
                <a:gd name="T4" fmla="*/ 51 w 358"/>
                <a:gd name="T5" fmla="*/ 48 h 228"/>
                <a:gd name="T6" fmla="*/ 72 w 358"/>
                <a:gd name="T7" fmla="*/ 68 h 228"/>
                <a:gd name="T8" fmla="*/ 107 w 358"/>
                <a:gd name="T9" fmla="*/ 69 h 228"/>
                <a:gd name="T10" fmla="*/ 127 w 358"/>
                <a:gd name="T11" fmla="*/ 90 h 228"/>
                <a:gd name="T12" fmla="*/ 107 w 358"/>
                <a:gd name="T13" fmla="*/ 110 h 228"/>
                <a:gd name="T14" fmla="*/ 51 w 358"/>
                <a:gd name="T15" fmla="*/ 110 h 228"/>
                <a:gd name="T16" fmla="*/ 89 w 358"/>
                <a:gd name="T17" fmla="*/ 0 h 228"/>
                <a:gd name="T18" fmla="*/ 89 w 358"/>
                <a:gd name="T19" fmla="*/ 138 h 228"/>
                <a:gd name="T20" fmla="*/ 0 w 358"/>
                <a:gd name="T21" fmla="*/ 184 h 228"/>
                <a:gd name="T22" fmla="*/ 45 w 358"/>
                <a:gd name="T23" fmla="*/ 184 h 228"/>
                <a:gd name="T24" fmla="*/ 67 w 358"/>
                <a:gd name="T25" fmla="*/ 184 h 228"/>
                <a:gd name="T26" fmla="*/ 112 w 358"/>
                <a:gd name="T27" fmla="*/ 184 h 228"/>
                <a:gd name="T28" fmla="*/ 134 w 358"/>
                <a:gd name="T29" fmla="*/ 184 h 228"/>
                <a:gd name="T30" fmla="*/ 191 w 358"/>
                <a:gd name="T31" fmla="*/ 184 h 228"/>
                <a:gd name="T32" fmla="*/ 349 w 358"/>
                <a:gd name="T33" fmla="*/ 27 h 228"/>
                <a:gd name="T34" fmla="*/ 279 w 358"/>
                <a:gd name="T35" fmla="*/ 27 h 228"/>
                <a:gd name="T36" fmla="*/ 279 w 358"/>
                <a:gd name="T37" fmla="*/ 27 h 228"/>
                <a:gd name="T38" fmla="*/ 349 w 358"/>
                <a:gd name="T39" fmla="*/ 93 h 228"/>
                <a:gd name="T40" fmla="*/ 349 w 358"/>
                <a:gd name="T41" fmla="*/ 27 h 228"/>
                <a:gd name="T42" fmla="*/ 283 w 358"/>
                <a:gd name="T43" fmla="*/ 27 h 228"/>
                <a:gd name="T44" fmla="*/ 0 w 358"/>
                <a:gd name="T45" fmla="*/ 228 h 228"/>
                <a:gd name="T46" fmla="*/ 358 w 358"/>
                <a:gd name="T4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8" h="228">
                  <a:moveTo>
                    <a:pt x="126" y="27"/>
                  </a:moveTo>
                  <a:cubicBezTo>
                    <a:pt x="72" y="27"/>
                    <a:pt x="72" y="27"/>
                    <a:pt x="72" y="27"/>
                  </a:cubicBezTo>
                  <a:cubicBezTo>
                    <a:pt x="61" y="27"/>
                    <a:pt x="51" y="37"/>
                    <a:pt x="51" y="48"/>
                  </a:cubicBezTo>
                  <a:cubicBezTo>
                    <a:pt x="51" y="59"/>
                    <a:pt x="61" y="68"/>
                    <a:pt x="72" y="6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8" y="69"/>
                    <a:pt x="127" y="78"/>
                    <a:pt x="127" y="90"/>
                  </a:cubicBezTo>
                  <a:cubicBezTo>
                    <a:pt x="127" y="101"/>
                    <a:pt x="118" y="110"/>
                    <a:pt x="107" y="110"/>
                  </a:cubicBezTo>
                  <a:cubicBezTo>
                    <a:pt x="51" y="110"/>
                    <a:pt x="51" y="110"/>
                    <a:pt x="51" y="110"/>
                  </a:cubicBezTo>
                  <a:moveTo>
                    <a:pt x="89" y="0"/>
                  </a:moveTo>
                  <a:cubicBezTo>
                    <a:pt x="89" y="138"/>
                    <a:pt x="89" y="138"/>
                    <a:pt x="89" y="138"/>
                  </a:cubicBezTo>
                  <a:moveTo>
                    <a:pt x="0" y="184"/>
                  </a:moveTo>
                  <a:cubicBezTo>
                    <a:pt x="45" y="184"/>
                    <a:pt x="45" y="184"/>
                    <a:pt x="45" y="184"/>
                  </a:cubicBezTo>
                  <a:moveTo>
                    <a:pt x="67" y="184"/>
                  </a:moveTo>
                  <a:cubicBezTo>
                    <a:pt x="112" y="184"/>
                    <a:pt x="112" y="184"/>
                    <a:pt x="112" y="184"/>
                  </a:cubicBezTo>
                  <a:moveTo>
                    <a:pt x="134" y="184"/>
                  </a:moveTo>
                  <a:cubicBezTo>
                    <a:pt x="191" y="184"/>
                    <a:pt x="191" y="184"/>
                    <a:pt x="191" y="184"/>
                  </a:cubicBezTo>
                  <a:cubicBezTo>
                    <a:pt x="349" y="27"/>
                    <a:pt x="349" y="27"/>
                    <a:pt x="349" y="27"/>
                  </a:cubicBezTo>
                  <a:moveTo>
                    <a:pt x="279" y="27"/>
                  </a:moveTo>
                  <a:cubicBezTo>
                    <a:pt x="279" y="27"/>
                    <a:pt x="279" y="27"/>
                    <a:pt x="279" y="27"/>
                  </a:cubicBezTo>
                  <a:moveTo>
                    <a:pt x="349" y="93"/>
                  </a:moveTo>
                  <a:cubicBezTo>
                    <a:pt x="349" y="27"/>
                    <a:pt x="349" y="27"/>
                    <a:pt x="349" y="27"/>
                  </a:cubicBezTo>
                  <a:cubicBezTo>
                    <a:pt x="283" y="27"/>
                    <a:pt x="283" y="27"/>
                    <a:pt x="283" y="27"/>
                  </a:cubicBezTo>
                  <a:moveTo>
                    <a:pt x="0" y="228"/>
                  </a:moveTo>
                  <a:cubicBezTo>
                    <a:pt x="358" y="228"/>
                    <a:pt x="358" y="228"/>
                    <a:pt x="358" y="228"/>
                  </a:cubicBez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0096616-21D1-43E7-8004-25024C762BF6}"/>
              </a:ext>
            </a:extLst>
          </p:cNvPr>
          <p:cNvGrpSpPr/>
          <p:nvPr/>
        </p:nvGrpSpPr>
        <p:grpSpPr>
          <a:xfrm>
            <a:off x="6362740" y="1263115"/>
            <a:ext cx="1896924" cy="2908177"/>
            <a:chOff x="6490325" y="1287947"/>
            <a:chExt cx="1934961" cy="2966492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E10F07DE-8C81-4160-9D8A-BA55E3D2CFED}"/>
                </a:ext>
              </a:extLst>
            </p:cNvPr>
            <p:cNvGrpSpPr/>
            <p:nvPr/>
          </p:nvGrpSpPr>
          <p:grpSpPr>
            <a:xfrm>
              <a:off x="6490325" y="2393810"/>
              <a:ext cx="1934961" cy="1860629"/>
              <a:chOff x="10074476" y="1328374"/>
              <a:chExt cx="1934961" cy="1860629"/>
            </a:xfrm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3EE29D1-BF82-4D9F-8B05-1B9378E9730C}"/>
                  </a:ext>
                </a:extLst>
              </p:cNvPr>
              <p:cNvSpPr/>
              <p:nvPr/>
            </p:nvSpPr>
            <p:spPr bwMode="auto">
              <a:xfrm>
                <a:off x="10074476" y="1328374"/>
                <a:ext cx="1523293" cy="609600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65" kern="0" spc="49" dirty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Workforce</a:t>
                </a:r>
              </a:p>
            </p:txBody>
          </p:sp>
          <p:sp>
            <p:nvSpPr>
              <p:cNvPr id="196" name="Text Placeholder 22">
                <a:extLst>
                  <a:ext uri="{FF2B5EF4-FFF2-40B4-BE49-F238E27FC236}">
                    <a16:creationId xmlns:a16="http://schemas.microsoft.com/office/drawing/2014/main" id="{890EBF57-41A4-4F0B-BE33-E039F6684B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59196" y="2096422"/>
                <a:ext cx="1850241" cy="1092581"/>
              </a:xfrm>
              <a:prstGeom prst="rect">
                <a:avLst/>
              </a:prstGeom>
            </p:spPr>
            <p:txBody>
              <a:bodyPr wrap="square" lIns="89630" tIns="89630" rIns="89630" bIns="89630">
                <a:spAutoFit/>
              </a:bodyPr>
              <a:lstStyle>
                <a:defPPr>
                  <a:defRPr lang="en-US"/>
                </a:defPPr>
                <a:lvl1pPr lvl="0" indent="0" algn="ctr" defTabSz="931684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 baseline="0">
                    <a:solidFill>
                      <a:srgbClr val="969696"/>
                    </a:solidFill>
                    <a:latin typeface="Segoe UI" panose="020B0502040204020203" pitchFamily="34" charset="0"/>
                    <a:ea typeface="ＭＳ Ｐゴシック" charset="0"/>
                    <a:cs typeface="Segoe UI" panose="020B0502040204020203" pitchFamily="34" charset="0"/>
                  </a:defRPr>
                </a:lvl1pPr>
                <a:lvl2pPr marL="336145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2pPr>
                <a:lvl3pPr marL="560241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3pPr>
                <a:lvl4pPr marL="784338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4pPr>
                <a:lvl5pPr marL="1008434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5pPr>
                <a:lvl6pPr marL="2514931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6pPr>
                <a:lvl7pPr marL="2972195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7pPr>
                <a:lvl8pPr marL="3429454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8pPr>
                <a:lvl9pPr marL="3886718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9pPr>
              </a:lstStyle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Employee insights</a:t>
                </a:r>
              </a:p>
              <a:p>
                <a:pPr algn="l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</a:endParaRPr>
              </a:p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HR insights</a:t>
                </a:r>
              </a:p>
              <a:p>
                <a:pPr algn="l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</a:endParaRPr>
              </a:p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Resource matching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and planning</a:t>
                </a: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C4D3EE1A-76F3-46E4-9C14-63B0A33A9E59}"/>
                  </a:ext>
                </a:extLst>
              </p:cNvPr>
              <p:cNvCxnSpPr/>
              <p:nvPr/>
            </p:nvCxnSpPr>
            <p:spPr>
              <a:xfrm>
                <a:off x="10272171" y="1927256"/>
                <a:ext cx="50940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9AA83D9-E603-4D0E-8581-507B301D83FB}"/>
                </a:ext>
              </a:extLst>
            </p:cNvPr>
            <p:cNvSpPr/>
            <p:nvPr/>
          </p:nvSpPr>
          <p:spPr bwMode="auto">
            <a:xfrm>
              <a:off x="6682107" y="1287947"/>
              <a:ext cx="1024840" cy="102484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building_6">
              <a:extLst>
                <a:ext uri="{FF2B5EF4-FFF2-40B4-BE49-F238E27FC236}">
                  <a16:creationId xmlns:a16="http://schemas.microsoft.com/office/drawing/2014/main" id="{92C88828-210E-4F91-BD09-F590E235254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97084" y="1574141"/>
              <a:ext cx="403225" cy="409575"/>
            </a:xfrm>
            <a:custGeom>
              <a:avLst/>
              <a:gdLst>
                <a:gd name="T0" fmla="*/ 200 w 254"/>
                <a:gd name="T1" fmla="*/ 258 h 258"/>
                <a:gd name="T2" fmla="*/ 55 w 254"/>
                <a:gd name="T3" fmla="*/ 44 h 258"/>
                <a:gd name="T4" fmla="*/ 200 w 254"/>
                <a:gd name="T5" fmla="*/ 44 h 258"/>
                <a:gd name="T6" fmla="*/ 55 w 254"/>
                <a:gd name="T7" fmla="*/ 72 h 258"/>
                <a:gd name="T8" fmla="*/ 0 w 254"/>
                <a:gd name="T9" fmla="*/ 258 h 258"/>
                <a:gd name="T10" fmla="*/ 21 w 254"/>
                <a:gd name="T11" fmla="*/ 102 h 258"/>
                <a:gd name="T12" fmla="*/ 21 w 254"/>
                <a:gd name="T13" fmla="*/ 128 h 258"/>
                <a:gd name="T14" fmla="*/ 21 w 254"/>
                <a:gd name="T15" fmla="*/ 155 h 258"/>
                <a:gd name="T16" fmla="*/ 21 w 254"/>
                <a:gd name="T17" fmla="*/ 182 h 258"/>
                <a:gd name="T18" fmla="*/ 21 w 254"/>
                <a:gd name="T19" fmla="*/ 209 h 258"/>
                <a:gd name="T20" fmla="*/ 200 w 254"/>
                <a:gd name="T21" fmla="*/ 258 h 258"/>
                <a:gd name="T22" fmla="*/ 254 w 254"/>
                <a:gd name="T23" fmla="*/ 72 h 258"/>
                <a:gd name="T24" fmla="*/ 234 w 254"/>
                <a:gd name="T25" fmla="*/ 102 h 258"/>
                <a:gd name="T26" fmla="*/ 234 w 254"/>
                <a:gd name="T27" fmla="*/ 128 h 258"/>
                <a:gd name="T28" fmla="*/ 234 w 254"/>
                <a:gd name="T29" fmla="*/ 155 h 258"/>
                <a:gd name="T30" fmla="*/ 234 w 254"/>
                <a:gd name="T31" fmla="*/ 182 h 258"/>
                <a:gd name="T32" fmla="*/ 234 w 254"/>
                <a:gd name="T33" fmla="*/ 209 h 258"/>
                <a:gd name="T34" fmla="*/ 96 w 254"/>
                <a:gd name="T35" fmla="*/ 71 h 258"/>
                <a:gd name="T36" fmla="*/ 87 w 254"/>
                <a:gd name="T37" fmla="*/ 66 h 258"/>
                <a:gd name="T38" fmla="*/ 96 w 254"/>
                <a:gd name="T39" fmla="*/ 76 h 258"/>
                <a:gd name="T40" fmla="*/ 132 w 254"/>
                <a:gd name="T41" fmla="*/ 71 h 258"/>
                <a:gd name="T42" fmla="*/ 122 w 254"/>
                <a:gd name="T43" fmla="*/ 66 h 258"/>
                <a:gd name="T44" fmla="*/ 132 w 254"/>
                <a:gd name="T45" fmla="*/ 76 h 258"/>
                <a:gd name="T46" fmla="*/ 168 w 254"/>
                <a:gd name="T47" fmla="*/ 71 h 258"/>
                <a:gd name="T48" fmla="*/ 158 w 254"/>
                <a:gd name="T49" fmla="*/ 66 h 258"/>
                <a:gd name="T50" fmla="*/ 168 w 254"/>
                <a:gd name="T51" fmla="*/ 76 h 258"/>
                <a:gd name="T52" fmla="*/ 96 w 254"/>
                <a:gd name="T53" fmla="*/ 109 h 258"/>
                <a:gd name="T54" fmla="*/ 87 w 254"/>
                <a:gd name="T55" fmla="*/ 104 h 258"/>
                <a:gd name="T56" fmla="*/ 96 w 254"/>
                <a:gd name="T57" fmla="*/ 114 h 258"/>
                <a:gd name="T58" fmla="*/ 132 w 254"/>
                <a:gd name="T59" fmla="*/ 109 h 258"/>
                <a:gd name="T60" fmla="*/ 122 w 254"/>
                <a:gd name="T61" fmla="*/ 104 h 258"/>
                <a:gd name="T62" fmla="*/ 132 w 254"/>
                <a:gd name="T63" fmla="*/ 114 h 258"/>
                <a:gd name="T64" fmla="*/ 168 w 254"/>
                <a:gd name="T65" fmla="*/ 109 h 258"/>
                <a:gd name="T66" fmla="*/ 158 w 254"/>
                <a:gd name="T67" fmla="*/ 104 h 258"/>
                <a:gd name="T68" fmla="*/ 168 w 254"/>
                <a:gd name="T69" fmla="*/ 114 h 258"/>
                <a:gd name="T70" fmla="*/ 96 w 254"/>
                <a:gd name="T71" fmla="*/ 147 h 258"/>
                <a:gd name="T72" fmla="*/ 87 w 254"/>
                <a:gd name="T73" fmla="*/ 142 h 258"/>
                <a:gd name="T74" fmla="*/ 96 w 254"/>
                <a:gd name="T75" fmla="*/ 152 h 258"/>
                <a:gd name="T76" fmla="*/ 132 w 254"/>
                <a:gd name="T77" fmla="*/ 147 h 258"/>
                <a:gd name="T78" fmla="*/ 122 w 254"/>
                <a:gd name="T79" fmla="*/ 142 h 258"/>
                <a:gd name="T80" fmla="*/ 132 w 254"/>
                <a:gd name="T81" fmla="*/ 152 h 258"/>
                <a:gd name="T82" fmla="*/ 168 w 254"/>
                <a:gd name="T83" fmla="*/ 147 h 258"/>
                <a:gd name="T84" fmla="*/ 158 w 254"/>
                <a:gd name="T85" fmla="*/ 142 h 258"/>
                <a:gd name="T86" fmla="*/ 168 w 254"/>
                <a:gd name="T87" fmla="*/ 152 h 258"/>
                <a:gd name="T88" fmla="*/ 96 w 254"/>
                <a:gd name="T89" fmla="*/ 185 h 258"/>
                <a:gd name="T90" fmla="*/ 87 w 254"/>
                <a:gd name="T91" fmla="*/ 180 h 258"/>
                <a:gd name="T92" fmla="*/ 96 w 254"/>
                <a:gd name="T93" fmla="*/ 190 h 258"/>
                <a:gd name="T94" fmla="*/ 132 w 254"/>
                <a:gd name="T95" fmla="*/ 186 h 258"/>
                <a:gd name="T96" fmla="*/ 122 w 254"/>
                <a:gd name="T97" fmla="*/ 180 h 258"/>
                <a:gd name="T98" fmla="*/ 132 w 254"/>
                <a:gd name="T99" fmla="*/ 190 h 258"/>
                <a:gd name="T100" fmla="*/ 168 w 254"/>
                <a:gd name="T101" fmla="*/ 184 h 258"/>
                <a:gd name="T102" fmla="*/ 158 w 254"/>
                <a:gd name="T103" fmla="*/ 180 h 258"/>
                <a:gd name="T104" fmla="*/ 168 w 254"/>
                <a:gd name="T105" fmla="*/ 190 h 258"/>
                <a:gd name="T106" fmla="*/ 163 w 254"/>
                <a:gd name="T107" fmla="*/ 258 h 258"/>
                <a:gd name="T108" fmla="*/ 92 w 254"/>
                <a:gd name="T109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" h="258">
                  <a:moveTo>
                    <a:pt x="200" y="146"/>
                  </a:moveTo>
                  <a:lnTo>
                    <a:pt x="200" y="258"/>
                  </a:lnTo>
                  <a:lnTo>
                    <a:pt x="55" y="258"/>
                  </a:lnTo>
                  <a:lnTo>
                    <a:pt x="55" y="44"/>
                  </a:lnTo>
                  <a:lnTo>
                    <a:pt x="127" y="0"/>
                  </a:lnTo>
                  <a:lnTo>
                    <a:pt x="200" y="44"/>
                  </a:lnTo>
                  <a:lnTo>
                    <a:pt x="200" y="146"/>
                  </a:lnTo>
                  <a:moveTo>
                    <a:pt x="55" y="72"/>
                  </a:moveTo>
                  <a:lnTo>
                    <a:pt x="0" y="72"/>
                  </a:lnTo>
                  <a:lnTo>
                    <a:pt x="0" y="258"/>
                  </a:lnTo>
                  <a:lnTo>
                    <a:pt x="55" y="258"/>
                  </a:lnTo>
                  <a:moveTo>
                    <a:pt x="21" y="102"/>
                  </a:moveTo>
                  <a:lnTo>
                    <a:pt x="55" y="102"/>
                  </a:lnTo>
                  <a:moveTo>
                    <a:pt x="21" y="128"/>
                  </a:moveTo>
                  <a:lnTo>
                    <a:pt x="55" y="128"/>
                  </a:lnTo>
                  <a:moveTo>
                    <a:pt x="21" y="155"/>
                  </a:moveTo>
                  <a:lnTo>
                    <a:pt x="55" y="155"/>
                  </a:lnTo>
                  <a:moveTo>
                    <a:pt x="21" y="182"/>
                  </a:moveTo>
                  <a:lnTo>
                    <a:pt x="55" y="182"/>
                  </a:lnTo>
                  <a:moveTo>
                    <a:pt x="21" y="209"/>
                  </a:moveTo>
                  <a:lnTo>
                    <a:pt x="55" y="209"/>
                  </a:lnTo>
                  <a:moveTo>
                    <a:pt x="200" y="258"/>
                  </a:moveTo>
                  <a:lnTo>
                    <a:pt x="254" y="258"/>
                  </a:lnTo>
                  <a:lnTo>
                    <a:pt x="254" y="72"/>
                  </a:lnTo>
                  <a:lnTo>
                    <a:pt x="200" y="72"/>
                  </a:lnTo>
                  <a:moveTo>
                    <a:pt x="234" y="102"/>
                  </a:moveTo>
                  <a:lnTo>
                    <a:pt x="200" y="102"/>
                  </a:lnTo>
                  <a:moveTo>
                    <a:pt x="234" y="128"/>
                  </a:moveTo>
                  <a:lnTo>
                    <a:pt x="200" y="128"/>
                  </a:lnTo>
                  <a:moveTo>
                    <a:pt x="234" y="155"/>
                  </a:moveTo>
                  <a:lnTo>
                    <a:pt x="200" y="155"/>
                  </a:lnTo>
                  <a:moveTo>
                    <a:pt x="234" y="182"/>
                  </a:moveTo>
                  <a:lnTo>
                    <a:pt x="200" y="182"/>
                  </a:lnTo>
                  <a:moveTo>
                    <a:pt x="234" y="209"/>
                  </a:moveTo>
                  <a:lnTo>
                    <a:pt x="200" y="209"/>
                  </a:lnTo>
                  <a:moveTo>
                    <a:pt x="96" y="71"/>
                  </a:moveTo>
                  <a:lnTo>
                    <a:pt x="96" y="66"/>
                  </a:lnTo>
                  <a:lnTo>
                    <a:pt x="87" y="66"/>
                  </a:lnTo>
                  <a:lnTo>
                    <a:pt x="87" y="76"/>
                  </a:lnTo>
                  <a:lnTo>
                    <a:pt x="96" y="76"/>
                  </a:lnTo>
                  <a:lnTo>
                    <a:pt x="96" y="71"/>
                  </a:lnTo>
                  <a:moveTo>
                    <a:pt x="132" y="71"/>
                  </a:moveTo>
                  <a:lnTo>
                    <a:pt x="132" y="66"/>
                  </a:lnTo>
                  <a:lnTo>
                    <a:pt x="122" y="66"/>
                  </a:lnTo>
                  <a:lnTo>
                    <a:pt x="122" y="76"/>
                  </a:lnTo>
                  <a:lnTo>
                    <a:pt x="132" y="76"/>
                  </a:lnTo>
                  <a:lnTo>
                    <a:pt x="132" y="71"/>
                  </a:lnTo>
                  <a:moveTo>
                    <a:pt x="168" y="71"/>
                  </a:moveTo>
                  <a:lnTo>
                    <a:pt x="168" y="66"/>
                  </a:lnTo>
                  <a:lnTo>
                    <a:pt x="158" y="66"/>
                  </a:lnTo>
                  <a:lnTo>
                    <a:pt x="158" y="76"/>
                  </a:lnTo>
                  <a:lnTo>
                    <a:pt x="168" y="76"/>
                  </a:lnTo>
                  <a:lnTo>
                    <a:pt x="168" y="71"/>
                  </a:lnTo>
                  <a:moveTo>
                    <a:pt x="96" y="109"/>
                  </a:moveTo>
                  <a:lnTo>
                    <a:pt x="96" y="104"/>
                  </a:lnTo>
                  <a:lnTo>
                    <a:pt x="87" y="104"/>
                  </a:lnTo>
                  <a:lnTo>
                    <a:pt x="87" y="114"/>
                  </a:lnTo>
                  <a:lnTo>
                    <a:pt x="96" y="114"/>
                  </a:lnTo>
                  <a:lnTo>
                    <a:pt x="96" y="109"/>
                  </a:lnTo>
                  <a:moveTo>
                    <a:pt x="132" y="109"/>
                  </a:moveTo>
                  <a:lnTo>
                    <a:pt x="132" y="104"/>
                  </a:lnTo>
                  <a:lnTo>
                    <a:pt x="122" y="104"/>
                  </a:lnTo>
                  <a:lnTo>
                    <a:pt x="122" y="114"/>
                  </a:lnTo>
                  <a:lnTo>
                    <a:pt x="132" y="114"/>
                  </a:lnTo>
                  <a:lnTo>
                    <a:pt x="132" y="109"/>
                  </a:lnTo>
                  <a:moveTo>
                    <a:pt x="168" y="109"/>
                  </a:moveTo>
                  <a:lnTo>
                    <a:pt x="168" y="104"/>
                  </a:lnTo>
                  <a:lnTo>
                    <a:pt x="158" y="104"/>
                  </a:lnTo>
                  <a:lnTo>
                    <a:pt x="158" y="114"/>
                  </a:lnTo>
                  <a:lnTo>
                    <a:pt x="168" y="114"/>
                  </a:lnTo>
                  <a:lnTo>
                    <a:pt x="168" y="109"/>
                  </a:lnTo>
                  <a:moveTo>
                    <a:pt x="96" y="147"/>
                  </a:moveTo>
                  <a:lnTo>
                    <a:pt x="96" y="142"/>
                  </a:lnTo>
                  <a:lnTo>
                    <a:pt x="87" y="142"/>
                  </a:lnTo>
                  <a:lnTo>
                    <a:pt x="87" y="152"/>
                  </a:lnTo>
                  <a:lnTo>
                    <a:pt x="96" y="152"/>
                  </a:lnTo>
                  <a:lnTo>
                    <a:pt x="96" y="147"/>
                  </a:lnTo>
                  <a:moveTo>
                    <a:pt x="132" y="147"/>
                  </a:moveTo>
                  <a:lnTo>
                    <a:pt x="132" y="142"/>
                  </a:lnTo>
                  <a:lnTo>
                    <a:pt x="122" y="142"/>
                  </a:lnTo>
                  <a:lnTo>
                    <a:pt x="122" y="152"/>
                  </a:lnTo>
                  <a:lnTo>
                    <a:pt x="132" y="152"/>
                  </a:lnTo>
                  <a:lnTo>
                    <a:pt x="132" y="147"/>
                  </a:lnTo>
                  <a:moveTo>
                    <a:pt x="168" y="147"/>
                  </a:moveTo>
                  <a:lnTo>
                    <a:pt x="168" y="142"/>
                  </a:lnTo>
                  <a:lnTo>
                    <a:pt x="158" y="142"/>
                  </a:lnTo>
                  <a:lnTo>
                    <a:pt x="158" y="152"/>
                  </a:lnTo>
                  <a:lnTo>
                    <a:pt x="168" y="152"/>
                  </a:lnTo>
                  <a:lnTo>
                    <a:pt x="168" y="147"/>
                  </a:lnTo>
                  <a:moveTo>
                    <a:pt x="96" y="185"/>
                  </a:moveTo>
                  <a:lnTo>
                    <a:pt x="96" y="180"/>
                  </a:lnTo>
                  <a:lnTo>
                    <a:pt x="87" y="180"/>
                  </a:lnTo>
                  <a:lnTo>
                    <a:pt x="87" y="190"/>
                  </a:lnTo>
                  <a:lnTo>
                    <a:pt x="96" y="190"/>
                  </a:lnTo>
                  <a:lnTo>
                    <a:pt x="96" y="185"/>
                  </a:lnTo>
                  <a:moveTo>
                    <a:pt x="132" y="186"/>
                  </a:moveTo>
                  <a:lnTo>
                    <a:pt x="132" y="180"/>
                  </a:lnTo>
                  <a:lnTo>
                    <a:pt x="122" y="180"/>
                  </a:lnTo>
                  <a:lnTo>
                    <a:pt x="122" y="190"/>
                  </a:lnTo>
                  <a:lnTo>
                    <a:pt x="132" y="190"/>
                  </a:lnTo>
                  <a:lnTo>
                    <a:pt x="132" y="186"/>
                  </a:lnTo>
                  <a:moveTo>
                    <a:pt x="168" y="184"/>
                  </a:moveTo>
                  <a:lnTo>
                    <a:pt x="168" y="180"/>
                  </a:lnTo>
                  <a:lnTo>
                    <a:pt x="158" y="180"/>
                  </a:lnTo>
                  <a:lnTo>
                    <a:pt x="158" y="190"/>
                  </a:lnTo>
                  <a:lnTo>
                    <a:pt x="168" y="190"/>
                  </a:lnTo>
                  <a:lnTo>
                    <a:pt x="168" y="184"/>
                  </a:lnTo>
                  <a:moveTo>
                    <a:pt x="163" y="258"/>
                  </a:moveTo>
                  <a:lnTo>
                    <a:pt x="163" y="217"/>
                  </a:lnTo>
                  <a:lnTo>
                    <a:pt x="92" y="217"/>
                  </a:lnTo>
                  <a:lnTo>
                    <a:pt x="92" y="258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32B573E-DDA1-4E41-A017-61AE2762EB2E}"/>
              </a:ext>
            </a:extLst>
          </p:cNvPr>
          <p:cNvGrpSpPr/>
          <p:nvPr/>
        </p:nvGrpSpPr>
        <p:grpSpPr>
          <a:xfrm>
            <a:off x="8366738" y="1263115"/>
            <a:ext cx="1602007" cy="2951482"/>
            <a:chOff x="8534507" y="1287947"/>
            <a:chExt cx="1634131" cy="3010665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4A6210E7-A866-4329-A096-96BB2E012EBC}"/>
                </a:ext>
              </a:extLst>
            </p:cNvPr>
            <p:cNvGrpSpPr/>
            <p:nvPr/>
          </p:nvGrpSpPr>
          <p:grpSpPr>
            <a:xfrm>
              <a:off x="8534507" y="2393810"/>
              <a:ext cx="1634131" cy="1904802"/>
              <a:chOff x="4172843" y="1328374"/>
              <a:chExt cx="1634131" cy="1904802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EC07E80-6535-4808-B153-152786111B86}"/>
                  </a:ext>
                </a:extLst>
              </p:cNvPr>
              <p:cNvSpPr/>
              <p:nvPr/>
            </p:nvSpPr>
            <p:spPr bwMode="auto">
              <a:xfrm>
                <a:off x="4172843" y="1328374"/>
                <a:ext cx="1185952" cy="609600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65" kern="0" spc="49" dirty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Service</a:t>
                </a:r>
              </a:p>
            </p:txBody>
          </p:sp>
          <p:sp>
            <p:nvSpPr>
              <p:cNvPr id="203" name="Text Placeholder 22">
                <a:extLst>
                  <a:ext uri="{FF2B5EF4-FFF2-40B4-BE49-F238E27FC236}">
                    <a16:creationId xmlns:a16="http://schemas.microsoft.com/office/drawing/2014/main" id="{D827B634-DC12-4E6C-A720-0F9A3A5EBE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7564" y="2096422"/>
                <a:ext cx="1549410" cy="1136754"/>
              </a:xfrm>
              <a:prstGeom prst="rect">
                <a:avLst/>
              </a:prstGeom>
            </p:spPr>
            <p:txBody>
              <a:bodyPr wrap="square" lIns="89630" tIns="89630" rIns="89630" bIns="89630">
                <a:spAutoFit/>
              </a:bodyPr>
              <a:lstStyle>
                <a:defPPr>
                  <a:defRPr lang="en-US"/>
                </a:defPPr>
                <a:lvl1pPr lvl="0" indent="0" algn="ctr" defTabSz="931684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 baseline="0">
                    <a:solidFill>
                      <a:srgbClr val="969696"/>
                    </a:solidFill>
                    <a:latin typeface="Segoe UI" panose="020B0502040204020203" pitchFamily="34" charset="0"/>
                    <a:ea typeface="ＭＳ Ｐゴシック" charset="0"/>
                    <a:cs typeface="Segoe UI" panose="020B0502040204020203" pitchFamily="34" charset="0"/>
                  </a:defRPr>
                </a:lvl1pPr>
                <a:lvl2pPr marL="336145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2pPr>
                <a:lvl3pPr marL="560241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3pPr>
                <a:lvl4pPr marL="784338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4pPr>
                <a:lvl5pPr marL="1008434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5pPr>
                <a:lvl6pPr marL="2514931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6pPr>
                <a:lvl7pPr marL="2972195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7pPr>
                <a:lvl8pPr marL="3429454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8pPr>
                <a:lvl9pPr marL="3886718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9pPr>
              </a:lstStyle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Intelligent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contact center</a:t>
                </a:r>
              </a:p>
              <a:p>
                <a:pPr algn="l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</a:endParaRPr>
              </a:p>
              <a:p>
                <a:pPr algn="l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Patient care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</a:rPr>
                  <a:t>and healthcare analytics</a:t>
                </a:r>
              </a:p>
            </p:txBody>
          </p: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F72DCF8F-DC90-4B82-8B06-BD5DBC56AA97}"/>
                  </a:ext>
                </a:extLst>
              </p:cNvPr>
              <p:cNvCxnSpPr/>
              <p:nvPr/>
            </p:nvCxnSpPr>
            <p:spPr>
              <a:xfrm>
                <a:off x="4370538" y="1927256"/>
                <a:ext cx="50940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5EE5B4DD-67AD-4F47-A8F7-D83F83013B51}"/>
                </a:ext>
              </a:extLst>
            </p:cNvPr>
            <p:cNvSpPr/>
            <p:nvPr/>
          </p:nvSpPr>
          <p:spPr bwMode="auto">
            <a:xfrm>
              <a:off x="8711004" y="1287947"/>
              <a:ext cx="1024840" cy="102484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1" name="people_7">
              <a:extLst>
                <a:ext uri="{FF2B5EF4-FFF2-40B4-BE49-F238E27FC236}">
                  <a16:creationId xmlns:a16="http://schemas.microsoft.com/office/drawing/2014/main" id="{6975BBB7-8B01-43DE-B091-88ADBC17A6A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032856" y="1601785"/>
              <a:ext cx="363538" cy="396875"/>
            </a:xfrm>
            <a:custGeom>
              <a:avLst/>
              <a:gdLst>
                <a:gd name="T0" fmla="*/ 26 w 316"/>
                <a:gd name="T1" fmla="*/ 200 h 345"/>
                <a:gd name="T2" fmla="*/ 85 w 316"/>
                <a:gd name="T3" fmla="*/ 141 h 345"/>
                <a:gd name="T4" fmla="*/ 144 w 316"/>
                <a:gd name="T5" fmla="*/ 200 h 345"/>
                <a:gd name="T6" fmla="*/ 85 w 316"/>
                <a:gd name="T7" fmla="*/ 259 h 345"/>
                <a:gd name="T8" fmla="*/ 26 w 316"/>
                <a:gd name="T9" fmla="*/ 200 h 345"/>
                <a:gd name="T10" fmla="*/ 172 w 316"/>
                <a:gd name="T11" fmla="*/ 345 h 345"/>
                <a:gd name="T12" fmla="*/ 86 w 316"/>
                <a:gd name="T13" fmla="*/ 259 h 345"/>
                <a:gd name="T14" fmla="*/ 0 w 316"/>
                <a:gd name="T15" fmla="*/ 345 h 345"/>
                <a:gd name="T16" fmla="*/ 229 w 316"/>
                <a:gd name="T17" fmla="*/ 118 h 345"/>
                <a:gd name="T18" fmla="*/ 288 w 316"/>
                <a:gd name="T19" fmla="*/ 59 h 345"/>
                <a:gd name="T20" fmla="*/ 229 w 316"/>
                <a:gd name="T21" fmla="*/ 0 h 345"/>
                <a:gd name="T22" fmla="*/ 170 w 316"/>
                <a:gd name="T23" fmla="*/ 59 h 345"/>
                <a:gd name="T24" fmla="*/ 229 w 316"/>
                <a:gd name="T25" fmla="*/ 118 h 345"/>
                <a:gd name="T26" fmla="*/ 316 w 316"/>
                <a:gd name="T27" fmla="*/ 204 h 345"/>
                <a:gd name="T28" fmla="*/ 230 w 316"/>
                <a:gd name="T29" fmla="*/ 118 h 345"/>
                <a:gd name="T30" fmla="*/ 144 w 316"/>
                <a:gd name="T31" fmla="*/ 20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345">
                  <a:moveTo>
                    <a:pt x="26" y="200"/>
                  </a:moveTo>
                  <a:cubicBezTo>
                    <a:pt x="26" y="167"/>
                    <a:pt x="52" y="141"/>
                    <a:pt x="85" y="141"/>
                  </a:cubicBezTo>
                  <a:cubicBezTo>
                    <a:pt x="117" y="141"/>
                    <a:pt x="144" y="167"/>
                    <a:pt x="144" y="200"/>
                  </a:cubicBezTo>
                  <a:cubicBezTo>
                    <a:pt x="144" y="233"/>
                    <a:pt x="117" y="259"/>
                    <a:pt x="85" y="259"/>
                  </a:cubicBezTo>
                  <a:cubicBezTo>
                    <a:pt x="52" y="259"/>
                    <a:pt x="26" y="233"/>
                    <a:pt x="26" y="200"/>
                  </a:cubicBezTo>
                  <a:close/>
                  <a:moveTo>
                    <a:pt x="172" y="345"/>
                  </a:moveTo>
                  <a:cubicBezTo>
                    <a:pt x="172" y="298"/>
                    <a:pt x="133" y="259"/>
                    <a:pt x="86" y="259"/>
                  </a:cubicBezTo>
                  <a:cubicBezTo>
                    <a:pt x="38" y="259"/>
                    <a:pt x="0" y="298"/>
                    <a:pt x="0" y="345"/>
                  </a:cubicBezTo>
                  <a:moveTo>
                    <a:pt x="229" y="118"/>
                  </a:moveTo>
                  <a:cubicBezTo>
                    <a:pt x="261" y="118"/>
                    <a:pt x="288" y="92"/>
                    <a:pt x="288" y="59"/>
                  </a:cubicBezTo>
                  <a:cubicBezTo>
                    <a:pt x="288" y="26"/>
                    <a:pt x="261" y="0"/>
                    <a:pt x="229" y="0"/>
                  </a:cubicBezTo>
                  <a:cubicBezTo>
                    <a:pt x="196" y="0"/>
                    <a:pt x="170" y="26"/>
                    <a:pt x="170" y="59"/>
                  </a:cubicBezTo>
                  <a:cubicBezTo>
                    <a:pt x="170" y="92"/>
                    <a:pt x="196" y="118"/>
                    <a:pt x="229" y="118"/>
                  </a:cubicBezTo>
                  <a:close/>
                  <a:moveTo>
                    <a:pt x="316" y="204"/>
                  </a:moveTo>
                  <a:cubicBezTo>
                    <a:pt x="316" y="157"/>
                    <a:pt x="277" y="118"/>
                    <a:pt x="230" y="118"/>
                  </a:cubicBezTo>
                  <a:cubicBezTo>
                    <a:pt x="182" y="118"/>
                    <a:pt x="144" y="157"/>
                    <a:pt x="144" y="204"/>
                  </a:cubicBez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3353D32-9979-4702-9DB4-D1CA915679A9}"/>
              </a:ext>
            </a:extLst>
          </p:cNvPr>
          <p:cNvGrpSpPr/>
          <p:nvPr/>
        </p:nvGrpSpPr>
        <p:grpSpPr>
          <a:xfrm>
            <a:off x="10334709" y="1263116"/>
            <a:ext cx="1347442" cy="2788617"/>
            <a:chOff x="10541940" y="1287947"/>
            <a:chExt cx="1374461" cy="2844535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BB54769-C6E7-4B35-BB6A-CA483D621D18}"/>
                </a:ext>
              </a:extLst>
            </p:cNvPr>
            <p:cNvGrpSpPr/>
            <p:nvPr/>
          </p:nvGrpSpPr>
          <p:grpSpPr>
            <a:xfrm>
              <a:off x="10541940" y="2393810"/>
              <a:ext cx="1374461" cy="1738672"/>
              <a:chOff x="2329176" y="1328374"/>
              <a:chExt cx="1374461" cy="1738672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95126B44-9CCC-494A-8B34-C52C8E481A18}"/>
                  </a:ext>
                </a:extLst>
              </p:cNvPr>
              <p:cNvSpPr/>
              <p:nvPr/>
            </p:nvSpPr>
            <p:spPr bwMode="auto">
              <a:xfrm>
                <a:off x="2329176" y="1328374"/>
                <a:ext cx="1027476" cy="609600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65" kern="0" spc="49" dirty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Sales</a:t>
                </a:r>
              </a:p>
            </p:txBody>
          </p:sp>
          <p:sp>
            <p:nvSpPr>
              <p:cNvPr id="210" name="Text Placeholder 22">
                <a:extLst>
                  <a:ext uri="{FF2B5EF4-FFF2-40B4-BE49-F238E27FC236}">
                    <a16:creationId xmlns:a16="http://schemas.microsoft.com/office/drawing/2014/main" id="{B5F8D45C-397E-4F6B-B6FC-19E5C361FE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3896" y="2096423"/>
                <a:ext cx="1289741" cy="970623"/>
              </a:xfrm>
              <a:prstGeom prst="rect">
                <a:avLst/>
              </a:prstGeom>
            </p:spPr>
            <p:txBody>
              <a:bodyPr wrap="square" lIns="89630" tIns="89630" rIns="89630" bIns="89630">
                <a:spAutoFit/>
              </a:bodyPr>
              <a:lstStyle>
                <a:defPPr>
                  <a:defRPr lang="en-US"/>
                </a:defPPr>
                <a:lvl1pPr lvl="0" indent="0" algn="ctr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baseline="0">
                    <a:solidFill>
                      <a:srgbClr val="505050"/>
                    </a:solidFill>
                    <a:latin typeface="Segoe UI Semibold" panose="020B0702040204020203" pitchFamily="34" charset="0"/>
                    <a:ea typeface="ＭＳ Ｐゴシック" charset="0"/>
                    <a:cs typeface="Segoe UI Semibold" panose="020B0702040204020203" pitchFamily="34" charset="0"/>
                  </a:defRPr>
                </a:lvl1pPr>
                <a:lvl2pPr marL="336145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2pPr>
                <a:lvl3pPr marL="560241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3pPr>
                <a:lvl4pPr marL="784338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4pPr>
                <a:lvl5pPr marL="1008434" indent="0" defTabSz="913505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Tx/>
                  <a:buNone/>
                  <a:defRPr sz="1400">
                    <a:solidFill>
                      <a:schemeClr val="tx2"/>
                    </a:solidFill>
                    <a:ea typeface="ＭＳ Ｐゴシック" charset="0"/>
                  </a:defRPr>
                </a:lvl5pPr>
                <a:lvl6pPr marL="2514931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6pPr>
                <a:lvl7pPr marL="2972195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7pPr>
                <a:lvl8pPr marL="3429454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8pPr>
                <a:lvl9pPr marL="3886718" indent="-228632" defTabSz="914523">
                  <a:spcBef>
                    <a:spcPct val="20000"/>
                  </a:spcBef>
                  <a:buFont typeface="Arial" pitchFamily="34" charset="0"/>
                  <a:buChar char="•"/>
                  <a:defRPr sz="1960"/>
                </a:lvl9pPr>
              </a:lstStyle>
              <a:p>
                <a:pPr algn="l" defTabSz="913330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Lead and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opportunity </a:t>
                </a:r>
                <a:b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scoring</a:t>
                </a:r>
              </a:p>
              <a:p>
                <a:pPr algn="l" defTabSz="913330"/>
                <a:endParaRPr lang="en-US" sz="490" dirty="0">
                  <a:gradFill>
                    <a:gsLst>
                      <a:gs pos="0">
                        <a:schemeClr val="tx1"/>
                      </a:gs>
                      <a:gs pos="74000">
                        <a:schemeClr val="tx1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l" defTabSz="913330"/>
                <a:r>
                  <a:rPr lang="en-US" sz="1176" dirty="0">
                    <a:gradFill>
                      <a:gsLst>
                        <a:gs pos="0">
                          <a:schemeClr val="tx1"/>
                        </a:gs>
                        <a:gs pos="74000">
                          <a:schemeClr val="tx1"/>
                        </a:gs>
                      </a:gsLst>
                      <a:lin ang="5400000" scaled="1"/>
                    </a:gradFill>
                    <a:latin typeface="Segoe UI" panose="020B0502040204020203" pitchFamily="34" charset="0"/>
                    <a:cs typeface="Segoe UI" panose="020B0502040204020203" pitchFamily="34" charset="0"/>
                  </a:rPr>
                  <a:t>Sales insights</a:t>
                </a:r>
              </a:p>
            </p:txBody>
          </p: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55FBC6E6-25EF-4527-A93D-3B37362FFDCC}"/>
                  </a:ext>
                </a:extLst>
              </p:cNvPr>
              <p:cNvCxnSpPr/>
              <p:nvPr/>
            </p:nvCxnSpPr>
            <p:spPr>
              <a:xfrm>
                <a:off x="2526871" y="1927256"/>
                <a:ext cx="509407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42C955E5-6534-4AE5-8CDA-B84951E06BB8}"/>
                </a:ext>
              </a:extLst>
            </p:cNvPr>
            <p:cNvSpPr/>
            <p:nvPr/>
          </p:nvSpPr>
          <p:spPr bwMode="auto">
            <a:xfrm>
              <a:off x="10739901" y="1287947"/>
              <a:ext cx="1024840" cy="102484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8" name="shopping cart">
              <a:extLst>
                <a:ext uri="{FF2B5EF4-FFF2-40B4-BE49-F238E27FC236}">
                  <a16:creationId xmlns:a16="http://schemas.microsoft.com/office/drawing/2014/main" id="{2F8D71F5-F509-48C3-BFFA-E7484D688D9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067206" y="1635202"/>
              <a:ext cx="438842" cy="358636"/>
            </a:xfrm>
            <a:custGeom>
              <a:avLst/>
              <a:gdLst>
                <a:gd name="T0" fmla="*/ 149 w 278"/>
                <a:gd name="T1" fmla="*/ 215 h 228"/>
                <a:gd name="T2" fmla="*/ 163 w 278"/>
                <a:gd name="T3" fmla="*/ 201 h 228"/>
                <a:gd name="T4" fmla="*/ 177 w 278"/>
                <a:gd name="T5" fmla="*/ 215 h 228"/>
                <a:gd name="T6" fmla="*/ 163 w 278"/>
                <a:gd name="T7" fmla="*/ 228 h 228"/>
                <a:gd name="T8" fmla="*/ 149 w 278"/>
                <a:gd name="T9" fmla="*/ 215 h 228"/>
                <a:gd name="T10" fmla="*/ 31 w 278"/>
                <a:gd name="T11" fmla="*/ 215 h 228"/>
                <a:gd name="T12" fmla="*/ 45 w 278"/>
                <a:gd name="T13" fmla="*/ 228 h 228"/>
                <a:gd name="T14" fmla="*/ 58 w 278"/>
                <a:gd name="T15" fmla="*/ 215 h 228"/>
                <a:gd name="T16" fmla="*/ 45 w 278"/>
                <a:gd name="T17" fmla="*/ 201 h 228"/>
                <a:gd name="T18" fmla="*/ 31 w 278"/>
                <a:gd name="T19" fmla="*/ 215 h 228"/>
                <a:gd name="T20" fmla="*/ 16 w 278"/>
                <a:gd name="T21" fmla="*/ 181 h 228"/>
                <a:gd name="T22" fmla="*/ 184 w 278"/>
                <a:gd name="T23" fmla="*/ 181 h 228"/>
                <a:gd name="T24" fmla="*/ 228 w 278"/>
                <a:gd name="T25" fmla="*/ 0 h 228"/>
                <a:gd name="T26" fmla="*/ 278 w 278"/>
                <a:gd name="T27" fmla="*/ 0 h 228"/>
                <a:gd name="T28" fmla="*/ 221 w 278"/>
                <a:gd name="T29" fmla="*/ 28 h 228"/>
                <a:gd name="T30" fmla="*/ 0 w 278"/>
                <a:gd name="T31" fmla="*/ 28 h 228"/>
                <a:gd name="T32" fmla="*/ 26 w 278"/>
                <a:gd name="T33" fmla="*/ 137 h 228"/>
                <a:gd name="T34" fmla="*/ 194 w 278"/>
                <a:gd name="T35" fmla="*/ 13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28">
                  <a:moveTo>
                    <a:pt x="149" y="215"/>
                  </a:moveTo>
                  <a:cubicBezTo>
                    <a:pt x="149" y="207"/>
                    <a:pt x="156" y="201"/>
                    <a:pt x="163" y="201"/>
                  </a:cubicBezTo>
                  <a:cubicBezTo>
                    <a:pt x="171" y="201"/>
                    <a:pt x="177" y="207"/>
                    <a:pt x="177" y="215"/>
                  </a:cubicBezTo>
                  <a:cubicBezTo>
                    <a:pt x="177" y="222"/>
                    <a:pt x="171" y="228"/>
                    <a:pt x="163" y="228"/>
                  </a:cubicBezTo>
                  <a:cubicBezTo>
                    <a:pt x="156" y="228"/>
                    <a:pt x="149" y="222"/>
                    <a:pt x="149" y="215"/>
                  </a:cubicBezTo>
                  <a:close/>
                  <a:moveTo>
                    <a:pt x="31" y="215"/>
                  </a:moveTo>
                  <a:cubicBezTo>
                    <a:pt x="31" y="222"/>
                    <a:pt x="37" y="228"/>
                    <a:pt x="45" y="228"/>
                  </a:cubicBezTo>
                  <a:cubicBezTo>
                    <a:pt x="52" y="228"/>
                    <a:pt x="58" y="222"/>
                    <a:pt x="58" y="215"/>
                  </a:cubicBezTo>
                  <a:cubicBezTo>
                    <a:pt x="58" y="207"/>
                    <a:pt x="52" y="201"/>
                    <a:pt x="45" y="201"/>
                  </a:cubicBezTo>
                  <a:cubicBezTo>
                    <a:pt x="37" y="201"/>
                    <a:pt x="31" y="207"/>
                    <a:pt x="31" y="215"/>
                  </a:cubicBezTo>
                  <a:close/>
                  <a:moveTo>
                    <a:pt x="16" y="181"/>
                  </a:moveTo>
                  <a:cubicBezTo>
                    <a:pt x="184" y="181"/>
                    <a:pt x="184" y="181"/>
                    <a:pt x="184" y="18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78" y="0"/>
                    <a:pt x="278" y="0"/>
                    <a:pt x="278" y="0"/>
                  </a:cubicBezTo>
                  <a:moveTo>
                    <a:pt x="221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194" y="137"/>
                    <a:pt x="194" y="137"/>
                    <a:pt x="194" y="137"/>
                  </a:cubicBez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</p:grpSp>
      <p:sp>
        <p:nvSpPr>
          <p:cNvPr id="212" name="Title 3">
            <a:extLst>
              <a:ext uri="{FF2B5EF4-FFF2-40B4-BE49-F238E27FC236}">
                <a16:creationId xmlns:a16="http://schemas.microsoft.com/office/drawing/2014/main" id="{A692E3AA-D42B-4860-8F6E-B9D16D8BC83C}"/>
              </a:ext>
            </a:extLst>
          </p:cNvPr>
          <p:cNvSpPr txBox="1">
            <a:spLocks/>
          </p:cNvSpPr>
          <p:nvPr/>
        </p:nvSpPr>
        <p:spPr>
          <a:xfrm>
            <a:off x="283464" y="256032"/>
            <a:ext cx="11655840" cy="596496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rgbClr val="0078D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Business analytics Solutions</a:t>
            </a:r>
          </a:p>
        </p:txBody>
      </p:sp>
    </p:spTree>
    <p:extLst>
      <p:ext uri="{BB962C8B-B14F-4D97-AF65-F5344CB8AC3E}">
        <p14:creationId xmlns:p14="http://schemas.microsoft.com/office/powerpoint/2010/main" val="11654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BA4A41-8C96-45A2-9447-06BA64B89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" y="-2"/>
            <a:ext cx="12186682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758A99-E09D-4CA7-8611-4948B81BA300}"/>
              </a:ext>
            </a:extLst>
          </p:cNvPr>
          <p:cNvSpPr/>
          <p:nvPr/>
        </p:nvSpPr>
        <p:spPr bwMode="auto">
          <a:xfrm>
            <a:off x="0" y="-2"/>
            <a:ext cx="12191999" cy="685800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C75F2-8637-42B7-9C15-E10E274160F2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BA5CDA-2A82-42A4-822E-611A72B7816A}"/>
              </a:ext>
            </a:extLst>
          </p:cNvPr>
          <p:cNvSpPr/>
          <p:nvPr/>
        </p:nvSpPr>
        <p:spPr>
          <a:xfrm>
            <a:off x="4375106" y="1754831"/>
            <a:ext cx="3471636" cy="3471634"/>
          </a:xfrm>
          <a:prstGeom prst="ellipse">
            <a:avLst/>
          </a:prstGeom>
          <a:solidFill>
            <a:schemeClr val="bg1">
              <a:alpha val="90000"/>
            </a:schemeClr>
          </a:solidFill>
          <a:ln w="19050">
            <a:solidFill>
              <a:srgbClr val="007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Today, 80% of </a:t>
            </a:r>
            <a:b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</a:b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organizations </a:t>
            </a:r>
            <a:b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</a:br>
            <a:r>
              <a:rPr lang="en-US" spc="170" dirty="0">
                <a:solidFill>
                  <a:srgbClr val="0078D7"/>
                </a:solidFill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struggle with</a:t>
            </a:r>
            <a:r>
              <a:rPr kumimoji="0" lang="en-US" sz="1800" b="0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 cloud </a:t>
            </a:r>
            <a:br>
              <a:rPr kumimoji="0" lang="en-US" sz="1800" b="0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</a:br>
            <a:r>
              <a:rPr kumimoji="0" lang="en-US" sz="1800" b="0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or </a:t>
            </a:r>
            <a:r>
              <a:rPr lang="en-US" spc="170" dirty="0">
                <a:solidFill>
                  <a:srgbClr val="0078D7"/>
                </a:solidFill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o</a:t>
            </a:r>
            <a:r>
              <a:rPr kumimoji="0" lang="en-US" sz="1800" b="0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n-</a:t>
            </a:r>
            <a:r>
              <a:rPr lang="en-US" spc="170" noProof="0" dirty="0">
                <a:solidFill>
                  <a:srgbClr val="0078D7"/>
                </a:solidFill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p</a:t>
            </a:r>
            <a:r>
              <a:rPr lang="en-US" spc="170" dirty="0">
                <a:solidFill>
                  <a:srgbClr val="0078D7"/>
                </a:solidFill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remises decision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strategies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96E012-AC4F-4378-A627-593289A883CB}"/>
              </a:ext>
            </a:extLst>
          </p:cNvPr>
          <p:cNvSpPr/>
          <p:nvPr/>
        </p:nvSpPr>
        <p:spPr>
          <a:xfrm>
            <a:off x="8276862" y="1761918"/>
            <a:ext cx="3471636" cy="3471634"/>
          </a:xfrm>
          <a:prstGeom prst="ellipse">
            <a:avLst/>
          </a:prstGeom>
          <a:solidFill>
            <a:schemeClr val="bg1">
              <a:alpha val="90000"/>
            </a:schemeClr>
          </a:solidFill>
          <a:ln w="19050">
            <a:solidFill>
              <a:srgbClr val="007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AI investment </a:t>
            </a:r>
            <a:br>
              <a:rPr kumimoji="0" lang="en-US" sz="1800" b="0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</a:br>
            <a:r>
              <a:rPr kumimoji="0" lang="en-US" sz="1800" b="0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increased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300% in 2018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B3FCE9-4095-4681-B43F-7EF14C9DAE83}"/>
              </a:ext>
            </a:extLst>
          </p:cNvPr>
          <p:cNvSpPr/>
          <p:nvPr/>
        </p:nvSpPr>
        <p:spPr>
          <a:xfrm>
            <a:off x="446722" y="1761919"/>
            <a:ext cx="3471636" cy="3471634"/>
          </a:xfrm>
          <a:prstGeom prst="ellipse">
            <a:avLst/>
          </a:prstGeom>
          <a:solidFill>
            <a:schemeClr val="bg1">
              <a:alpha val="90000"/>
            </a:schemeClr>
          </a:solidFill>
          <a:ln w="19050">
            <a:solidFill>
              <a:srgbClr val="007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Data will grow to</a:t>
            </a:r>
            <a:br>
              <a:rPr kumimoji="0" lang="en-US" sz="1800" b="0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</a:b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 panose="020B0502040204020203" pitchFamily="34" charset="0"/>
                <a:ea typeface="Segoe UI" charset="0"/>
                <a:cs typeface="Segoe UI Light" panose="020B0502040204020203" pitchFamily="34" charset="0"/>
              </a:rPr>
              <a:t>44 ZB in 2020 </a:t>
            </a:r>
          </a:p>
        </p:txBody>
      </p:sp>
    </p:spTree>
    <p:extLst>
      <p:ext uri="{BB962C8B-B14F-4D97-AF65-F5344CB8AC3E}">
        <p14:creationId xmlns:p14="http://schemas.microsoft.com/office/powerpoint/2010/main" val="4259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602E0C-A816-4247-AB4A-BC2402E818B3}"/>
              </a:ext>
            </a:extLst>
          </p:cNvPr>
          <p:cNvSpPr/>
          <p:nvPr/>
        </p:nvSpPr>
        <p:spPr>
          <a:xfrm>
            <a:off x="9437298" y="5434642"/>
            <a:ext cx="2487782" cy="12134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AC95CB-FD2C-45B1-8C79-0612F40CCE8A}"/>
              </a:ext>
            </a:extLst>
          </p:cNvPr>
          <p:cNvSpPr/>
          <p:nvPr/>
        </p:nvSpPr>
        <p:spPr bwMode="auto">
          <a:xfrm>
            <a:off x="0" y="1"/>
            <a:ext cx="12192000" cy="2244322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9439BD-37B4-44D5-AC92-BA21E92D0275}"/>
              </a:ext>
            </a:extLst>
          </p:cNvPr>
          <p:cNvSpPr txBox="1">
            <a:spLocks/>
          </p:cNvSpPr>
          <p:nvPr/>
        </p:nvSpPr>
        <p:spPr>
          <a:xfrm>
            <a:off x="269240" y="753215"/>
            <a:ext cx="11655840" cy="7378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pPr defTabSz="914367">
              <a:lnSpc>
                <a:spcPct val="100000"/>
              </a:lnSpc>
              <a:defRPr/>
            </a:pPr>
            <a:r>
              <a:rPr lang="en-US" sz="2400" dirty="0">
                <a:solidFill>
                  <a:schemeClr val="bg1"/>
                </a:solidFill>
              </a:rPr>
              <a:t>Predictive Analytics and ROI: Lessons from IDC’s Financial Impact Study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DCE16A-4ACA-43F8-BCB3-12506A1937A6}"/>
              </a:ext>
            </a:extLst>
          </p:cNvPr>
          <p:cNvGrpSpPr/>
          <p:nvPr/>
        </p:nvGrpSpPr>
        <p:grpSpPr>
          <a:xfrm>
            <a:off x="8870526" y="3179074"/>
            <a:ext cx="2721160" cy="2716130"/>
            <a:chOff x="7683653" y="2784517"/>
            <a:chExt cx="2189264" cy="27161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3874E2-817D-43FB-977D-AFA517977AD2}"/>
                </a:ext>
              </a:extLst>
            </p:cNvPr>
            <p:cNvSpPr txBox="1"/>
            <p:nvPr/>
          </p:nvSpPr>
          <p:spPr>
            <a:xfrm>
              <a:off x="7683653" y="4577317"/>
              <a:ext cx="2189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dirty="0">
                  <a:solidFill>
                    <a:srgbClr val="505050"/>
                  </a:solidFill>
                  <a:latin typeface="Segoe UI" charset="0"/>
                  <a:ea typeface="Segoe UI" charset="0"/>
                  <a:cs typeface="Segoe UI" charset="0"/>
                </a:rPr>
                <a:t>Provides Businesses with an average of </a:t>
              </a:r>
              <a:r>
                <a:rPr lang="en-US" b="1" dirty="0">
                  <a:solidFill>
                    <a:srgbClr val="505050"/>
                  </a:solidFill>
                  <a:highlight>
                    <a:srgbClr val="FFFF00"/>
                  </a:highlight>
                  <a:latin typeface="Segoe UI" charset="0"/>
                  <a:ea typeface="Segoe UI" charset="0"/>
                  <a:cs typeface="Segoe UI" charset="0"/>
                </a:rPr>
                <a:t>145%</a:t>
              </a:r>
              <a:r>
                <a:rPr lang="en-US" dirty="0">
                  <a:solidFill>
                    <a:srgbClr val="505050"/>
                  </a:solidFill>
                  <a:highlight>
                    <a:srgbClr val="FFFF00"/>
                  </a:highlight>
                  <a:latin typeface="Segoe UI" charset="0"/>
                  <a:ea typeface="Segoe UI" charset="0"/>
                  <a:cs typeface="Segoe UI" charset="0"/>
                </a:rPr>
                <a:t> Return on Investment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E363AC-E613-4EE7-96A8-67164126278D}"/>
                </a:ext>
              </a:extLst>
            </p:cNvPr>
            <p:cNvSpPr txBox="1"/>
            <p:nvPr/>
          </p:nvSpPr>
          <p:spPr>
            <a:xfrm>
              <a:off x="7787727" y="2784517"/>
              <a:ext cx="181349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charset="0"/>
                  <a:ea typeface="Segoe UI Semibold" charset="0"/>
                  <a:cs typeface="Segoe UI Semibold" charset="0"/>
                </a:rPr>
                <a:t>Business Intelligence + Predictive Modeling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EB880B-5280-46EA-A365-D9F4767FE620}"/>
              </a:ext>
            </a:extLst>
          </p:cNvPr>
          <p:cNvGrpSpPr/>
          <p:nvPr/>
        </p:nvGrpSpPr>
        <p:grpSpPr>
          <a:xfrm>
            <a:off x="469731" y="3371992"/>
            <a:ext cx="2721160" cy="2330293"/>
            <a:chOff x="7599843" y="2784517"/>
            <a:chExt cx="2189264" cy="20517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2EEF82-1D29-4F61-A991-EDD657B3BADF}"/>
                </a:ext>
              </a:extLst>
            </p:cNvPr>
            <p:cNvSpPr txBox="1"/>
            <p:nvPr/>
          </p:nvSpPr>
          <p:spPr>
            <a:xfrm>
              <a:off x="7599843" y="4023314"/>
              <a:ext cx="2189264" cy="812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dirty="0">
                  <a:solidFill>
                    <a:srgbClr val="505050"/>
                  </a:solidFill>
                  <a:latin typeface="Segoe UI" charset="0"/>
                  <a:ea typeface="Segoe UI" charset="0"/>
                  <a:cs typeface="Segoe UI" charset="0"/>
                </a:rPr>
                <a:t>Provides Businesses with an average of </a:t>
              </a:r>
              <a:r>
                <a:rPr lang="en-US" b="1" dirty="0">
                  <a:solidFill>
                    <a:srgbClr val="505050"/>
                  </a:solidFill>
                  <a:highlight>
                    <a:srgbClr val="FFFF00"/>
                  </a:highlight>
                  <a:latin typeface="Segoe UI" charset="0"/>
                  <a:ea typeface="Segoe UI" charset="0"/>
                  <a:cs typeface="Segoe UI" charset="0"/>
                </a:rPr>
                <a:t>89%</a:t>
              </a:r>
              <a:r>
                <a:rPr lang="en-US" dirty="0">
                  <a:solidFill>
                    <a:srgbClr val="505050"/>
                  </a:solidFill>
                  <a:highlight>
                    <a:srgbClr val="FFFF00"/>
                  </a:highlight>
                  <a:latin typeface="Segoe UI" charset="0"/>
                  <a:ea typeface="Segoe UI" charset="0"/>
                  <a:cs typeface="Segoe UI" charset="0"/>
                </a:rPr>
                <a:t> Return on Investment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105EEC-8E6D-4BCD-AF38-324A64C6D5C5}"/>
                </a:ext>
              </a:extLst>
            </p:cNvPr>
            <p:cNvSpPr txBox="1"/>
            <p:nvPr/>
          </p:nvSpPr>
          <p:spPr>
            <a:xfrm>
              <a:off x="7787727" y="2784517"/>
              <a:ext cx="18134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srgbClr val="0078D7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Business Intelligence</a:t>
              </a:r>
            </a:p>
            <a:p>
              <a:pPr lvl="0" algn="ctr">
                <a:defRPr/>
              </a:pPr>
              <a:r>
                <a:rPr lang="en-US" sz="2800" b="1" dirty="0">
                  <a:solidFill>
                    <a:srgbClr val="0078D7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Alone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D91354D-86C9-44F8-BA24-E8E872CB6645}"/>
              </a:ext>
            </a:extLst>
          </p:cNvPr>
          <p:cNvSpPr/>
          <p:nvPr/>
        </p:nvSpPr>
        <p:spPr bwMode="auto">
          <a:xfrm>
            <a:off x="269240" y="2980344"/>
            <a:ext cx="3122142" cy="3113590"/>
          </a:xfrm>
          <a:prstGeom prst="rect">
            <a:avLst/>
          </a:prstGeom>
          <a:noFill/>
          <a:ln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92208-855B-4E8B-AC29-8AE0F5CBBA3E}"/>
              </a:ext>
            </a:extLst>
          </p:cNvPr>
          <p:cNvSpPr/>
          <p:nvPr/>
        </p:nvSpPr>
        <p:spPr bwMode="auto">
          <a:xfrm>
            <a:off x="8670035" y="2980344"/>
            <a:ext cx="3122142" cy="3113590"/>
          </a:xfrm>
          <a:prstGeom prst="rect">
            <a:avLst/>
          </a:prstGeom>
          <a:noFill/>
          <a:ln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441E49-A5C7-4591-8806-125F3D2081A2}"/>
              </a:ext>
            </a:extLst>
          </p:cNvPr>
          <p:cNvSpPr/>
          <p:nvPr/>
        </p:nvSpPr>
        <p:spPr>
          <a:xfrm>
            <a:off x="3474812" y="2638778"/>
            <a:ext cx="5141441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</a:rPr>
              <a:t>Both predictive and non-predictive projects yielded high median ROI, 145% and 89%, respectively.</a:t>
            </a:r>
          </a:p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</a:rPr>
              <a:t>The major benefits of business analytics projects that employed predictive analytics centered on business process enhancement, especially improving the quality of operational decisions.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05050"/>
                </a:solidFill>
              </a:rPr>
              <a:t>Predictive analytics projects required higher investment levels and yielded significantly higher overall returns over five years</a:t>
            </a:r>
            <a:r>
              <a:rPr lang="en-US" sz="1600" dirty="0">
                <a:solidFill>
                  <a:srgbClr val="505050"/>
                </a:solidFill>
              </a:rPr>
              <a:t>, implying that these projects tackled problems of greater scope and complexity.</a:t>
            </a:r>
          </a:p>
          <a:p>
            <a:endParaRPr lang="en-US" sz="1600" dirty="0">
              <a:solidFill>
                <a:srgbClr val="505050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05050"/>
                </a:solidFill>
                <a:highlight>
                  <a:srgbClr val="FFFF00"/>
                </a:highlight>
              </a:rPr>
              <a:t>Working with Pragmatic Works will allow you to cut the delta (~56%)</a:t>
            </a:r>
          </a:p>
        </p:txBody>
      </p:sp>
    </p:spTree>
    <p:extLst>
      <p:ext uri="{BB962C8B-B14F-4D97-AF65-F5344CB8AC3E}">
        <p14:creationId xmlns:p14="http://schemas.microsoft.com/office/powerpoint/2010/main" val="1765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54ABA09-3745-453A-9C69-E128CB230BAE}"/>
              </a:ext>
            </a:extLst>
          </p:cNvPr>
          <p:cNvSpPr/>
          <p:nvPr/>
        </p:nvSpPr>
        <p:spPr>
          <a:xfrm>
            <a:off x="768742" y="463038"/>
            <a:ext cx="1252668" cy="20764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_2">
            <a:extLst>
              <a:ext uri="{FF2B5EF4-FFF2-40B4-BE49-F238E27FC236}">
                <a16:creationId xmlns:a16="http://schemas.microsoft.com/office/drawing/2014/main" id="{FD069DF6-45E2-4934-AE43-EA4562DCB9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313541" y="3277660"/>
            <a:ext cx="417571" cy="632176"/>
          </a:xfrm>
          <a:custGeom>
            <a:avLst/>
            <a:gdLst>
              <a:gd name="T0" fmla="*/ 166 w 190"/>
              <a:gd name="T1" fmla="*/ 160 h 338"/>
              <a:gd name="T2" fmla="*/ 143 w 190"/>
              <a:gd name="T3" fmla="*/ 222 h 338"/>
              <a:gd name="T4" fmla="*/ 46 w 190"/>
              <a:gd name="T5" fmla="*/ 222 h 338"/>
              <a:gd name="T6" fmla="*/ 26 w 190"/>
              <a:gd name="T7" fmla="*/ 164 h 338"/>
              <a:gd name="T8" fmla="*/ 20 w 190"/>
              <a:gd name="T9" fmla="*/ 155 h 338"/>
              <a:gd name="T10" fmla="*/ 0 w 190"/>
              <a:gd name="T11" fmla="*/ 95 h 338"/>
              <a:gd name="T12" fmla="*/ 95 w 190"/>
              <a:gd name="T13" fmla="*/ 0 h 338"/>
              <a:gd name="T14" fmla="*/ 190 w 190"/>
              <a:gd name="T15" fmla="*/ 95 h 338"/>
              <a:gd name="T16" fmla="*/ 170 w 190"/>
              <a:gd name="T17" fmla="*/ 153 h 338"/>
              <a:gd name="T18" fmla="*/ 166 w 190"/>
              <a:gd name="T19" fmla="*/ 160 h 338"/>
              <a:gd name="T20" fmla="*/ 46 w 190"/>
              <a:gd name="T21" fmla="*/ 264 h 338"/>
              <a:gd name="T22" fmla="*/ 143 w 190"/>
              <a:gd name="T23" fmla="*/ 264 h 338"/>
              <a:gd name="T24" fmla="*/ 46 w 190"/>
              <a:gd name="T25" fmla="*/ 302 h 338"/>
              <a:gd name="T26" fmla="*/ 143 w 190"/>
              <a:gd name="T27" fmla="*/ 302 h 338"/>
              <a:gd name="T28" fmla="*/ 58 w 190"/>
              <a:gd name="T29" fmla="*/ 338 h 338"/>
              <a:gd name="T30" fmla="*/ 132 w 190"/>
              <a:gd name="T31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0" h="338">
                <a:moveTo>
                  <a:pt x="166" y="160"/>
                </a:moveTo>
                <a:cubicBezTo>
                  <a:pt x="144" y="194"/>
                  <a:pt x="143" y="222"/>
                  <a:pt x="143" y="222"/>
                </a:cubicBezTo>
                <a:cubicBezTo>
                  <a:pt x="46" y="222"/>
                  <a:pt x="46" y="222"/>
                  <a:pt x="46" y="222"/>
                </a:cubicBezTo>
                <a:cubicBezTo>
                  <a:pt x="48" y="205"/>
                  <a:pt x="26" y="164"/>
                  <a:pt x="26" y="164"/>
                </a:cubicBezTo>
                <a:cubicBezTo>
                  <a:pt x="20" y="155"/>
                  <a:pt x="20" y="155"/>
                  <a:pt x="20" y="155"/>
                </a:cubicBezTo>
                <a:cubicBezTo>
                  <a:pt x="6" y="138"/>
                  <a:pt x="0" y="119"/>
                  <a:pt x="0" y="95"/>
                </a:cubicBezTo>
                <a:cubicBezTo>
                  <a:pt x="0" y="42"/>
                  <a:pt x="42" y="0"/>
                  <a:pt x="95" y="0"/>
                </a:cubicBezTo>
                <a:cubicBezTo>
                  <a:pt x="148" y="0"/>
                  <a:pt x="190" y="42"/>
                  <a:pt x="190" y="95"/>
                </a:cubicBezTo>
                <a:cubicBezTo>
                  <a:pt x="190" y="119"/>
                  <a:pt x="184" y="137"/>
                  <a:pt x="170" y="153"/>
                </a:cubicBezTo>
                <a:lnTo>
                  <a:pt x="166" y="160"/>
                </a:lnTo>
                <a:close/>
                <a:moveTo>
                  <a:pt x="46" y="264"/>
                </a:moveTo>
                <a:cubicBezTo>
                  <a:pt x="143" y="264"/>
                  <a:pt x="143" y="264"/>
                  <a:pt x="143" y="264"/>
                </a:cubicBezTo>
                <a:moveTo>
                  <a:pt x="46" y="302"/>
                </a:moveTo>
                <a:cubicBezTo>
                  <a:pt x="143" y="302"/>
                  <a:pt x="143" y="302"/>
                  <a:pt x="143" y="302"/>
                </a:cubicBezTo>
                <a:moveTo>
                  <a:pt x="58" y="338"/>
                </a:moveTo>
                <a:cubicBezTo>
                  <a:pt x="132" y="338"/>
                  <a:pt x="132" y="338"/>
                  <a:pt x="132" y="338"/>
                </a:cubicBezTo>
              </a:path>
            </a:pathLst>
          </a:custGeom>
          <a:noFill/>
          <a:ln w="3175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01429AE-D7DC-4413-9155-0F87B9309EC9}"/>
              </a:ext>
            </a:extLst>
          </p:cNvPr>
          <p:cNvSpPr txBox="1">
            <a:spLocks/>
          </p:cNvSpPr>
          <p:nvPr/>
        </p:nvSpPr>
        <p:spPr>
          <a:xfrm>
            <a:off x="283464" y="256032"/>
            <a:ext cx="11655840" cy="596496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800" dirty="0">
                <a:solidFill>
                  <a:srgbClr val="0078D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Insights is a Journey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FAB31-FCCA-4983-B043-AC8D1C24722E}"/>
              </a:ext>
            </a:extLst>
          </p:cNvPr>
          <p:cNvGrpSpPr/>
          <p:nvPr/>
        </p:nvGrpSpPr>
        <p:grpSpPr>
          <a:xfrm>
            <a:off x="4058732" y="2919840"/>
            <a:ext cx="1782918" cy="1521510"/>
            <a:chOff x="5061285" y="2537516"/>
            <a:chExt cx="1855400" cy="1856779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EDBA4C-A56F-48F0-A3E9-44F38BF8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1285" y="2594497"/>
              <a:ext cx="1785294" cy="904130"/>
            </a:xfrm>
            <a:custGeom>
              <a:avLst/>
              <a:gdLst>
                <a:gd name="T0" fmla="*/ 8 w 736"/>
                <a:gd name="T1" fmla="*/ 372 h 372"/>
                <a:gd name="T2" fmla="*/ 0 w 736"/>
                <a:gd name="T3" fmla="*/ 370 h 372"/>
                <a:gd name="T4" fmla="*/ 29 w 736"/>
                <a:gd name="T5" fmla="*/ 260 h 372"/>
                <a:gd name="T6" fmla="*/ 161 w 736"/>
                <a:gd name="T7" fmla="*/ 74 h 372"/>
                <a:gd name="T8" fmla="*/ 382 w 736"/>
                <a:gd name="T9" fmla="*/ 0 h 372"/>
                <a:gd name="T10" fmla="*/ 604 w 736"/>
                <a:gd name="T11" fmla="*/ 74 h 372"/>
                <a:gd name="T12" fmla="*/ 736 w 736"/>
                <a:gd name="T13" fmla="*/ 261 h 372"/>
                <a:gd name="T14" fmla="*/ 732 w 736"/>
                <a:gd name="T15" fmla="*/ 275 h 372"/>
                <a:gd name="T16" fmla="*/ 729 w 736"/>
                <a:gd name="T17" fmla="*/ 263 h 372"/>
                <a:gd name="T18" fmla="*/ 382 w 736"/>
                <a:gd name="T19" fmla="*/ 8 h 372"/>
                <a:gd name="T20" fmla="*/ 36 w 736"/>
                <a:gd name="T21" fmla="*/ 263 h 372"/>
                <a:gd name="T22" fmla="*/ 8 w 736"/>
                <a:gd name="T2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6" h="372">
                  <a:moveTo>
                    <a:pt x="8" y="372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0" y="369"/>
                    <a:pt x="18" y="295"/>
                    <a:pt x="29" y="260"/>
                  </a:cubicBezTo>
                  <a:cubicBezTo>
                    <a:pt x="52" y="187"/>
                    <a:pt x="99" y="120"/>
                    <a:pt x="161" y="74"/>
                  </a:cubicBezTo>
                  <a:cubicBezTo>
                    <a:pt x="225" y="26"/>
                    <a:pt x="302" y="0"/>
                    <a:pt x="382" y="0"/>
                  </a:cubicBezTo>
                  <a:cubicBezTo>
                    <a:pt x="463" y="0"/>
                    <a:pt x="540" y="26"/>
                    <a:pt x="604" y="74"/>
                  </a:cubicBezTo>
                  <a:cubicBezTo>
                    <a:pt x="666" y="120"/>
                    <a:pt x="713" y="187"/>
                    <a:pt x="736" y="261"/>
                  </a:cubicBezTo>
                  <a:cubicBezTo>
                    <a:pt x="732" y="275"/>
                    <a:pt x="732" y="275"/>
                    <a:pt x="732" y="275"/>
                  </a:cubicBezTo>
                  <a:cubicBezTo>
                    <a:pt x="729" y="263"/>
                    <a:pt x="729" y="263"/>
                    <a:pt x="729" y="263"/>
                  </a:cubicBezTo>
                  <a:cubicBezTo>
                    <a:pt x="681" y="111"/>
                    <a:pt x="542" y="8"/>
                    <a:pt x="382" y="8"/>
                  </a:cubicBezTo>
                  <a:cubicBezTo>
                    <a:pt x="223" y="8"/>
                    <a:pt x="84" y="111"/>
                    <a:pt x="36" y="263"/>
                  </a:cubicBezTo>
                  <a:cubicBezTo>
                    <a:pt x="26" y="297"/>
                    <a:pt x="8" y="371"/>
                    <a:pt x="8" y="37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7868" tIns="43933" rIns="87868" bIns="43933" numCol="1" anchor="t" anchorCtr="0" compatLnSpc="1">
              <a:prstTxWarp prst="textNoShape">
                <a:avLst/>
              </a:prstTxWarp>
            </a:bodyPr>
            <a:lstStyle/>
            <a:p>
              <a:pPr defTabSz="878559">
                <a:defRPr/>
              </a:pPr>
              <a:endParaRPr lang="en-US" sz="1730" kern="0">
                <a:solidFill>
                  <a:sysClr val="windowText" lastClr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9ED8495-5D4A-48E0-AE0E-D00F236F8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600" y="3486539"/>
              <a:ext cx="1784085" cy="907756"/>
            </a:xfrm>
            <a:custGeom>
              <a:avLst/>
              <a:gdLst>
                <a:gd name="T0" fmla="*/ 353 w 736"/>
                <a:gd name="T1" fmla="*/ 374 h 374"/>
                <a:gd name="T2" fmla="*/ 132 w 736"/>
                <a:gd name="T3" fmla="*/ 301 h 374"/>
                <a:gd name="T4" fmla="*/ 0 w 736"/>
                <a:gd name="T5" fmla="*/ 114 h 374"/>
                <a:gd name="T6" fmla="*/ 3 w 736"/>
                <a:gd name="T7" fmla="*/ 99 h 374"/>
                <a:gd name="T8" fmla="*/ 7 w 736"/>
                <a:gd name="T9" fmla="*/ 112 h 374"/>
                <a:gd name="T10" fmla="*/ 353 w 736"/>
                <a:gd name="T11" fmla="*/ 366 h 374"/>
                <a:gd name="T12" fmla="*/ 700 w 736"/>
                <a:gd name="T13" fmla="*/ 112 h 374"/>
                <a:gd name="T14" fmla="*/ 728 w 736"/>
                <a:gd name="T15" fmla="*/ 3 h 374"/>
                <a:gd name="T16" fmla="*/ 733 w 736"/>
                <a:gd name="T17" fmla="*/ 0 h 374"/>
                <a:gd name="T18" fmla="*/ 736 w 736"/>
                <a:gd name="T19" fmla="*/ 5 h 374"/>
                <a:gd name="T20" fmla="*/ 707 w 736"/>
                <a:gd name="T21" fmla="*/ 114 h 374"/>
                <a:gd name="T22" fmla="*/ 575 w 736"/>
                <a:gd name="T23" fmla="*/ 301 h 374"/>
                <a:gd name="T24" fmla="*/ 353 w 736"/>
                <a:gd name="T25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6" h="374">
                  <a:moveTo>
                    <a:pt x="353" y="374"/>
                  </a:moveTo>
                  <a:cubicBezTo>
                    <a:pt x="273" y="374"/>
                    <a:pt x="196" y="349"/>
                    <a:pt x="132" y="301"/>
                  </a:cubicBezTo>
                  <a:cubicBezTo>
                    <a:pt x="69" y="254"/>
                    <a:pt x="23" y="188"/>
                    <a:pt x="0" y="114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55" y="264"/>
                    <a:pt x="194" y="366"/>
                    <a:pt x="353" y="366"/>
                  </a:cubicBezTo>
                  <a:cubicBezTo>
                    <a:pt x="513" y="366"/>
                    <a:pt x="652" y="264"/>
                    <a:pt x="700" y="112"/>
                  </a:cubicBezTo>
                  <a:cubicBezTo>
                    <a:pt x="710" y="78"/>
                    <a:pt x="728" y="4"/>
                    <a:pt x="728" y="3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36" y="5"/>
                    <a:pt x="718" y="80"/>
                    <a:pt x="707" y="114"/>
                  </a:cubicBezTo>
                  <a:cubicBezTo>
                    <a:pt x="684" y="188"/>
                    <a:pt x="637" y="254"/>
                    <a:pt x="575" y="301"/>
                  </a:cubicBezTo>
                  <a:cubicBezTo>
                    <a:pt x="511" y="349"/>
                    <a:pt x="434" y="374"/>
                    <a:pt x="353" y="37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7868" tIns="43933" rIns="87868" bIns="43933" numCol="1" anchor="t" anchorCtr="0" compatLnSpc="1">
              <a:prstTxWarp prst="textNoShape">
                <a:avLst/>
              </a:prstTxWarp>
            </a:bodyPr>
            <a:lstStyle/>
            <a:p>
              <a:pPr defTabSz="878559">
                <a:defRPr/>
              </a:pPr>
              <a:endParaRPr lang="en-US" sz="1730" kern="0">
                <a:solidFill>
                  <a:sysClr val="windowText" lastClr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67074DD0-6282-430F-985C-367156D0203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65543" y="2537516"/>
              <a:ext cx="75015" cy="143780"/>
            </a:xfrm>
            <a:custGeom>
              <a:avLst/>
              <a:gdLst>
                <a:gd name="T0" fmla="*/ 0 w 72"/>
                <a:gd name="T1" fmla="*/ 0 h 138"/>
                <a:gd name="T2" fmla="*/ 72 w 72"/>
                <a:gd name="T3" fmla="*/ 69 h 138"/>
                <a:gd name="T4" fmla="*/ 0 w 72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38">
                  <a:moveTo>
                    <a:pt x="0" y="0"/>
                  </a:moveTo>
                  <a:lnTo>
                    <a:pt x="72" y="69"/>
                  </a:lnTo>
                  <a:lnTo>
                    <a:pt x="0" y="138"/>
                  </a:lnTo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5711" tIns="140568" rIns="175711" bIns="14056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57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7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4" name="Freeform 60">
            <a:extLst>
              <a:ext uri="{FF2B5EF4-FFF2-40B4-BE49-F238E27FC236}">
                <a16:creationId xmlns:a16="http://schemas.microsoft.com/office/drawing/2014/main" id="{AC194FAB-4E95-4AF6-8877-3D6EC3DDE955}"/>
              </a:ext>
            </a:extLst>
          </p:cNvPr>
          <p:cNvSpPr>
            <a:spLocks/>
          </p:cNvSpPr>
          <p:nvPr/>
        </p:nvSpPr>
        <p:spPr bwMode="auto">
          <a:xfrm>
            <a:off x="9232674" y="3387000"/>
            <a:ext cx="688599" cy="647450"/>
          </a:xfrm>
          <a:custGeom>
            <a:avLst/>
            <a:gdLst>
              <a:gd name="connsiteX0" fmla="*/ 1756 w 716594"/>
              <a:gd name="connsiteY0" fmla="*/ 0 h 790118"/>
              <a:gd name="connsiteX1" fmla="*/ 21643 w 716594"/>
              <a:gd name="connsiteY1" fmla="*/ 0 h 790118"/>
              <a:gd name="connsiteX2" fmla="*/ 71788 w 716594"/>
              <a:gd name="connsiteY2" fmla="*/ 126230 h 790118"/>
              <a:gd name="connsiteX3" fmla="*/ 102410 w 716594"/>
              <a:gd name="connsiteY3" fmla="*/ 257086 h 790118"/>
              <a:gd name="connsiteX4" fmla="*/ 112914 w 716594"/>
              <a:gd name="connsiteY4" fmla="*/ 392033 h 790118"/>
              <a:gd name="connsiteX5" fmla="*/ 188370 w 716594"/>
              <a:gd name="connsiteY5" fmla="*/ 392033 h 790118"/>
              <a:gd name="connsiteX6" fmla="*/ 688942 w 716594"/>
              <a:gd name="connsiteY6" fmla="*/ 392033 h 790118"/>
              <a:gd name="connsiteX7" fmla="*/ 380235 w 716594"/>
              <a:gd name="connsiteY7" fmla="*/ 83302 h 790118"/>
              <a:gd name="connsiteX8" fmla="*/ 392616 w 716594"/>
              <a:gd name="connsiteY8" fmla="*/ 70919 h 790118"/>
              <a:gd name="connsiteX9" fmla="*/ 716594 w 716594"/>
              <a:gd name="connsiteY9" fmla="*/ 395060 h 790118"/>
              <a:gd name="connsiteX10" fmla="*/ 703938 w 716594"/>
              <a:gd name="connsiteY10" fmla="*/ 407855 h 790118"/>
              <a:gd name="connsiteX11" fmla="*/ 703938 w 716594"/>
              <a:gd name="connsiteY11" fmla="*/ 409643 h 790118"/>
              <a:gd name="connsiteX12" fmla="*/ 702012 w 716594"/>
              <a:gd name="connsiteY12" fmla="*/ 409643 h 790118"/>
              <a:gd name="connsiteX13" fmla="*/ 392616 w 716594"/>
              <a:gd name="connsiteY13" fmla="*/ 719200 h 790118"/>
              <a:gd name="connsiteX14" fmla="*/ 380235 w 716594"/>
              <a:gd name="connsiteY14" fmla="*/ 706818 h 790118"/>
              <a:gd name="connsiteX15" fmla="*/ 677249 w 716594"/>
              <a:gd name="connsiteY15" fmla="*/ 409643 h 790118"/>
              <a:gd name="connsiteX16" fmla="*/ 112983 w 716594"/>
              <a:gd name="connsiteY16" fmla="*/ 409643 h 790118"/>
              <a:gd name="connsiteX17" fmla="*/ 111749 w 716594"/>
              <a:gd name="connsiteY17" fmla="*/ 409643 h 790118"/>
              <a:gd name="connsiteX18" fmla="*/ 102410 w 716594"/>
              <a:gd name="connsiteY18" fmla="*/ 528817 h 790118"/>
              <a:gd name="connsiteX19" fmla="*/ 71788 w 716594"/>
              <a:gd name="connsiteY19" fmla="*/ 660583 h 790118"/>
              <a:gd name="connsiteX20" fmla="*/ 19858 w 716594"/>
              <a:gd name="connsiteY20" fmla="*/ 790118 h 790118"/>
              <a:gd name="connsiteX21" fmla="*/ 0 w 716594"/>
              <a:gd name="connsiteY21" fmla="*/ 790118 h 790118"/>
              <a:gd name="connsiteX22" fmla="*/ 1140 w 716594"/>
              <a:gd name="connsiteY22" fmla="*/ 788232 h 790118"/>
              <a:gd name="connsiteX23" fmla="*/ 54809 w 716594"/>
              <a:gd name="connsiteY23" fmla="*/ 655725 h 790118"/>
              <a:gd name="connsiteX24" fmla="*/ 93617 w 716594"/>
              <a:gd name="connsiteY24" fmla="*/ 393407 h 790118"/>
              <a:gd name="connsiteX25" fmla="*/ 54809 w 716594"/>
              <a:gd name="connsiteY25" fmla="*/ 131088 h 79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6594" h="790118">
                <a:moveTo>
                  <a:pt x="1756" y="0"/>
                </a:moveTo>
                <a:lnTo>
                  <a:pt x="21643" y="0"/>
                </a:lnTo>
                <a:lnTo>
                  <a:pt x="71788" y="126230"/>
                </a:lnTo>
                <a:cubicBezTo>
                  <a:pt x="85128" y="168736"/>
                  <a:pt x="95436" y="212455"/>
                  <a:pt x="102410" y="257086"/>
                </a:cubicBezTo>
                <a:lnTo>
                  <a:pt x="112914" y="392033"/>
                </a:lnTo>
                <a:lnTo>
                  <a:pt x="188370" y="392033"/>
                </a:lnTo>
                <a:cubicBezTo>
                  <a:pt x="688942" y="392033"/>
                  <a:pt x="688942" y="392033"/>
                  <a:pt x="688942" y="392033"/>
                </a:cubicBezTo>
                <a:cubicBezTo>
                  <a:pt x="380235" y="83302"/>
                  <a:pt x="380235" y="83302"/>
                  <a:pt x="380235" y="83302"/>
                </a:cubicBezTo>
                <a:cubicBezTo>
                  <a:pt x="392616" y="70919"/>
                  <a:pt x="392616" y="70919"/>
                  <a:pt x="392616" y="70919"/>
                </a:cubicBezTo>
                <a:cubicBezTo>
                  <a:pt x="716594" y="395060"/>
                  <a:pt x="716594" y="395060"/>
                  <a:pt x="716594" y="395060"/>
                </a:cubicBezTo>
                <a:cubicBezTo>
                  <a:pt x="703938" y="407855"/>
                  <a:pt x="703938" y="407855"/>
                  <a:pt x="703938" y="407855"/>
                </a:cubicBezTo>
                <a:lnTo>
                  <a:pt x="703938" y="409643"/>
                </a:lnTo>
                <a:cubicBezTo>
                  <a:pt x="702012" y="409643"/>
                  <a:pt x="702012" y="409643"/>
                  <a:pt x="702012" y="409643"/>
                </a:cubicBezTo>
                <a:cubicBezTo>
                  <a:pt x="392616" y="719200"/>
                  <a:pt x="392616" y="719200"/>
                  <a:pt x="392616" y="719200"/>
                </a:cubicBezTo>
                <a:cubicBezTo>
                  <a:pt x="380235" y="706818"/>
                  <a:pt x="380235" y="706818"/>
                  <a:pt x="380235" y="706818"/>
                </a:cubicBezTo>
                <a:cubicBezTo>
                  <a:pt x="677249" y="409643"/>
                  <a:pt x="677249" y="409643"/>
                  <a:pt x="677249" y="409643"/>
                </a:cubicBezTo>
                <a:cubicBezTo>
                  <a:pt x="304950" y="409643"/>
                  <a:pt x="165337" y="409643"/>
                  <a:pt x="112983" y="409643"/>
                </a:cubicBezTo>
                <a:lnTo>
                  <a:pt x="111749" y="409643"/>
                </a:lnTo>
                <a:lnTo>
                  <a:pt x="102410" y="528817"/>
                </a:lnTo>
                <a:cubicBezTo>
                  <a:pt x="95436" y="573751"/>
                  <a:pt x="85128" y="618078"/>
                  <a:pt x="71788" y="660583"/>
                </a:cubicBezTo>
                <a:lnTo>
                  <a:pt x="19858" y="790118"/>
                </a:lnTo>
                <a:lnTo>
                  <a:pt x="0" y="790118"/>
                </a:lnTo>
                <a:lnTo>
                  <a:pt x="1140" y="788232"/>
                </a:lnTo>
                <a:cubicBezTo>
                  <a:pt x="22255" y="746125"/>
                  <a:pt x="40256" y="701874"/>
                  <a:pt x="54809" y="655725"/>
                </a:cubicBezTo>
                <a:cubicBezTo>
                  <a:pt x="81490" y="570715"/>
                  <a:pt x="93617" y="483275"/>
                  <a:pt x="93617" y="393407"/>
                </a:cubicBezTo>
                <a:cubicBezTo>
                  <a:pt x="93617" y="303538"/>
                  <a:pt x="81490" y="216099"/>
                  <a:pt x="54809" y="1310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7868" tIns="43933" rIns="87868" bIns="43933" numCol="1" anchor="t" anchorCtr="0" compatLnSpc="1">
            <a:prstTxWarp prst="textNoShape">
              <a:avLst/>
            </a:prstTxWarp>
            <a:noAutofit/>
          </a:bodyPr>
          <a:lstStyle/>
          <a:p>
            <a:pPr defTabSz="878559">
              <a:defRPr/>
            </a:pPr>
            <a:endParaRPr lang="en-US" sz="1730" kern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B9EE7056-7F82-4E08-B7CE-9CEDECE400DA}"/>
              </a:ext>
            </a:extLst>
          </p:cNvPr>
          <p:cNvSpPr>
            <a:spLocks noEditPoints="1"/>
          </p:cNvSpPr>
          <p:nvPr/>
        </p:nvSpPr>
        <p:spPr bwMode="auto">
          <a:xfrm>
            <a:off x="3019548" y="3306876"/>
            <a:ext cx="361656" cy="373346"/>
          </a:xfrm>
          <a:custGeom>
            <a:avLst/>
            <a:gdLst>
              <a:gd name="T0" fmla="*/ 2736 w 2736"/>
              <a:gd name="T1" fmla="*/ 1597 h 3312"/>
              <a:gd name="T2" fmla="*/ 2668 w 2736"/>
              <a:gd name="T3" fmla="*/ 1643 h 3312"/>
              <a:gd name="T4" fmla="*/ 2478 w 2736"/>
              <a:gd name="T5" fmla="*/ 1702 h 3312"/>
              <a:gd name="T6" fmla="*/ 2243 w 2736"/>
              <a:gd name="T7" fmla="*/ 1605 h 3312"/>
              <a:gd name="T8" fmla="*/ 2145 w 2736"/>
              <a:gd name="T9" fmla="*/ 1370 h 3312"/>
              <a:gd name="T10" fmla="*/ 2477 w 2736"/>
              <a:gd name="T11" fmla="*/ 1038 h 3312"/>
              <a:gd name="T12" fmla="*/ 2665 w 2736"/>
              <a:gd name="T13" fmla="*/ 1094 h 3312"/>
              <a:gd name="T14" fmla="*/ 2736 w 2736"/>
              <a:gd name="T15" fmla="*/ 1142 h 3312"/>
              <a:gd name="T16" fmla="*/ 2736 w 2736"/>
              <a:gd name="T17" fmla="*/ 0 h 3312"/>
              <a:gd name="T18" fmla="*/ 669 w 2736"/>
              <a:gd name="T19" fmla="*/ 0 h 3312"/>
              <a:gd name="T20" fmla="*/ 0 w 2736"/>
              <a:gd name="T21" fmla="*/ 664 h 3312"/>
              <a:gd name="T22" fmla="*/ 0 w 2736"/>
              <a:gd name="T23" fmla="*/ 2740 h 3312"/>
              <a:gd name="T24" fmla="*/ 1001 w 2736"/>
              <a:gd name="T25" fmla="*/ 2740 h 3312"/>
              <a:gd name="T26" fmla="*/ 968 w 2736"/>
              <a:gd name="T27" fmla="*/ 2898 h 3312"/>
              <a:gd name="T28" fmla="*/ 1385 w 2736"/>
              <a:gd name="T29" fmla="*/ 3312 h 3312"/>
              <a:gd name="T30" fmla="*/ 1802 w 2736"/>
              <a:gd name="T31" fmla="*/ 2900 h 3312"/>
              <a:gd name="T32" fmla="*/ 1767 w 2736"/>
              <a:gd name="T33" fmla="*/ 2740 h 3312"/>
              <a:gd name="T34" fmla="*/ 2736 w 2736"/>
              <a:gd name="T35" fmla="*/ 2740 h 3312"/>
              <a:gd name="T36" fmla="*/ 2736 w 2736"/>
              <a:gd name="T37" fmla="*/ 1597 h 3312"/>
              <a:gd name="T38" fmla="*/ 2652 w 2736"/>
              <a:gd name="T39" fmla="*/ 2652 h 3312"/>
              <a:gd name="T40" fmla="*/ 1616 w 2736"/>
              <a:gd name="T41" fmla="*/ 2652 h 3312"/>
              <a:gd name="T42" fmla="*/ 1660 w 2736"/>
              <a:gd name="T43" fmla="*/ 2714 h 3312"/>
              <a:gd name="T44" fmla="*/ 1717 w 2736"/>
              <a:gd name="T45" fmla="*/ 2894 h 3312"/>
              <a:gd name="T46" fmla="*/ 1385 w 2736"/>
              <a:gd name="T47" fmla="*/ 3226 h 3312"/>
              <a:gd name="T48" fmla="*/ 1053 w 2736"/>
              <a:gd name="T49" fmla="*/ 2893 h 3312"/>
              <a:gd name="T50" fmla="*/ 1108 w 2736"/>
              <a:gd name="T51" fmla="*/ 2714 h 3312"/>
              <a:gd name="T52" fmla="*/ 1151 w 2736"/>
              <a:gd name="T53" fmla="*/ 2652 h 3312"/>
              <a:gd name="T54" fmla="*/ 84 w 2736"/>
              <a:gd name="T55" fmla="*/ 2652 h 3312"/>
              <a:gd name="T56" fmla="*/ 84 w 2736"/>
              <a:gd name="T57" fmla="*/ 664 h 3312"/>
              <a:gd name="T58" fmla="*/ 669 w 2736"/>
              <a:gd name="T59" fmla="*/ 88 h 3312"/>
              <a:gd name="T60" fmla="*/ 2652 w 2736"/>
              <a:gd name="T61" fmla="*/ 88 h 3312"/>
              <a:gd name="T62" fmla="*/ 2652 w 2736"/>
              <a:gd name="T63" fmla="*/ 989 h 3312"/>
              <a:gd name="T64" fmla="*/ 2479 w 2736"/>
              <a:gd name="T65" fmla="*/ 953 h 3312"/>
              <a:gd name="T66" fmla="*/ 2061 w 2736"/>
              <a:gd name="T67" fmla="*/ 1370 h 3312"/>
              <a:gd name="T68" fmla="*/ 2183 w 2736"/>
              <a:gd name="T69" fmla="*/ 1665 h 3312"/>
              <a:gd name="T70" fmla="*/ 2480 w 2736"/>
              <a:gd name="T71" fmla="*/ 1787 h 3312"/>
              <a:gd name="T72" fmla="*/ 2652 w 2736"/>
              <a:gd name="T73" fmla="*/ 1751 h 3312"/>
              <a:gd name="T74" fmla="*/ 2652 w 2736"/>
              <a:gd name="T75" fmla="*/ 2652 h 3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36" h="3312">
                <a:moveTo>
                  <a:pt x="2736" y="1597"/>
                </a:moveTo>
                <a:cubicBezTo>
                  <a:pt x="2668" y="1643"/>
                  <a:pt x="2668" y="1643"/>
                  <a:pt x="2668" y="1643"/>
                </a:cubicBezTo>
                <a:cubicBezTo>
                  <a:pt x="2612" y="1682"/>
                  <a:pt x="2546" y="1702"/>
                  <a:pt x="2478" y="1702"/>
                </a:cubicBezTo>
                <a:cubicBezTo>
                  <a:pt x="2389" y="1702"/>
                  <a:pt x="2306" y="1668"/>
                  <a:pt x="2243" y="1605"/>
                </a:cubicBezTo>
                <a:cubicBezTo>
                  <a:pt x="2180" y="1542"/>
                  <a:pt x="2145" y="1459"/>
                  <a:pt x="2145" y="1370"/>
                </a:cubicBezTo>
                <a:cubicBezTo>
                  <a:pt x="2145" y="1187"/>
                  <a:pt x="2294" y="1038"/>
                  <a:pt x="2477" y="1038"/>
                </a:cubicBezTo>
                <a:cubicBezTo>
                  <a:pt x="2544" y="1038"/>
                  <a:pt x="2610" y="1057"/>
                  <a:pt x="2665" y="1094"/>
                </a:cubicBezTo>
                <a:cubicBezTo>
                  <a:pt x="2736" y="1142"/>
                  <a:pt x="2736" y="1142"/>
                  <a:pt x="2736" y="1142"/>
                </a:cubicBezTo>
                <a:cubicBezTo>
                  <a:pt x="2736" y="0"/>
                  <a:pt x="2736" y="0"/>
                  <a:pt x="2736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302" y="0"/>
                  <a:pt x="0" y="298"/>
                  <a:pt x="0" y="664"/>
                </a:cubicBezTo>
                <a:cubicBezTo>
                  <a:pt x="0" y="2740"/>
                  <a:pt x="0" y="2740"/>
                  <a:pt x="0" y="2740"/>
                </a:cubicBezTo>
                <a:cubicBezTo>
                  <a:pt x="1001" y="2740"/>
                  <a:pt x="1001" y="2740"/>
                  <a:pt x="1001" y="2740"/>
                </a:cubicBezTo>
                <a:cubicBezTo>
                  <a:pt x="979" y="2780"/>
                  <a:pt x="968" y="2841"/>
                  <a:pt x="968" y="2898"/>
                </a:cubicBezTo>
                <a:cubicBezTo>
                  <a:pt x="968" y="3128"/>
                  <a:pt x="1155" y="3312"/>
                  <a:pt x="1385" y="3312"/>
                </a:cubicBezTo>
                <a:cubicBezTo>
                  <a:pt x="1615" y="3312"/>
                  <a:pt x="1802" y="3130"/>
                  <a:pt x="1802" y="2900"/>
                </a:cubicBezTo>
                <a:cubicBezTo>
                  <a:pt x="1802" y="2842"/>
                  <a:pt x="1790" y="2780"/>
                  <a:pt x="1767" y="2740"/>
                </a:cubicBezTo>
                <a:cubicBezTo>
                  <a:pt x="2736" y="2740"/>
                  <a:pt x="2736" y="2740"/>
                  <a:pt x="2736" y="2740"/>
                </a:cubicBezTo>
                <a:lnTo>
                  <a:pt x="2736" y="1597"/>
                </a:lnTo>
                <a:close/>
                <a:moveTo>
                  <a:pt x="2652" y="2652"/>
                </a:moveTo>
                <a:cubicBezTo>
                  <a:pt x="1616" y="2652"/>
                  <a:pt x="1616" y="2652"/>
                  <a:pt x="1616" y="2652"/>
                </a:cubicBezTo>
                <a:cubicBezTo>
                  <a:pt x="1660" y="2714"/>
                  <a:pt x="1660" y="2714"/>
                  <a:pt x="1660" y="2714"/>
                </a:cubicBezTo>
                <a:cubicBezTo>
                  <a:pt x="1698" y="2769"/>
                  <a:pt x="1717" y="2829"/>
                  <a:pt x="1717" y="2894"/>
                </a:cubicBezTo>
                <a:cubicBezTo>
                  <a:pt x="1717" y="3078"/>
                  <a:pt x="1568" y="3226"/>
                  <a:pt x="1385" y="3226"/>
                </a:cubicBezTo>
                <a:cubicBezTo>
                  <a:pt x="1202" y="3226"/>
                  <a:pt x="1053" y="3076"/>
                  <a:pt x="1053" y="2893"/>
                </a:cubicBezTo>
                <a:cubicBezTo>
                  <a:pt x="1053" y="2827"/>
                  <a:pt x="1072" y="2768"/>
                  <a:pt x="1108" y="2714"/>
                </a:cubicBezTo>
                <a:cubicBezTo>
                  <a:pt x="1151" y="2652"/>
                  <a:pt x="1151" y="2652"/>
                  <a:pt x="1151" y="2652"/>
                </a:cubicBezTo>
                <a:cubicBezTo>
                  <a:pt x="84" y="2652"/>
                  <a:pt x="84" y="2652"/>
                  <a:pt x="84" y="2652"/>
                </a:cubicBezTo>
                <a:cubicBezTo>
                  <a:pt x="84" y="664"/>
                  <a:pt x="84" y="664"/>
                  <a:pt x="84" y="664"/>
                </a:cubicBezTo>
                <a:cubicBezTo>
                  <a:pt x="84" y="344"/>
                  <a:pt x="349" y="88"/>
                  <a:pt x="669" y="88"/>
                </a:cubicBezTo>
                <a:cubicBezTo>
                  <a:pt x="2652" y="88"/>
                  <a:pt x="2652" y="88"/>
                  <a:pt x="2652" y="88"/>
                </a:cubicBezTo>
                <a:cubicBezTo>
                  <a:pt x="2652" y="989"/>
                  <a:pt x="2652" y="989"/>
                  <a:pt x="2652" y="989"/>
                </a:cubicBezTo>
                <a:cubicBezTo>
                  <a:pt x="2588" y="965"/>
                  <a:pt x="2539" y="953"/>
                  <a:pt x="2479" y="953"/>
                </a:cubicBezTo>
                <a:cubicBezTo>
                  <a:pt x="2249" y="953"/>
                  <a:pt x="2061" y="1140"/>
                  <a:pt x="2061" y="1370"/>
                </a:cubicBezTo>
                <a:cubicBezTo>
                  <a:pt x="2061" y="1481"/>
                  <a:pt x="2104" y="1586"/>
                  <a:pt x="2183" y="1665"/>
                </a:cubicBezTo>
                <a:cubicBezTo>
                  <a:pt x="2262" y="1744"/>
                  <a:pt x="2368" y="1787"/>
                  <a:pt x="2480" y="1787"/>
                </a:cubicBezTo>
                <a:cubicBezTo>
                  <a:pt x="2539" y="1787"/>
                  <a:pt x="2588" y="1775"/>
                  <a:pt x="2652" y="1751"/>
                </a:cubicBezTo>
                <a:lnTo>
                  <a:pt x="2652" y="2652"/>
                </a:lnTo>
                <a:close/>
              </a:path>
            </a:pathLst>
          </a:custGeom>
          <a:solidFill>
            <a:schemeClr val="tx2"/>
          </a:solidFill>
          <a:ln w="15875">
            <a:solidFill>
              <a:schemeClr val="tx2"/>
            </a:solidFill>
          </a:ln>
        </p:spPr>
        <p:txBody>
          <a:bodyPr vert="horz" wrap="square" lIns="87868" tIns="43933" rIns="87868" bIns="43933" numCol="1" anchor="t" anchorCtr="0" compatLnSpc="1">
            <a:prstTxWarp prst="textNoShape">
              <a:avLst/>
            </a:prstTxWarp>
          </a:bodyPr>
          <a:lstStyle/>
          <a:p>
            <a:pPr defTabSz="878559">
              <a:defRPr/>
            </a:pPr>
            <a:endParaRPr lang="en-US" sz="1730" kern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3E8C83B5-FF05-446E-8816-9350AFB8AE8B}"/>
              </a:ext>
            </a:extLst>
          </p:cNvPr>
          <p:cNvSpPr>
            <a:spLocks noEditPoints="1"/>
          </p:cNvSpPr>
          <p:nvPr/>
        </p:nvSpPr>
        <p:spPr bwMode="auto">
          <a:xfrm>
            <a:off x="8209399" y="3314897"/>
            <a:ext cx="546709" cy="466254"/>
          </a:xfrm>
          <a:custGeom>
            <a:avLst/>
            <a:gdLst>
              <a:gd name="T0" fmla="*/ 3616 w 4136"/>
              <a:gd name="T1" fmla="*/ 0 h 4136"/>
              <a:gd name="T2" fmla="*/ 0 w 4136"/>
              <a:gd name="T3" fmla="*/ 517 h 4136"/>
              <a:gd name="T4" fmla="*/ 517 w 4136"/>
              <a:gd name="T5" fmla="*/ 4136 h 4136"/>
              <a:gd name="T6" fmla="*/ 4136 w 4136"/>
              <a:gd name="T7" fmla="*/ 3616 h 4136"/>
              <a:gd name="T8" fmla="*/ 4028 w 4136"/>
              <a:gd name="T9" fmla="*/ 507 h 4136"/>
              <a:gd name="T10" fmla="*/ 3374 w 4136"/>
              <a:gd name="T11" fmla="*/ 2012 h 4136"/>
              <a:gd name="T12" fmla="*/ 3068 w 4136"/>
              <a:gd name="T13" fmla="*/ 1561 h 4136"/>
              <a:gd name="T14" fmla="*/ 2762 w 4136"/>
              <a:gd name="T15" fmla="*/ 2012 h 4136"/>
              <a:gd name="T16" fmla="*/ 2100 w 4136"/>
              <a:gd name="T17" fmla="*/ 1202 h 4136"/>
              <a:gd name="T18" fmla="*/ 1895 w 4136"/>
              <a:gd name="T19" fmla="*/ 1292 h 4136"/>
              <a:gd name="T20" fmla="*/ 1895 w 4136"/>
              <a:gd name="T21" fmla="*/ 803 h 4136"/>
              <a:gd name="T22" fmla="*/ 2100 w 4136"/>
              <a:gd name="T23" fmla="*/ 892 h 4136"/>
              <a:gd name="T24" fmla="*/ 3605 w 4136"/>
              <a:gd name="T25" fmla="*/ 84 h 4136"/>
              <a:gd name="T26" fmla="*/ 511 w 4136"/>
              <a:gd name="T27" fmla="*/ 84 h 4136"/>
              <a:gd name="T28" fmla="*/ 2012 w 4136"/>
              <a:gd name="T29" fmla="*/ 741 h 4136"/>
              <a:gd name="T30" fmla="*/ 1565 w 4136"/>
              <a:gd name="T31" fmla="*/ 1047 h 4136"/>
              <a:gd name="T32" fmla="*/ 2012 w 4136"/>
              <a:gd name="T33" fmla="*/ 1354 h 4136"/>
              <a:gd name="T34" fmla="*/ 1217 w 4136"/>
              <a:gd name="T35" fmla="*/ 2012 h 4136"/>
              <a:gd name="T36" fmla="*/ 1303 w 4136"/>
              <a:gd name="T37" fmla="*/ 2213 h 4136"/>
              <a:gd name="T38" fmla="*/ 815 w 4136"/>
              <a:gd name="T39" fmla="*/ 2212 h 4136"/>
              <a:gd name="T40" fmla="*/ 899 w 4136"/>
              <a:gd name="T41" fmla="*/ 2012 h 4136"/>
              <a:gd name="T42" fmla="*/ 84 w 4136"/>
              <a:gd name="T43" fmla="*/ 507 h 4136"/>
              <a:gd name="T44" fmla="*/ 84 w 4136"/>
              <a:gd name="T45" fmla="*/ 3601 h 4136"/>
              <a:gd name="T46" fmla="*/ 751 w 4136"/>
              <a:gd name="T47" fmla="*/ 2100 h 4136"/>
              <a:gd name="T48" fmla="*/ 1059 w 4136"/>
              <a:gd name="T49" fmla="*/ 2543 h 4136"/>
              <a:gd name="T50" fmla="*/ 1367 w 4136"/>
              <a:gd name="T51" fmla="*/ 2100 h 4136"/>
              <a:gd name="T52" fmla="*/ 2012 w 4136"/>
              <a:gd name="T53" fmla="*/ 2898 h 4136"/>
              <a:gd name="T54" fmla="*/ 2211 w 4136"/>
              <a:gd name="T55" fmla="*/ 2819 h 4136"/>
              <a:gd name="T56" fmla="*/ 2212 w 4136"/>
              <a:gd name="T57" fmla="*/ 3307 h 4136"/>
              <a:gd name="T58" fmla="*/ 2012 w 4136"/>
              <a:gd name="T59" fmla="*/ 3228 h 4136"/>
              <a:gd name="T60" fmla="*/ 511 w 4136"/>
              <a:gd name="T61" fmla="*/ 4028 h 4136"/>
              <a:gd name="T62" fmla="*/ 3605 w 4136"/>
              <a:gd name="T63" fmla="*/ 4028 h 4136"/>
              <a:gd name="T64" fmla="*/ 2100 w 4136"/>
              <a:gd name="T65" fmla="*/ 3373 h 4136"/>
              <a:gd name="T66" fmla="*/ 2541 w 4136"/>
              <a:gd name="T67" fmla="*/ 3063 h 4136"/>
              <a:gd name="T68" fmla="*/ 2100 w 4136"/>
              <a:gd name="T69" fmla="*/ 2753 h 4136"/>
              <a:gd name="T70" fmla="*/ 2915 w 4136"/>
              <a:gd name="T71" fmla="*/ 2100 h 4136"/>
              <a:gd name="T72" fmla="*/ 2824 w 4136"/>
              <a:gd name="T73" fmla="*/ 1891 h 4136"/>
              <a:gd name="T74" fmla="*/ 3313 w 4136"/>
              <a:gd name="T75" fmla="*/ 1890 h 4136"/>
              <a:gd name="T76" fmla="*/ 3222 w 4136"/>
              <a:gd name="T77" fmla="*/ 2100 h 4136"/>
              <a:gd name="T78" fmla="*/ 4028 w 4136"/>
              <a:gd name="T79" fmla="*/ 3601 h 4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136" h="4136">
                <a:moveTo>
                  <a:pt x="4136" y="517"/>
                </a:moveTo>
                <a:cubicBezTo>
                  <a:pt x="4136" y="231"/>
                  <a:pt x="3903" y="0"/>
                  <a:pt x="3616" y="0"/>
                </a:cubicBezTo>
                <a:cubicBezTo>
                  <a:pt x="517" y="0"/>
                  <a:pt x="517" y="0"/>
                  <a:pt x="517" y="0"/>
                </a:cubicBezTo>
                <a:cubicBezTo>
                  <a:pt x="231" y="0"/>
                  <a:pt x="0" y="231"/>
                  <a:pt x="0" y="517"/>
                </a:cubicBezTo>
                <a:cubicBezTo>
                  <a:pt x="0" y="3616"/>
                  <a:pt x="0" y="3616"/>
                  <a:pt x="0" y="3616"/>
                </a:cubicBezTo>
                <a:cubicBezTo>
                  <a:pt x="0" y="3903"/>
                  <a:pt x="231" y="4136"/>
                  <a:pt x="517" y="4136"/>
                </a:cubicBezTo>
                <a:cubicBezTo>
                  <a:pt x="3616" y="4136"/>
                  <a:pt x="3616" y="4136"/>
                  <a:pt x="3616" y="4136"/>
                </a:cubicBezTo>
                <a:cubicBezTo>
                  <a:pt x="3903" y="4136"/>
                  <a:pt x="4136" y="3903"/>
                  <a:pt x="4136" y="3616"/>
                </a:cubicBezTo>
                <a:lnTo>
                  <a:pt x="4136" y="517"/>
                </a:lnTo>
                <a:close/>
                <a:moveTo>
                  <a:pt x="4028" y="507"/>
                </a:moveTo>
                <a:cubicBezTo>
                  <a:pt x="4028" y="2012"/>
                  <a:pt x="4028" y="2012"/>
                  <a:pt x="4028" y="2012"/>
                </a:cubicBezTo>
                <a:cubicBezTo>
                  <a:pt x="3374" y="2012"/>
                  <a:pt x="3374" y="2012"/>
                  <a:pt x="3374" y="2012"/>
                </a:cubicBezTo>
                <a:cubicBezTo>
                  <a:pt x="3390" y="1972"/>
                  <a:pt x="3397" y="1932"/>
                  <a:pt x="3397" y="1890"/>
                </a:cubicBezTo>
                <a:cubicBezTo>
                  <a:pt x="3397" y="1708"/>
                  <a:pt x="3250" y="1561"/>
                  <a:pt x="3068" y="1561"/>
                </a:cubicBezTo>
                <a:cubicBezTo>
                  <a:pt x="2887" y="1561"/>
                  <a:pt x="2739" y="1708"/>
                  <a:pt x="2739" y="1890"/>
                </a:cubicBezTo>
                <a:cubicBezTo>
                  <a:pt x="2739" y="1932"/>
                  <a:pt x="2747" y="1972"/>
                  <a:pt x="2762" y="2012"/>
                </a:cubicBezTo>
                <a:cubicBezTo>
                  <a:pt x="2100" y="2012"/>
                  <a:pt x="2100" y="2012"/>
                  <a:pt x="2100" y="2012"/>
                </a:cubicBezTo>
                <a:cubicBezTo>
                  <a:pt x="2100" y="1202"/>
                  <a:pt x="2100" y="1202"/>
                  <a:pt x="2100" y="1202"/>
                </a:cubicBezTo>
                <a:cubicBezTo>
                  <a:pt x="2034" y="1248"/>
                  <a:pt x="2034" y="1248"/>
                  <a:pt x="2034" y="1248"/>
                </a:cubicBezTo>
                <a:cubicBezTo>
                  <a:pt x="1993" y="1277"/>
                  <a:pt x="1945" y="1292"/>
                  <a:pt x="1895" y="1292"/>
                </a:cubicBezTo>
                <a:cubicBezTo>
                  <a:pt x="1760" y="1292"/>
                  <a:pt x="1651" y="1182"/>
                  <a:pt x="1651" y="1047"/>
                </a:cubicBezTo>
                <a:cubicBezTo>
                  <a:pt x="1651" y="912"/>
                  <a:pt x="1761" y="803"/>
                  <a:pt x="1895" y="803"/>
                </a:cubicBezTo>
                <a:cubicBezTo>
                  <a:pt x="1944" y="803"/>
                  <a:pt x="1991" y="817"/>
                  <a:pt x="2031" y="844"/>
                </a:cubicBezTo>
                <a:cubicBezTo>
                  <a:pt x="2100" y="892"/>
                  <a:pt x="2100" y="892"/>
                  <a:pt x="2100" y="892"/>
                </a:cubicBezTo>
                <a:cubicBezTo>
                  <a:pt x="2100" y="84"/>
                  <a:pt x="2100" y="84"/>
                  <a:pt x="2100" y="84"/>
                </a:cubicBezTo>
                <a:cubicBezTo>
                  <a:pt x="3605" y="84"/>
                  <a:pt x="3605" y="84"/>
                  <a:pt x="3605" y="84"/>
                </a:cubicBezTo>
                <a:cubicBezTo>
                  <a:pt x="3845" y="84"/>
                  <a:pt x="4028" y="268"/>
                  <a:pt x="4028" y="507"/>
                </a:cubicBezTo>
                <a:close/>
                <a:moveTo>
                  <a:pt x="511" y="84"/>
                </a:moveTo>
                <a:cubicBezTo>
                  <a:pt x="2012" y="84"/>
                  <a:pt x="2012" y="84"/>
                  <a:pt x="2012" y="84"/>
                </a:cubicBezTo>
                <a:cubicBezTo>
                  <a:pt x="2012" y="741"/>
                  <a:pt x="2012" y="741"/>
                  <a:pt x="2012" y="741"/>
                </a:cubicBezTo>
                <a:cubicBezTo>
                  <a:pt x="1972" y="726"/>
                  <a:pt x="1935" y="718"/>
                  <a:pt x="1893" y="718"/>
                </a:cubicBezTo>
                <a:cubicBezTo>
                  <a:pt x="1712" y="718"/>
                  <a:pt x="1565" y="866"/>
                  <a:pt x="1565" y="1047"/>
                </a:cubicBezTo>
                <a:cubicBezTo>
                  <a:pt x="1565" y="1229"/>
                  <a:pt x="1711" y="1376"/>
                  <a:pt x="1893" y="1376"/>
                </a:cubicBezTo>
                <a:cubicBezTo>
                  <a:pt x="1935" y="1376"/>
                  <a:pt x="1972" y="1369"/>
                  <a:pt x="2012" y="1354"/>
                </a:cubicBezTo>
                <a:cubicBezTo>
                  <a:pt x="2012" y="2012"/>
                  <a:pt x="2012" y="2012"/>
                  <a:pt x="2012" y="2012"/>
                </a:cubicBezTo>
                <a:cubicBezTo>
                  <a:pt x="1217" y="2012"/>
                  <a:pt x="1217" y="2012"/>
                  <a:pt x="1217" y="2012"/>
                </a:cubicBezTo>
                <a:cubicBezTo>
                  <a:pt x="1262" y="2078"/>
                  <a:pt x="1262" y="2078"/>
                  <a:pt x="1262" y="2078"/>
                </a:cubicBezTo>
                <a:cubicBezTo>
                  <a:pt x="1289" y="2119"/>
                  <a:pt x="1303" y="2164"/>
                  <a:pt x="1303" y="2213"/>
                </a:cubicBezTo>
                <a:cubicBezTo>
                  <a:pt x="1303" y="2347"/>
                  <a:pt x="1194" y="2457"/>
                  <a:pt x="1059" y="2457"/>
                </a:cubicBezTo>
                <a:cubicBezTo>
                  <a:pt x="924" y="2457"/>
                  <a:pt x="815" y="2347"/>
                  <a:pt x="815" y="2212"/>
                </a:cubicBezTo>
                <a:cubicBezTo>
                  <a:pt x="815" y="2164"/>
                  <a:pt x="829" y="2118"/>
                  <a:pt x="855" y="2078"/>
                </a:cubicBezTo>
                <a:cubicBezTo>
                  <a:pt x="899" y="2012"/>
                  <a:pt x="899" y="2012"/>
                  <a:pt x="899" y="2012"/>
                </a:cubicBezTo>
                <a:cubicBezTo>
                  <a:pt x="84" y="2012"/>
                  <a:pt x="84" y="2012"/>
                  <a:pt x="84" y="2012"/>
                </a:cubicBezTo>
                <a:cubicBezTo>
                  <a:pt x="84" y="507"/>
                  <a:pt x="84" y="507"/>
                  <a:pt x="84" y="507"/>
                </a:cubicBezTo>
                <a:cubicBezTo>
                  <a:pt x="84" y="268"/>
                  <a:pt x="272" y="84"/>
                  <a:pt x="511" y="84"/>
                </a:cubicBezTo>
                <a:close/>
                <a:moveTo>
                  <a:pt x="84" y="3601"/>
                </a:moveTo>
                <a:cubicBezTo>
                  <a:pt x="84" y="2100"/>
                  <a:pt x="84" y="2100"/>
                  <a:pt x="84" y="2100"/>
                </a:cubicBezTo>
                <a:cubicBezTo>
                  <a:pt x="751" y="2100"/>
                  <a:pt x="751" y="2100"/>
                  <a:pt x="751" y="2100"/>
                </a:cubicBezTo>
                <a:cubicBezTo>
                  <a:pt x="737" y="2140"/>
                  <a:pt x="730" y="2174"/>
                  <a:pt x="730" y="2214"/>
                </a:cubicBezTo>
                <a:cubicBezTo>
                  <a:pt x="730" y="2396"/>
                  <a:pt x="878" y="2543"/>
                  <a:pt x="1059" y="2543"/>
                </a:cubicBezTo>
                <a:cubicBezTo>
                  <a:pt x="1241" y="2543"/>
                  <a:pt x="1388" y="2396"/>
                  <a:pt x="1388" y="2215"/>
                </a:cubicBezTo>
                <a:cubicBezTo>
                  <a:pt x="1388" y="2174"/>
                  <a:pt x="1381" y="2140"/>
                  <a:pt x="1367" y="2100"/>
                </a:cubicBezTo>
                <a:cubicBezTo>
                  <a:pt x="2012" y="2100"/>
                  <a:pt x="2012" y="2100"/>
                  <a:pt x="2012" y="2100"/>
                </a:cubicBezTo>
                <a:cubicBezTo>
                  <a:pt x="2012" y="2898"/>
                  <a:pt x="2012" y="2898"/>
                  <a:pt x="2012" y="2898"/>
                </a:cubicBezTo>
                <a:cubicBezTo>
                  <a:pt x="2079" y="2857"/>
                  <a:pt x="2079" y="2857"/>
                  <a:pt x="2079" y="2857"/>
                </a:cubicBezTo>
                <a:cubicBezTo>
                  <a:pt x="2118" y="2832"/>
                  <a:pt x="2164" y="2819"/>
                  <a:pt x="2211" y="2819"/>
                </a:cubicBezTo>
                <a:cubicBezTo>
                  <a:pt x="2346" y="2819"/>
                  <a:pt x="2456" y="2928"/>
                  <a:pt x="2456" y="3063"/>
                </a:cubicBezTo>
                <a:cubicBezTo>
                  <a:pt x="2456" y="3198"/>
                  <a:pt x="2347" y="3307"/>
                  <a:pt x="2212" y="3307"/>
                </a:cubicBezTo>
                <a:cubicBezTo>
                  <a:pt x="2165" y="3307"/>
                  <a:pt x="2118" y="3294"/>
                  <a:pt x="2079" y="3269"/>
                </a:cubicBezTo>
                <a:cubicBezTo>
                  <a:pt x="2012" y="3228"/>
                  <a:pt x="2012" y="3228"/>
                  <a:pt x="2012" y="3228"/>
                </a:cubicBezTo>
                <a:cubicBezTo>
                  <a:pt x="2012" y="4028"/>
                  <a:pt x="2012" y="4028"/>
                  <a:pt x="2012" y="4028"/>
                </a:cubicBezTo>
                <a:cubicBezTo>
                  <a:pt x="511" y="4028"/>
                  <a:pt x="511" y="4028"/>
                  <a:pt x="511" y="4028"/>
                </a:cubicBezTo>
                <a:cubicBezTo>
                  <a:pt x="272" y="4028"/>
                  <a:pt x="84" y="3841"/>
                  <a:pt x="84" y="3601"/>
                </a:cubicBezTo>
                <a:close/>
                <a:moveTo>
                  <a:pt x="3605" y="4028"/>
                </a:moveTo>
                <a:cubicBezTo>
                  <a:pt x="2100" y="4028"/>
                  <a:pt x="2100" y="4028"/>
                  <a:pt x="2100" y="4028"/>
                </a:cubicBezTo>
                <a:cubicBezTo>
                  <a:pt x="2100" y="3373"/>
                  <a:pt x="2100" y="3373"/>
                  <a:pt x="2100" y="3373"/>
                </a:cubicBezTo>
                <a:cubicBezTo>
                  <a:pt x="2140" y="3386"/>
                  <a:pt x="2173" y="3392"/>
                  <a:pt x="2212" y="3392"/>
                </a:cubicBezTo>
                <a:cubicBezTo>
                  <a:pt x="2393" y="3392"/>
                  <a:pt x="2541" y="3244"/>
                  <a:pt x="2541" y="3063"/>
                </a:cubicBezTo>
                <a:cubicBezTo>
                  <a:pt x="2541" y="2881"/>
                  <a:pt x="2393" y="2734"/>
                  <a:pt x="2212" y="2734"/>
                </a:cubicBezTo>
                <a:cubicBezTo>
                  <a:pt x="2173" y="2734"/>
                  <a:pt x="2140" y="2740"/>
                  <a:pt x="2100" y="2753"/>
                </a:cubicBezTo>
                <a:cubicBezTo>
                  <a:pt x="2100" y="2100"/>
                  <a:pt x="2100" y="2100"/>
                  <a:pt x="2100" y="2100"/>
                </a:cubicBezTo>
                <a:cubicBezTo>
                  <a:pt x="2915" y="2100"/>
                  <a:pt x="2915" y="2100"/>
                  <a:pt x="2915" y="2100"/>
                </a:cubicBezTo>
                <a:cubicBezTo>
                  <a:pt x="2868" y="2032"/>
                  <a:pt x="2868" y="2032"/>
                  <a:pt x="2868" y="2032"/>
                </a:cubicBezTo>
                <a:cubicBezTo>
                  <a:pt x="2839" y="1990"/>
                  <a:pt x="2824" y="1941"/>
                  <a:pt x="2824" y="1891"/>
                </a:cubicBezTo>
                <a:cubicBezTo>
                  <a:pt x="2824" y="1756"/>
                  <a:pt x="2934" y="1646"/>
                  <a:pt x="3068" y="1646"/>
                </a:cubicBezTo>
                <a:cubicBezTo>
                  <a:pt x="3203" y="1646"/>
                  <a:pt x="3313" y="1755"/>
                  <a:pt x="3313" y="1890"/>
                </a:cubicBezTo>
                <a:cubicBezTo>
                  <a:pt x="3313" y="1941"/>
                  <a:pt x="3297" y="1991"/>
                  <a:pt x="3269" y="2032"/>
                </a:cubicBezTo>
                <a:cubicBezTo>
                  <a:pt x="3222" y="2100"/>
                  <a:pt x="3222" y="2100"/>
                  <a:pt x="3222" y="2100"/>
                </a:cubicBezTo>
                <a:cubicBezTo>
                  <a:pt x="4028" y="2100"/>
                  <a:pt x="4028" y="2100"/>
                  <a:pt x="4028" y="2100"/>
                </a:cubicBezTo>
                <a:cubicBezTo>
                  <a:pt x="4028" y="3601"/>
                  <a:pt x="4028" y="3601"/>
                  <a:pt x="4028" y="3601"/>
                </a:cubicBezTo>
                <a:cubicBezTo>
                  <a:pt x="4028" y="3841"/>
                  <a:pt x="3845" y="4028"/>
                  <a:pt x="3605" y="4028"/>
                </a:cubicBezTo>
                <a:close/>
              </a:path>
            </a:pathLst>
          </a:custGeom>
          <a:solidFill>
            <a:schemeClr val="tx2"/>
          </a:solidFill>
          <a:ln w="15875">
            <a:solidFill>
              <a:schemeClr val="tx2"/>
            </a:solidFill>
          </a:ln>
        </p:spPr>
        <p:txBody>
          <a:bodyPr vert="horz" wrap="square" lIns="87868" tIns="43933" rIns="87868" bIns="43933" numCol="1" anchor="t" anchorCtr="0" compatLnSpc="1">
            <a:prstTxWarp prst="textNoShape">
              <a:avLst/>
            </a:prstTxWarp>
          </a:bodyPr>
          <a:lstStyle/>
          <a:p>
            <a:pPr defTabSz="878559"/>
            <a:endParaRPr lang="en-US" sz="1730" kern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E3065883-DD50-42E2-AA64-0D245E04608B}"/>
              </a:ext>
            </a:extLst>
          </p:cNvPr>
          <p:cNvSpPr>
            <a:spLocks noEditPoints="1"/>
          </p:cNvSpPr>
          <p:nvPr/>
        </p:nvSpPr>
        <p:spPr bwMode="auto">
          <a:xfrm>
            <a:off x="6446226" y="3314703"/>
            <a:ext cx="546709" cy="464012"/>
          </a:xfrm>
          <a:custGeom>
            <a:avLst/>
            <a:gdLst>
              <a:gd name="T0" fmla="*/ 520 w 4136"/>
              <a:gd name="T1" fmla="*/ 0 h 4116"/>
              <a:gd name="T2" fmla="*/ 0 w 4136"/>
              <a:gd name="T3" fmla="*/ 2100 h 4116"/>
              <a:gd name="T4" fmla="*/ 739 w 4136"/>
              <a:gd name="T5" fmla="*/ 2214 h 4116"/>
              <a:gd name="T6" fmla="*/ 1397 w 4136"/>
              <a:gd name="T7" fmla="*/ 2215 h 4116"/>
              <a:gd name="T8" fmla="*/ 2036 w 4136"/>
              <a:gd name="T9" fmla="*/ 2100 h 4116"/>
              <a:gd name="T10" fmla="*/ 2096 w 4136"/>
              <a:gd name="T11" fmla="*/ 2857 h 4116"/>
              <a:gd name="T12" fmla="*/ 2467 w 4136"/>
              <a:gd name="T13" fmla="*/ 3063 h 4116"/>
              <a:gd name="T14" fmla="*/ 2096 w 4136"/>
              <a:gd name="T15" fmla="*/ 3269 h 4116"/>
              <a:gd name="T16" fmla="*/ 2036 w 4136"/>
              <a:gd name="T17" fmla="*/ 4116 h 4116"/>
              <a:gd name="T18" fmla="*/ 4136 w 4136"/>
              <a:gd name="T19" fmla="*/ 3601 h 4116"/>
              <a:gd name="T20" fmla="*/ 3614 w 4136"/>
              <a:gd name="T21" fmla="*/ 0 h 4116"/>
              <a:gd name="T22" fmla="*/ 4052 w 4136"/>
              <a:gd name="T23" fmla="*/ 2012 h 4116"/>
              <a:gd name="T24" fmla="*/ 3407 w 4136"/>
              <a:gd name="T25" fmla="*/ 1890 h 4116"/>
              <a:gd name="T26" fmla="*/ 2748 w 4136"/>
              <a:gd name="T27" fmla="*/ 1890 h 4116"/>
              <a:gd name="T28" fmla="*/ 2120 w 4136"/>
              <a:gd name="T29" fmla="*/ 2012 h 4116"/>
              <a:gd name="T30" fmla="*/ 2048 w 4136"/>
              <a:gd name="T31" fmla="*/ 1248 h 4116"/>
              <a:gd name="T32" fmla="*/ 1661 w 4136"/>
              <a:gd name="T33" fmla="*/ 1047 h 4116"/>
              <a:gd name="T34" fmla="*/ 2046 w 4136"/>
              <a:gd name="T35" fmla="*/ 844 h 4116"/>
              <a:gd name="T36" fmla="*/ 2120 w 4136"/>
              <a:gd name="T37" fmla="*/ 84 h 4116"/>
              <a:gd name="T38" fmla="*/ 4052 w 4136"/>
              <a:gd name="T39" fmla="*/ 507 h 4116"/>
              <a:gd name="T40" fmla="*/ 1271 w 4136"/>
              <a:gd name="T41" fmla="*/ 2078 h 4116"/>
              <a:gd name="T42" fmla="*/ 1068 w 4136"/>
              <a:gd name="T43" fmla="*/ 2457 h 4116"/>
              <a:gd name="T44" fmla="*/ 864 w 4136"/>
              <a:gd name="T45" fmla="*/ 2078 h 4116"/>
              <a:gd name="T46" fmla="*/ 84 w 4136"/>
              <a:gd name="T47" fmla="*/ 2012 h 4116"/>
              <a:gd name="T48" fmla="*/ 520 w 4136"/>
              <a:gd name="T49" fmla="*/ 84 h 4116"/>
              <a:gd name="T50" fmla="*/ 2036 w 4136"/>
              <a:gd name="T51" fmla="*/ 741 h 4116"/>
              <a:gd name="T52" fmla="*/ 1578 w 4136"/>
              <a:gd name="T53" fmla="*/ 1047 h 4116"/>
              <a:gd name="T54" fmla="*/ 2036 w 4136"/>
              <a:gd name="T55" fmla="*/ 1354 h 4116"/>
              <a:gd name="T56" fmla="*/ 1226 w 4136"/>
              <a:gd name="T57" fmla="*/ 2012 h 4116"/>
              <a:gd name="T58" fmla="*/ 2120 w 4136"/>
              <a:gd name="T59" fmla="*/ 4028 h 4116"/>
              <a:gd name="T60" fmla="*/ 2226 w 4136"/>
              <a:gd name="T61" fmla="*/ 3392 h 4116"/>
              <a:gd name="T62" fmla="*/ 2227 w 4136"/>
              <a:gd name="T63" fmla="*/ 2734 h 4116"/>
              <a:gd name="T64" fmla="*/ 2120 w 4136"/>
              <a:gd name="T65" fmla="*/ 2100 h 4116"/>
              <a:gd name="T66" fmla="*/ 2877 w 4136"/>
              <a:gd name="T67" fmla="*/ 2032 h 4116"/>
              <a:gd name="T68" fmla="*/ 3077 w 4136"/>
              <a:gd name="T69" fmla="*/ 1646 h 4116"/>
              <a:gd name="T70" fmla="*/ 3278 w 4136"/>
              <a:gd name="T71" fmla="*/ 2032 h 4116"/>
              <a:gd name="T72" fmla="*/ 4052 w 4136"/>
              <a:gd name="T73" fmla="*/ 2100 h 4116"/>
              <a:gd name="T74" fmla="*/ 3614 w 4136"/>
              <a:gd name="T75" fmla="*/ 4028 h 4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36" h="4116">
                <a:moveTo>
                  <a:pt x="3614" y="0"/>
                </a:moveTo>
                <a:cubicBezTo>
                  <a:pt x="520" y="0"/>
                  <a:pt x="520" y="0"/>
                  <a:pt x="520" y="0"/>
                </a:cubicBezTo>
                <a:cubicBezTo>
                  <a:pt x="234" y="0"/>
                  <a:pt x="0" y="221"/>
                  <a:pt x="0" y="507"/>
                </a:cubicBezTo>
                <a:cubicBezTo>
                  <a:pt x="0" y="2100"/>
                  <a:pt x="0" y="2100"/>
                  <a:pt x="0" y="2100"/>
                </a:cubicBezTo>
                <a:cubicBezTo>
                  <a:pt x="760" y="2100"/>
                  <a:pt x="760" y="2100"/>
                  <a:pt x="760" y="2100"/>
                </a:cubicBezTo>
                <a:cubicBezTo>
                  <a:pt x="746" y="2140"/>
                  <a:pt x="739" y="2174"/>
                  <a:pt x="739" y="2214"/>
                </a:cubicBezTo>
                <a:cubicBezTo>
                  <a:pt x="739" y="2396"/>
                  <a:pt x="887" y="2543"/>
                  <a:pt x="1068" y="2543"/>
                </a:cubicBezTo>
                <a:cubicBezTo>
                  <a:pt x="1250" y="2543"/>
                  <a:pt x="1397" y="2396"/>
                  <a:pt x="1397" y="2215"/>
                </a:cubicBezTo>
                <a:cubicBezTo>
                  <a:pt x="1397" y="2174"/>
                  <a:pt x="1390" y="2140"/>
                  <a:pt x="1376" y="2100"/>
                </a:cubicBezTo>
                <a:cubicBezTo>
                  <a:pt x="2036" y="2100"/>
                  <a:pt x="2036" y="2100"/>
                  <a:pt x="2036" y="2100"/>
                </a:cubicBezTo>
                <a:cubicBezTo>
                  <a:pt x="2036" y="2898"/>
                  <a:pt x="2036" y="2898"/>
                  <a:pt x="2036" y="2898"/>
                </a:cubicBezTo>
                <a:cubicBezTo>
                  <a:pt x="2096" y="2857"/>
                  <a:pt x="2096" y="2857"/>
                  <a:pt x="2096" y="2857"/>
                </a:cubicBezTo>
                <a:cubicBezTo>
                  <a:pt x="2135" y="2832"/>
                  <a:pt x="2177" y="2819"/>
                  <a:pt x="2224" y="2819"/>
                </a:cubicBezTo>
                <a:cubicBezTo>
                  <a:pt x="2359" y="2819"/>
                  <a:pt x="2467" y="2928"/>
                  <a:pt x="2467" y="3063"/>
                </a:cubicBezTo>
                <a:cubicBezTo>
                  <a:pt x="2467" y="3198"/>
                  <a:pt x="2357" y="3307"/>
                  <a:pt x="2222" y="3307"/>
                </a:cubicBezTo>
                <a:cubicBezTo>
                  <a:pt x="2175" y="3307"/>
                  <a:pt x="2135" y="3294"/>
                  <a:pt x="2096" y="3269"/>
                </a:cubicBezTo>
                <a:cubicBezTo>
                  <a:pt x="2036" y="3228"/>
                  <a:pt x="2036" y="3228"/>
                  <a:pt x="2036" y="3228"/>
                </a:cubicBezTo>
                <a:cubicBezTo>
                  <a:pt x="2036" y="4116"/>
                  <a:pt x="2036" y="4116"/>
                  <a:pt x="2036" y="4116"/>
                </a:cubicBezTo>
                <a:cubicBezTo>
                  <a:pt x="3614" y="4116"/>
                  <a:pt x="3614" y="4116"/>
                  <a:pt x="3614" y="4116"/>
                </a:cubicBezTo>
                <a:cubicBezTo>
                  <a:pt x="3901" y="4116"/>
                  <a:pt x="4136" y="3887"/>
                  <a:pt x="4136" y="3601"/>
                </a:cubicBezTo>
                <a:cubicBezTo>
                  <a:pt x="4136" y="507"/>
                  <a:pt x="4136" y="507"/>
                  <a:pt x="4136" y="507"/>
                </a:cubicBezTo>
                <a:cubicBezTo>
                  <a:pt x="4136" y="221"/>
                  <a:pt x="3901" y="0"/>
                  <a:pt x="3614" y="0"/>
                </a:cubicBezTo>
                <a:close/>
                <a:moveTo>
                  <a:pt x="4052" y="507"/>
                </a:moveTo>
                <a:cubicBezTo>
                  <a:pt x="4052" y="2012"/>
                  <a:pt x="4052" y="2012"/>
                  <a:pt x="4052" y="2012"/>
                </a:cubicBezTo>
                <a:cubicBezTo>
                  <a:pt x="3383" y="2012"/>
                  <a:pt x="3383" y="2012"/>
                  <a:pt x="3383" y="2012"/>
                </a:cubicBezTo>
                <a:cubicBezTo>
                  <a:pt x="3399" y="1972"/>
                  <a:pt x="3407" y="1932"/>
                  <a:pt x="3407" y="1890"/>
                </a:cubicBezTo>
                <a:cubicBezTo>
                  <a:pt x="3407" y="1708"/>
                  <a:pt x="3259" y="1561"/>
                  <a:pt x="3077" y="1561"/>
                </a:cubicBezTo>
                <a:cubicBezTo>
                  <a:pt x="2896" y="1561"/>
                  <a:pt x="2748" y="1708"/>
                  <a:pt x="2748" y="1890"/>
                </a:cubicBezTo>
                <a:cubicBezTo>
                  <a:pt x="2748" y="1932"/>
                  <a:pt x="2756" y="1972"/>
                  <a:pt x="2771" y="2012"/>
                </a:cubicBezTo>
                <a:cubicBezTo>
                  <a:pt x="2120" y="2012"/>
                  <a:pt x="2120" y="2012"/>
                  <a:pt x="2120" y="2012"/>
                </a:cubicBezTo>
                <a:cubicBezTo>
                  <a:pt x="2120" y="1202"/>
                  <a:pt x="2120" y="1202"/>
                  <a:pt x="2120" y="1202"/>
                </a:cubicBezTo>
                <a:cubicBezTo>
                  <a:pt x="2048" y="1248"/>
                  <a:pt x="2048" y="1248"/>
                  <a:pt x="2048" y="1248"/>
                </a:cubicBezTo>
                <a:cubicBezTo>
                  <a:pt x="2007" y="1277"/>
                  <a:pt x="1957" y="1292"/>
                  <a:pt x="1907" y="1292"/>
                </a:cubicBezTo>
                <a:cubicBezTo>
                  <a:pt x="1772" y="1292"/>
                  <a:pt x="1661" y="1182"/>
                  <a:pt x="1661" y="1047"/>
                </a:cubicBezTo>
                <a:cubicBezTo>
                  <a:pt x="1661" y="912"/>
                  <a:pt x="1770" y="803"/>
                  <a:pt x="1905" y="803"/>
                </a:cubicBezTo>
                <a:cubicBezTo>
                  <a:pt x="1954" y="803"/>
                  <a:pt x="2006" y="817"/>
                  <a:pt x="2046" y="844"/>
                </a:cubicBezTo>
                <a:cubicBezTo>
                  <a:pt x="2120" y="892"/>
                  <a:pt x="2120" y="892"/>
                  <a:pt x="2120" y="892"/>
                </a:cubicBezTo>
                <a:cubicBezTo>
                  <a:pt x="2120" y="84"/>
                  <a:pt x="2120" y="84"/>
                  <a:pt x="2120" y="84"/>
                </a:cubicBezTo>
                <a:cubicBezTo>
                  <a:pt x="3614" y="84"/>
                  <a:pt x="3614" y="84"/>
                  <a:pt x="3614" y="84"/>
                </a:cubicBezTo>
                <a:cubicBezTo>
                  <a:pt x="3854" y="84"/>
                  <a:pt x="4052" y="268"/>
                  <a:pt x="4052" y="507"/>
                </a:cubicBezTo>
                <a:close/>
                <a:moveTo>
                  <a:pt x="1226" y="2012"/>
                </a:moveTo>
                <a:cubicBezTo>
                  <a:pt x="1271" y="2078"/>
                  <a:pt x="1271" y="2078"/>
                  <a:pt x="1271" y="2078"/>
                </a:cubicBezTo>
                <a:cubicBezTo>
                  <a:pt x="1298" y="2119"/>
                  <a:pt x="1313" y="2164"/>
                  <a:pt x="1313" y="2213"/>
                </a:cubicBezTo>
                <a:cubicBezTo>
                  <a:pt x="1313" y="2347"/>
                  <a:pt x="1203" y="2457"/>
                  <a:pt x="1068" y="2457"/>
                </a:cubicBezTo>
                <a:cubicBezTo>
                  <a:pt x="933" y="2457"/>
                  <a:pt x="824" y="2347"/>
                  <a:pt x="824" y="2212"/>
                </a:cubicBezTo>
                <a:cubicBezTo>
                  <a:pt x="824" y="2164"/>
                  <a:pt x="838" y="2118"/>
                  <a:pt x="864" y="2078"/>
                </a:cubicBezTo>
                <a:cubicBezTo>
                  <a:pt x="908" y="2012"/>
                  <a:pt x="908" y="2012"/>
                  <a:pt x="908" y="2012"/>
                </a:cubicBezTo>
                <a:cubicBezTo>
                  <a:pt x="84" y="2012"/>
                  <a:pt x="84" y="2012"/>
                  <a:pt x="84" y="2012"/>
                </a:cubicBezTo>
                <a:cubicBezTo>
                  <a:pt x="84" y="507"/>
                  <a:pt x="84" y="507"/>
                  <a:pt x="84" y="507"/>
                </a:cubicBezTo>
                <a:cubicBezTo>
                  <a:pt x="84" y="268"/>
                  <a:pt x="281" y="84"/>
                  <a:pt x="520" y="84"/>
                </a:cubicBezTo>
                <a:cubicBezTo>
                  <a:pt x="2036" y="84"/>
                  <a:pt x="2036" y="84"/>
                  <a:pt x="2036" y="84"/>
                </a:cubicBezTo>
                <a:cubicBezTo>
                  <a:pt x="2036" y="741"/>
                  <a:pt x="2036" y="741"/>
                  <a:pt x="2036" y="741"/>
                </a:cubicBezTo>
                <a:cubicBezTo>
                  <a:pt x="1992" y="726"/>
                  <a:pt x="1952" y="718"/>
                  <a:pt x="1910" y="718"/>
                </a:cubicBezTo>
                <a:cubicBezTo>
                  <a:pt x="1728" y="718"/>
                  <a:pt x="1578" y="866"/>
                  <a:pt x="1578" y="1047"/>
                </a:cubicBezTo>
                <a:cubicBezTo>
                  <a:pt x="1578" y="1229"/>
                  <a:pt x="1730" y="1376"/>
                  <a:pt x="1911" y="1376"/>
                </a:cubicBezTo>
                <a:cubicBezTo>
                  <a:pt x="1953" y="1376"/>
                  <a:pt x="1992" y="1369"/>
                  <a:pt x="2036" y="1354"/>
                </a:cubicBezTo>
                <a:cubicBezTo>
                  <a:pt x="2036" y="2012"/>
                  <a:pt x="2036" y="2012"/>
                  <a:pt x="2036" y="2012"/>
                </a:cubicBezTo>
                <a:lnTo>
                  <a:pt x="1226" y="2012"/>
                </a:lnTo>
                <a:close/>
                <a:moveTo>
                  <a:pt x="3614" y="4028"/>
                </a:moveTo>
                <a:cubicBezTo>
                  <a:pt x="2120" y="4028"/>
                  <a:pt x="2120" y="4028"/>
                  <a:pt x="2120" y="4028"/>
                </a:cubicBezTo>
                <a:cubicBezTo>
                  <a:pt x="2120" y="3373"/>
                  <a:pt x="2120" y="3373"/>
                  <a:pt x="2120" y="3373"/>
                </a:cubicBezTo>
                <a:cubicBezTo>
                  <a:pt x="2140" y="3386"/>
                  <a:pt x="2188" y="3392"/>
                  <a:pt x="2226" y="3392"/>
                </a:cubicBezTo>
                <a:cubicBezTo>
                  <a:pt x="2408" y="3392"/>
                  <a:pt x="2553" y="3244"/>
                  <a:pt x="2553" y="3063"/>
                </a:cubicBezTo>
                <a:cubicBezTo>
                  <a:pt x="2553" y="2881"/>
                  <a:pt x="2409" y="2734"/>
                  <a:pt x="2227" y="2734"/>
                </a:cubicBezTo>
                <a:cubicBezTo>
                  <a:pt x="2189" y="2734"/>
                  <a:pt x="2140" y="2740"/>
                  <a:pt x="2120" y="2753"/>
                </a:cubicBezTo>
                <a:cubicBezTo>
                  <a:pt x="2120" y="2100"/>
                  <a:pt x="2120" y="2100"/>
                  <a:pt x="2120" y="2100"/>
                </a:cubicBezTo>
                <a:cubicBezTo>
                  <a:pt x="2924" y="2100"/>
                  <a:pt x="2924" y="2100"/>
                  <a:pt x="2924" y="2100"/>
                </a:cubicBezTo>
                <a:cubicBezTo>
                  <a:pt x="2877" y="2032"/>
                  <a:pt x="2877" y="2032"/>
                  <a:pt x="2877" y="2032"/>
                </a:cubicBezTo>
                <a:cubicBezTo>
                  <a:pt x="2848" y="1990"/>
                  <a:pt x="2833" y="1941"/>
                  <a:pt x="2833" y="1891"/>
                </a:cubicBezTo>
                <a:cubicBezTo>
                  <a:pt x="2833" y="1756"/>
                  <a:pt x="2943" y="1646"/>
                  <a:pt x="3077" y="1646"/>
                </a:cubicBezTo>
                <a:cubicBezTo>
                  <a:pt x="3212" y="1646"/>
                  <a:pt x="3322" y="1755"/>
                  <a:pt x="3322" y="1890"/>
                </a:cubicBezTo>
                <a:cubicBezTo>
                  <a:pt x="3322" y="1941"/>
                  <a:pt x="3306" y="1991"/>
                  <a:pt x="3278" y="2032"/>
                </a:cubicBezTo>
                <a:cubicBezTo>
                  <a:pt x="3231" y="2100"/>
                  <a:pt x="3231" y="2100"/>
                  <a:pt x="3231" y="2100"/>
                </a:cubicBezTo>
                <a:cubicBezTo>
                  <a:pt x="4052" y="2100"/>
                  <a:pt x="4052" y="2100"/>
                  <a:pt x="4052" y="2100"/>
                </a:cubicBezTo>
                <a:cubicBezTo>
                  <a:pt x="4052" y="3601"/>
                  <a:pt x="4052" y="3601"/>
                  <a:pt x="4052" y="3601"/>
                </a:cubicBezTo>
                <a:cubicBezTo>
                  <a:pt x="4052" y="3841"/>
                  <a:pt x="3854" y="4028"/>
                  <a:pt x="3614" y="4028"/>
                </a:cubicBezTo>
                <a:close/>
              </a:path>
            </a:pathLst>
          </a:custGeom>
          <a:solidFill>
            <a:schemeClr val="tx2"/>
          </a:solidFill>
          <a:ln w="15875">
            <a:solidFill>
              <a:schemeClr val="tx2"/>
            </a:solidFill>
          </a:ln>
        </p:spPr>
        <p:txBody>
          <a:bodyPr vert="horz" wrap="square" lIns="87868" tIns="43933" rIns="87868" bIns="43933" numCol="1" anchor="t" anchorCtr="0" compatLnSpc="1">
            <a:prstTxWarp prst="textNoShape">
              <a:avLst/>
            </a:prstTxWarp>
          </a:bodyPr>
          <a:lstStyle/>
          <a:p>
            <a:pPr defTabSz="878559"/>
            <a:endParaRPr lang="en-US" sz="1730" kern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88ABF79E-F02D-4D93-9A63-F2DCA8E5D17D}"/>
              </a:ext>
            </a:extLst>
          </p:cNvPr>
          <p:cNvSpPr>
            <a:spLocks noEditPoints="1"/>
          </p:cNvSpPr>
          <p:nvPr/>
        </p:nvSpPr>
        <p:spPr bwMode="auto">
          <a:xfrm>
            <a:off x="4627307" y="3304279"/>
            <a:ext cx="650901" cy="343282"/>
          </a:xfrm>
          <a:custGeom>
            <a:avLst/>
            <a:gdLst>
              <a:gd name="T0" fmla="*/ 4312 w 4924"/>
              <a:gd name="T1" fmla="*/ 0 h 3045"/>
              <a:gd name="T2" fmla="*/ 609 w 4924"/>
              <a:gd name="T3" fmla="*/ 0 h 3045"/>
              <a:gd name="T4" fmla="*/ 0 w 4924"/>
              <a:gd name="T5" fmla="*/ 619 h 3045"/>
              <a:gd name="T6" fmla="*/ 0 w 4924"/>
              <a:gd name="T7" fmla="*/ 2504 h 3045"/>
              <a:gd name="T8" fmla="*/ 908 w 4924"/>
              <a:gd name="T9" fmla="*/ 2504 h 3045"/>
              <a:gd name="T10" fmla="*/ 879 w 4924"/>
              <a:gd name="T11" fmla="*/ 2656 h 3045"/>
              <a:gd name="T12" fmla="*/ 992 w 4924"/>
              <a:gd name="T13" fmla="*/ 2931 h 3045"/>
              <a:gd name="T14" fmla="*/ 1265 w 4924"/>
              <a:gd name="T15" fmla="*/ 3045 h 3045"/>
              <a:gd name="T16" fmla="*/ 1650 w 4924"/>
              <a:gd name="T17" fmla="*/ 2660 h 3045"/>
              <a:gd name="T18" fmla="*/ 1621 w 4924"/>
              <a:gd name="T19" fmla="*/ 2513 h 3045"/>
              <a:gd name="T20" fmla="*/ 3470 w 4924"/>
              <a:gd name="T21" fmla="*/ 2513 h 3045"/>
              <a:gd name="T22" fmla="*/ 3423 w 4924"/>
              <a:gd name="T23" fmla="*/ 2446 h 3045"/>
              <a:gd name="T24" fmla="*/ 3368 w 4924"/>
              <a:gd name="T25" fmla="*/ 2274 h 3045"/>
              <a:gd name="T26" fmla="*/ 3669 w 4924"/>
              <a:gd name="T27" fmla="*/ 1973 h 3045"/>
              <a:gd name="T28" fmla="*/ 3970 w 4924"/>
              <a:gd name="T29" fmla="*/ 2274 h 3045"/>
              <a:gd name="T30" fmla="*/ 3916 w 4924"/>
              <a:gd name="T31" fmla="*/ 2442 h 3045"/>
              <a:gd name="T32" fmla="*/ 3869 w 4924"/>
              <a:gd name="T33" fmla="*/ 2504 h 3045"/>
              <a:gd name="T34" fmla="*/ 4924 w 4924"/>
              <a:gd name="T35" fmla="*/ 2504 h 3045"/>
              <a:gd name="T36" fmla="*/ 4924 w 4924"/>
              <a:gd name="T37" fmla="*/ 619 h 3045"/>
              <a:gd name="T38" fmla="*/ 4312 w 4924"/>
              <a:gd name="T39" fmla="*/ 0 h 3045"/>
              <a:gd name="T40" fmla="*/ 1514 w 4924"/>
              <a:gd name="T41" fmla="*/ 2490 h 3045"/>
              <a:gd name="T42" fmla="*/ 1566 w 4924"/>
              <a:gd name="T43" fmla="*/ 2658 h 3045"/>
              <a:gd name="T44" fmla="*/ 1265 w 4924"/>
              <a:gd name="T45" fmla="*/ 2960 h 3045"/>
              <a:gd name="T46" fmla="*/ 1052 w 4924"/>
              <a:gd name="T47" fmla="*/ 2872 h 3045"/>
              <a:gd name="T48" fmla="*/ 964 w 4924"/>
              <a:gd name="T49" fmla="*/ 2660 h 3045"/>
              <a:gd name="T50" fmla="*/ 1014 w 4924"/>
              <a:gd name="T51" fmla="*/ 2490 h 3045"/>
              <a:gd name="T52" fmla="*/ 1058 w 4924"/>
              <a:gd name="T53" fmla="*/ 2420 h 3045"/>
              <a:gd name="T54" fmla="*/ 88 w 4924"/>
              <a:gd name="T55" fmla="*/ 2420 h 3045"/>
              <a:gd name="T56" fmla="*/ 88 w 4924"/>
              <a:gd name="T57" fmla="*/ 619 h 3045"/>
              <a:gd name="T58" fmla="*/ 609 w 4924"/>
              <a:gd name="T59" fmla="*/ 84 h 3045"/>
              <a:gd name="T60" fmla="*/ 2400 w 4924"/>
              <a:gd name="T61" fmla="*/ 84 h 3045"/>
              <a:gd name="T62" fmla="*/ 2400 w 4924"/>
              <a:gd name="T63" fmla="*/ 911 h 3045"/>
              <a:gd name="T64" fmla="*/ 2244 w 4924"/>
              <a:gd name="T65" fmla="*/ 880 h 3045"/>
              <a:gd name="T66" fmla="*/ 1856 w 4924"/>
              <a:gd name="T67" fmla="*/ 1266 h 3045"/>
              <a:gd name="T68" fmla="*/ 2245 w 4924"/>
              <a:gd name="T69" fmla="*/ 1651 h 3045"/>
              <a:gd name="T70" fmla="*/ 2400 w 4924"/>
              <a:gd name="T71" fmla="*/ 1620 h 3045"/>
              <a:gd name="T72" fmla="*/ 2400 w 4924"/>
              <a:gd name="T73" fmla="*/ 2420 h 3045"/>
              <a:gd name="T74" fmla="*/ 1470 w 4924"/>
              <a:gd name="T75" fmla="*/ 2420 h 3045"/>
              <a:gd name="T76" fmla="*/ 1514 w 4924"/>
              <a:gd name="T77" fmla="*/ 2490 h 3045"/>
              <a:gd name="T78" fmla="*/ 4840 w 4924"/>
              <a:gd name="T79" fmla="*/ 2420 h 3045"/>
              <a:gd name="T80" fmla="*/ 4023 w 4924"/>
              <a:gd name="T81" fmla="*/ 2420 h 3045"/>
              <a:gd name="T82" fmla="*/ 4055 w 4924"/>
              <a:gd name="T83" fmla="*/ 2270 h 3045"/>
              <a:gd name="T84" fmla="*/ 3669 w 4924"/>
              <a:gd name="T85" fmla="*/ 1886 h 3045"/>
              <a:gd name="T86" fmla="*/ 3284 w 4924"/>
              <a:gd name="T87" fmla="*/ 2269 h 3045"/>
              <a:gd name="T88" fmla="*/ 3316 w 4924"/>
              <a:gd name="T89" fmla="*/ 2420 h 3045"/>
              <a:gd name="T90" fmla="*/ 2484 w 4924"/>
              <a:gd name="T91" fmla="*/ 2420 h 3045"/>
              <a:gd name="T92" fmla="*/ 2484 w 4924"/>
              <a:gd name="T93" fmla="*/ 1467 h 3045"/>
              <a:gd name="T94" fmla="*/ 2414 w 4924"/>
              <a:gd name="T95" fmla="*/ 1513 h 3045"/>
              <a:gd name="T96" fmla="*/ 2242 w 4924"/>
              <a:gd name="T97" fmla="*/ 1566 h 3045"/>
              <a:gd name="T98" fmla="*/ 1940 w 4924"/>
              <a:gd name="T99" fmla="*/ 1266 h 3045"/>
              <a:gd name="T100" fmla="*/ 2240 w 4924"/>
              <a:gd name="T101" fmla="*/ 965 h 3045"/>
              <a:gd name="T102" fmla="*/ 2411 w 4924"/>
              <a:gd name="T103" fmla="*/ 1016 h 3045"/>
              <a:gd name="T104" fmla="*/ 2484 w 4924"/>
              <a:gd name="T105" fmla="*/ 1064 h 3045"/>
              <a:gd name="T106" fmla="*/ 2484 w 4924"/>
              <a:gd name="T107" fmla="*/ 84 h 3045"/>
              <a:gd name="T108" fmla="*/ 4312 w 4924"/>
              <a:gd name="T109" fmla="*/ 84 h 3045"/>
              <a:gd name="T110" fmla="*/ 4840 w 4924"/>
              <a:gd name="T111" fmla="*/ 619 h 3045"/>
              <a:gd name="T112" fmla="*/ 4840 w 4924"/>
              <a:gd name="T113" fmla="*/ 2420 h 3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924" h="3045">
                <a:moveTo>
                  <a:pt x="4312" y="0"/>
                </a:moveTo>
                <a:cubicBezTo>
                  <a:pt x="609" y="0"/>
                  <a:pt x="609" y="0"/>
                  <a:pt x="609" y="0"/>
                </a:cubicBezTo>
                <a:cubicBezTo>
                  <a:pt x="271" y="0"/>
                  <a:pt x="0" y="282"/>
                  <a:pt x="0" y="619"/>
                </a:cubicBezTo>
                <a:cubicBezTo>
                  <a:pt x="0" y="2504"/>
                  <a:pt x="0" y="2504"/>
                  <a:pt x="0" y="2504"/>
                </a:cubicBezTo>
                <a:cubicBezTo>
                  <a:pt x="908" y="2504"/>
                  <a:pt x="908" y="2504"/>
                  <a:pt x="908" y="2504"/>
                </a:cubicBezTo>
                <a:cubicBezTo>
                  <a:pt x="889" y="2568"/>
                  <a:pt x="879" y="2605"/>
                  <a:pt x="879" y="2656"/>
                </a:cubicBezTo>
                <a:cubicBezTo>
                  <a:pt x="879" y="2759"/>
                  <a:pt x="919" y="2858"/>
                  <a:pt x="992" y="2931"/>
                </a:cubicBezTo>
                <a:cubicBezTo>
                  <a:pt x="1065" y="3003"/>
                  <a:pt x="1162" y="3045"/>
                  <a:pt x="1265" y="3045"/>
                </a:cubicBezTo>
                <a:cubicBezTo>
                  <a:pt x="1477" y="3045"/>
                  <a:pt x="1650" y="2872"/>
                  <a:pt x="1650" y="2660"/>
                </a:cubicBezTo>
                <a:cubicBezTo>
                  <a:pt x="1650" y="2608"/>
                  <a:pt x="1641" y="2559"/>
                  <a:pt x="1621" y="2513"/>
                </a:cubicBezTo>
                <a:cubicBezTo>
                  <a:pt x="3470" y="2513"/>
                  <a:pt x="3470" y="2513"/>
                  <a:pt x="3470" y="2513"/>
                </a:cubicBezTo>
                <a:cubicBezTo>
                  <a:pt x="3423" y="2446"/>
                  <a:pt x="3423" y="2446"/>
                  <a:pt x="3423" y="2446"/>
                </a:cubicBezTo>
                <a:cubicBezTo>
                  <a:pt x="3387" y="2396"/>
                  <a:pt x="3368" y="2336"/>
                  <a:pt x="3368" y="2274"/>
                </a:cubicBezTo>
                <a:cubicBezTo>
                  <a:pt x="3368" y="2108"/>
                  <a:pt x="3503" y="1973"/>
                  <a:pt x="3669" y="1973"/>
                </a:cubicBezTo>
                <a:cubicBezTo>
                  <a:pt x="3835" y="1973"/>
                  <a:pt x="3970" y="2108"/>
                  <a:pt x="3970" y="2274"/>
                </a:cubicBezTo>
                <a:cubicBezTo>
                  <a:pt x="3970" y="2336"/>
                  <a:pt x="3951" y="2391"/>
                  <a:pt x="3916" y="2442"/>
                </a:cubicBezTo>
                <a:cubicBezTo>
                  <a:pt x="3869" y="2504"/>
                  <a:pt x="3869" y="2504"/>
                  <a:pt x="3869" y="2504"/>
                </a:cubicBezTo>
                <a:cubicBezTo>
                  <a:pt x="4924" y="2504"/>
                  <a:pt x="4924" y="2504"/>
                  <a:pt x="4924" y="2504"/>
                </a:cubicBezTo>
                <a:cubicBezTo>
                  <a:pt x="4924" y="619"/>
                  <a:pt x="4924" y="619"/>
                  <a:pt x="4924" y="619"/>
                </a:cubicBezTo>
                <a:cubicBezTo>
                  <a:pt x="4924" y="282"/>
                  <a:pt x="4650" y="0"/>
                  <a:pt x="4312" y="0"/>
                </a:cubicBezTo>
                <a:close/>
                <a:moveTo>
                  <a:pt x="1514" y="2490"/>
                </a:moveTo>
                <a:cubicBezTo>
                  <a:pt x="1548" y="2541"/>
                  <a:pt x="1566" y="2599"/>
                  <a:pt x="1566" y="2658"/>
                </a:cubicBezTo>
                <a:cubicBezTo>
                  <a:pt x="1566" y="2824"/>
                  <a:pt x="1431" y="2960"/>
                  <a:pt x="1265" y="2960"/>
                </a:cubicBezTo>
                <a:cubicBezTo>
                  <a:pt x="1184" y="2960"/>
                  <a:pt x="1109" y="2929"/>
                  <a:pt x="1052" y="2872"/>
                </a:cubicBezTo>
                <a:cubicBezTo>
                  <a:pt x="995" y="2816"/>
                  <a:pt x="964" y="2740"/>
                  <a:pt x="964" y="2660"/>
                </a:cubicBezTo>
                <a:cubicBezTo>
                  <a:pt x="964" y="2601"/>
                  <a:pt x="981" y="2539"/>
                  <a:pt x="1014" y="2490"/>
                </a:cubicBezTo>
                <a:cubicBezTo>
                  <a:pt x="1058" y="2420"/>
                  <a:pt x="1058" y="2420"/>
                  <a:pt x="1058" y="2420"/>
                </a:cubicBezTo>
                <a:cubicBezTo>
                  <a:pt x="88" y="2420"/>
                  <a:pt x="88" y="2420"/>
                  <a:pt x="88" y="2420"/>
                </a:cubicBezTo>
                <a:cubicBezTo>
                  <a:pt x="88" y="619"/>
                  <a:pt x="88" y="619"/>
                  <a:pt x="88" y="619"/>
                </a:cubicBezTo>
                <a:cubicBezTo>
                  <a:pt x="88" y="328"/>
                  <a:pt x="318" y="84"/>
                  <a:pt x="609" y="84"/>
                </a:cubicBezTo>
                <a:cubicBezTo>
                  <a:pt x="2400" y="84"/>
                  <a:pt x="2400" y="84"/>
                  <a:pt x="2400" y="84"/>
                </a:cubicBezTo>
                <a:cubicBezTo>
                  <a:pt x="2400" y="911"/>
                  <a:pt x="2400" y="911"/>
                  <a:pt x="2400" y="911"/>
                </a:cubicBezTo>
                <a:cubicBezTo>
                  <a:pt x="2336" y="891"/>
                  <a:pt x="2297" y="880"/>
                  <a:pt x="2244" y="880"/>
                </a:cubicBezTo>
                <a:cubicBezTo>
                  <a:pt x="2031" y="880"/>
                  <a:pt x="1856" y="1053"/>
                  <a:pt x="1856" y="1266"/>
                </a:cubicBezTo>
                <a:cubicBezTo>
                  <a:pt x="1856" y="1478"/>
                  <a:pt x="2032" y="1651"/>
                  <a:pt x="2245" y="1651"/>
                </a:cubicBezTo>
                <a:cubicBezTo>
                  <a:pt x="2298" y="1651"/>
                  <a:pt x="2336" y="1641"/>
                  <a:pt x="2400" y="1620"/>
                </a:cubicBezTo>
                <a:cubicBezTo>
                  <a:pt x="2400" y="2420"/>
                  <a:pt x="2400" y="2420"/>
                  <a:pt x="2400" y="2420"/>
                </a:cubicBezTo>
                <a:cubicBezTo>
                  <a:pt x="1470" y="2420"/>
                  <a:pt x="1470" y="2420"/>
                  <a:pt x="1470" y="2420"/>
                </a:cubicBezTo>
                <a:lnTo>
                  <a:pt x="1514" y="2490"/>
                </a:lnTo>
                <a:close/>
                <a:moveTo>
                  <a:pt x="4840" y="2420"/>
                </a:moveTo>
                <a:cubicBezTo>
                  <a:pt x="4023" y="2420"/>
                  <a:pt x="4023" y="2420"/>
                  <a:pt x="4023" y="2420"/>
                </a:cubicBezTo>
                <a:cubicBezTo>
                  <a:pt x="4044" y="2376"/>
                  <a:pt x="4055" y="2324"/>
                  <a:pt x="4055" y="2270"/>
                </a:cubicBezTo>
                <a:cubicBezTo>
                  <a:pt x="4055" y="2057"/>
                  <a:pt x="3882" y="1886"/>
                  <a:pt x="3669" y="1886"/>
                </a:cubicBezTo>
                <a:cubicBezTo>
                  <a:pt x="3457" y="1886"/>
                  <a:pt x="3284" y="2056"/>
                  <a:pt x="3284" y="2269"/>
                </a:cubicBezTo>
                <a:cubicBezTo>
                  <a:pt x="3284" y="2323"/>
                  <a:pt x="3295" y="2376"/>
                  <a:pt x="3316" y="2420"/>
                </a:cubicBezTo>
                <a:cubicBezTo>
                  <a:pt x="2484" y="2420"/>
                  <a:pt x="2484" y="2420"/>
                  <a:pt x="2484" y="2420"/>
                </a:cubicBezTo>
                <a:cubicBezTo>
                  <a:pt x="2484" y="1467"/>
                  <a:pt x="2484" y="1467"/>
                  <a:pt x="2484" y="1467"/>
                </a:cubicBezTo>
                <a:cubicBezTo>
                  <a:pt x="2414" y="1513"/>
                  <a:pt x="2414" y="1513"/>
                  <a:pt x="2414" y="1513"/>
                </a:cubicBezTo>
                <a:cubicBezTo>
                  <a:pt x="2364" y="1548"/>
                  <a:pt x="2303" y="1566"/>
                  <a:pt x="2242" y="1566"/>
                </a:cubicBezTo>
                <a:cubicBezTo>
                  <a:pt x="2076" y="1566"/>
                  <a:pt x="1940" y="1432"/>
                  <a:pt x="1940" y="1266"/>
                </a:cubicBezTo>
                <a:cubicBezTo>
                  <a:pt x="1940" y="1100"/>
                  <a:pt x="2075" y="965"/>
                  <a:pt x="2240" y="965"/>
                </a:cubicBezTo>
                <a:cubicBezTo>
                  <a:pt x="2301" y="965"/>
                  <a:pt x="2362" y="983"/>
                  <a:pt x="2411" y="1016"/>
                </a:cubicBezTo>
                <a:cubicBezTo>
                  <a:pt x="2484" y="1064"/>
                  <a:pt x="2484" y="1064"/>
                  <a:pt x="2484" y="1064"/>
                </a:cubicBezTo>
                <a:cubicBezTo>
                  <a:pt x="2484" y="84"/>
                  <a:pt x="2484" y="84"/>
                  <a:pt x="2484" y="84"/>
                </a:cubicBezTo>
                <a:cubicBezTo>
                  <a:pt x="4312" y="84"/>
                  <a:pt x="4312" y="84"/>
                  <a:pt x="4312" y="84"/>
                </a:cubicBezTo>
                <a:cubicBezTo>
                  <a:pt x="4603" y="84"/>
                  <a:pt x="4840" y="328"/>
                  <a:pt x="4840" y="619"/>
                </a:cubicBezTo>
                <a:lnTo>
                  <a:pt x="4840" y="2420"/>
                </a:lnTo>
                <a:close/>
              </a:path>
            </a:pathLst>
          </a:custGeom>
          <a:solidFill>
            <a:schemeClr val="tx2"/>
          </a:solidFill>
          <a:ln w="15875">
            <a:solidFill>
              <a:schemeClr val="tx2"/>
            </a:solidFill>
          </a:ln>
        </p:spPr>
        <p:txBody>
          <a:bodyPr vert="horz" wrap="square" lIns="87868" tIns="43933" rIns="87868" bIns="43933" numCol="1" anchor="t" anchorCtr="0" compatLnSpc="1">
            <a:prstTxWarp prst="textNoShape">
              <a:avLst/>
            </a:prstTxWarp>
          </a:bodyPr>
          <a:lstStyle/>
          <a:p>
            <a:pPr defTabSz="878559"/>
            <a:endParaRPr lang="en-US" sz="1730" kern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DBBE9C-7FB2-4C98-837C-087F3972F78C}"/>
              </a:ext>
            </a:extLst>
          </p:cNvPr>
          <p:cNvSpPr txBox="1"/>
          <p:nvPr/>
        </p:nvSpPr>
        <p:spPr>
          <a:xfrm>
            <a:off x="7515436" y="3822290"/>
            <a:ext cx="1934634" cy="663793"/>
          </a:xfrm>
          <a:prstGeom prst="rect">
            <a:avLst/>
          </a:prstGeom>
          <a:noFill/>
        </p:spPr>
        <p:txBody>
          <a:bodyPr wrap="square" lIns="175735" tIns="140588" rIns="175735" bIns="140588" rtlCol="0">
            <a:spAutoFit/>
          </a:bodyPr>
          <a:lstStyle/>
          <a:p>
            <a:pPr algn="ctr" defTabSz="878559">
              <a:lnSpc>
                <a:spcPct val="90000"/>
              </a:lnSpc>
              <a:spcAft>
                <a:spcPts val="576"/>
              </a:spcAft>
              <a:defRPr/>
            </a:pPr>
            <a:r>
              <a:rPr lang="en-US" sz="1344" kern="0" dirty="0">
                <a:gradFill>
                  <a:gsLst>
                    <a:gs pos="2917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What should </a:t>
            </a:r>
            <a:br>
              <a:rPr lang="en-US" sz="1344" kern="0" dirty="0">
                <a:gradFill>
                  <a:gsLst>
                    <a:gs pos="2917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344" kern="0" dirty="0">
                <a:gradFill>
                  <a:gsLst>
                    <a:gs pos="2917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I do?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3AF672-E912-4232-B2B7-0F6EA767949A}"/>
              </a:ext>
            </a:extLst>
          </p:cNvPr>
          <p:cNvGrpSpPr/>
          <p:nvPr/>
        </p:nvGrpSpPr>
        <p:grpSpPr>
          <a:xfrm>
            <a:off x="5823066" y="2975001"/>
            <a:ext cx="1781756" cy="1526204"/>
            <a:chOff x="6897346" y="2594497"/>
            <a:chExt cx="1854191" cy="1862511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AC76A84C-9D92-406B-BFC3-B61E820FC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452" y="3488957"/>
              <a:ext cx="1784085" cy="905338"/>
            </a:xfrm>
            <a:custGeom>
              <a:avLst/>
              <a:gdLst>
                <a:gd name="T0" fmla="*/ 353 w 736"/>
                <a:gd name="T1" fmla="*/ 373 h 373"/>
                <a:gd name="T2" fmla="*/ 132 w 736"/>
                <a:gd name="T3" fmla="*/ 300 h 373"/>
                <a:gd name="T4" fmla="*/ 0 w 736"/>
                <a:gd name="T5" fmla="*/ 113 h 373"/>
                <a:gd name="T6" fmla="*/ 4 w 736"/>
                <a:gd name="T7" fmla="*/ 98 h 373"/>
                <a:gd name="T8" fmla="*/ 7 w 736"/>
                <a:gd name="T9" fmla="*/ 111 h 373"/>
                <a:gd name="T10" fmla="*/ 353 w 736"/>
                <a:gd name="T11" fmla="*/ 365 h 373"/>
                <a:gd name="T12" fmla="*/ 700 w 736"/>
                <a:gd name="T13" fmla="*/ 111 h 373"/>
                <a:gd name="T14" fmla="*/ 728 w 736"/>
                <a:gd name="T15" fmla="*/ 2 h 373"/>
                <a:gd name="T16" fmla="*/ 733 w 736"/>
                <a:gd name="T17" fmla="*/ 0 h 373"/>
                <a:gd name="T18" fmla="*/ 736 w 736"/>
                <a:gd name="T19" fmla="*/ 4 h 373"/>
                <a:gd name="T20" fmla="*/ 707 w 736"/>
                <a:gd name="T21" fmla="*/ 113 h 373"/>
                <a:gd name="T22" fmla="*/ 575 w 736"/>
                <a:gd name="T23" fmla="*/ 300 h 373"/>
                <a:gd name="T24" fmla="*/ 353 w 736"/>
                <a:gd name="T25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6" h="373">
                  <a:moveTo>
                    <a:pt x="353" y="373"/>
                  </a:moveTo>
                  <a:cubicBezTo>
                    <a:pt x="273" y="373"/>
                    <a:pt x="196" y="348"/>
                    <a:pt x="132" y="300"/>
                  </a:cubicBezTo>
                  <a:cubicBezTo>
                    <a:pt x="70" y="253"/>
                    <a:pt x="23" y="187"/>
                    <a:pt x="0" y="113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55" y="263"/>
                    <a:pt x="194" y="365"/>
                    <a:pt x="353" y="365"/>
                  </a:cubicBezTo>
                  <a:cubicBezTo>
                    <a:pt x="513" y="365"/>
                    <a:pt x="652" y="263"/>
                    <a:pt x="700" y="111"/>
                  </a:cubicBezTo>
                  <a:cubicBezTo>
                    <a:pt x="710" y="77"/>
                    <a:pt x="728" y="3"/>
                    <a:pt x="728" y="2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36" y="4"/>
                    <a:pt x="736" y="4"/>
                    <a:pt x="736" y="4"/>
                  </a:cubicBezTo>
                  <a:cubicBezTo>
                    <a:pt x="736" y="4"/>
                    <a:pt x="718" y="79"/>
                    <a:pt x="707" y="113"/>
                  </a:cubicBezTo>
                  <a:cubicBezTo>
                    <a:pt x="684" y="187"/>
                    <a:pt x="637" y="253"/>
                    <a:pt x="575" y="300"/>
                  </a:cubicBezTo>
                  <a:cubicBezTo>
                    <a:pt x="511" y="348"/>
                    <a:pt x="434" y="373"/>
                    <a:pt x="353" y="37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7868" tIns="43933" rIns="87868" bIns="43933" numCol="1" anchor="t" anchorCtr="0" compatLnSpc="1">
              <a:prstTxWarp prst="textNoShape">
                <a:avLst/>
              </a:prstTxWarp>
            </a:bodyPr>
            <a:lstStyle/>
            <a:p>
              <a:pPr defTabSz="878559">
                <a:defRPr/>
              </a:pPr>
              <a:endParaRPr lang="en-US" sz="1730" kern="0">
                <a:solidFill>
                  <a:sysClr val="windowText" lastClr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0E900E7-85E2-46D6-BB6E-86EDF3041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346" y="2594497"/>
              <a:ext cx="1784085" cy="904130"/>
            </a:xfrm>
            <a:custGeom>
              <a:avLst/>
              <a:gdLst>
                <a:gd name="T0" fmla="*/ 8 w 736"/>
                <a:gd name="T1" fmla="*/ 372 h 372"/>
                <a:gd name="T2" fmla="*/ 0 w 736"/>
                <a:gd name="T3" fmla="*/ 370 h 372"/>
                <a:gd name="T4" fmla="*/ 29 w 736"/>
                <a:gd name="T5" fmla="*/ 260 h 372"/>
                <a:gd name="T6" fmla="*/ 161 w 736"/>
                <a:gd name="T7" fmla="*/ 74 h 372"/>
                <a:gd name="T8" fmla="*/ 382 w 736"/>
                <a:gd name="T9" fmla="*/ 0 h 372"/>
                <a:gd name="T10" fmla="*/ 604 w 736"/>
                <a:gd name="T11" fmla="*/ 74 h 372"/>
                <a:gd name="T12" fmla="*/ 736 w 736"/>
                <a:gd name="T13" fmla="*/ 261 h 372"/>
                <a:gd name="T14" fmla="*/ 733 w 736"/>
                <a:gd name="T15" fmla="*/ 275 h 372"/>
                <a:gd name="T16" fmla="*/ 729 w 736"/>
                <a:gd name="T17" fmla="*/ 263 h 372"/>
                <a:gd name="T18" fmla="*/ 382 w 736"/>
                <a:gd name="T19" fmla="*/ 8 h 372"/>
                <a:gd name="T20" fmla="*/ 36 w 736"/>
                <a:gd name="T21" fmla="*/ 263 h 372"/>
                <a:gd name="T22" fmla="*/ 8 w 736"/>
                <a:gd name="T2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6" h="372">
                  <a:moveTo>
                    <a:pt x="8" y="372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0" y="369"/>
                    <a:pt x="18" y="295"/>
                    <a:pt x="29" y="260"/>
                  </a:cubicBezTo>
                  <a:cubicBezTo>
                    <a:pt x="52" y="187"/>
                    <a:pt x="99" y="120"/>
                    <a:pt x="161" y="74"/>
                  </a:cubicBezTo>
                  <a:cubicBezTo>
                    <a:pt x="225" y="26"/>
                    <a:pt x="302" y="0"/>
                    <a:pt x="382" y="0"/>
                  </a:cubicBezTo>
                  <a:cubicBezTo>
                    <a:pt x="463" y="0"/>
                    <a:pt x="540" y="26"/>
                    <a:pt x="604" y="74"/>
                  </a:cubicBezTo>
                  <a:cubicBezTo>
                    <a:pt x="666" y="120"/>
                    <a:pt x="713" y="187"/>
                    <a:pt x="736" y="261"/>
                  </a:cubicBezTo>
                  <a:cubicBezTo>
                    <a:pt x="733" y="275"/>
                    <a:pt x="733" y="275"/>
                    <a:pt x="733" y="275"/>
                  </a:cubicBezTo>
                  <a:cubicBezTo>
                    <a:pt x="729" y="263"/>
                    <a:pt x="729" y="263"/>
                    <a:pt x="729" y="263"/>
                  </a:cubicBezTo>
                  <a:cubicBezTo>
                    <a:pt x="681" y="111"/>
                    <a:pt x="542" y="8"/>
                    <a:pt x="382" y="8"/>
                  </a:cubicBezTo>
                  <a:cubicBezTo>
                    <a:pt x="223" y="8"/>
                    <a:pt x="84" y="111"/>
                    <a:pt x="36" y="263"/>
                  </a:cubicBezTo>
                  <a:cubicBezTo>
                    <a:pt x="26" y="297"/>
                    <a:pt x="8" y="371"/>
                    <a:pt x="8" y="37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7868" tIns="43933" rIns="87868" bIns="43933" numCol="1" anchor="t" anchorCtr="0" compatLnSpc="1">
              <a:prstTxWarp prst="textNoShape">
                <a:avLst/>
              </a:prstTxWarp>
            </a:bodyPr>
            <a:lstStyle/>
            <a:p>
              <a:pPr defTabSz="878559">
                <a:defRPr/>
              </a:pPr>
              <a:endParaRPr lang="en-US" sz="1730" kern="0" dirty="0">
                <a:solidFill>
                  <a:sysClr val="windowText" lastClr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4F26312E-9194-4F74-B04A-154554D3C83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31222" y="4313228"/>
              <a:ext cx="75015" cy="143780"/>
            </a:xfrm>
            <a:custGeom>
              <a:avLst/>
              <a:gdLst>
                <a:gd name="T0" fmla="*/ 0 w 72"/>
                <a:gd name="T1" fmla="*/ 0 h 138"/>
                <a:gd name="T2" fmla="*/ 72 w 72"/>
                <a:gd name="T3" fmla="*/ 69 h 138"/>
                <a:gd name="T4" fmla="*/ 0 w 72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38">
                  <a:moveTo>
                    <a:pt x="0" y="0"/>
                  </a:moveTo>
                  <a:lnTo>
                    <a:pt x="72" y="69"/>
                  </a:lnTo>
                  <a:lnTo>
                    <a:pt x="0" y="138"/>
                  </a:lnTo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5711" tIns="140568" rIns="175711" bIns="14056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57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7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D73E860-9BB3-4EE2-B75A-9A15EE8AB046}"/>
              </a:ext>
            </a:extLst>
          </p:cNvPr>
          <p:cNvSpPr txBox="1"/>
          <p:nvPr/>
        </p:nvSpPr>
        <p:spPr>
          <a:xfrm>
            <a:off x="5701047" y="3822290"/>
            <a:ext cx="2084397" cy="663793"/>
          </a:xfrm>
          <a:prstGeom prst="rect">
            <a:avLst/>
          </a:prstGeom>
          <a:noFill/>
        </p:spPr>
        <p:txBody>
          <a:bodyPr wrap="square" lIns="175735" tIns="140588" rIns="175735" bIns="140588" rtlCol="0">
            <a:spAutoFit/>
          </a:bodyPr>
          <a:lstStyle/>
          <a:p>
            <a:pPr algn="ctr" defTabSz="878559">
              <a:lnSpc>
                <a:spcPct val="90000"/>
              </a:lnSpc>
              <a:spcAft>
                <a:spcPts val="576"/>
              </a:spcAft>
              <a:defRPr/>
            </a:pPr>
            <a:r>
              <a:rPr lang="en-US" sz="1344" kern="0" dirty="0">
                <a:gradFill>
                  <a:gsLst>
                    <a:gs pos="2917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What will </a:t>
            </a:r>
            <a:br>
              <a:rPr lang="en-US" sz="1344" kern="0" dirty="0">
                <a:gradFill>
                  <a:gsLst>
                    <a:gs pos="2917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344" kern="0" dirty="0">
                <a:gradFill>
                  <a:gsLst>
                    <a:gs pos="2917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happen?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810C43-EA5A-48A3-B7E6-0C7471D7DBF5}"/>
              </a:ext>
            </a:extLst>
          </p:cNvPr>
          <p:cNvSpPr txBox="1"/>
          <p:nvPr/>
        </p:nvSpPr>
        <p:spPr>
          <a:xfrm>
            <a:off x="4107515" y="3822290"/>
            <a:ext cx="1678353" cy="663793"/>
          </a:xfrm>
          <a:prstGeom prst="rect">
            <a:avLst/>
          </a:prstGeom>
          <a:noFill/>
        </p:spPr>
        <p:txBody>
          <a:bodyPr wrap="square" lIns="175735" tIns="140588" rIns="175735" bIns="140588" rtlCol="0">
            <a:spAutoFit/>
          </a:bodyPr>
          <a:lstStyle/>
          <a:p>
            <a:pPr algn="ctr" defTabSz="878559">
              <a:lnSpc>
                <a:spcPct val="90000"/>
              </a:lnSpc>
              <a:spcAft>
                <a:spcPts val="576"/>
              </a:spcAft>
              <a:defRPr/>
            </a:pPr>
            <a:r>
              <a:rPr lang="en-US" sz="1344" kern="0" dirty="0">
                <a:gradFill>
                  <a:gsLst>
                    <a:gs pos="2917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Why did it happen?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91B8BD-3EE1-491B-8A51-23EECEEB3C2B}"/>
              </a:ext>
            </a:extLst>
          </p:cNvPr>
          <p:cNvSpPr txBox="1"/>
          <p:nvPr/>
        </p:nvSpPr>
        <p:spPr>
          <a:xfrm>
            <a:off x="2403815" y="3822290"/>
            <a:ext cx="1585497" cy="470063"/>
          </a:xfrm>
          <a:prstGeom prst="rect">
            <a:avLst/>
          </a:prstGeom>
          <a:noFill/>
        </p:spPr>
        <p:txBody>
          <a:bodyPr wrap="square" lIns="175735" tIns="140588" rIns="175735" bIns="140588" rtlCol="0">
            <a:spAutoFit/>
          </a:bodyPr>
          <a:lstStyle/>
          <a:p>
            <a:pPr algn="ctr" defTabSz="878559">
              <a:lnSpc>
                <a:spcPct val="90000"/>
              </a:lnSpc>
              <a:spcAft>
                <a:spcPts val="576"/>
              </a:spcAft>
              <a:defRPr/>
            </a:pPr>
            <a:r>
              <a:rPr lang="en-US" sz="1344" kern="0" dirty="0">
                <a:gradFill>
                  <a:gsLst>
                    <a:gs pos="2917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What happened?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065BF7-D51B-4331-A561-7750FC097601}"/>
              </a:ext>
            </a:extLst>
          </p:cNvPr>
          <p:cNvGrpSpPr/>
          <p:nvPr/>
        </p:nvGrpSpPr>
        <p:grpSpPr>
          <a:xfrm>
            <a:off x="2383992" y="2974607"/>
            <a:ext cx="1693326" cy="1521644"/>
            <a:chOff x="2912109" y="3202974"/>
            <a:chExt cx="1762167" cy="1856948"/>
          </a:xfrm>
        </p:grpSpPr>
        <p:sp>
          <p:nvSpPr>
            <p:cNvPr id="28" name="Freeform 114">
              <a:extLst>
                <a:ext uri="{FF2B5EF4-FFF2-40B4-BE49-F238E27FC236}">
                  <a16:creationId xmlns:a16="http://schemas.microsoft.com/office/drawing/2014/main" id="{A8DDDF55-C672-479E-9B4C-B8141E901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109" y="3202974"/>
              <a:ext cx="1762167" cy="1799798"/>
            </a:xfrm>
            <a:custGeom>
              <a:avLst/>
              <a:gdLst>
                <a:gd name="connsiteX0" fmla="*/ 1754896 w 1762167"/>
                <a:gd name="connsiteY0" fmla="*/ 891398 h 1799798"/>
                <a:gd name="connsiteX1" fmla="*/ 1762167 w 1762167"/>
                <a:gd name="connsiteY1" fmla="*/ 903542 h 1799798"/>
                <a:gd name="connsiteX2" fmla="*/ 1691875 w 1762167"/>
                <a:gd name="connsiteY2" fmla="*/ 1168290 h 1799798"/>
                <a:gd name="connsiteX3" fmla="*/ 1371922 w 1762167"/>
                <a:gd name="connsiteY3" fmla="*/ 1622490 h 1799798"/>
                <a:gd name="connsiteX4" fmla="*/ 833821 w 1762167"/>
                <a:gd name="connsiteY4" fmla="*/ 1799798 h 1799798"/>
                <a:gd name="connsiteX5" fmla="*/ 7581 w 1762167"/>
                <a:gd name="connsiteY5" fmla="*/ 1250568 h 1799798"/>
                <a:gd name="connsiteX6" fmla="*/ 0 w 1762167"/>
                <a:gd name="connsiteY6" fmla="*/ 1226151 h 1799798"/>
                <a:gd name="connsiteX7" fmla="*/ 19954 w 1762167"/>
                <a:gd name="connsiteY7" fmla="*/ 1226151 h 1799798"/>
                <a:gd name="connsiteX8" fmla="*/ 25305 w 1762167"/>
                <a:gd name="connsiteY8" fmla="*/ 1243434 h 1799798"/>
                <a:gd name="connsiteX9" fmla="*/ 833821 w 1762167"/>
                <a:gd name="connsiteY9" fmla="*/ 1780367 h 1799798"/>
                <a:gd name="connsiteX10" fmla="*/ 1674907 w 1762167"/>
                <a:gd name="connsiteY10" fmla="*/ 1163432 h 1799798"/>
                <a:gd name="connsiteX11" fmla="*/ 1742776 w 1762167"/>
                <a:gd name="connsiteY11" fmla="*/ 898685 h 1799798"/>
                <a:gd name="connsiteX12" fmla="*/ 1754896 w 1762167"/>
                <a:gd name="connsiteY12" fmla="*/ 891398 h 1799798"/>
                <a:gd name="connsiteX13" fmla="*/ 833821 w 1762167"/>
                <a:gd name="connsiteY13" fmla="*/ 0 h 1799798"/>
                <a:gd name="connsiteX14" fmla="*/ 1371922 w 1762167"/>
                <a:gd name="connsiteY14" fmla="*/ 179737 h 1799798"/>
                <a:gd name="connsiteX15" fmla="*/ 1691875 w 1762167"/>
                <a:gd name="connsiteY15" fmla="*/ 633937 h 1799798"/>
                <a:gd name="connsiteX16" fmla="*/ 1682179 w 1762167"/>
                <a:gd name="connsiteY16" fmla="*/ 667941 h 1799798"/>
                <a:gd name="connsiteX17" fmla="*/ 1674907 w 1762167"/>
                <a:gd name="connsiteY17" fmla="*/ 638795 h 1799798"/>
                <a:gd name="connsiteX18" fmla="*/ 833821 w 1762167"/>
                <a:gd name="connsiteY18" fmla="*/ 19431 h 1799798"/>
                <a:gd name="connsiteX19" fmla="*/ 106183 w 1762167"/>
                <a:gd name="connsiteY19" fmla="*/ 408668 h 1799798"/>
                <a:gd name="connsiteX20" fmla="*/ 37699 w 1762167"/>
                <a:gd name="connsiteY20" fmla="*/ 535467 h 1799798"/>
                <a:gd name="connsiteX21" fmla="*/ 16135 w 1762167"/>
                <a:gd name="connsiteY21" fmla="*/ 535467 h 1799798"/>
                <a:gd name="connsiteX22" fmla="*/ 90371 w 1762167"/>
                <a:gd name="connsiteY22" fmla="*/ 398251 h 1799798"/>
                <a:gd name="connsiteX23" fmla="*/ 833821 w 1762167"/>
                <a:gd name="connsiteY23" fmla="*/ 0 h 179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2167" h="1799798">
                  <a:moveTo>
                    <a:pt x="1754896" y="891398"/>
                  </a:moveTo>
                  <a:cubicBezTo>
                    <a:pt x="1762167" y="903542"/>
                    <a:pt x="1762167" y="903542"/>
                    <a:pt x="1762167" y="903542"/>
                  </a:cubicBezTo>
                  <a:cubicBezTo>
                    <a:pt x="1762167" y="903542"/>
                    <a:pt x="1718537" y="1085708"/>
                    <a:pt x="1691875" y="1168290"/>
                  </a:cubicBezTo>
                  <a:cubicBezTo>
                    <a:pt x="1636125" y="1348027"/>
                    <a:pt x="1522203" y="1508333"/>
                    <a:pt x="1371922" y="1622490"/>
                  </a:cubicBezTo>
                  <a:cubicBezTo>
                    <a:pt x="1216794" y="1739076"/>
                    <a:pt x="1030155" y="1799798"/>
                    <a:pt x="833821" y="1799798"/>
                  </a:cubicBezTo>
                  <a:cubicBezTo>
                    <a:pt x="462967" y="1799798"/>
                    <a:pt x="143924" y="1573002"/>
                    <a:pt x="7581" y="1250568"/>
                  </a:cubicBezTo>
                  <a:lnTo>
                    <a:pt x="0" y="1226151"/>
                  </a:lnTo>
                  <a:lnTo>
                    <a:pt x="19954" y="1226151"/>
                  </a:lnTo>
                  <a:lnTo>
                    <a:pt x="25305" y="1243434"/>
                  </a:lnTo>
                  <a:cubicBezTo>
                    <a:pt x="158467" y="1559036"/>
                    <a:pt x="470239" y="1780367"/>
                    <a:pt x="833821" y="1780367"/>
                  </a:cubicBezTo>
                  <a:cubicBezTo>
                    <a:pt x="1221642" y="1780367"/>
                    <a:pt x="1558561" y="1532622"/>
                    <a:pt x="1674907" y="1163432"/>
                  </a:cubicBezTo>
                  <a:cubicBezTo>
                    <a:pt x="1699146" y="1080851"/>
                    <a:pt x="1742776" y="901114"/>
                    <a:pt x="1742776" y="898685"/>
                  </a:cubicBezTo>
                  <a:cubicBezTo>
                    <a:pt x="1754896" y="891398"/>
                    <a:pt x="1754896" y="891398"/>
                    <a:pt x="1754896" y="891398"/>
                  </a:cubicBezTo>
                  <a:close/>
                  <a:moveTo>
                    <a:pt x="833821" y="0"/>
                  </a:moveTo>
                  <a:cubicBezTo>
                    <a:pt x="1030155" y="0"/>
                    <a:pt x="1216794" y="63151"/>
                    <a:pt x="1371922" y="179737"/>
                  </a:cubicBezTo>
                  <a:cubicBezTo>
                    <a:pt x="1522203" y="291465"/>
                    <a:pt x="1636125" y="454200"/>
                    <a:pt x="1691875" y="633937"/>
                  </a:cubicBezTo>
                  <a:cubicBezTo>
                    <a:pt x="1682179" y="667941"/>
                    <a:pt x="1682179" y="667941"/>
                    <a:pt x="1682179" y="667941"/>
                  </a:cubicBezTo>
                  <a:cubicBezTo>
                    <a:pt x="1674907" y="638795"/>
                    <a:pt x="1674907" y="638795"/>
                    <a:pt x="1674907" y="638795"/>
                  </a:cubicBezTo>
                  <a:cubicBezTo>
                    <a:pt x="1558561" y="269606"/>
                    <a:pt x="1221642" y="19431"/>
                    <a:pt x="833821" y="19431"/>
                  </a:cubicBezTo>
                  <a:cubicBezTo>
                    <a:pt x="530836" y="19431"/>
                    <a:pt x="263830" y="174082"/>
                    <a:pt x="106183" y="408668"/>
                  </a:cubicBezTo>
                  <a:lnTo>
                    <a:pt x="37699" y="535467"/>
                  </a:lnTo>
                  <a:lnTo>
                    <a:pt x="16135" y="535467"/>
                  </a:lnTo>
                  <a:lnTo>
                    <a:pt x="90371" y="398251"/>
                  </a:lnTo>
                  <a:cubicBezTo>
                    <a:pt x="251711" y="158446"/>
                    <a:pt x="524776" y="0"/>
                    <a:pt x="833821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7868" tIns="43933" rIns="87868" bIns="43933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78559">
                <a:defRPr/>
              </a:pPr>
              <a:endParaRPr lang="en-US" sz="1730" kern="0">
                <a:solidFill>
                  <a:sysClr val="windowText" lastClr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" name="Freeform 107">
              <a:extLst>
                <a:ext uri="{FF2B5EF4-FFF2-40B4-BE49-F238E27FC236}">
                  <a16:creationId xmlns:a16="http://schemas.microsoft.com/office/drawing/2014/main" id="{CC129145-F558-4E51-85F8-DDAA02D12E0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05935" y="4916142"/>
              <a:ext cx="75015" cy="143780"/>
            </a:xfrm>
            <a:custGeom>
              <a:avLst/>
              <a:gdLst>
                <a:gd name="T0" fmla="*/ 0 w 72"/>
                <a:gd name="T1" fmla="*/ 0 h 138"/>
                <a:gd name="T2" fmla="*/ 72 w 72"/>
                <a:gd name="T3" fmla="*/ 69 h 138"/>
                <a:gd name="T4" fmla="*/ 0 w 72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38">
                  <a:moveTo>
                    <a:pt x="0" y="0"/>
                  </a:moveTo>
                  <a:lnTo>
                    <a:pt x="72" y="69"/>
                  </a:lnTo>
                  <a:lnTo>
                    <a:pt x="0" y="138"/>
                  </a:lnTo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5711" tIns="140568" rIns="175711" bIns="14056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57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7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E94899B-0F70-4321-9D8A-17EAD2BBAFFF}"/>
              </a:ext>
            </a:extLst>
          </p:cNvPr>
          <p:cNvSpPr txBox="1"/>
          <p:nvPr/>
        </p:nvSpPr>
        <p:spPr>
          <a:xfrm>
            <a:off x="9892274" y="3913442"/>
            <a:ext cx="2189625" cy="664045"/>
          </a:xfrm>
          <a:prstGeom prst="rect">
            <a:avLst/>
          </a:prstGeom>
          <a:noFill/>
        </p:spPr>
        <p:txBody>
          <a:bodyPr wrap="square" lIns="175735" tIns="140588" rIns="175735" bIns="140588" rtlCol="0">
            <a:spAutoFit/>
          </a:bodyPr>
          <a:lstStyle/>
          <a:p>
            <a:pPr defTabSz="878559">
              <a:lnSpc>
                <a:spcPct val="90000"/>
              </a:lnSpc>
              <a:spcAft>
                <a:spcPts val="576"/>
              </a:spcAft>
              <a:defRPr/>
            </a:pPr>
            <a:r>
              <a:rPr lang="en-US" sz="2691" kern="0" spc="-48" dirty="0">
                <a:gradFill>
                  <a:gsLst>
                    <a:gs pos="2917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Insight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5DDDF0-B4C2-4263-90DC-DEF248974410}"/>
              </a:ext>
            </a:extLst>
          </p:cNvPr>
          <p:cNvGrpSpPr/>
          <p:nvPr/>
        </p:nvGrpSpPr>
        <p:grpSpPr>
          <a:xfrm>
            <a:off x="7586238" y="2912220"/>
            <a:ext cx="1632933" cy="1528522"/>
            <a:chOff x="8021047" y="3137434"/>
            <a:chExt cx="1699318" cy="186533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B695F3E-1912-4B11-8DC2-7ABC0A2083E4}"/>
                </a:ext>
              </a:extLst>
            </p:cNvPr>
            <p:cNvGrpSpPr/>
            <p:nvPr/>
          </p:nvGrpSpPr>
          <p:grpSpPr>
            <a:xfrm>
              <a:off x="8021047" y="3202974"/>
              <a:ext cx="1699318" cy="1799799"/>
              <a:chOff x="8732197" y="2594497"/>
              <a:chExt cx="1699318" cy="1799799"/>
            </a:xfrm>
          </p:grpSpPr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B3A68CD1-8F59-4C52-B09F-87FE003A6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2197" y="2594497"/>
                <a:ext cx="1699318" cy="903542"/>
              </a:xfrm>
              <a:custGeom>
                <a:avLst/>
                <a:gdLst>
                  <a:gd name="connsiteX0" fmla="*/ 928961 w 1699318"/>
                  <a:gd name="connsiteY0" fmla="*/ 0 h 903542"/>
                  <a:gd name="connsiteX1" fmla="*/ 1464994 w 1699318"/>
                  <a:gd name="connsiteY1" fmla="*/ 179737 h 903542"/>
                  <a:gd name="connsiteX2" fmla="*/ 1661458 w 1699318"/>
                  <a:gd name="connsiteY2" fmla="*/ 381334 h 903542"/>
                  <a:gd name="connsiteX3" fmla="*/ 1699318 w 1699318"/>
                  <a:gd name="connsiteY3" fmla="*/ 445566 h 903542"/>
                  <a:gd name="connsiteX4" fmla="*/ 1677941 w 1699318"/>
                  <a:gd name="connsiteY4" fmla="*/ 445566 h 903542"/>
                  <a:gd name="connsiteX5" fmla="*/ 1642168 w 1699318"/>
                  <a:gd name="connsiteY5" fmla="*/ 386268 h 903542"/>
                  <a:gd name="connsiteX6" fmla="*/ 928961 w 1699318"/>
                  <a:gd name="connsiteY6" fmla="*/ 19431 h 903542"/>
                  <a:gd name="connsiteX7" fmla="*/ 87317 w 1699318"/>
                  <a:gd name="connsiteY7" fmla="*/ 638795 h 903542"/>
                  <a:gd name="connsiteX8" fmla="*/ 19404 w 1699318"/>
                  <a:gd name="connsiteY8" fmla="*/ 903542 h 903542"/>
                  <a:gd name="connsiteX9" fmla="*/ 0 w 1699318"/>
                  <a:gd name="connsiteY9" fmla="*/ 898685 h 903542"/>
                  <a:gd name="connsiteX10" fmla="*/ 70339 w 1699318"/>
                  <a:gd name="connsiteY10" fmla="*/ 631508 h 903542"/>
                  <a:gd name="connsiteX11" fmla="*/ 390503 w 1699318"/>
                  <a:gd name="connsiteY11" fmla="*/ 179737 h 903542"/>
                  <a:gd name="connsiteX12" fmla="*/ 928961 w 1699318"/>
                  <a:gd name="connsiteY12" fmla="*/ 0 h 903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9318" h="903542">
                    <a:moveTo>
                      <a:pt x="928961" y="0"/>
                    </a:moveTo>
                    <a:cubicBezTo>
                      <a:pt x="1123000" y="0"/>
                      <a:pt x="1309763" y="63151"/>
                      <a:pt x="1464994" y="179737"/>
                    </a:cubicBezTo>
                    <a:cubicBezTo>
                      <a:pt x="1541397" y="235601"/>
                      <a:pt x="1607491" y="304217"/>
                      <a:pt x="1661458" y="381334"/>
                    </a:cubicBezTo>
                    <a:lnTo>
                      <a:pt x="1699318" y="445566"/>
                    </a:lnTo>
                    <a:lnTo>
                      <a:pt x="1677941" y="445566"/>
                    </a:lnTo>
                    <a:lnTo>
                      <a:pt x="1642168" y="386268"/>
                    </a:lnTo>
                    <a:cubicBezTo>
                      <a:pt x="1480153" y="160155"/>
                      <a:pt x="1218200" y="19431"/>
                      <a:pt x="928961" y="19431"/>
                    </a:cubicBezTo>
                    <a:cubicBezTo>
                      <a:pt x="540883" y="19431"/>
                      <a:pt x="203741" y="269606"/>
                      <a:pt x="87317" y="638795"/>
                    </a:cubicBezTo>
                    <a:cubicBezTo>
                      <a:pt x="63063" y="721377"/>
                      <a:pt x="19404" y="901114"/>
                      <a:pt x="19404" y="903542"/>
                    </a:cubicBezTo>
                    <a:cubicBezTo>
                      <a:pt x="0" y="898685"/>
                      <a:pt x="0" y="898685"/>
                      <a:pt x="0" y="898685"/>
                    </a:cubicBezTo>
                    <a:cubicBezTo>
                      <a:pt x="0" y="896256"/>
                      <a:pt x="43659" y="716519"/>
                      <a:pt x="70339" y="631508"/>
                    </a:cubicBezTo>
                    <a:cubicBezTo>
                      <a:pt x="126125" y="454200"/>
                      <a:pt x="240123" y="291465"/>
                      <a:pt x="390503" y="179737"/>
                    </a:cubicBezTo>
                    <a:cubicBezTo>
                      <a:pt x="545734" y="63151"/>
                      <a:pt x="732497" y="0"/>
                      <a:pt x="9289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7868" tIns="43933" rIns="87868" bIns="4393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878559">
                  <a:defRPr/>
                </a:pPr>
                <a:endParaRPr lang="en-US" sz="1730" kern="0" dirty="0">
                  <a:solidFill>
                    <a:sysClr val="windowText" lastClr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0ED30996-068A-44BA-B8C8-038360CEB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2536" y="3726355"/>
                <a:ext cx="1626033" cy="667941"/>
              </a:xfrm>
              <a:custGeom>
                <a:avLst/>
                <a:gdLst>
                  <a:gd name="connsiteX0" fmla="*/ 9702 w 1626033"/>
                  <a:gd name="connsiteY0" fmla="*/ 0 h 667941"/>
                  <a:gd name="connsiteX1" fmla="*/ 16978 w 1626033"/>
                  <a:gd name="connsiteY1" fmla="*/ 31575 h 667941"/>
                  <a:gd name="connsiteX2" fmla="*/ 858622 w 1626033"/>
                  <a:gd name="connsiteY2" fmla="*/ 648510 h 667941"/>
                  <a:gd name="connsiteX3" fmla="*/ 1571829 w 1626033"/>
                  <a:gd name="connsiteY3" fmla="*/ 283723 h 667941"/>
                  <a:gd name="connsiteX4" fmla="*/ 1605457 w 1626033"/>
                  <a:gd name="connsiteY4" fmla="*/ 228109 h 667941"/>
                  <a:gd name="connsiteX5" fmla="*/ 1626033 w 1626033"/>
                  <a:gd name="connsiteY5" fmla="*/ 228109 h 667941"/>
                  <a:gd name="connsiteX6" fmla="*/ 1590209 w 1626033"/>
                  <a:gd name="connsiteY6" fmla="*/ 288126 h 667941"/>
                  <a:gd name="connsiteX7" fmla="*/ 1394655 w 1626033"/>
                  <a:gd name="connsiteY7" fmla="*/ 490633 h 667941"/>
                  <a:gd name="connsiteX8" fmla="*/ 858622 w 1626033"/>
                  <a:gd name="connsiteY8" fmla="*/ 667941 h 667941"/>
                  <a:gd name="connsiteX9" fmla="*/ 320164 w 1626033"/>
                  <a:gd name="connsiteY9" fmla="*/ 490633 h 667941"/>
                  <a:gd name="connsiteX10" fmla="*/ 0 w 1626033"/>
                  <a:gd name="connsiteY10" fmla="*/ 36433 h 667941"/>
                  <a:gd name="connsiteX11" fmla="*/ 9702 w 1626033"/>
                  <a:gd name="connsiteY11" fmla="*/ 0 h 667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6033" h="667941">
                    <a:moveTo>
                      <a:pt x="9702" y="0"/>
                    </a:moveTo>
                    <a:cubicBezTo>
                      <a:pt x="16978" y="31575"/>
                      <a:pt x="16978" y="31575"/>
                      <a:pt x="16978" y="31575"/>
                    </a:cubicBezTo>
                    <a:cubicBezTo>
                      <a:pt x="133402" y="400765"/>
                      <a:pt x="470544" y="648510"/>
                      <a:pt x="858622" y="648510"/>
                    </a:cubicBezTo>
                    <a:cubicBezTo>
                      <a:pt x="1147861" y="648510"/>
                      <a:pt x="1409814" y="509154"/>
                      <a:pt x="1571829" y="283723"/>
                    </a:cubicBezTo>
                    <a:lnTo>
                      <a:pt x="1605457" y="228109"/>
                    </a:lnTo>
                    <a:lnTo>
                      <a:pt x="1626033" y="228109"/>
                    </a:lnTo>
                    <a:lnTo>
                      <a:pt x="1590209" y="288126"/>
                    </a:lnTo>
                    <a:cubicBezTo>
                      <a:pt x="1535939" y="364939"/>
                      <a:pt x="1469845" y="433555"/>
                      <a:pt x="1394655" y="490633"/>
                    </a:cubicBezTo>
                    <a:cubicBezTo>
                      <a:pt x="1239424" y="607219"/>
                      <a:pt x="1052661" y="667941"/>
                      <a:pt x="858622" y="667941"/>
                    </a:cubicBezTo>
                    <a:cubicBezTo>
                      <a:pt x="662158" y="667941"/>
                      <a:pt x="475395" y="607219"/>
                      <a:pt x="320164" y="490633"/>
                    </a:cubicBezTo>
                    <a:cubicBezTo>
                      <a:pt x="169784" y="376476"/>
                      <a:pt x="55786" y="216170"/>
                      <a:pt x="0" y="36433"/>
                    </a:cubicBezTo>
                    <a:cubicBezTo>
                      <a:pt x="9702" y="0"/>
                      <a:pt x="9702" y="0"/>
                      <a:pt x="970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87868" tIns="43933" rIns="87868" bIns="4393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878559">
                  <a:defRPr/>
                </a:pPr>
                <a:endParaRPr lang="en-US" sz="1730" kern="0">
                  <a:solidFill>
                    <a:sysClr val="windowText" lastClr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3" name="Freeform 137">
              <a:extLst>
                <a:ext uri="{FF2B5EF4-FFF2-40B4-BE49-F238E27FC236}">
                  <a16:creationId xmlns:a16="http://schemas.microsoft.com/office/drawing/2014/main" id="{9049C635-38E5-4B10-BBF1-A7419C19663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904402" y="3137434"/>
              <a:ext cx="75015" cy="143780"/>
            </a:xfrm>
            <a:custGeom>
              <a:avLst/>
              <a:gdLst>
                <a:gd name="T0" fmla="*/ 0 w 72"/>
                <a:gd name="T1" fmla="*/ 0 h 138"/>
                <a:gd name="T2" fmla="*/ 72 w 72"/>
                <a:gd name="T3" fmla="*/ 69 h 138"/>
                <a:gd name="T4" fmla="*/ 0 w 72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38">
                  <a:moveTo>
                    <a:pt x="0" y="0"/>
                  </a:moveTo>
                  <a:lnTo>
                    <a:pt x="72" y="69"/>
                  </a:lnTo>
                  <a:lnTo>
                    <a:pt x="0" y="138"/>
                  </a:lnTo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5711" tIns="140568" rIns="175711" bIns="14056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57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7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BC631-CEFE-4E57-8131-2F91F478B983}"/>
              </a:ext>
            </a:extLst>
          </p:cNvPr>
          <p:cNvGrpSpPr/>
          <p:nvPr/>
        </p:nvGrpSpPr>
        <p:grpSpPr>
          <a:xfrm>
            <a:off x="-3404504" y="1804037"/>
            <a:ext cx="5901824" cy="2683862"/>
            <a:chOff x="-3543795" y="1634730"/>
            <a:chExt cx="6141756" cy="327526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979741F-D34B-4922-8874-6C7FDA88D51A}"/>
                </a:ext>
              </a:extLst>
            </p:cNvPr>
            <p:cNvGrpSpPr/>
            <p:nvPr/>
          </p:nvGrpSpPr>
          <p:grpSpPr>
            <a:xfrm>
              <a:off x="-3543795" y="1634730"/>
              <a:ext cx="5535936" cy="3275264"/>
              <a:chOff x="-3010737" y="1842836"/>
              <a:chExt cx="5535936" cy="3275264"/>
            </a:xfrm>
          </p:grpSpPr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558D54FA-DB67-4DD2-85BC-21F5A4BDC251}"/>
                  </a:ext>
                </a:extLst>
              </p:cNvPr>
              <p:cNvSpPr>
                <a:spLocks noChangeAspect="1"/>
              </p:cNvSpPr>
              <p:nvPr/>
            </p:nvSpPr>
            <p:spPr bwMode="black">
              <a:xfrm>
                <a:off x="-3010736" y="1842837"/>
                <a:ext cx="5535935" cy="3275263"/>
              </a:xfrm>
              <a:custGeom>
                <a:avLst/>
                <a:gdLst>
                  <a:gd name="T0" fmla="*/ 1942 w 2359"/>
                  <a:gd name="T1" fmla="*/ 1394 h 1394"/>
                  <a:gd name="T2" fmla="*/ 416 w 2359"/>
                  <a:gd name="T3" fmla="*/ 1394 h 1394"/>
                  <a:gd name="T4" fmla="*/ 0 w 2359"/>
                  <a:gd name="T5" fmla="*/ 971 h 1394"/>
                  <a:gd name="T6" fmla="*/ 416 w 2359"/>
                  <a:gd name="T7" fmla="*/ 552 h 1394"/>
                  <a:gd name="T8" fmla="*/ 517 w 2359"/>
                  <a:gd name="T9" fmla="*/ 565 h 1394"/>
                  <a:gd name="T10" fmla="*/ 925 w 2359"/>
                  <a:gd name="T11" fmla="*/ 221 h 1394"/>
                  <a:gd name="T12" fmla="*/ 1175 w 2359"/>
                  <a:gd name="T13" fmla="*/ 305 h 1394"/>
                  <a:gd name="T14" fmla="*/ 1578 w 2359"/>
                  <a:gd name="T15" fmla="*/ 0 h 1394"/>
                  <a:gd name="T16" fmla="*/ 1982 w 2359"/>
                  <a:gd name="T17" fmla="*/ 424 h 1394"/>
                  <a:gd name="T18" fmla="*/ 1968 w 2359"/>
                  <a:gd name="T19" fmla="*/ 552 h 1394"/>
                  <a:gd name="T20" fmla="*/ 2359 w 2359"/>
                  <a:gd name="T21" fmla="*/ 971 h 1394"/>
                  <a:gd name="T22" fmla="*/ 1942 w 2359"/>
                  <a:gd name="T23" fmla="*/ 1394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59" h="1394">
                    <a:moveTo>
                      <a:pt x="1942" y="1394"/>
                    </a:moveTo>
                    <a:cubicBezTo>
                      <a:pt x="416" y="1394"/>
                      <a:pt x="416" y="1394"/>
                      <a:pt x="416" y="1394"/>
                    </a:cubicBezTo>
                    <a:cubicBezTo>
                      <a:pt x="193" y="1394"/>
                      <a:pt x="0" y="1200"/>
                      <a:pt x="0" y="971"/>
                    </a:cubicBezTo>
                    <a:cubicBezTo>
                      <a:pt x="0" y="741"/>
                      <a:pt x="193" y="552"/>
                      <a:pt x="416" y="552"/>
                    </a:cubicBezTo>
                    <a:cubicBezTo>
                      <a:pt x="451" y="552"/>
                      <a:pt x="487" y="556"/>
                      <a:pt x="517" y="565"/>
                    </a:cubicBezTo>
                    <a:cubicBezTo>
                      <a:pt x="552" y="362"/>
                      <a:pt x="719" y="221"/>
                      <a:pt x="925" y="221"/>
                    </a:cubicBezTo>
                    <a:cubicBezTo>
                      <a:pt x="1021" y="221"/>
                      <a:pt x="1105" y="247"/>
                      <a:pt x="1175" y="305"/>
                    </a:cubicBezTo>
                    <a:cubicBezTo>
                      <a:pt x="1227" y="128"/>
                      <a:pt x="1394" y="0"/>
                      <a:pt x="1578" y="0"/>
                    </a:cubicBezTo>
                    <a:cubicBezTo>
                      <a:pt x="1802" y="0"/>
                      <a:pt x="1982" y="190"/>
                      <a:pt x="1982" y="424"/>
                    </a:cubicBezTo>
                    <a:cubicBezTo>
                      <a:pt x="1982" y="468"/>
                      <a:pt x="1977" y="512"/>
                      <a:pt x="1968" y="552"/>
                    </a:cubicBezTo>
                    <a:cubicBezTo>
                      <a:pt x="2188" y="565"/>
                      <a:pt x="2359" y="750"/>
                      <a:pt x="2359" y="971"/>
                    </a:cubicBezTo>
                    <a:cubicBezTo>
                      <a:pt x="2359" y="1205"/>
                      <a:pt x="2170" y="1394"/>
                      <a:pt x="1942" y="1394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</p:spPr>
            <p:txBody>
              <a:bodyPr vert="horz" wrap="square" lIns="86119" tIns="43061" rIns="86119" bIns="43061" numCol="1" anchor="t" anchorCtr="0" compatLnSpc="1">
                <a:prstTxWarp prst="textNoShape">
                  <a:avLst/>
                </a:prstTxWarp>
              </a:bodyPr>
              <a:lstStyle/>
              <a:p>
                <a:pPr defTabSz="878353">
                  <a:defRPr/>
                </a:pPr>
                <a:endParaRPr lang="en-US" sz="1730" kern="0" dirty="0">
                  <a:solidFill>
                    <a:srgbClr val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9D0C6FA-EB5B-46AC-B18F-8CB23ED3A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010736" y="1842836"/>
                <a:ext cx="5535935" cy="3275263"/>
              </a:xfrm>
              <a:custGeom>
                <a:avLst/>
                <a:gdLst>
                  <a:gd name="connsiteX0" fmla="*/ 7199010 w 10762017"/>
                  <a:gd name="connsiteY0" fmla="*/ 0 h 6367209"/>
                  <a:gd name="connsiteX1" fmla="*/ 9042102 w 10762017"/>
                  <a:gd name="connsiteY1" fmla="*/ 1936655 h 6367209"/>
                  <a:gd name="connsiteX2" fmla="*/ 8978232 w 10762017"/>
                  <a:gd name="connsiteY2" fmla="*/ 2521305 h 6367209"/>
                  <a:gd name="connsiteX3" fmla="*/ 10762017 w 10762017"/>
                  <a:gd name="connsiteY3" fmla="*/ 4435122 h 6367209"/>
                  <a:gd name="connsiteX4" fmla="*/ 8859617 w 10762017"/>
                  <a:gd name="connsiteY4" fmla="*/ 6367209 h 6367209"/>
                  <a:gd name="connsiteX5" fmla="*/ 1897838 w 10762017"/>
                  <a:gd name="connsiteY5" fmla="*/ 6367209 h 6367209"/>
                  <a:gd name="connsiteX6" fmla="*/ 0 w 10762017"/>
                  <a:gd name="connsiteY6" fmla="*/ 4435122 h 6367209"/>
                  <a:gd name="connsiteX7" fmla="*/ 1897838 w 10762017"/>
                  <a:gd name="connsiteY7" fmla="*/ 2521305 h 6367209"/>
                  <a:gd name="connsiteX8" fmla="*/ 2358611 w 10762017"/>
                  <a:gd name="connsiteY8" fmla="*/ 2580684 h 6367209"/>
                  <a:gd name="connsiteX9" fmla="*/ 4219952 w 10762017"/>
                  <a:gd name="connsiteY9" fmla="*/ 1009436 h 6367209"/>
                  <a:gd name="connsiteX10" fmla="*/ 5360479 w 10762017"/>
                  <a:gd name="connsiteY10" fmla="*/ 1393113 h 6367209"/>
                  <a:gd name="connsiteX11" fmla="*/ 7199010 w 10762017"/>
                  <a:gd name="connsiteY11" fmla="*/ 0 h 636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62017" h="6367209">
                    <a:moveTo>
                      <a:pt x="7199010" y="0"/>
                    </a:moveTo>
                    <a:cubicBezTo>
                      <a:pt x="8220922" y="0"/>
                      <a:pt x="9042102" y="867841"/>
                      <a:pt x="9042102" y="1936655"/>
                    </a:cubicBezTo>
                    <a:cubicBezTo>
                      <a:pt x="9042102" y="2137629"/>
                      <a:pt x="9019291" y="2338602"/>
                      <a:pt x="8978232" y="2521305"/>
                    </a:cubicBezTo>
                    <a:cubicBezTo>
                      <a:pt x="9981896" y="2580684"/>
                      <a:pt x="10762017" y="3425686"/>
                      <a:pt x="10762017" y="4435122"/>
                    </a:cubicBezTo>
                    <a:cubicBezTo>
                      <a:pt x="10762017" y="5503936"/>
                      <a:pt x="9899778" y="6367209"/>
                      <a:pt x="8859617" y="6367209"/>
                    </a:cubicBezTo>
                    <a:cubicBezTo>
                      <a:pt x="1897838" y="6367209"/>
                      <a:pt x="1897838" y="6367209"/>
                      <a:pt x="1897838" y="6367209"/>
                    </a:cubicBezTo>
                    <a:cubicBezTo>
                      <a:pt x="880487" y="6367209"/>
                      <a:pt x="0" y="5481098"/>
                      <a:pt x="0" y="4435122"/>
                    </a:cubicBezTo>
                    <a:cubicBezTo>
                      <a:pt x="0" y="3384578"/>
                      <a:pt x="880487" y="2521305"/>
                      <a:pt x="1897838" y="2521305"/>
                    </a:cubicBezTo>
                    <a:cubicBezTo>
                      <a:pt x="2057512" y="2521305"/>
                      <a:pt x="2221748" y="2539576"/>
                      <a:pt x="2358611" y="2580684"/>
                    </a:cubicBezTo>
                    <a:cubicBezTo>
                      <a:pt x="2518285" y="1653465"/>
                      <a:pt x="3280157" y="1009436"/>
                      <a:pt x="4219952" y="1009436"/>
                    </a:cubicBezTo>
                    <a:cubicBezTo>
                      <a:pt x="4657914" y="1009436"/>
                      <a:pt x="5041132" y="1128193"/>
                      <a:pt x="5360479" y="1393113"/>
                    </a:cubicBezTo>
                    <a:cubicBezTo>
                      <a:pt x="5597709" y="584651"/>
                      <a:pt x="6359581" y="0"/>
                      <a:pt x="7199010" y="0"/>
                    </a:cubicBezTo>
                    <a:close/>
                  </a:path>
                </a:pathLst>
              </a:custGeom>
            </p:spPr>
          </p:pic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85797CEE-E6D4-427C-A896-FFF5B08FD1A2}"/>
                  </a:ext>
                </a:extLst>
              </p:cNvPr>
              <p:cNvSpPr>
                <a:spLocks noChangeAspect="1"/>
              </p:cNvSpPr>
              <p:nvPr/>
            </p:nvSpPr>
            <p:spPr bwMode="black">
              <a:xfrm>
                <a:off x="-3010737" y="1842837"/>
                <a:ext cx="5445165" cy="3275263"/>
              </a:xfrm>
              <a:custGeom>
                <a:avLst/>
                <a:gdLst>
                  <a:gd name="connsiteX0" fmla="*/ 3703139 w 5445165"/>
                  <a:gd name="connsiteY0" fmla="*/ 0 h 3275263"/>
                  <a:gd name="connsiteX1" fmla="*/ 4651218 w 5445165"/>
                  <a:gd name="connsiteY1" fmla="*/ 996206 h 3275263"/>
                  <a:gd name="connsiteX2" fmla="*/ 4618364 w 5445165"/>
                  <a:gd name="connsiteY2" fmla="*/ 1296948 h 3275263"/>
                  <a:gd name="connsiteX3" fmla="*/ 5381738 w 5445165"/>
                  <a:gd name="connsiteY3" fmla="*/ 1749785 h 3275263"/>
                  <a:gd name="connsiteX4" fmla="*/ 5397105 w 5445165"/>
                  <a:gd name="connsiteY4" fmla="*/ 1776664 h 3275263"/>
                  <a:gd name="connsiteX5" fmla="*/ 5064139 w 5445165"/>
                  <a:gd name="connsiteY5" fmla="*/ 1776664 h 3275263"/>
                  <a:gd name="connsiteX6" fmla="*/ 5064139 w 5445165"/>
                  <a:gd name="connsiteY6" fmla="*/ 2696062 h 3275263"/>
                  <a:gd name="connsiteX7" fmla="*/ 5445165 w 5445165"/>
                  <a:gd name="connsiteY7" fmla="*/ 2696062 h 3275263"/>
                  <a:gd name="connsiteX8" fmla="*/ 5416736 w 5445165"/>
                  <a:gd name="connsiteY8" fmla="*/ 2755536 h 3275263"/>
                  <a:gd name="connsiteX9" fmla="*/ 4557349 w 5445165"/>
                  <a:gd name="connsiteY9" fmla="*/ 3275263 h 3275263"/>
                  <a:gd name="connsiteX10" fmla="*/ 976239 w 5445165"/>
                  <a:gd name="connsiteY10" fmla="*/ 3275263 h 3275263"/>
                  <a:gd name="connsiteX11" fmla="*/ 0 w 5445165"/>
                  <a:gd name="connsiteY11" fmla="*/ 2281406 h 3275263"/>
                  <a:gd name="connsiteX12" fmla="*/ 976239 w 5445165"/>
                  <a:gd name="connsiteY12" fmla="*/ 1296948 h 3275263"/>
                  <a:gd name="connsiteX13" fmla="*/ 1213259 w 5445165"/>
                  <a:gd name="connsiteY13" fmla="*/ 1327492 h 3275263"/>
                  <a:gd name="connsiteX14" fmla="*/ 2170725 w 5445165"/>
                  <a:gd name="connsiteY14" fmla="*/ 519249 h 3275263"/>
                  <a:gd name="connsiteX15" fmla="*/ 2757407 w 5445165"/>
                  <a:gd name="connsiteY15" fmla="*/ 716611 h 3275263"/>
                  <a:gd name="connsiteX16" fmla="*/ 3703139 w 5445165"/>
                  <a:gd name="connsiteY16" fmla="*/ 0 h 3275263"/>
                  <a:gd name="connsiteX0" fmla="*/ 3703139 w 5445165"/>
                  <a:gd name="connsiteY0" fmla="*/ 0 h 3275263"/>
                  <a:gd name="connsiteX1" fmla="*/ 4651218 w 5445165"/>
                  <a:gd name="connsiteY1" fmla="*/ 996206 h 3275263"/>
                  <a:gd name="connsiteX2" fmla="*/ 4618364 w 5445165"/>
                  <a:gd name="connsiteY2" fmla="*/ 1296948 h 3275263"/>
                  <a:gd name="connsiteX3" fmla="*/ 5381738 w 5445165"/>
                  <a:gd name="connsiteY3" fmla="*/ 1749785 h 3275263"/>
                  <a:gd name="connsiteX4" fmla="*/ 5397105 w 5445165"/>
                  <a:gd name="connsiteY4" fmla="*/ 1776664 h 3275263"/>
                  <a:gd name="connsiteX5" fmla="*/ 5064139 w 5445165"/>
                  <a:gd name="connsiteY5" fmla="*/ 2696062 h 3275263"/>
                  <a:gd name="connsiteX6" fmla="*/ 5445165 w 5445165"/>
                  <a:gd name="connsiteY6" fmla="*/ 2696062 h 3275263"/>
                  <a:gd name="connsiteX7" fmla="*/ 5416736 w 5445165"/>
                  <a:gd name="connsiteY7" fmla="*/ 2755536 h 3275263"/>
                  <a:gd name="connsiteX8" fmla="*/ 4557349 w 5445165"/>
                  <a:gd name="connsiteY8" fmla="*/ 3275263 h 3275263"/>
                  <a:gd name="connsiteX9" fmla="*/ 976239 w 5445165"/>
                  <a:gd name="connsiteY9" fmla="*/ 3275263 h 3275263"/>
                  <a:gd name="connsiteX10" fmla="*/ 0 w 5445165"/>
                  <a:gd name="connsiteY10" fmla="*/ 2281406 h 3275263"/>
                  <a:gd name="connsiteX11" fmla="*/ 976239 w 5445165"/>
                  <a:gd name="connsiteY11" fmla="*/ 1296948 h 3275263"/>
                  <a:gd name="connsiteX12" fmla="*/ 1213259 w 5445165"/>
                  <a:gd name="connsiteY12" fmla="*/ 1327492 h 3275263"/>
                  <a:gd name="connsiteX13" fmla="*/ 2170725 w 5445165"/>
                  <a:gd name="connsiteY13" fmla="*/ 519249 h 3275263"/>
                  <a:gd name="connsiteX14" fmla="*/ 2757407 w 5445165"/>
                  <a:gd name="connsiteY14" fmla="*/ 716611 h 3275263"/>
                  <a:gd name="connsiteX15" fmla="*/ 3703139 w 5445165"/>
                  <a:gd name="connsiteY15" fmla="*/ 0 h 3275263"/>
                  <a:gd name="connsiteX0" fmla="*/ 5064139 w 5445165"/>
                  <a:gd name="connsiteY0" fmla="*/ 2696062 h 3275263"/>
                  <a:gd name="connsiteX1" fmla="*/ 5445165 w 5445165"/>
                  <a:gd name="connsiteY1" fmla="*/ 2696062 h 3275263"/>
                  <a:gd name="connsiteX2" fmla="*/ 5416736 w 5445165"/>
                  <a:gd name="connsiteY2" fmla="*/ 2755536 h 3275263"/>
                  <a:gd name="connsiteX3" fmla="*/ 4557349 w 5445165"/>
                  <a:gd name="connsiteY3" fmla="*/ 3275263 h 3275263"/>
                  <a:gd name="connsiteX4" fmla="*/ 976239 w 5445165"/>
                  <a:gd name="connsiteY4" fmla="*/ 3275263 h 3275263"/>
                  <a:gd name="connsiteX5" fmla="*/ 0 w 5445165"/>
                  <a:gd name="connsiteY5" fmla="*/ 2281406 h 3275263"/>
                  <a:gd name="connsiteX6" fmla="*/ 976239 w 5445165"/>
                  <a:gd name="connsiteY6" fmla="*/ 1296948 h 3275263"/>
                  <a:gd name="connsiteX7" fmla="*/ 1213259 w 5445165"/>
                  <a:gd name="connsiteY7" fmla="*/ 1327492 h 3275263"/>
                  <a:gd name="connsiteX8" fmla="*/ 2170725 w 5445165"/>
                  <a:gd name="connsiteY8" fmla="*/ 519249 h 3275263"/>
                  <a:gd name="connsiteX9" fmla="*/ 2757407 w 5445165"/>
                  <a:gd name="connsiteY9" fmla="*/ 716611 h 3275263"/>
                  <a:gd name="connsiteX10" fmla="*/ 3703139 w 5445165"/>
                  <a:gd name="connsiteY10" fmla="*/ 0 h 3275263"/>
                  <a:gd name="connsiteX11" fmla="*/ 4651218 w 5445165"/>
                  <a:gd name="connsiteY11" fmla="*/ 996206 h 3275263"/>
                  <a:gd name="connsiteX12" fmla="*/ 4618364 w 5445165"/>
                  <a:gd name="connsiteY12" fmla="*/ 1296948 h 3275263"/>
                  <a:gd name="connsiteX13" fmla="*/ 5381738 w 5445165"/>
                  <a:gd name="connsiteY13" fmla="*/ 1749785 h 3275263"/>
                  <a:gd name="connsiteX14" fmla="*/ 5397105 w 5445165"/>
                  <a:gd name="connsiteY14" fmla="*/ 1776664 h 3275263"/>
                  <a:gd name="connsiteX15" fmla="*/ 5155579 w 5445165"/>
                  <a:gd name="connsiteY15" fmla="*/ 2787502 h 3275263"/>
                  <a:gd name="connsiteX0" fmla="*/ 5064139 w 5445165"/>
                  <a:gd name="connsiteY0" fmla="*/ 2696062 h 3275263"/>
                  <a:gd name="connsiteX1" fmla="*/ 5445165 w 5445165"/>
                  <a:gd name="connsiteY1" fmla="*/ 2696062 h 3275263"/>
                  <a:gd name="connsiteX2" fmla="*/ 5416736 w 5445165"/>
                  <a:gd name="connsiteY2" fmla="*/ 2755536 h 3275263"/>
                  <a:gd name="connsiteX3" fmla="*/ 4557349 w 5445165"/>
                  <a:gd name="connsiteY3" fmla="*/ 3275263 h 3275263"/>
                  <a:gd name="connsiteX4" fmla="*/ 976239 w 5445165"/>
                  <a:gd name="connsiteY4" fmla="*/ 3275263 h 3275263"/>
                  <a:gd name="connsiteX5" fmla="*/ 0 w 5445165"/>
                  <a:gd name="connsiteY5" fmla="*/ 2281406 h 3275263"/>
                  <a:gd name="connsiteX6" fmla="*/ 976239 w 5445165"/>
                  <a:gd name="connsiteY6" fmla="*/ 1296948 h 3275263"/>
                  <a:gd name="connsiteX7" fmla="*/ 1213259 w 5445165"/>
                  <a:gd name="connsiteY7" fmla="*/ 1327492 h 3275263"/>
                  <a:gd name="connsiteX8" fmla="*/ 2170725 w 5445165"/>
                  <a:gd name="connsiteY8" fmla="*/ 519249 h 3275263"/>
                  <a:gd name="connsiteX9" fmla="*/ 2757407 w 5445165"/>
                  <a:gd name="connsiteY9" fmla="*/ 716611 h 3275263"/>
                  <a:gd name="connsiteX10" fmla="*/ 3703139 w 5445165"/>
                  <a:gd name="connsiteY10" fmla="*/ 0 h 3275263"/>
                  <a:gd name="connsiteX11" fmla="*/ 4651218 w 5445165"/>
                  <a:gd name="connsiteY11" fmla="*/ 996206 h 3275263"/>
                  <a:gd name="connsiteX12" fmla="*/ 4618364 w 5445165"/>
                  <a:gd name="connsiteY12" fmla="*/ 1296948 h 3275263"/>
                  <a:gd name="connsiteX13" fmla="*/ 5381738 w 5445165"/>
                  <a:gd name="connsiteY13" fmla="*/ 1749785 h 3275263"/>
                  <a:gd name="connsiteX14" fmla="*/ 5397105 w 5445165"/>
                  <a:gd name="connsiteY14" fmla="*/ 1776664 h 3275263"/>
                  <a:gd name="connsiteX0" fmla="*/ 5445165 w 5445165"/>
                  <a:gd name="connsiteY0" fmla="*/ 2696062 h 3275263"/>
                  <a:gd name="connsiteX1" fmla="*/ 5416736 w 5445165"/>
                  <a:gd name="connsiteY1" fmla="*/ 2755536 h 3275263"/>
                  <a:gd name="connsiteX2" fmla="*/ 4557349 w 5445165"/>
                  <a:gd name="connsiteY2" fmla="*/ 3275263 h 3275263"/>
                  <a:gd name="connsiteX3" fmla="*/ 976239 w 5445165"/>
                  <a:gd name="connsiteY3" fmla="*/ 3275263 h 3275263"/>
                  <a:gd name="connsiteX4" fmla="*/ 0 w 5445165"/>
                  <a:gd name="connsiteY4" fmla="*/ 2281406 h 3275263"/>
                  <a:gd name="connsiteX5" fmla="*/ 976239 w 5445165"/>
                  <a:gd name="connsiteY5" fmla="*/ 1296948 h 3275263"/>
                  <a:gd name="connsiteX6" fmla="*/ 1213259 w 5445165"/>
                  <a:gd name="connsiteY6" fmla="*/ 1327492 h 3275263"/>
                  <a:gd name="connsiteX7" fmla="*/ 2170725 w 5445165"/>
                  <a:gd name="connsiteY7" fmla="*/ 519249 h 3275263"/>
                  <a:gd name="connsiteX8" fmla="*/ 2757407 w 5445165"/>
                  <a:gd name="connsiteY8" fmla="*/ 716611 h 3275263"/>
                  <a:gd name="connsiteX9" fmla="*/ 3703139 w 5445165"/>
                  <a:gd name="connsiteY9" fmla="*/ 0 h 3275263"/>
                  <a:gd name="connsiteX10" fmla="*/ 4651218 w 5445165"/>
                  <a:gd name="connsiteY10" fmla="*/ 996206 h 3275263"/>
                  <a:gd name="connsiteX11" fmla="*/ 4618364 w 5445165"/>
                  <a:gd name="connsiteY11" fmla="*/ 1296948 h 3275263"/>
                  <a:gd name="connsiteX12" fmla="*/ 5381738 w 5445165"/>
                  <a:gd name="connsiteY12" fmla="*/ 1749785 h 3275263"/>
                  <a:gd name="connsiteX13" fmla="*/ 5397105 w 5445165"/>
                  <a:gd name="connsiteY13" fmla="*/ 1776664 h 327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45165" h="3275263">
                    <a:moveTo>
                      <a:pt x="5445165" y="2696062"/>
                    </a:moveTo>
                    <a:lnTo>
                      <a:pt x="5416736" y="2755536"/>
                    </a:lnTo>
                    <a:cubicBezTo>
                      <a:pt x="5249790" y="3065374"/>
                      <a:pt x="4925199" y="3275263"/>
                      <a:pt x="4557349" y="3275263"/>
                    </a:cubicBezTo>
                    <a:lnTo>
                      <a:pt x="976239" y="3275263"/>
                    </a:lnTo>
                    <a:cubicBezTo>
                      <a:pt x="452919" y="3275263"/>
                      <a:pt x="0" y="2819452"/>
                      <a:pt x="0" y="2281406"/>
                    </a:cubicBezTo>
                    <a:cubicBezTo>
                      <a:pt x="0" y="1741012"/>
                      <a:pt x="452919" y="1296948"/>
                      <a:pt x="976239" y="1296948"/>
                    </a:cubicBezTo>
                    <a:cubicBezTo>
                      <a:pt x="1058375" y="1296948"/>
                      <a:pt x="1142857" y="1306346"/>
                      <a:pt x="1213259" y="1327492"/>
                    </a:cubicBezTo>
                    <a:cubicBezTo>
                      <a:pt x="1295395" y="850535"/>
                      <a:pt x="1687298" y="519249"/>
                      <a:pt x="2170725" y="519249"/>
                    </a:cubicBezTo>
                    <a:cubicBezTo>
                      <a:pt x="2396011" y="519249"/>
                      <a:pt x="2593136" y="580337"/>
                      <a:pt x="2757407" y="716611"/>
                    </a:cubicBezTo>
                    <a:cubicBezTo>
                      <a:pt x="2879437" y="300742"/>
                      <a:pt x="3271341" y="0"/>
                      <a:pt x="3703139" y="0"/>
                    </a:cubicBezTo>
                    <a:cubicBezTo>
                      <a:pt x="4228807" y="0"/>
                      <a:pt x="4651218" y="446413"/>
                      <a:pt x="4651218" y="996206"/>
                    </a:cubicBezTo>
                    <a:cubicBezTo>
                      <a:pt x="4651218" y="1099586"/>
                      <a:pt x="4639485" y="1202966"/>
                      <a:pt x="4618364" y="1296948"/>
                    </a:cubicBezTo>
                    <a:cubicBezTo>
                      <a:pt x="4941039" y="1316038"/>
                      <a:pt x="5218797" y="1492988"/>
                      <a:pt x="5381738" y="1749785"/>
                    </a:cubicBezTo>
                    <a:lnTo>
                      <a:pt x="5397105" y="1776664"/>
                    </a:lnTo>
                  </a:path>
                </a:pathLst>
              </a:custGeom>
              <a:noFill/>
              <a:ln w="15875">
                <a:solidFill>
                  <a:schemeClr val="tx2"/>
                </a:solidFill>
              </a:ln>
            </p:spPr>
            <p:txBody>
              <a:bodyPr vert="horz" wrap="square" lIns="86119" tIns="43061" rIns="86119" bIns="4306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878353">
                  <a:defRPr/>
                </a:pPr>
                <a:endParaRPr lang="en-US" sz="1730" kern="0" dirty="0">
                  <a:solidFill>
                    <a:srgbClr val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7E40BD-D9FA-46CA-A657-5A0A7279A22B}"/>
                </a:ext>
              </a:extLst>
            </p:cNvPr>
            <p:cNvGrpSpPr/>
            <p:nvPr/>
          </p:nvGrpSpPr>
          <p:grpSpPr>
            <a:xfrm>
              <a:off x="1886965" y="3457522"/>
              <a:ext cx="710996" cy="821442"/>
              <a:chOff x="2410022" y="3665628"/>
              <a:chExt cx="710996" cy="821442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C1A53F3F-2C25-4C6A-9F79-D1A90E0B6833}"/>
                  </a:ext>
                </a:extLst>
              </p:cNvPr>
              <p:cNvSpPr>
                <a:spLocks noChangeAspect="1"/>
              </p:cNvSpPr>
              <p:nvPr/>
            </p:nvSpPr>
            <p:spPr bwMode="black">
              <a:xfrm>
                <a:off x="2410022" y="3665628"/>
                <a:ext cx="108827" cy="821442"/>
              </a:xfrm>
              <a:custGeom>
                <a:avLst/>
                <a:gdLst>
                  <a:gd name="connsiteX0" fmla="*/ 0 w 207586"/>
                  <a:gd name="connsiteY0" fmla="*/ 0 h 821531"/>
                  <a:gd name="connsiteX1" fmla="*/ 207586 w 207586"/>
                  <a:gd name="connsiteY1" fmla="*/ 0 h 821531"/>
                  <a:gd name="connsiteX2" fmla="*/ 207586 w 207586"/>
                  <a:gd name="connsiteY2" fmla="*/ 821531 h 821531"/>
                  <a:gd name="connsiteX3" fmla="*/ 44462 w 207586"/>
                  <a:gd name="connsiteY3" fmla="*/ 821531 h 821531"/>
                  <a:gd name="connsiteX4" fmla="*/ 68506 w 207586"/>
                  <a:gd name="connsiteY4" fmla="*/ 755375 h 821531"/>
                  <a:gd name="connsiteX5" fmla="*/ 112964 w 207586"/>
                  <a:gd name="connsiteY5" fmla="*/ 459498 h 821531"/>
                  <a:gd name="connsiteX6" fmla="*/ 4136 w 207586"/>
                  <a:gd name="connsiteY6" fmla="*/ 7234 h 821531"/>
                  <a:gd name="connsiteX7" fmla="*/ 0 w 207586"/>
                  <a:gd name="connsiteY7" fmla="*/ 0 h 821531"/>
                  <a:gd name="connsiteX0" fmla="*/ 0 w 207586"/>
                  <a:gd name="connsiteY0" fmla="*/ 0 h 821531"/>
                  <a:gd name="connsiteX1" fmla="*/ 207586 w 207586"/>
                  <a:gd name="connsiteY1" fmla="*/ 821531 h 821531"/>
                  <a:gd name="connsiteX2" fmla="*/ 44462 w 207586"/>
                  <a:gd name="connsiteY2" fmla="*/ 821531 h 821531"/>
                  <a:gd name="connsiteX3" fmla="*/ 68506 w 207586"/>
                  <a:gd name="connsiteY3" fmla="*/ 755375 h 821531"/>
                  <a:gd name="connsiteX4" fmla="*/ 112964 w 207586"/>
                  <a:gd name="connsiteY4" fmla="*/ 459498 h 821531"/>
                  <a:gd name="connsiteX5" fmla="*/ 4136 w 207586"/>
                  <a:gd name="connsiteY5" fmla="*/ 7234 h 821531"/>
                  <a:gd name="connsiteX6" fmla="*/ 0 w 207586"/>
                  <a:gd name="connsiteY6" fmla="*/ 0 h 821531"/>
                  <a:gd name="connsiteX0" fmla="*/ 0 w 207586"/>
                  <a:gd name="connsiteY0" fmla="*/ 0 h 821531"/>
                  <a:gd name="connsiteX1" fmla="*/ 207586 w 207586"/>
                  <a:gd name="connsiteY1" fmla="*/ 821531 h 821531"/>
                  <a:gd name="connsiteX2" fmla="*/ 44462 w 207586"/>
                  <a:gd name="connsiteY2" fmla="*/ 821531 h 821531"/>
                  <a:gd name="connsiteX3" fmla="*/ 68506 w 207586"/>
                  <a:gd name="connsiteY3" fmla="*/ 755375 h 821531"/>
                  <a:gd name="connsiteX4" fmla="*/ 112964 w 207586"/>
                  <a:gd name="connsiteY4" fmla="*/ 459498 h 821531"/>
                  <a:gd name="connsiteX5" fmla="*/ 4136 w 207586"/>
                  <a:gd name="connsiteY5" fmla="*/ 7234 h 821531"/>
                  <a:gd name="connsiteX6" fmla="*/ 91440 w 207586"/>
                  <a:gd name="connsiteY6" fmla="*/ 91440 h 821531"/>
                  <a:gd name="connsiteX0" fmla="*/ 0 w 112964"/>
                  <a:gd name="connsiteY0" fmla="*/ 0 h 821531"/>
                  <a:gd name="connsiteX1" fmla="*/ 44462 w 112964"/>
                  <a:gd name="connsiteY1" fmla="*/ 821531 h 821531"/>
                  <a:gd name="connsiteX2" fmla="*/ 68506 w 112964"/>
                  <a:gd name="connsiteY2" fmla="*/ 755375 h 821531"/>
                  <a:gd name="connsiteX3" fmla="*/ 112964 w 112964"/>
                  <a:gd name="connsiteY3" fmla="*/ 459498 h 821531"/>
                  <a:gd name="connsiteX4" fmla="*/ 4136 w 112964"/>
                  <a:gd name="connsiteY4" fmla="*/ 7234 h 821531"/>
                  <a:gd name="connsiteX5" fmla="*/ 91440 w 112964"/>
                  <a:gd name="connsiteY5" fmla="*/ 91440 h 821531"/>
                  <a:gd name="connsiteX0" fmla="*/ 0 w 112964"/>
                  <a:gd name="connsiteY0" fmla="*/ 0 h 821531"/>
                  <a:gd name="connsiteX1" fmla="*/ 44462 w 112964"/>
                  <a:gd name="connsiteY1" fmla="*/ 821531 h 821531"/>
                  <a:gd name="connsiteX2" fmla="*/ 68506 w 112964"/>
                  <a:gd name="connsiteY2" fmla="*/ 755375 h 821531"/>
                  <a:gd name="connsiteX3" fmla="*/ 112964 w 112964"/>
                  <a:gd name="connsiteY3" fmla="*/ 459498 h 821531"/>
                  <a:gd name="connsiteX4" fmla="*/ 4136 w 112964"/>
                  <a:gd name="connsiteY4" fmla="*/ 7234 h 821531"/>
                  <a:gd name="connsiteX0" fmla="*/ 255576 w 368540"/>
                  <a:gd name="connsiteY0" fmla="*/ 0 h 783431"/>
                  <a:gd name="connsiteX1" fmla="*/ 0 w 368540"/>
                  <a:gd name="connsiteY1" fmla="*/ 783431 h 783431"/>
                  <a:gd name="connsiteX2" fmla="*/ 324082 w 368540"/>
                  <a:gd name="connsiteY2" fmla="*/ 755375 h 783431"/>
                  <a:gd name="connsiteX3" fmla="*/ 368540 w 368540"/>
                  <a:gd name="connsiteY3" fmla="*/ 459498 h 783431"/>
                  <a:gd name="connsiteX4" fmla="*/ 259712 w 368540"/>
                  <a:gd name="connsiteY4" fmla="*/ 7234 h 783431"/>
                  <a:gd name="connsiteX0" fmla="*/ 0 w 368540"/>
                  <a:gd name="connsiteY0" fmla="*/ 776197 h 776197"/>
                  <a:gd name="connsiteX1" fmla="*/ 324082 w 368540"/>
                  <a:gd name="connsiteY1" fmla="*/ 748141 h 776197"/>
                  <a:gd name="connsiteX2" fmla="*/ 368540 w 368540"/>
                  <a:gd name="connsiteY2" fmla="*/ 452264 h 776197"/>
                  <a:gd name="connsiteX3" fmla="*/ 259712 w 368540"/>
                  <a:gd name="connsiteY3" fmla="*/ 0 h 776197"/>
                  <a:gd name="connsiteX0" fmla="*/ 64370 w 108828"/>
                  <a:gd name="connsiteY0" fmla="*/ 748141 h 748141"/>
                  <a:gd name="connsiteX1" fmla="*/ 108828 w 108828"/>
                  <a:gd name="connsiteY1" fmla="*/ 452264 h 748141"/>
                  <a:gd name="connsiteX2" fmla="*/ 0 w 108828"/>
                  <a:gd name="connsiteY2" fmla="*/ 0 h 748141"/>
                  <a:gd name="connsiteX0" fmla="*/ 40557 w 108828"/>
                  <a:gd name="connsiteY0" fmla="*/ 772783 h 772783"/>
                  <a:gd name="connsiteX1" fmla="*/ 108828 w 108828"/>
                  <a:gd name="connsiteY1" fmla="*/ 452264 h 772783"/>
                  <a:gd name="connsiteX2" fmla="*/ 0 w 108828"/>
                  <a:gd name="connsiteY2" fmla="*/ 0 h 772783"/>
                  <a:gd name="connsiteX0" fmla="*/ 40557 w 108828"/>
                  <a:gd name="connsiteY0" fmla="*/ 772783 h 772783"/>
                  <a:gd name="connsiteX1" fmla="*/ 108828 w 108828"/>
                  <a:gd name="connsiteY1" fmla="*/ 452264 h 772783"/>
                  <a:gd name="connsiteX2" fmla="*/ 0 w 108828"/>
                  <a:gd name="connsiteY2" fmla="*/ 0 h 772783"/>
                  <a:gd name="connsiteX0" fmla="*/ 40557 w 108828"/>
                  <a:gd name="connsiteY0" fmla="*/ 772783 h 772783"/>
                  <a:gd name="connsiteX1" fmla="*/ 108828 w 108828"/>
                  <a:gd name="connsiteY1" fmla="*/ 452264 h 772783"/>
                  <a:gd name="connsiteX2" fmla="*/ 0 w 108828"/>
                  <a:gd name="connsiteY2" fmla="*/ 0 h 77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828" h="772783">
                    <a:moveTo>
                      <a:pt x="40557" y="772783"/>
                    </a:moveTo>
                    <a:cubicBezTo>
                      <a:pt x="86091" y="683842"/>
                      <a:pt x="108828" y="555350"/>
                      <a:pt x="108828" y="452264"/>
                    </a:cubicBezTo>
                    <a:cubicBezTo>
                      <a:pt x="108828" y="289999"/>
                      <a:pt x="69640" y="135994"/>
                      <a:pt x="0" y="0"/>
                    </a:cubicBezTo>
                  </a:path>
                </a:pathLst>
              </a:custGeom>
              <a:noFill/>
              <a:ln w="15875">
                <a:solidFill>
                  <a:schemeClr val="tx2"/>
                </a:solidFill>
              </a:ln>
            </p:spPr>
            <p:txBody>
              <a:bodyPr vert="horz" wrap="square" lIns="86119" tIns="43061" rIns="86119" bIns="4306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878353">
                  <a:defRPr/>
                </a:pPr>
                <a:endParaRPr lang="en-US" sz="1730" kern="0" dirty="0">
                  <a:solidFill>
                    <a:srgbClr val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1BCBA415-8CB3-4446-8394-0E5B15D06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359" y="3752208"/>
                <a:ext cx="604659" cy="648281"/>
              </a:xfrm>
              <a:custGeom>
                <a:avLst/>
                <a:gdLst>
                  <a:gd name="connsiteX0" fmla="*/ 280681 w 604659"/>
                  <a:gd name="connsiteY0" fmla="*/ 0 h 648281"/>
                  <a:gd name="connsiteX1" fmla="*/ 604659 w 604659"/>
                  <a:gd name="connsiteY1" fmla="*/ 324141 h 648281"/>
                  <a:gd name="connsiteX2" fmla="*/ 592003 w 604659"/>
                  <a:gd name="connsiteY2" fmla="*/ 336936 h 648281"/>
                  <a:gd name="connsiteX3" fmla="*/ 592003 w 604659"/>
                  <a:gd name="connsiteY3" fmla="*/ 338724 h 648281"/>
                  <a:gd name="connsiteX4" fmla="*/ 590077 w 604659"/>
                  <a:gd name="connsiteY4" fmla="*/ 338724 h 648281"/>
                  <a:gd name="connsiteX5" fmla="*/ 280681 w 604659"/>
                  <a:gd name="connsiteY5" fmla="*/ 648281 h 648281"/>
                  <a:gd name="connsiteX6" fmla="*/ 268300 w 604659"/>
                  <a:gd name="connsiteY6" fmla="*/ 635899 h 648281"/>
                  <a:gd name="connsiteX7" fmla="*/ 565314 w 604659"/>
                  <a:gd name="connsiteY7" fmla="*/ 338724 h 648281"/>
                  <a:gd name="connsiteX8" fmla="*/ 1048 w 604659"/>
                  <a:gd name="connsiteY8" fmla="*/ 338724 h 648281"/>
                  <a:gd name="connsiteX9" fmla="*/ 0 w 604659"/>
                  <a:gd name="connsiteY9" fmla="*/ 338724 h 648281"/>
                  <a:gd name="connsiteX10" fmla="*/ 0 w 604659"/>
                  <a:gd name="connsiteY10" fmla="*/ 308537 h 648281"/>
                  <a:gd name="connsiteX11" fmla="*/ 979 w 604659"/>
                  <a:gd name="connsiteY11" fmla="*/ 321114 h 648281"/>
                  <a:gd name="connsiteX12" fmla="*/ 76435 w 604659"/>
                  <a:gd name="connsiteY12" fmla="*/ 321114 h 648281"/>
                  <a:gd name="connsiteX13" fmla="*/ 577007 w 604659"/>
                  <a:gd name="connsiteY13" fmla="*/ 321114 h 648281"/>
                  <a:gd name="connsiteX14" fmla="*/ 268300 w 604659"/>
                  <a:gd name="connsiteY14" fmla="*/ 12383 h 648281"/>
                  <a:gd name="connsiteX15" fmla="*/ 280681 w 604659"/>
                  <a:gd name="connsiteY15" fmla="*/ 0 h 648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4659" h="648281">
                    <a:moveTo>
                      <a:pt x="280681" y="0"/>
                    </a:moveTo>
                    <a:cubicBezTo>
                      <a:pt x="604659" y="324141"/>
                      <a:pt x="604659" y="324141"/>
                      <a:pt x="604659" y="324141"/>
                    </a:cubicBezTo>
                    <a:cubicBezTo>
                      <a:pt x="592003" y="336936"/>
                      <a:pt x="592003" y="336936"/>
                      <a:pt x="592003" y="336936"/>
                    </a:cubicBezTo>
                    <a:lnTo>
                      <a:pt x="592003" y="338724"/>
                    </a:lnTo>
                    <a:cubicBezTo>
                      <a:pt x="590077" y="338724"/>
                      <a:pt x="590077" y="338724"/>
                      <a:pt x="590077" y="338724"/>
                    </a:cubicBezTo>
                    <a:cubicBezTo>
                      <a:pt x="280681" y="648281"/>
                      <a:pt x="280681" y="648281"/>
                      <a:pt x="280681" y="648281"/>
                    </a:cubicBezTo>
                    <a:cubicBezTo>
                      <a:pt x="268300" y="635899"/>
                      <a:pt x="268300" y="635899"/>
                      <a:pt x="268300" y="635899"/>
                    </a:cubicBezTo>
                    <a:cubicBezTo>
                      <a:pt x="565314" y="338724"/>
                      <a:pt x="565314" y="338724"/>
                      <a:pt x="565314" y="338724"/>
                    </a:cubicBezTo>
                    <a:cubicBezTo>
                      <a:pt x="193015" y="338724"/>
                      <a:pt x="53402" y="338724"/>
                      <a:pt x="1048" y="338724"/>
                    </a:cubicBezTo>
                    <a:lnTo>
                      <a:pt x="0" y="338724"/>
                    </a:lnTo>
                    <a:lnTo>
                      <a:pt x="0" y="308537"/>
                    </a:lnTo>
                    <a:lnTo>
                      <a:pt x="979" y="321114"/>
                    </a:lnTo>
                    <a:lnTo>
                      <a:pt x="76435" y="321114"/>
                    </a:lnTo>
                    <a:cubicBezTo>
                      <a:pt x="577007" y="321114"/>
                      <a:pt x="577007" y="321114"/>
                      <a:pt x="577007" y="321114"/>
                    </a:cubicBezTo>
                    <a:cubicBezTo>
                      <a:pt x="268300" y="12383"/>
                      <a:pt x="268300" y="12383"/>
                      <a:pt x="268300" y="12383"/>
                    </a:cubicBezTo>
                    <a:cubicBezTo>
                      <a:pt x="280681" y="0"/>
                      <a:pt x="280681" y="0"/>
                      <a:pt x="2806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7868" tIns="43933" rIns="87868" bIns="4393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878559">
                  <a:defRPr/>
                </a:pPr>
                <a:endParaRPr lang="en-US" sz="1730" kern="0">
                  <a:solidFill>
                    <a:srgbClr val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EB52CF7E-5A70-46EC-8FB2-1BCCDDC8AC84}"/>
              </a:ext>
            </a:extLst>
          </p:cNvPr>
          <p:cNvSpPr/>
          <p:nvPr/>
        </p:nvSpPr>
        <p:spPr>
          <a:xfrm>
            <a:off x="4317535" y="4950591"/>
            <a:ext cx="1292340" cy="624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8559">
              <a:defRPr/>
            </a:pPr>
            <a:r>
              <a:rPr lang="en-US" sz="1730" kern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Interactive</a:t>
            </a:r>
          </a:p>
          <a:p>
            <a:pPr algn="ctr" defTabSz="878559">
              <a:defRPr/>
            </a:pPr>
            <a:r>
              <a:rPr lang="en-US" sz="1730" kern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Dashboards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7B5D76-E4D7-4DF4-B8F7-A1AE8B01C7B1}"/>
              </a:ext>
            </a:extLst>
          </p:cNvPr>
          <p:cNvSpPr/>
          <p:nvPr/>
        </p:nvSpPr>
        <p:spPr>
          <a:xfrm>
            <a:off x="7577852" y="4949869"/>
            <a:ext cx="1914306" cy="624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8559">
              <a:defRPr/>
            </a:pPr>
            <a:r>
              <a:rPr lang="en-US" sz="1730" kern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Recommendations</a:t>
            </a:r>
          </a:p>
          <a:p>
            <a:pPr algn="ctr" defTabSz="878559">
              <a:defRPr/>
            </a:pPr>
            <a:r>
              <a:rPr lang="en-US" sz="1730" kern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&amp; Automation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A64780-BE6F-4111-BC82-873F7C326C33}"/>
              </a:ext>
            </a:extLst>
          </p:cNvPr>
          <p:cNvSpPr/>
          <p:nvPr/>
        </p:nvSpPr>
        <p:spPr>
          <a:xfrm>
            <a:off x="6254261" y="4950590"/>
            <a:ext cx="1082348" cy="624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8559">
              <a:defRPr/>
            </a:pPr>
            <a:r>
              <a:rPr lang="en-US" sz="1730" kern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Predictive</a:t>
            </a:r>
          </a:p>
          <a:p>
            <a:pPr algn="ctr" defTabSz="878559">
              <a:defRPr/>
            </a:pPr>
            <a:r>
              <a:rPr lang="en-US" sz="1730" kern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Models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7BAD38-300A-4FF9-B43B-0B374CE10327}"/>
              </a:ext>
            </a:extLst>
          </p:cNvPr>
          <p:cNvSpPr/>
          <p:nvPr/>
        </p:nvSpPr>
        <p:spPr>
          <a:xfrm>
            <a:off x="2782453" y="5083681"/>
            <a:ext cx="896399" cy="358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8559">
              <a:defRPr/>
            </a:pPr>
            <a:r>
              <a:rPr lang="en-US" sz="1730" kern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Reports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2D9B68-7451-48FA-BB61-B5E79F52E5EA}"/>
              </a:ext>
            </a:extLst>
          </p:cNvPr>
          <p:cNvSpPr/>
          <p:nvPr/>
        </p:nvSpPr>
        <p:spPr bwMode="auto">
          <a:xfrm>
            <a:off x="1928670" y="1721475"/>
            <a:ext cx="2123063" cy="386781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5735" tIns="140588" rIns="175735" bIns="1405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592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7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689D85-6884-48FC-92A1-869109CB552E}"/>
              </a:ext>
            </a:extLst>
          </p:cNvPr>
          <p:cNvSpPr/>
          <p:nvPr/>
        </p:nvSpPr>
        <p:spPr bwMode="auto">
          <a:xfrm>
            <a:off x="4043858" y="1565525"/>
            <a:ext cx="1762703" cy="40178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5735" tIns="140588" rIns="175735" bIns="1405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592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7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77FAD01-E9FA-4EEA-874C-1690FDA0FD52}"/>
              </a:ext>
            </a:extLst>
          </p:cNvPr>
          <p:cNvSpPr/>
          <p:nvPr/>
        </p:nvSpPr>
        <p:spPr bwMode="auto">
          <a:xfrm>
            <a:off x="5781281" y="1616752"/>
            <a:ext cx="1804957" cy="396858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5735" tIns="140588" rIns="175735" bIns="1405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592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7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624286-7D44-4A6D-B7DE-F5CC8D7D7D66}"/>
              </a:ext>
            </a:extLst>
          </p:cNvPr>
          <p:cNvSpPr/>
          <p:nvPr/>
        </p:nvSpPr>
        <p:spPr bwMode="auto">
          <a:xfrm>
            <a:off x="7568060" y="1646501"/>
            <a:ext cx="3695389" cy="393996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5735" tIns="140588" rIns="175735" bIns="1405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592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7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573E3A3-36FF-41F0-9CEA-6848F7A56356}"/>
              </a:ext>
            </a:extLst>
          </p:cNvPr>
          <p:cNvSpPr/>
          <p:nvPr/>
        </p:nvSpPr>
        <p:spPr>
          <a:xfrm>
            <a:off x="768742" y="463038"/>
            <a:ext cx="1252668" cy="20764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FD1CF2-6AC8-4E5F-B5BA-9566D1B0F9BB}"/>
              </a:ext>
            </a:extLst>
          </p:cNvPr>
          <p:cNvSpPr/>
          <p:nvPr/>
        </p:nvSpPr>
        <p:spPr>
          <a:xfrm>
            <a:off x="9446404" y="5298449"/>
            <a:ext cx="2692783" cy="12930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54D48EB-B738-4217-A662-00B3D3920865}"/>
              </a:ext>
            </a:extLst>
          </p:cNvPr>
          <p:cNvSpPr/>
          <p:nvPr/>
        </p:nvSpPr>
        <p:spPr bwMode="auto">
          <a:xfrm>
            <a:off x="2440538" y="4590696"/>
            <a:ext cx="914400" cy="914400"/>
          </a:xfrm>
          <a:prstGeom prst="ellipse">
            <a:avLst/>
          </a:prstGeom>
          <a:solidFill>
            <a:srgbClr val="E5F1FB"/>
          </a:solidFill>
          <a:ln w="9525" cap="flat" cmpd="sng" algn="ctr">
            <a:solidFill>
              <a:srgbClr val="8B8B8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b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D143E55-925D-49A3-ADEF-A1BB44224994}"/>
              </a:ext>
            </a:extLst>
          </p:cNvPr>
          <p:cNvSpPr/>
          <p:nvPr/>
        </p:nvSpPr>
        <p:spPr bwMode="auto">
          <a:xfrm>
            <a:off x="3354938" y="3523896"/>
            <a:ext cx="1143000" cy="1143000"/>
          </a:xfrm>
          <a:prstGeom prst="ellipse">
            <a:avLst/>
          </a:prstGeom>
          <a:solidFill>
            <a:srgbClr val="BEDCF5"/>
          </a:solidFill>
          <a:ln w="9525" cap="flat" cmpd="sng" algn="ctr">
            <a:solidFill>
              <a:srgbClr val="8B8B8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b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42442CF-2F2C-496C-8CA5-B4850322547D}"/>
              </a:ext>
            </a:extLst>
          </p:cNvPr>
          <p:cNvSpPr/>
          <p:nvPr/>
        </p:nvSpPr>
        <p:spPr bwMode="auto">
          <a:xfrm>
            <a:off x="4667149" y="2440983"/>
            <a:ext cx="1414177" cy="1311513"/>
          </a:xfrm>
          <a:prstGeom prst="ellipse">
            <a:avLst/>
          </a:prstGeom>
          <a:solidFill>
            <a:srgbClr val="3E9AE1"/>
          </a:solidFill>
          <a:ln w="9525" cap="flat" cmpd="sng" algn="ctr">
            <a:solidFill>
              <a:srgbClr val="8B8B8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FC25002-0AF6-4C40-9D85-94F44CBCB070}"/>
              </a:ext>
            </a:extLst>
          </p:cNvPr>
          <p:cNvSpPr/>
          <p:nvPr/>
        </p:nvSpPr>
        <p:spPr bwMode="auto">
          <a:xfrm>
            <a:off x="6250538" y="1695096"/>
            <a:ext cx="1447800" cy="1447800"/>
          </a:xfrm>
          <a:prstGeom prst="ellipse">
            <a:avLst/>
          </a:prstGeom>
          <a:solidFill>
            <a:srgbClr val="0078D7"/>
          </a:solidFill>
          <a:ln w="9525" cap="flat" cmpd="sng" algn="ctr">
            <a:solidFill>
              <a:srgbClr val="8B8B8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1030FDF-DFEB-4678-B95F-7013CC60BFD0}"/>
              </a:ext>
            </a:extLst>
          </p:cNvPr>
          <p:cNvSpPr/>
          <p:nvPr/>
        </p:nvSpPr>
        <p:spPr bwMode="auto">
          <a:xfrm>
            <a:off x="8003138" y="1237896"/>
            <a:ext cx="1676400" cy="1676400"/>
          </a:xfrm>
          <a:prstGeom prst="ellipse">
            <a:avLst/>
          </a:prstGeom>
          <a:solidFill>
            <a:srgbClr val="0055A2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3918C4E-7AD9-4145-AF04-60F3423A810E}"/>
              </a:ext>
            </a:extLst>
          </p:cNvPr>
          <p:cNvCxnSpPr>
            <a:cxnSpLocks/>
          </p:cNvCxnSpPr>
          <p:nvPr/>
        </p:nvCxnSpPr>
        <p:spPr bwMode="auto">
          <a:xfrm>
            <a:off x="2059538" y="1466496"/>
            <a:ext cx="0" cy="441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3A198AF-41BC-4A66-918C-56C14B10D46F}"/>
              </a:ext>
            </a:extLst>
          </p:cNvPr>
          <p:cNvCxnSpPr>
            <a:cxnSpLocks/>
          </p:cNvCxnSpPr>
          <p:nvPr/>
        </p:nvCxnSpPr>
        <p:spPr bwMode="auto">
          <a:xfrm flipH="1">
            <a:off x="1983338" y="5809896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B5BDCC2E-25DB-4B46-958C-F1BD285907EF}"/>
              </a:ext>
            </a:extLst>
          </p:cNvPr>
          <p:cNvSpPr txBox="1"/>
          <p:nvPr/>
        </p:nvSpPr>
        <p:spPr>
          <a:xfrm>
            <a:off x="2059538" y="5809918"/>
            <a:ext cx="1295400" cy="461665"/>
          </a:xfrm>
          <a:prstGeom prst="rect">
            <a:avLst/>
          </a:prstGeom>
          <a:solidFill>
            <a:srgbClr val="E5F1FB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 HAPPENED?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054980B-159A-418C-A821-23B4F899A053}"/>
              </a:ext>
            </a:extLst>
          </p:cNvPr>
          <p:cNvSpPr txBox="1"/>
          <p:nvPr/>
        </p:nvSpPr>
        <p:spPr>
          <a:xfrm>
            <a:off x="3354938" y="5809918"/>
            <a:ext cx="1447800" cy="461665"/>
          </a:xfrm>
          <a:prstGeom prst="rect">
            <a:avLst/>
          </a:prstGeom>
          <a:solidFill>
            <a:srgbClr val="BEDCF5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WHY DID IT HAPPEN?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8FF7437-64A7-4777-AE91-81801DC6CB60}"/>
              </a:ext>
            </a:extLst>
          </p:cNvPr>
          <p:cNvSpPr txBox="1"/>
          <p:nvPr/>
        </p:nvSpPr>
        <p:spPr>
          <a:xfrm>
            <a:off x="4802738" y="5809918"/>
            <a:ext cx="1447800" cy="461665"/>
          </a:xfrm>
          <a:prstGeom prst="rect">
            <a:avLst/>
          </a:prstGeom>
          <a:solidFill>
            <a:srgbClr val="3E9AE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 MAY HAPPEN?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7D970F1-6D4E-4699-9C6B-8715B2A0229E}"/>
              </a:ext>
            </a:extLst>
          </p:cNvPr>
          <p:cNvSpPr txBox="1"/>
          <p:nvPr/>
        </p:nvSpPr>
        <p:spPr>
          <a:xfrm>
            <a:off x="6250538" y="5809918"/>
            <a:ext cx="1676400" cy="461665"/>
          </a:xfrm>
          <a:prstGeom prst="rect">
            <a:avLst/>
          </a:prstGeom>
          <a:solidFill>
            <a:srgbClr val="0078D7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IS HAPPENING?</a:t>
            </a:r>
          </a:p>
          <a:p>
            <a:pPr algn="ctr"/>
            <a:endParaRPr lang="en-US" sz="1200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6CD1D61-10AD-4121-90C1-4E0657B61679}"/>
              </a:ext>
            </a:extLst>
          </p:cNvPr>
          <p:cNvSpPr txBox="1"/>
          <p:nvPr/>
        </p:nvSpPr>
        <p:spPr>
          <a:xfrm>
            <a:off x="7926938" y="5809918"/>
            <a:ext cx="1828800" cy="461665"/>
          </a:xfrm>
          <a:prstGeom prst="rect">
            <a:avLst/>
          </a:prstGeom>
          <a:solidFill>
            <a:srgbClr val="0055A2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ACTION SHOULD WE TAKE?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0137EA9-0E98-419D-A57E-FA17E38CD93E}"/>
              </a:ext>
            </a:extLst>
          </p:cNvPr>
          <p:cNvSpPr txBox="1"/>
          <p:nvPr/>
        </p:nvSpPr>
        <p:spPr>
          <a:xfrm rot="16200000">
            <a:off x="918771" y="4633909"/>
            <a:ext cx="1828800" cy="523220"/>
          </a:xfrm>
          <a:prstGeom prst="rect">
            <a:avLst/>
          </a:prstGeom>
          <a:solidFill>
            <a:srgbClr val="45226D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OPERATIONAL MANAGEMENT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2FD37D2-E9CD-49EE-B64A-644BE1DCED2E}"/>
              </a:ext>
            </a:extLst>
          </p:cNvPr>
          <p:cNvSpPr txBox="1"/>
          <p:nvPr/>
        </p:nvSpPr>
        <p:spPr>
          <a:xfrm rot="16200000">
            <a:off x="1299782" y="1645975"/>
            <a:ext cx="1066797" cy="523220"/>
          </a:xfrm>
          <a:prstGeom prst="rect">
            <a:avLst/>
          </a:prstGeom>
          <a:solidFill>
            <a:srgbClr val="BD9DE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SCIENCES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DE44D56-78DD-4C06-A4FF-C97B2159AF9D}"/>
              </a:ext>
            </a:extLst>
          </p:cNvPr>
          <p:cNvSpPr txBox="1"/>
          <p:nvPr/>
        </p:nvSpPr>
        <p:spPr>
          <a:xfrm>
            <a:off x="3354938" y="5128583"/>
            <a:ext cx="186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498" indent="-63498">
              <a:buFont typeface="Arial"/>
              <a:buChar char="•"/>
            </a:pP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Batch</a:t>
            </a:r>
          </a:p>
          <a:p>
            <a:pPr marL="63498" indent="-63498">
              <a:buFont typeface="Arial"/>
              <a:buChar char="•"/>
            </a:pP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Limited </a:t>
            </a:r>
            <a:r>
              <a:rPr lang="en-US" sz="12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Adhoc</a:t>
            </a:r>
            <a:endParaRPr lang="en-US" sz="1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3498" indent="-63498">
              <a:buFont typeface="Arial"/>
              <a:buChar char="•"/>
            </a:pP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Single Version of Truth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F41C873-9CF0-4EAA-B8C4-C941E6BA178A}"/>
              </a:ext>
            </a:extLst>
          </p:cNvPr>
          <p:cNvSpPr txBox="1"/>
          <p:nvPr/>
        </p:nvSpPr>
        <p:spPr>
          <a:xfrm>
            <a:off x="4670319" y="4418595"/>
            <a:ext cx="114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498" indent="-63498">
              <a:buFont typeface="Arial"/>
              <a:buChar char="•"/>
            </a:pP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Large </a:t>
            </a:r>
            <a:r>
              <a:rPr lang="en-US" sz="12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Adhoc</a:t>
            </a:r>
            <a:endParaRPr lang="en-US" sz="1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3498" indent="-63498">
              <a:buFont typeface="Arial"/>
              <a:buChar char="•"/>
            </a:pPr>
            <a:r>
              <a:rPr lang="en-US" sz="12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Scorecarding</a:t>
            </a:r>
            <a:endParaRPr lang="en-US" sz="1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7C5ABAE-4DAE-42C1-A692-8CE28FBFB206}"/>
              </a:ext>
            </a:extLst>
          </p:cNvPr>
          <p:cNvSpPr txBox="1"/>
          <p:nvPr/>
        </p:nvSpPr>
        <p:spPr>
          <a:xfrm>
            <a:off x="5907638" y="365711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498" indent="-63498">
              <a:buFont typeface="Arial"/>
              <a:buChar char="•"/>
            </a:pP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Foundational Analytics</a:t>
            </a:r>
          </a:p>
          <a:p>
            <a:pPr marL="63498" indent="-63498">
              <a:buFont typeface="Arial"/>
              <a:buChar char="•"/>
            </a:pP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Closed Loop Forecasting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0F2E636-856B-49B7-941E-772054185A4E}"/>
              </a:ext>
            </a:extLst>
          </p:cNvPr>
          <p:cNvSpPr txBox="1"/>
          <p:nvPr/>
        </p:nvSpPr>
        <p:spPr>
          <a:xfrm>
            <a:off x="7512315" y="297072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498" indent="-63498">
              <a:buFont typeface="Arial"/>
              <a:buChar char="•"/>
            </a:pP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Temporal Analysis</a:t>
            </a:r>
          </a:p>
          <a:p>
            <a:pPr marL="63498" indent="-63498">
              <a:buFont typeface="Arial"/>
              <a:buChar char="•"/>
            </a:pP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Continuous Update</a:t>
            </a:r>
          </a:p>
          <a:p>
            <a:pPr marL="63498" indent="-63498">
              <a:buFont typeface="Arial"/>
              <a:buChar char="•"/>
            </a:pP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Rule-based Alerting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40553CD-FB13-46B3-8090-B22CE5E95D9B}"/>
              </a:ext>
            </a:extLst>
          </p:cNvPr>
          <p:cNvSpPr txBox="1"/>
          <p:nvPr/>
        </p:nvSpPr>
        <p:spPr>
          <a:xfrm>
            <a:off x="9527138" y="259662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498" indent="-63498">
              <a:buFont typeface="Arial"/>
              <a:buChar char="•"/>
            </a:pP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Event-based</a:t>
            </a:r>
          </a:p>
          <a:p>
            <a:pPr marL="63498" indent="-63498">
              <a:buFont typeface="Arial"/>
              <a:buChar char="•"/>
            </a:pP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 Discovery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A5E5D70-630A-4F0B-B5FC-1C5B98517FC0}"/>
              </a:ext>
            </a:extLst>
          </p:cNvPr>
          <p:cNvSpPr txBox="1"/>
          <p:nvPr/>
        </p:nvSpPr>
        <p:spPr>
          <a:xfrm>
            <a:off x="4573931" y="6317831"/>
            <a:ext cx="237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DATA SOPHISTICATION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BF36EAB-6C55-45D8-935C-3AEDAF1FD6C5}"/>
              </a:ext>
            </a:extLst>
          </p:cNvPr>
          <p:cNvSpPr txBox="1"/>
          <p:nvPr/>
        </p:nvSpPr>
        <p:spPr>
          <a:xfrm rot="16200000">
            <a:off x="6291" y="3115717"/>
            <a:ext cx="2797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WORKLOAD COMPLEXITY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192A0E7-6543-4A85-8540-1247C8D9971A}"/>
              </a:ext>
            </a:extLst>
          </p:cNvPr>
          <p:cNvSpPr txBox="1"/>
          <p:nvPr/>
        </p:nvSpPr>
        <p:spPr>
          <a:xfrm>
            <a:off x="2436073" y="4786302"/>
            <a:ext cx="914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Basic</a:t>
            </a:r>
          </a:p>
          <a:p>
            <a:pPr algn="ctr"/>
            <a:r>
              <a:rPr lang="en-US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Reporting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5692219-13D9-43C1-A006-1B117A112A05}"/>
              </a:ext>
            </a:extLst>
          </p:cNvPr>
          <p:cNvSpPr txBox="1"/>
          <p:nvPr/>
        </p:nvSpPr>
        <p:spPr>
          <a:xfrm>
            <a:off x="3354938" y="3904897"/>
            <a:ext cx="11430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Self-Service</a:t>
            </a:r>
          </a:p>
          <a:p>
            <a:pPr algn="ctr"/>
            <a:r>
              <a:rPr lang="en-US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Reporting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2188391-CEA5-4365-B117-7D518411EFE9}"/>
              </a:ext>
            </a:extLst>
          </p:cNvPr>
          <p:cNvSpPr txBox="1"/>
          <p:nvPr/>
        </p:nvSpPr>
        <p:spPr>
          <a:xfrm>
            <a:off x="4726538" y="2914299"/>
            <a:ext cx="12954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Exploratory Analytics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3B6BAA0-18EA-4180-8582-BDA4CA390A38}"/>
              </a:ext>
            </a:extLst>
          </p:cNvPr>
          <p:cNvSpPr txBox="1"/>
          <p:nvPr/>
        </p:nvSpPr>
        <p:spPr>
          <a:xfrm>
            <a:off x="6250538" y="2294076"/>
            <a:ext cx="14478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Real-time</a:t>
            </a:r>
            <a:r>
              <a:rPr lang="en-US" sz="11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Analytics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6D764E-B382-4DC1-AA2A-7F718F379583}"/>
              </a:ext>
            </a:extLst>
          </p:cNvPr>
          <p:cNvSpPr txBox="1"/>
          <p:nvPr/>
        </p:nvSpPr>
        <p:spPr>
          <a:xfrm>
            <a:off x="8003138" y="1847498"/>
            <a:ext cx="17526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Real-time Predictive Modeling &amp; Mining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9D3C71F-4D59-4636-9940-3990DDA0CD5C}"/>
              </a:ext>
            </a:extLst>
          </p:cNvPr>
          <p:cNvSpPr txBox="1"/>
          <p:nvPr/>
        </p:nvSpPr>
        <p:spPr>
          <a:xfrm>
            <a:off x="2218128" y="4285841"/>
            <a:ext cx="96697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</a:pPr>
            <a:r>
              <a:rPr lang="en-US" sz="100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Descriptive</a:t>
            </a:r>
            <a:endParaRPr lang="en-US" sz="1000" dirty="0" err="1">
              <a:solidFill>
                <a:srgbClr val="44546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6E73A02-C0DE-4F47-9F7E-878DAF79C43B}"/>
              </a:ext>
            </a:extLst>
          </p:cNvPr>
          <p:cNvSpPr txBox="1"/>
          <p:nvPr/>
        </p:nvSpPr>
        <p:spPr>
          <a:xfrm>
            <a:off x="2172062" y="3278495"/>
            <a:ext cx="9144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</a:pPr>
            <a:r>
              <a:rPr lang="en-US" sz="10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Diagnostic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A207603-AB8A-4D0A-BEF6-CD46EAAFC71B}"/>
              </a:ext>
            </a:extLst>
          </p:cNvPr>
          <p:cNvSpPr txBox="1"/>
          <p:nvPr/>
        </p:nvSpPr>
        <p:spPr>
          <a:xfrm>
            <a:off x="7088738" y="4590698"/>
            <a:ext cx="2438400" cy="1077218"/>
          </a:xfrm>
          <a:prstGeom prst="rect">
            <a:avLst/>
          </a:prstGeom>
          <a:solidFill>
            <a:srgbClr val="0078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Technical Capabilities Should Facilitate Movement Along the Maturity Curve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3C24A30-F753-440A-AB90-9E68A1C22AC4}"/>
              </a:ext>
            </a:extLst>
          </p:cNvPr>
          <p:cNvSpPr txBox="1"/>
          <p:nvPr/>
        </p:nvSpPr>
        <p:spPr>
          <a:xfrm rot="16200000">
            <a:off x="1033528" y="2979015"/>
            <a:ext cx="1599287" cy="523220"/>
          </a:xfrm>
          <a:prstGeom prst="rect">
            <a:avLst/>
          </a:prstGeom>
          <a:solidFill>
            <a:srgbClr val="9C6CD2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DECISION SUPPORT</a:t>
            </a:r>
          </a:p>
        </p:txBody>
      </p:sp>
      <p:sp>
        <p:nvSpPr>
          <p:cNvPr id="146" name="Title 3">
            <a:extLst>
              <a:ext uri="{FF2B5EF4-FFF2-40B4-BE49-F238E27FC236}">
                <a16:creationId xmlns:a16="http://schemas.microsoft.com/office/drawing/2014/main" id="{41C8590C-C1C3-4686-923F-ACD353DD5622}"/>
              </a:ext>
            </a:extLst>
          </p:cNvPr>
          <p:cNvSpPr txBox="1">
            <a:spLocks/>
          </p:cNvSpPr>
          <p:nvPr/>
        </p:nvSpPr>
        <p:spPr>
          <a:xfrm>
            <a:off x="283464" y="256032"/>
            <a:ext cx="11655840" cy="5964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rgbClr val="0078D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Analytical Maturity Curve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13F6459-0B67-452D-8021-C52303F0EF0D}"/>
              </a:ext>
            </a:extLst>
          </p:cNvPr>
          <p:cNvSpPr txBox="1"/>
          <p:nvPr/>
        </p:nvSpPr>
        <p:spPr>
          <a:xfrm>
            <a:off x="2218128" y="2525465"/>
            <a:ext cx="888113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</a:pPr>
            <a:r>
              <a:rPr lang="en-US" sz="10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Predictive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B3C398C-D3F3-4273-B013-F496DE52A1A9}"/>
              </a:ext>
            </a:extLst>
          </p:cNvPr>
          <p:cNvSpPr txBox="1"/>
          <p:nvPr/>
        </p:nvSpPr>
        <p:spPr>
          <a:xfrm>
            <a:off x="2218128" y="1847498"/>
            <a:ext cx="100741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</a:pPr>
            <a:r>
              <a:rPr lang="en-US" sz="10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Prescriptive</a:t>
            </a:r>
          </a:p>
        </p:txBody>
      </p:sp>
    </p:spTree>
    <p:extLst>
      <p:ext uri="{BB962C8B-B14F-4D97-AF65-F5344CB8AC3E}">
        <p14:creationId xmlns:p14="http://schemas.microsoft.com/office/powerpoint/2010/main" val="320732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206">
            <a:extLst>
              <a:ext uri="{FF2B5EF4-FFF2-40B4-BE49-F238E27FC236}">
                <a16:creationId xmlns:a16="http://schemas.microsoft.com/office/drawing/2014/main" id="{368D7D8F-D0D1-45B6-A81C-B5DB9D8705A5}"/>
              </a:ext>
            </a:extLst>
          </p:cNvPr>
          <p:cNvSpPr/>
          <p:nvPr/>
        </p:nvSpPr>
        <p:spPr>
          <a:xfrm>
            <a:off x="9709926" y="5377616"/>
            <a:ext cx="2349552" cy="131437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C1AE6983-104E-4504-B65A-2EA716CC2566}"/>
              </a:ext>
            </a:extLst>
          </p:cNvPr>
          <p:cNvSpPr/>
          <p:nvPr/>
        </p:nvSpPr>
        <p:spPr>
          <a:xfrm>
            <a:off x="740851" y="463038"/>
            <a:ext cx="1252668" cy="20764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127">
            <a:extLst>
              <a:ext uri="{FF2B5EF4-FFF2-40B4-BE49-F238E27FC236}">
                <a16:creationId xmlns:a16="http://schemas.microsoft.com/office/drawing/2014/main" id="{4E853008-AD37-4DE5-82C0-DDED2CDD9F93}"/>
              </a:ext>
            </a:extLst>
          </p:cNvPr>
          <p:cNvSpPr/>
          <p:nvPr/>
        </p:nvSpPr>
        <p:spPr bwMode="auto">
          <a:xfrm>
            <a:off x="2803930" y="190500"/>
            <a:ext cx="5802087" cy="6477000"/>
          </a:xfrm>
          <a:prstGeom prst="roundRect">
            <a:avLst>
              <a:gd name="adj" fmla="val 1878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400" dirty="0"/>
          </a:p>
        </p:txBody>
      </p:sp>
      <p:sp>
        <p:nvSpPr>
          <p:cNvPr id="210" name="Rounded Rectangle 129">
            <a:extLst>
              <a:ext uri="{FF2B5EF4-FFF2-40B4-BE49-F238E27FC236}">
                <a16:creationId xmlns:a16="http://schemas.microsoft.com/office/drawing/2014/main" id="{25BC55D5-4094-4DA8-8469-094B2827965B}"/>
              </a:ext>
            </a:extLst>
          </p:cNvPr>
          <p:cNvSpPr>
            <a:spLocks/>
          </p:cNvSpPr>
          <p:nvPr/>
        </p:nvSpPr>
        <p:spPr bwMode="auto">
          <a:xfrm>
            <a:off x="2895601" y="838200"/>
            <a:ext cx="5486400" cy="5715000"/>
          </a:xfrm>
          <a:prstGeom prst="roundRect">
            <a:avLst>
              <a:gd name="adj" fmla="val 1878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11" name="Right Arrow 7">
            <a:extLst>
              <a:ext uri="{FF2B5EF4-FFF2-40B4-BE49-F238E27FC236}">
                <a16:creationId xmlns:a16="http://schemas.microsoft.com/office/drawing/2014/main" id="{3C22570B-D583-4751-B011-018BFCB3AFEA}"/>
              </a:ext>
            </a:extLst>
          </p:cNvPr>
          <p:cNvSpPr/>
          <p:nvPr/>
        </p:nvSpPr>
        <p:spPr bwMode="auto">
          <a:xfrm>
            <a:off x="2286000" y="2057400"/>
            <a:ext cx="27432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12" name="Right Arrow 344">
            <a:extLst>
              <a:ext uri="{FF2B5EF4-FFF2-40B4-BE49-F238E27FC236}">
                <a16:creationId xmlns:a16="http://schemas.microsoft.com/office/drawing/2014/main" id="{DD7C26F6-5E99-410E-800A-571C5E8BCE0C}"/>
              </a:ext>
            </a:extLst>
          </p:cNvPr>
          <p:cNvSpPr/>
          <p:nvPr/>
        </p:nvSpPr>
        <p:spPr bwMode="auto">
          <a:xfrm>
            <a:off x="2286000" y="5867400"/>
            <a:ext cx="27432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13" name="Right Arrow 285">
            <a:extLst>
              <a:ext uri="{FF2B5EF4-FFF2-40B4-BE49-F238E27FC236}">
                <a16:creationId xmlns:a16="http://schemas.microsoft.com/office/drawing/2014/main" id="{04FF1FD9-FB5A-4F44-B5E5-42034187A790}"/>
              </a:ext>
            </a:extLst>
          </p:cNvPr>
          <p:cNvSpPr/>
          <p:nvPr/>
        </p:nvSpPr>
        <p:spPr bwMode="auto">
          <a:xfrm>
            <a:off x="7162800" y="1143000"/>
            <a:ext cx="14478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14" name="Right Arrow 345">
            <a:extLst>
              <a:ext uri="{FF2B5EF4-FFF2-40B4-BE49-F238E27FC236}">
                <a16:creationId xmlns:a16="http://schemas.microsoft.com/office/drawing/2014/main" id="{7F5B9D00-1AC7-414F-A697-53EE75E436D6}"/>
              </a:ext>
            </a:extLst>
          </p:cNvPr>
          <p:cNvSpPr/>
          <p:nvPr/>
        </p:nvSpPr>
        <p:spPr bwMode="auto">
          <a:xfrm>
            <a:off x="4800600" y="3962400"/>
            <a:ext cx="38100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15" name="Right Arrow 284">
            <a:extLst>
              <a:ext uri="{FF2B5EF4-FFF2-40B4-BE49-F238E27FC236}">
                <a16:creationId xmlns:a16="http://schemas.microsoft.com/office/drawing/2014/main" id="{5B139D3A-9772-4B30-B069-FFC799AA99F1}"/>
              </a:ext>
            </a:extLst>
          </p:cNvPr>
          <p:cNvSpPr/>
          <p:nvPr/>
        </p:nvSpPr>
        <p:spPr bwMode="auto">
          <a:xfrm>
            <a:off x="2362200" y="1143000"/>
            <a:ext cx="6096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16" name="Right Arrow 346">
            <a:extLst>
              <a:ext uri="{FF2B5EF4-FFF2-40B4-BE49-F238E27FC236}">
                <a16:creationId xmlns:a16="http://schemas.microsoft.com/office/drawing/2014/main" id="{32C94FFF-B446-4B25-87B3-F30E712F05BE}"/>
              </a:ext>
            </a:extLst>
          </p:cNvPr>
          <p:cNvSpPr/>
          <p:nvPr/>
        </p:nvSpPr>
        <p:spPr bwMode="auto">
          <a:xfrm>
            <a:off x="2362200" y="3962400"/>
            <a:ext cx="6096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17" name="Right Arrow 348">
            <a:extLst>
              <a:ext uri="{FF2B5EF4-FFF2-40B4-BE49-F238E27FC236}">
                <a16:creationId xmlns:a16="http://schemas.microsoft.com/office/drawing/2014/main" id="{171BD8C6-A052-4696-BBC9-3F2F0D598A17}"/>
              </a:ext>
            </a:extLst>
          </p:cNvPr>
          <p:cNvSpPr/>
          <p:nvPr/>
        </p:nvSpPr>
        <p:spPr bwMode="auto">
          <a:xfrm>
            <a:off x="7162800" y="5867400"/>
            <a:ext cx="14478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18" name="Right Arrow 349">
            <a:extLst>
              <a:ext uri="{FF2B5EF4-FFF2-40B4-BE49-F238E27FC236}">
                <a16:creationId xmlns:a16="http://schemas.microsoft.com/office/drawing/2014/main" id="{976E0ED6-ACEE-498E-A92B-F294D05C3874}"/>
              </a:ext>
            </a:extLst>
          </p:cNvPr>
          <p:cNvSpPr/>
          <p:nvPr/>
        </p:nvSpPr>
        <p:spPr bwMode="auto">
          <a:xfrm>
            <a:off x="7162800" y="2057400"/>
            <a:ext cx="14478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19" name="Rounded Rectangle 267">
            <a:extLst>
              <a:ext uri="{FF2B5EF4-FFF2-40B4-BE49-F238E27FC236}">
                <a16:creationId xmlns:a16="http://schemas.microsoft.com/office/drawing/2014/main" id="{E186DD56-0245-434B-A877-B7A446F4DCD3}"/>
              </a:ext>
            </a:extLst>
          </p:cNvPr>
          <p:cNvSpPr>
            <a:spLocks/>
          </p:cNvSpPr>
          <p:nvPr/>
        </p:nvSpPr>
        <p:spPr bwMode="auto">
          <a:xfrm>
            <a:off x="5164729" y="4495800"/>
            <a:ext cx="3064873" cy="1920240"/>
          </a:xfrm>
          <a:prstGeom prst="roundRect">
            <a:avLst>
              <a:gd name="adj" fmla="val 7250"/>
            </a:avLst>
          </a:prstGeom>
          <a:solidFill>
            <a:srgbClr val="0078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974A9AAA-10ED-400B-B305-23AFBE574C3C}"/>
              </a:ext>
            </a:extLst>
          </p:cNvPr>
          <p:cNvSpPr txBox="1"/>
          <p:nvPr/>
        </p:nvSpPr>
        <p:spPr>
          <a:xfrm>
            <a:off x="5179118" y="4689158"/>
            <a:ext cx="3036095" cy="292388"/>
          </a:xfrm>
          <a:prstGeom prst="rect">
            <a:avLst/>
          </a:prstGeom>
          <a:solidFill>
            <a:srgbClr val="0078D7"/>
          </a:solidFill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1300" cap="all" dirty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Integrated Discovery platform</a:t>
            </a: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97B54FB-188A-4182-9E22-0C8D2AE0E899}"/>
              </a:ext>
            </a:extLst>
          </p:cNvPr>
          <p:cNvCxnSpPr/>
          <p:nvPr/>
        </p:nvCxnSpPr>
        <p:spPr>
          <a:xfrm>
            <a:off x="5257327" y="5105400"/>
            <a:ext cx="2879676" cy="0"/>
          </a:xfrm>
          <a:prstGeom prst="lin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</p:cxn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1F73298-1F23-4289-9FEC-5187085B6D34}"/>
              </a:ext>
            </a:extLst>
          </p:cNvPr>
          <p:cNvGrpSpPr/>
          <p:nvPr/>
        </p:nvGrpSpPr>
        <p:grpSpPr>
          <a:xfrm>
            <a:off x="5164729" y="1965960"/>
            <a:ext cx="3064873" cy="1920240"/>
            <a:chOff x="3634740" y="2057399"/>
            <a:chExt cx="3246120" cy="1967075"/>
          </a:xfrm>
          <a:solidFill>
            <a:srgbClr val="0078D7"/>
          </a:solidFill>
        </p:grpSpPr>
        <p:sp>
          <p:nvSpPr>
            <p:cNvPr id="223" name="Rounded Rectangle 136">
              <a:extLst>
                <a:ext uri="{FF2B5EF4-FFF2-40B4-BE49-F238E27FC236}">
                  <a16:creationId xmlns:a16="http://schemas.microsoft.com/office/drawing/2014/main" id="{6B141104-102B-4FD5-82CC-23BE22CC9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740" y="2057399"/>
              <a:ext cx="3246120" cy="1967075"/>
            </a:xfrm>
            <a:prstGeom prst="roundRect">
              <a:avLst>
                <a:gd name="adj" fmla="val 725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83888E61-13D9-4068-892C-EDFCD2B38735}"/>
                </a:ext>
              </a:extLst>
            </p:cNvPr>
            <p:cNvSpPr txBox="1"/>
            <p:nvPr/>
          </p:nvSpPr>
          <p:spPr>
            <a:xfrm>
              <a:off x="3649980" y="2133600"/>
              <a:ext cx="3215639" cy="2995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 eaLnBrk="0" hangingPunct="0"/>
              <a:r>
                <a:rPr lang="en-US" sz="1300" cap="all" dirty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Arial" pitchFamily="34" charset="0"/>
                </a:rPr>
                <a:t>INTEGRATED DATA WAREHOUSE</a:t>
              </a:r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76107858-28B4-4E16-9276-0AF1256AEB9C}"/>
                </a:ext>
              </a:extLst>
            </p:cNvPr>
            <p:cNvCxnSpPr/>
            <p:nvPr/>
          </p:nvCxnSpPr>
          <p:spPr>
            <a:xfrm>
              <a:off x="3732815" y="2463303"/>
              <a:ext cx="3049971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D611A366-D4D5-4C54-97AB-5519D5AB61FE}"/>
              </a:ext>
            </a:extLst>
          </p:cNvPr>
          <p:cNvGrpSpPr/>
          <p:nvPr/>
        </p:nvGrpSpPr>
        <p:grpSpPr>
          <a:xfrm>
            <a:off x="3043105" y="2590800"/>
            <a:ext cx="1757497" cy="3200400"/>
            <a:chOff x="1518649" y="2590801"/>
            <a:chExt cx="1757497" cy="3200400"/>
          </a:xfrm>
          <a:solidFill>
            <a:srgbClr val="0078D7"/>
          </a:solidFill>
        </p:grpSpPr>
        <p:sp>
          <p:nvSpPr>
            <p:cNvPr id="227" name="Rounded Rectangle 156">
              <a:extLst>
                <a:ext uri="{FF2B5EF4-FFF2-40B4-BE49-F238E27FC236}">
                  <a16:creationId xmlns:a16="http://schemas.microsoft.com/office/drawing/2014/main" id="{02116E9B-0EFA-41E0-BCE6-FB4142D0FE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97198" y="3312252"/>
              <a:ext cx="3200400" cy="1757497"/>
            </a:xfrm>
            <a:prstGeom prst="roundRect">
              <a:avLst>
                <a:gd name="adj" fmla="val 725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6E199EEF-C72A-48CC-A211-95A5D2214437}"/>
                </a:ext>
              </a:extLst>
            </p:cNvPr>
            <p:cNvSpPr txBox="1"/>
            <p:nvPr/>
          </p:nvSpPr>
          <p:spPr>
            <a:xfrm>
              <a:off x="1613812" y="2667000"/>
              <a:ext cx="1567174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300" cap="all">
                  <a:solidFill>
                    <a:srgbClr val="FFFFFF"/>
                  </a:solidFill>
                  <a:cs typeface="Arial" pitchFamily="34" charset="0"/>
                </a:defRPr>
              </a:lvl1pPr>
            </a:lstStyle>
            <a:p>
              <a:pPr defTabSz="914377"/>
              <a:r>
                <a:rPr lang="en-US" dirty="0">
                  <a:latin typeface="Arial Narrow" pitchFamily="34" charset="0"/>
                  <a:ea typeface="ＭＳ Ｐゴシック" pitchFamily="34" charset="-128"/>
                </a:rPr>
                <a:t>DATA</a:t>
              </a:r>
            </a:p>
            <a:p>
              <a:pPr defTabSz="914377"/>
              <a:r>
                <a:rPr lang="en-US" dirty="0">
                  <a:latin typeface="Arial Narrow" pitchFamily="34" charset="0"/>
                  <a:ea typeface="ＭＳ Ｐゴシック" pitchFamily="34" charset="-128"/>
                </a:rPr>
                <a:t> PLATFORM </a:t>
              </a:r>
            </a:p>
          </p:txBody>
        </p: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7C5DC3B0-8BB0-4557-B44D-262E48C2B077}"/>
                </a:ext>
              </a:extLst>
            </p:cNvPr>
            <p:cNvCxnSpPr/>
            <p:nvPr/>
          </p:nvCxnSpPr>
          <p:spPr>
            <a:xfrm>
              <a:off x="1706598" y="3209629"/>
              <a:ext cx="1381600" cy="0"/>
            </a:xfrm>
            <a:prstGeom prst="line">
              <a:avLst/>
            </a:prstGeom>
            <a:grpFill/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</p:cxnSp>
      </p:grpSp>
      <p:sp>
        <p:nvSpPr>
          <p:cNvPr id="230" name="Up-Down Arrow 26">
            <a:extLst>
              <a:ext uri="{FF2B5EF4-FFF2-40B4-BE49-F238E27FC236}">
                <a16:creationId xmlns:a16="http://schemas.microsoft.com/office/drawing/2014/main" id="{A8BCE48A-2767-4475-B4D4-C84402313A6F}"/>
              </a:ext>
            </a:extLst>
          </p:cNvPr>
          <p:cNvSpPr/>
          <p:nvPr/>
        </p:nvSpPr>
        <p:spPr bwMode="auto">
          <a:xfrm>
            <a:off x="6528874" y="3810000"/>
            <a:ext cx="336580" cy="762000"/>
          </a:xfrm>
          <a:prstGeom prst="upDownArrow">
            <a:avLst>
              <a:gd name="adj1" fmla="val 60909"/>
              <a:gd name="adj2" fmla="val 58182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31" name="Up-Down Arrow 356">
            <a:extLst>
              <a:ext uri="{FF2B5EF4-FFF2-40B4-BE49-F238E27FC236}">
                <a16:creationId xmlns:a16="http://schemas.microsoft.com/office/drawing/2014/main" id="{FBA7EBE5-8829-4F97-9C68-75191C0966A3}"/>
              </a:ext>
            </a:extLst>
          </p:cNvPr>
          <p:cNvSpPr/>
          <p:nvPr/>
        </p:nvSpPr>
        <p:spPr bwMode="auto">
          <a:xfrm rot="5400000">
            <a:off x="4814147" y="2659380"/>
            <a:ext cx="336580" cy="533400"/>
          </a:xfrm>
          <a:prstGeom prst="upDownArrow">
            <a:avLst>
              <a:gd name="adj1" fmla="val 60909"/>
              <a:gd name="adj2" fmla="val 58182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32" name="Up-Down Arrow 357">
            <a:extLst>
              <a:ext uri="{FF2B5EF4-FFF2-40B4-BE49-F238E27FC236}">
                <a16:creationId xmlns:a16="http://schemas.microsoft.com/office/drawing/2014/main" id="{BABC62E1-9116-4A49-8169-5CFA2E63BBCD}"/>
              </a:ext>
            </a:extLst>
          </p:cNvPr>
          <p:cNvSpPr/>
          <p:nvPr/>
        </p:nvSpPr>
        <p:spPr bwMode="auto">
          <a:xfrm rot="5400000">
            <a:off x="4814147" y="5189220"/>
            <a:ext cx="336580" cy="533400"/>
          </a:xfrm>
          <a:prstGeom prst="upDownArrow">
            <a:avLst>
              <a:gd name="adj1" fmla="val 60909"/>
              <a:gd name="adj2" fmla="val 58182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1203C934-C09F-4141-BC96-31B4004CF5F3}"/>
              </a:ext>
            </a:extLst>
          </p:cNvPr>
          <p:cNvSpPr/>
          <p:nvPr/>
        </p:nvSpPr>
        <p:spPr>
          <a:xfrm>
            <a:off x="2584298" y="304800"/>
            <a:ext cx="617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hangingPunct="0"/>
            <a:r>
              <a:rPr lang="en-US" sz="2000" dirty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 DATA ARCHITECTURE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A738134-DD8C-4AC3-9AE2-1E1E03849756}"/>
              </a:ext>
            </a:extLst>
          </p:cNvPr>
          <p:cNvGrpSpPr/>
          <p:nvPr/>
        </p:nvGrpSpPr>
        <p:grpSpPr>
          <a:xfrm>
            <a:off x="6325435" y="2872583"/>
            <a:ext cx="731520" cy="731835"/>
            <a:chOff x="4243812" y="4307681"/>
            <a:chExt cx="592877" cy="769939"/>
          </a:xfrm>
        </p:grpSpPr>
        <p:sp>
          <p:nvSpPr>
            <p:cNvPr id="235" name="Freeform 60">
              <a:extLst>
                <a:ext uri="{FF2B5EF4-FFF2-40B4-BE49-F238E27FC236}">
                  <a16:creationId xmlns:a16="http://schemas.microsoft.com/office/drawing/2014/main" id="{D8191C04-17B4-43CC-8DFD-B7D9356B7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3812" y="4307681"/>
              <a:ext cx="592877" cy="769939"/>
            </a:xfrm>
            <a:custGeom>
              <a:avLst/>
              <a:gdLst>
                <a:gd name="T0" fmla="*/ 156 w 313"/>
                <a:gd name="T1" fmla="*/ 0 h 407"/>
                <a:gd name="T2" fmla="*/ 0 w 313"/>
                <a:gd name="T3" fmla="*/ 61 h 407"/>
                <a:gd name="T4" fmla="*/ 0 w 313"/>
                <a:gd name="T5" fmla="*/ 63 h 407"/>
                <a:gd name="T6" fmla="*/ 0 w 313"/>
                <a:gd name="T7" fmla="*/ 65 h 407"/>
                <a:gd name="T8" fmla="*/ 0 w 313"/>
                <a:gd name="T9" fmla="*/ 349 h 407"/>
                <a:gd name="T10" fmla="*/ 1 w 313"/>
                <a:gd name="T11" fmla="*/ 349 h 407"/>
                <a:gd name="T12" fmla="*/ 156 w 313"/>
                <a:gd name="T13" fmla="*/ 407 h 407"/>
                <a:gd name="T14" fmla="*/ 313 w 313"/>
                <a:gd name="T15" fmla="*/ 345 h 407"/>
                <a:gd name="T16" fmla="*/ 313 w 313"/>
                <a:gd name="T17" fmla="*/ 61 h 407"/>
                <a:gd name="T18" fmla="*/ 156 w 313"/>
                <a:gd name="T19" fmla="*/ 0 h 407"/>
                <a:gd name="T20" fmla="*/ 300 w 313"/>
                <a:gd name="T21" fmla="*/ 87 h 407"/>
                <a:gd name="T22" fmla="*/ 300 w 313"/>
                <a:gd name="T23" fmla="*/ 320 h 407"/>
                <a:gd name="T24" fmla="*/ 300 w 313"/>
                <a:gd name="T25" fmla="*/ 351 h 407"/>
                <a:gd name="T26" fmla="*/ 298 w 313"/>
                <a:gd name="T27" fmla="*/ 351 h 407"/>
                <a:gd name="T28" fmla="*/ 156 w 313"/>
                <a:gd name="T29" fmla="*/ 394 h 407"/>
                <a:gd name="T30" fmla="*/ 14 w 313"/>
                <a:gd name="T31" fmla="*/ 351 h 407"/>
                <a:gd name="T32" fmla="*/ 14 w 313"/>
                <a:gd name="T33" fmla="*/ 344 h 407"/>
                <a:gd name="T34" fmla="*/ 13 w 313"/>
                <a:gd name="T35" fmla="*/ 320 h 407"/>
                <a:gd name="T36" fmla="*/ 13 w 313"/>
                <a:gd name="T37" fmla="*/ 87 h 407"/>
                <a:gd name="T38" fmla="*/ 13 w 313"/>
                <a:gd name="T39" fmla="*/ 61 h 407"/>
                <a:gd name="T40" fmla="*/ 156 w 313"/>
                <a:gd name="T41" fmla="*/ 12 h 407"/>
                <a:gd name="T42" fmla="*/ 300 w 313"/>
                <a:gd name="T43" fmla="*/ 61 h 407"/>
                <a:gd name="T44" fmla="*/ 300 w 313"/>
                <a:gd name="T45" fmla="*/ 8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3" h="407">
                  <a:moveTo>
                    <a:pt x="156" y="0"/>
                  </a:moveTo>
                  <a:cubicBezTo>
                    <a:pt x="69" y="0"/>
                    <a:pt x="0" y="27"/>
                    <a:pt x="0" y="61"/>
                  </a:cubicBezTo>
                  <a:cubicBezTo>
                    <a:pt x="0" y="63"/>
                    <a:pt x="0" y="61"/>
                    <a:pt x="0" y="6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" y="349"/>
                    <a:pt x="1" y="349"/>
                    <a:pt x="1" y="349"/>
                  </a:cubicBezTo>
                  <a:cubicBezTo>
                    <a:pt x="6" y="382"/>
                    <a:pt x="72" y="407"/>
                    <a:pt x="156" y="407"/>
                  </a:cubicBezTo>
                  <a:cubicBezTo>
                    <a:pt x="244" y="407"/>
                    <a:pt x="313" y="380"/>
                    <a:pt x="313" y="345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27"/>
                    <a:pt x="244" y="0"/>
                    <a:pt x="156" y="0"/>
                  </a:cubicBezTo>
                  <a:moveTo>
                    <a:pt x="300" y="87"/>
                  </a:moveTo>
                  <a:cubicBezTo>
                    <a:pt x="300" y="320"/>
                    <a:pt x="300" y="320"/>
                    <a:pt x="300" y="320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298" y="351"/>
                    <a:pt x="298" y="351"/>
                    <a:pt x="298" y="351"/>
                  </a:cubicBezTo>
                  <a:cubicBezTo>
                    <a:pt x="290" y="372"/>
                    <a:pt x="234" y="394"/>
                    <a:pt x="156" y="394"/>
                  </a:cubicBezTo>
                  <a:cubicBezTo>
                    <a:pt x="78" y="394"/>
                    <a:pt x="23" y="372"/>
                    <a:pt x="14" y="351"/>
                  </a:cubicBezTo>
                  <a:cubicBezTo>
                    <a:pt x="14" y="344"/>
                    <a:pt x="14" y="344"/>
                    <a:pt x="14" y="344"/>
                  </a:cubicBezTo>
                  <a:cubicBezTo>
                    <a:pt x="13" y="320"/>
                    <a:pt x="13" y="320"/>
                    <a:pt x="13" y="320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38"/>
                    <a:pt x="72" y="12"/>
                    <a:pt x="156" y="12"/>
                  </a:cubicBezTo>
                  <a:cubicBezTo>
                    <a:pt x="241" y="12"/>
                    <a:pt x="300" y="38"/>
                    <a:pt x="300" y="61"/>
                  </a:cubicBezTo>
                  <a:lnTo>
                    <a:pt x="30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236" name="Oval 61">
              <a:extLst>
                <a:ext uri="{FF2B5EF4-FFF2-40B4-BE49-F238E27FC236}">
                  <a16:creationId xmlns:a16="http://schemas.microsoft.com/office/drawing/2014/main" id="{365C6CC9-2BAE-40BF-B2EB-3525B34C6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082" y="4831656"/>
              <a:ext cx="498337" cy="183472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237" name="Oval 62">
              <a:extLst>
                <a:ext uri="{FF2B5EF4-FFF2-40B4-BE49-F238E27FC236}">
                  <a16:creationId xmlns:a16="http://schemas.microsoft.com/office/drawing/2014/main" id="{55507EED-6205-406B-88E9-4447D8B75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082" y="4738719"/>
              <a:ext cx="498337" cy="1834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238" name="Oval 63">
              <a:extLst>
                <a:ext uri="{FF2B5EF4-FFF2-40B4-BE49-F238E27FC236}">
                  <a16:creationId xmlns:a16="http://schemas.microsoft.com/office/drawing/2014/main" id="{B75252A5-D1AD-4A62-A171-7E9699394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082" y="4648185"/>
              <a:ext cx="498337" cy="183472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239" name="Oval 64">
              <a:extLst>
                <a:ext uri="{FF2B5EF4-FFF2-40B4-BE49-F238E27FC236}">
                  <a16:creationId xmlns:a16="http://schemas.microsoft.com/office/drawing/2014/main" id="{A6A25659-D7D3-4008-8AC5-A36F594CE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082" y="4555247"/>
              <a:ext cx="498337" cy="1834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240" name="Oval 65">
              <a:extLst>
                <a:ext uri="{FF2B5EF4-FFF2-40B4-BE49-F238E27FC236}">
                  <a16:creationId xmlns:a16="http://schemas.microsoft.com/office/drawing/2014/main" id="{311CD43B-8B48-4812-94A7-BE7001128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082" y="4464713"/>
              <a:ext cx="498337" cy="183472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241" name="Oval 66">
              <a:extLst>
                <a:ext uri="{FF2B5EF4-FFF2-40B4-BE49-F238E27FC236}">
                  <a16:creationId xmlns:a16="http://schemas.microsoft.com/office/drawing/2014/main" id="{95F9411A-39B3-44A3-B958-2BF0F6882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082" y="4371776"/>
              <a:ext cx="498337" cy="1834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424F4291-9025-4F19-A639-C40607FE4726}"/>
              </a:ext>
            </a:extLst>
          </p:cNvPr>
          <p:cNvGrpSpPr>
            <a:grpSpLocks noChangeAspect="1"/>
          </p:cNvGrpSpPr>
          <p:nvPr/>
        </p:nvGrpSpPr>
        <p:grpSpPr>
          <a:xfrm>
            <a:off x="3545887" y="3954541"/>
            <a:ext cx="731520" cy="693659"/>
            <a:chOff x="4694998" y="1768070"/>
            <a:chExt cx="515998" cy="670101"/>
          </a:xfrm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5A1D2856-C188-4696-931F-D09C7F3742FA}"/>
                </a:ext>
              </a:extLst>
            </p:cNvPr>
            <p:cNvGrpSpPr/>
            <p:nvPr/>
          </p:nvGrpSpPr>
          <p:grpSpPr>
            <a:xfrm>
              <a:off x="4754007" y="1856148"/>
              <a:ext cx="397987" cy="493944"/>
              <a:chOff x="1066800" y="2121472"/>
              <a:chExt cx="289179" cy="358902"/>
            </a:xfrm>
          </p:grpSpPr>
          <p:sp>
            <p:nvSpPr>
              <p:cNvPr id="245" name="Freeform 41">
                <a:extLst>
                  <a:ext uri="{FF2B5EF4-FFF2-40B4-BE49-F238E27FC236}">
                    <a16:creationId xmlns:a16="http://schemas.microsoft.com/office/drawing/2014/main" id="{42FF8C58-C7EE-494B-9919-D5BACD7153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6800" y="2121472"/>
                <a:ext cx="289179" cy="105156"/>
              </a:xfrm>
              <a:custGeom>
                <a:avLst/>
                <a:gdLst>
                  <a:gd name="T0" fmla="*/ 199 w 214"/>
                  <a:gd name="T1" fmla="*/ 0 h 78"/>
                  <a:gd name="T2" fmla="*/ 14 w 214"/>
                  <a:gd name="T3" fmla="*/ 0 h 78"/>
                  <a:gd name="T4" fmla="*/ 0 w 214"/>
                  <a:gd name="T5" fmla="*/ 15 h 78"/>
                  <a:gd name="T6" fmla="*/ 0 w 214"/>
                  <a:gd name="T7" fmla="*/ 63 h 78"/>
                  <a:gd name="T8" fmla="*/ 14 w 214"/>
                  <a:gd name="T9" fmla="*/ 78 h 78"/>
                  <a:gd name="T10" fmla="*/ 199 w 214"/>
                  <a:gd name="T11" fmla="*/ 78 h 78"/>
                  <a:gd name="T12" fmla="*/ 214 w 214"/>
                  <a:gd name="T13" fmla="*/ 63 h 78"/>
                  <a:gd name="T14" fmla="*/ 214 w 214"/>
                  <a:gd name="T15" fmla="*/ 15 h 78"/>
                  <a:gd name="T16" fmla="*/ 199 w 214"/>
                  <a:gd name="T17" fmla="*/ 0 h 78"/>
                  <a:gd name="T18" fmla="*/ 172 w 214"/>
                  <a:gd name="T19" fmla="*/ 52 h 78"/>
                  <a:gd name="T20" fmla="*/ 159 w 214"/>
                  <a:gd name="T21" fmla="*/ 39 h 78"/>
                  <a:gd name="T22" fmla="*/ 172 w 214"/>
                  <a:gd name="T23" fmla="*/ 25 h 78"/>
                  <a:gd name="T24" fmla="*/ 186 w 214"/>
                  <a:gd name="T25" fmla="*/ 39 h 78"/>
                  <a:gd name="T26" fmla="*/ 172 w 214"/>
                  <a:gd name="T27" fmla="*/ 5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4" h="78">
                    <a:moveTo>
                      <a:pt x="199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1"/>
                      <a:pt x="6" y="78"/>
                      <a:pt x="14" y="78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207" y="78"/>
                      <a:pt x="214" y="71"/>
                      <a:pt x="214" y="63"/>
                    </a:cubicBezTo>
                    <a:cubicBezTo>
                      <a:pt x="214" y="15"/>
                      <a:pt x="214" y="15"/>
                      <a:pt x="214" y="15"/>
                    </a:cubicBezTo>
                    <a:cubicBezTo>
                      <a:pt x="214" y="6"/>
                      <a:pt x="207" y="0"/>
                      <a:pt x="199" y="0"/>
                    </a:cubicBezTo>
                    <a:close/>
                    <a:moveTo>
                      <a:pt x="172" y="52"/>
                    </a:moveTo>
                    <a:cubicBezTo>
                      <a:pt x="165" y="52"/>
                      <a:pt x="159" y="46"/>
                      <a:pt x="159" y="39"/>
                    </a:cubicBezTo>
                    <a:cubicBezTo>
                      <a:pt x="159" y="31"/>
                      <a:pt x="165" y="25"/>
                      <a:pt x="172" y="25"/>
                    </a:cubicBezTo>
                    <a:cubicBezTo>
                      <a:pt x="180" y="25"/>
                      <a:pt x="186" y="31"/>
                      <a:pt x="186" y="39"/>
                    </a:cubicBezTo>
                    <a:cubicBezTo>
                      <a:pt x="186" y="46"/>
                      <a:pt x="180" y="52"/>
                      <a:pt x="172" y="5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/>
                <a:endParaRPr lang="en-US" sz="2200" dirty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46" name="Freeform 42">
                <a:extLst>
                  <a:ext uri="{FF2B5EF4-FFF2-40B4-BE49-F238E27FC236}">
                    <a16:creationId xmlns:a16="http://schemas.microsoft.com/office/drawing/2014/main" id="{01F4A904-6B7A-4A89-ABC6-BA3E059093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6800" y="2248345"/>
                <a:ext cx="289179" cy="105156"/>
              </a:xfrm>
              <a:custGeom>
                <a:avLst/>
                <a:gdLst>
                  <a:gd name="T0" fmla="*/ 199 w 214"/>
                  <a:gd name="T1" fmla="*/ 0 h 78"/>
                  <a:gd name="T2" fmla="*/ 14 w 214"/>
                  <a:gd name="T3" fmla="*/ 0 h 78"/>
                  <a:gd name="T4" fmla="*/ 0 w 214"/>
                  <a:gd name="T5" fmla="*/ 15 h 78"/>
                  <a:gd name="T6" fmla="*/ 0 w 214"/>
                  <a:gd name="T7" fmla="*/ 63 h 78"/>
                  <a:gd name="T8" fmla="*/ 14 w 214"/>
                  <a:gd name="T9" fmla="*/ 78 h 78"/>
                  <a:gd name="T10" fmla="*/ 199 w 214"/>
                  <a:gd name="T11" fmla="*/ 78 h 78"/>
                  <a:gd name="T12" fmla="*/ 214 w 214"/>
                  <a:gd name="T13" fmla="*/ 63 h 78"/>
                  <a:gd name="T14" fmla="*/ 214 w 214"/>
                  <a:gd name="T15" fmla="*/ 15 h 78"/>
                  <a:gd name="T16" fmla="*/ 199 w 214"/>
                  <a:gd name="T17" fmla="*/ 0 h 78"/>
                  <a:gd name="T18" fmla="*/ 172 w 214"/>
                  <a:gd name="T19" fmla="*/ 52 h 78"/>
                  <a:gd name="T20" fmla="*/ 159 w 214"/>
                  <a:gd name="T21" fmla="*/ 39 h 78"/>
                  <a:gd name="T22" fmla="*/ 172 w 214"/>
                  <a:gd name="T23" fmla="*/ 25 h 78"/>
                  <a:gd name="T24" fmla="*/ 186 w 214"/>
                  <a:gd name="T25" fmla="*/ 39 h 78"/>
                  <a:gd name="T26" fmla="*/ 172 w 214"/>
                  <a:gd name="T27" fmla="*/ 5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4" h="78">
                    <a:moveTo>
                      <a:pt x="199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1"/>
                      <a:pt x="6" y="78"/>
                      <a:pt x="14" y="78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207" y="78"/>
                      <a:pt x="214" y="71"/>
                      <a:pt x="214" y="63"/>
                    </a:cubicBezTo>
                    <a:cubicBezTo>
                      <a:pt x="214" y="15"/>
                      <a:pt x="214" y="15"/>
                      <a:pt x="214" y="15"/>
                    </a:cubicBezTo>
                    <a:cubicBezTo>
                      <a:pt x="214" y="6"/>
                      <a:pt x="207" y="0"/>
                      <a:pt x="199" y="0"/>
                    </a:cubicBezTo>
                    <a:close/>
                    <a:moveTo>
                      <a:pt x="172" y="52"/>
                    </a:moveTo>
                    <a:cubicBezTo>
                      <a:pt x="165" y="52"/>
                      <a:pt x="159" y="46"/>
                      <a:pt x="159" y="39"/>
                    </a:cubicBezTo>
                    <a:cubicBezTo>
                      <a:pt x="159" y="31"/>
                      <a:pt x="165" y="25"/>
                      <a:pt x="172" y="25"/>
                    </a:cubicBezTo>
                    <a:cubicBezTo>
                      <a:pt x="180" y="25"/>
                      <a:pt x="186" y="31"/>
                      <a:pt x="186" y="39"/>
                    </a:cubicBezTo>
                    <a:cubicBezTo>
                      <a:pt x="186" y="46"/>
                      <a:pt x="180" y="52"/>
                      <a:pt x="172" y="52"/>
                    </a:cubicBez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/>
                <a:endParaRPr lang="en-US" sz="2200" dirty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47" name="Freeform 43">
                <a:extLst>
                  <a:ext uri="{FF2B5EF4-FFF2-40B4-BE49-F238E27FC236}">
                    <a16:creationId xmlns:a16="http://schemas.microsoft.com/office/drawing/2014/main" id="{A6215877-700A-4D3E-B0D5-F00FAFCA96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6800" y="2375218"/>
                <a:ext cx="289179" cy="105156"/>
              </a:xfrm>
              <a:custGeom>
                <a:avLst/>
                <a:gdLst>
                  <a:gd name="T0" fmla="*/ 199 w 214"/>
                  <a:gd name="T1" fmla="*/ 0 h 78"/>
                  <a:gd name="T2" fmla="*/ 14 w 214"/>
                  <a:gd name="T3" fmla="*/ 0 h 78"/>
                  <a:gd name="T4" fmla="*/ 0 w 214"/>
                  <a:gd name="T5" fmla="*/ 15 h 78"/>
                  <a:gd name="T6" fmla="*/ 0 w 214"/>
                  <a:gd name="T7" fmla="*/ 63 h 78"/>
                  <a:gd name="T8" fmla="*/ 14 w 214"/>
                  <a:gd name="T9" fmla="*/ 78 h 78"/>
                  <a:gd name="T10" fmla="*/ 199 w 214"/>
                  <a:gd name="T11" fmla="*/ 78 h 78"/>
                  <a:gd name="T12" fmla="*/ 214 w 214"/>
                  <a:gd name="T13" fmla="*/ 63 h 78"/>
                  <a:gd name="T14" fmla="*/ 214 w 214"/>
                  <a:gd name="T15" fmla="*/ 15 h 78"/>
                  <a:gd name="T16" fmla="*/ 199 w 214"/>
                  <a:gd name="T17" fmla="*/ 0 h 78"/>
                  <a:gd name="T18" fmla="*/ 172 w 214"/>
                  <a:gd name="T19" fmla="*/ 52 h 78"/>
                  <a:gd name="T20" fmla="*/ 159 w 214"/>
                  <a:gd name="T21" fmla="*/ 39 h 78"/>
                  <a:gd name="T22" fmla="*/ 172 w 214"/>
                  <a:gd name="T23" fmla="*/ 25 h 78"/>
                  <a:gd name="T24" fmla="*/ 186 w 214"/>
                  <a:gd name="T25" fmla="*/ 39 h 78"/>
                  <a:gd name="T26" fmla="*/ 172 w 214"/>
                  <a:gd name="T27" fmla="*/ 5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4" h="78">
                    <a:moveTo>
                      <a:pt x="199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1"/>
                      <a:pt x="6" y="78"/>
                      <a:pt x="14" y="78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207" y="78"/>
                      <a:pt x="214" y="71"/>
                      <a:pt x="214" y="63"/>
                    </a:cubicBezTo>
                    <a:cubicBezTo>
                      <a:pt x="214" y="15"/>
                      <a:pt x="214" y="15"/>
                      <a:pt x="214" y="15"/>
                    </a:cubicBezTo>
                    <a:cubicBezTo>
                      <a:pt x="214" y="6"/>
                      <a:pt x="207" y="0"/>
                      <a:pt x="199" y="0"/>
                    </a:cubicBezTo>
                    <a:close/>
                    <a:moveTo>
                      <a:pt x="172" y="52"/>
                    </a:moveTo>
                    <a:cubicBezTo>
                      <a:pt x="165" y="52"/>
                      <a:pt x="159" y="46"/>
                      <a:pt x="159" y="39"/>
                    </a:cubicBezTo>
                    <a:cubicBezTo>
                      <a:pt x="159" y="31"/>
                      <a:pt x="165" y="25"/>
                      <a:pt x="172" y="25"/>
                    </a:cubicBezTo>
                    <a:cubicBezTo>
                      <a:pt x="180" y="25"/>
                      <a:pt x="186" y="31"/>
                      <a:pt x="186" y="39"/>
                    </a:cubicBezTo>
                    <a:cubicBezTo>
                      <a:pt x="186" y="46"/>
                      <a:pt x="180" y="52"/>
                      <a:pt x="172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/>
                <a:endParaRPr lang="en-US" sz="2200" dirty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44" name="Freeform 60">
              <a:extLst>
                <a:ext uri="{FF2B5EF4-FFF2-40B4-BE49-F238E27FC236}">
                  <a16:creationId xmlns:a16="http://schemas.microsoft.com/office/drawing/2014/main" id="{0093E293-878C-477F-8F95-014CAA932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998" y="1768070"/>
              <a:ext cx="515998" cy="670101"/>
            </a:xfrm>
            <a:custGeom>
              <a:avLst/>
              <a:gdLst>
                <a:gd name="T0" fmla="*/ 156 w 313"/>
                <a:gd name="T1" fmla="*/ 0 h 407"/>
                <a:gd name="T2" fmla="*/ 0 w 313"/>
                <a:gd name="T3" fmla="*/ 61 h 407"/>
                <a:gd name="T4" fmla="*/ 0 w 313"/>
                <a:gd name="T5" fmla="*/ 63 h 407"/>
                <a:gd name="T6" fmla="*/ 0 w 313"/>
                <a:gd name="T7" fmla="*/ 65 h 407"/>
                <a:gd name="T8" fmla="*/ 0 w 313"/>
                <a:gd name="T9" fmla="*/ 349 h 407"/>
                <a:gd name="T10" fmla="*/ 1 w 313"/>
                <a:gd name="T11" fmla="*/ 349 h 407"/>
                <a:gd name="T12" fmla="*/ 156 w 313"/>
                <a:gd name="T13" fmla="*/ 407 h 407"/>
                <a:gd name="T14" fmla="*/ 313 w 313"/>
                <a:gd name="T15" fmla="*/ 345 h 407"/>
                <a:gd name="T16" fmla="*/ 313 w 313"/>
                <a:gd name="T17" fmla="*/ 61 h 407"/>
                <a:gd name="T18" fmla="*/ 156 w 313"/>
                <a:gd name="T19" fmla="*/ 0 h 407"/>
                <a:gd name="T20" fmla="*/ 300 w 313"/>
                <a:gd name="T21" fmla="*/ 87 h 407"/>
                <a:gd name="T22" fmla="*/ 300 w 313"/>
                <a:gd name="T23" fmla="*/ 320 h 407"/>
                <a:gd name="T24" fmla="*/ 300 w 313"/>
                <a:gd name="T25" fmla="*/ 351 h 407"/>
                <a:gd name="T26" fmla="*/ 298 w 313"/>
                <a:gd name="T27" fmla="*/ 351 h 407"/>
                <a:gd name="T28" fmla="*/ 156 w 313"/>
                <a:gd name="T29" fmla="*/ 394 h 407"/>
                <a:gd name="T30" fmla="*/ 14 w 313"/>
                <a:gd name="T31" fmla="*/ 351 h 407"/>
                <a:gd name="T32" fmla="*/ 14 w 313"/>
                <a:gd name="T33" fmla="*/ 344 h 407"/>
                <a:gd name="T34" fmla="*/ 13 w 313"/>
                <a:gd name="T35" fmla="*/ 320 h 407"/>
                <a:gd name="T36" fmla="*/ 13 w 313"/>
                <a:gd name="T37" fmla="*/ 87 h 407"/>
                <a:gd name="T38" fmla="*/ 13 w 313"/>
                <a:gd name="T39" fmla="*/ 61 h 407"/>
                <a:gd name="T40" fmla="*/ 156 w 313"/>
                <a:gd name="T41" fmla="*/ 12 h 407"/>
                <a:gd name="T42" fmla="*/ 300 w 313"/>
                <a:gd name="T43" fmla="*/ 61 h 407"/>
                <a:gd name="T44" fmla="*/ 300 w 313"/>
                <a:gd name="T45" fmla="*/ 8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3" h="407">
                  <a:moveTo>
                    <a:pt x="156" y="0"/>
                  </a:moveTo>
                  <a:cubicBezTo>
                    <a:pt x="69" y="0"/>
                    <a:pt x="0" y="27"/>
                    <a:pt x="0" y="61"/>
                  </a:cubicBezTo>
                  <a:cubicBezTo>
                    <a:pt x="0" y="63"/>
                    <a:pt x="0" y="61"/>
                    <a:pt x="0" y="6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" y="349"/>
                    <a:pt x="1" y="349"/>
                    <a:pt x="1" y="349"/>
                  </a:cubicBezTo>
                  <a:cubicBezTo>
                    <a:pt x="6" y="382"/>
                    <a:pt x="72" y="407"/>
                    <a:pt x="156" y="407"/>
                  </a:cubicBezTo>
                  <a:cubicBezTo>
                    <a:pt x="244" y="407"/>
                    <a:pt x="313" y="380"/>
                    <a:pt x="313" y="345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27"/>
                    <a:pt x="244" y="0"/>
                    <a:pt x="156" y="0"/>
                  </a:cubicBezTo>
                  <a:moveTo>
                    <a:pt x="300" y="87"/>
                  </a:moveTo>
                  <a:cubicBezTo>
                    <a:pt x="300" y="320"/>
                    <a:pt x="300" y="320"/>
                    <a:pt x="300" y="320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298" y="351"/>
                    <a:pt x="298" y="351"/>
                    <a:pt x="298" y="351"/>
                  </a:cubicBezTo>
                  <a:cubicBezTo>
                    <a:pt x="290" y="372"/>
                    <a:pt x="234" y="394"/>
                    <a:pt x="156" y="394"/>
                  </a:cubicBezTo>
                  <a:cubicBezTo>
                    <a:pt x="78" y="394"/>
                    <a:pt x="23" y="372"/>
                    <a:pt x="14" y="351"/>
                  </a:cubicBezTo>
                  <a:cubicBezTo>
                    <a:pt x="14" y="344"/>
                    <a:pt x="14" y="344"/>
                    <a:pt x="14" y="344"/>
                  </a:cubicBezTo>
                  <a:cubicBezTo>
                    <a:pt x="13" y="320"/>
                    <a:pt x="13" y="320"/>
                    <a:pt x="13" y="320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38"/>
                    <a:pt x="72" y="12"/>
                    <a:pt x="156" y="12"/>
                  </a:cubicBezTo>
                  <a:cubicBezTo>
                    <a:pt x="241" y="12"/>
                    <a:pt x="300" y="38"/>
                    <a:pt x="300" y="61"/>
                  </a:cubicBezTo>
                  <a:lnTo>
                    <a:pt x="30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897376E9-7BDF-4F0F-B094-49B21FD01818}"/>
              </a:ext>
            </a:extLst>
          </p:cNvPr>
          <p:cNvGrpSpPr>
            <a:grpSpLocks noChangeAspect="1"/>
          </p:cNvGrpSpPr>
          <p:nvPr/>
        </p:nvGrpSpPr>
        <p:grpSpPr>
          <a:xfrm>
            <a:off x="6199497" y="5304576"/>
            <a:ext cx="865956" cy="548640"/>
            <a:chOff x="1981200" y="1219200"/>
            <a:chExt cx="914400" cy="579334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F3411587-4E9D-40FA-BE97-938955BB2AA4}"/>
                </a:ext>
              </a:extLst>
            </p:cNvPr>
            <p:cNvGrpSpPr/>
            <p:nvPr/>
          </p:nvGrpSpPr>
          <p:grpSpPr>
            <a:xfrm>
              <a:off x="1981200" y="1242374"/>
              <a:ext cx="486390" cy="486390"/>
              <a:chOff x="1981200" y="1242374"/>
              <a:chExt cx="486390" cy="486390"/>
            </a:xfrm>
          </p:grpSpPr>
          <p:sp>
            <p:nvSpPr>
              <p:cNvPr id="251" name="Oval 7">
                <a:extLst>
                  <a:ext uri="{FF2B5EF4-FFF2-40B4-BE49-F238E27FC236}">
                    <a16:creationId xmlns:a16="http://schemas.microsoft.com/office/drawing/2014/main" id="{7E6D1494-0366-484D-BBED-765E58771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1439383"/>
                <a:ext cx="92373" cy="92373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52" name="Oval 8">
                <a:extLst>
                  <a:ext uri="{FF2B5EF4-FFF2-40B4-BE49-F238E27FC236}">
                    <a16:creationId xmlns:a16="http://schemas.microsoft.com/office/drawing/2014/main" id="{1FBFAAF9-E60D-47B9-8B17-7EFA5B141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8208" y="1242374"/>
                <a:ext cx="92373" cy="92373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53" name="Oval 9">
                <a:extLst>
                  <a:ext uri="{FF2B5EF4-FFF2-40B4-BE49-F238E27FC236}">
                    <a16:creationId xmlns:a16="http://schemas.microsoft.com/office/drawing/2014/main" id="{509525E6-F4F2-47D4-9A81-BFB654E59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8208" y="1636391"/>
                <a:ext cx="92373" cy="92373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54" name="Freeform 10">
                <a:extLst>
                  <a:ext uri="{FF2B5EF4-FFF2-40B4-BE49-F238E27FC236}">
                    <a16:creationId xmlns:a16="http://schemas.microsoft.com/office/drawing/2014/main" id="{3ECE184E-0810-44A6-90F8-FC389D791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52" y="1296326"/>
                <a:ext cx="100548" cy="100548"/>
              </a:xfrm>
              <a:custGeom>
                <a:avLst/>
                <a:gdLst>
                  <a:gd name="T0" fmla="*/ 43 w 52"/>
                  <a:gd name="T1" fmla="*/ 9 h 52"/>
                  <a:gd name="T2" fmla="*/ 43 w 52"/>
                  <a:gd name="T3" fmla="*/ 43 h 52"/>
                  <a:gd name="T4" fmla="*/ 9 w 52"/>
                  <a:gd name="T5" fmla="*/ 43 h 52"/>
                  <a:gd name="T6" fmla="*/ 9 w 52"/>
                  <a:gd name="T7" fmla="*/ 9 h 52"/>
                  <a:gd name="T8" fmla="*/ 43 w 52"/>
                  <a:gd name="T9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43" y="9"/>
                    </a:moveTo>
                    <a:cubicBezTo>
                      <a:pt x="52" y="18"/>
                      <a:pt x="52" y="33"/>
                      <a:pt x="43" y="43"/>
                    </a:cubicBezTo>
                    <a:cubicBezTo>
                      <a:pt x="34" y="52"/>
                      <a:pt x="18" y="52"/>
                      <a:pt x="9" y="43"/>
                    </a:cubicBezTo>
                    <a:cubicBezTo>
                      <a:pt x="0" y="33"/>
                      <a:pt x="0" y="18"/>
                      <a:pt x="9" y="9"/>
                    </a:cubicBezTo>
                    <a:cubicBezTo>
                      <a:pt x="18" y="0"/>
                      <a:pt x="34" y="0"/>
                      <a:pt x="43" y="9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55" name="Freeform 11">
                <a:extLst>
                  <a:ext uri="{FF2B5EF4-FFF2-40B4-BE49-F238E27FC236}">
                    <a16:creationId xmlns:a16="http://schemas.microsoft.com/office/drawing/2014/main" id="{81D45F91-CB80-41DE-8EFE-EB92B749E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090" y="1574264"/>
                <a:ext cx="100548" cy="100548"/>
              </a:xfrm>
              <a:custGeom>
                <a:avLst/>
                <a:gdLst>
                  <a:gd name="T0" fmla="*/ 43 w 52"/>
                  <a:gd name="T1" fmla="*/ 9 h 52"/>
                  <a:gd name="T2" fmla="*/ 43 w 52"/>
                  <a:gd name="T3" fmla="*/ 43 h 52"/>
                  <a:gd name="T4" fmla="*/ 9 w 52"/>
                  <a:gd name="T5" fmla="*/ 43 h 52"/>
                  <a:gd name="T6" fmla="*/ 9 w 52"/>
                  <a:gd name="T7" fmla="*/ 9 h 52"/>
                  <a:gd name="T8" fmla="*/ 43 w 52"/>
                  <a:gd name="T9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43" y="9"/>
                    </a:moveTo>
                    <a:cubicBezTo>
                      <a:pt x="52" y="18"/>
                      <a:pt x="52" y="34"/>
                      <a:pt x="43" y="43"/>
                    </a:cubicBezTo>
                    <a:cubicBezTo>
                      <a:pt x="34" y="52"/>
                      <a:pt x="19" y="52"/>
                      <a:pt x="9" y="43"/>
                    </a:cubicBezTo>
                    <a:cubicBezTo>
                      <a:pt x="0" y="34"/>
                      <a:pt x="0" y="18"/>
                      <a:pt x="9" y="9"/>
                    </a:cubicBezTo>
                    <a:cubicBezTo>
                      <a:pt x="19" y="0"/>
                      <a:pt x="34" y="0"/>
                      <a:pt x="43" y="9"/>
                    </a:cubicBezTo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56" name="Freeform 12">
                <a:extLst>
                  <a:ext uri="{FF2B5EF4-FFF2-40B4-BE49-F238E27FC236}">
                    <a16:creationId xmlns:a16="http://schemas.microsoft.com/office/drawing/2014/main" id="{1A569ABC-1341-49C6-B10D-B52665B7A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090" y="1296326"/>
                <a:ext cx="100548" cy="100548"/>
              </a:xfrm>
              <a:custGeom>
                <a:avLst/>
                <a:gdLst>
                  <a:gd name="T0" fmla="*/ 43 w 52"/>
                  <a:gd name="T1" fmla="*/ 43 h 52"/>
                  <a:gd name="T2" fmla="*/ 9 w 52"/>
                  <a:gd name="T3" fmla="*/ 43 h 52"/>
                  <a:gd name="T4" fmla="*/ 9 w 52"/>
                  <a:gd name="T5" fmla="*/ 9 h 52"/>
                  <a:gd name="T6" fmla="*/ 43 w 52"/>
                  <a:gd name="T7" fmla="*/ 9 h 52"/>
                  <a:gd name="T8" fmla="*/ 43 w 52"/>
                  <a:gd name="T9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43" y="43"/>
                    </a:moveTo>
                    <a:cubicBezTo>
                      <a:pt x="34" y="52"/>
                      <a:pt x="19" y="52"/>
                      <a:pt x="9" y="43"/>
                    </a:cubicBezTo>
                    <a:cubicBezTo>
                      <a:pt x="0" y="33"/>
                      <a:pt x="0" y="18"/>
                      <a:pt x="9" y="9"/>
                    </a:cubicBezTo>
                    <a:cubicBezTo>
                      <a:pt x="19" y="0"/>
                      <a:pt x="34" y="0"/>
                      <a:pt x="43" y="9"/>
                    </a:cubicBezTo>
                    <a:cubicBezTo>
                      <a:pt x="52" y="18"/>
                      <a:pt x="52" y="33"/>
                      <a:pt x="43" y="43"/>
                    </a:cubicBezTo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57" name="Freeform 13">
                <a:extLst>
                  <a:ext uri="{FF2B5EF4-FFF2-40B4-BE49-F238E27FC236}">
                    <a16:creationId xmlns:a16="http://schemas.microsoft.com/office/drawing/2014/main" id="{8B7C67FA-002F-4771-8DA6-E15485D93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52" y="1574264"/>
                <a:ext cx="100548" cy="100548"/>
              </a:xfrm>
              <a:custGeom>
                <a:avLst/>
                <a:gdLst>
                  <a:gd name="T0" fmla="*/ 43 w 52"/>
                  <a:gd name="T1" fmla="*/ 43 h 52"/>
                  <a:gd name="T2" fmla="*/ 9 w 52"/>
                  <a:gd name="T3" fmla="*/ 43 h 52"/>
                  <a:gd name="T4" fmla="*/ 9 w 52"/>
                  <a:gd name="T5" fmla="*/ 9 h 52"/>
                  <a:gd name="T6" fmla="*/ 43 w 52"/>
                  <a:gd name="T7" fmla="*/ 9 h 52"/>
                  <a:gd name="T8" fmla="*/ 43 w 52"/>
                  <a:gd name="T9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43" y="43"/>
                    </a:moveTo>
                    <a:cubicBezTo>
                      <a:pt x="34" y="52"/>
                      <a:pt x="18" y="52"/>
                      <a:pt x="9" y="43"/>
                    </a:cubicBezTo>
                    <a:cubicBezTo>
                      <a:pt x="0" y="34"/>
                      <a:pt x="0" y="18"/>
                      <a:pt x="9" y="9"/>
                    </a:cubicBezTo>
                    <a:cubicBezTo>
                      <a:pt x="18" y="0"/>
                      <a:pt x="34" y="0"/>
                      <a:pt x="43" y="9"/>
                    </a:cubicBezTo>
                    <a:cubicBezTo>
                      <a:pt x="52" y="18"/>
                      <a:pt x="52" y="34"/>
                      <a:pt x="43" y="43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58" name="Oval 14">
                <a:extLst>
                  <a:ext uri="{FF2B5EF4-FFF2-40B4-BE49-F238E27FC236}">
                    <a16:creationId xmlns:a16="http://schemas.microsoft.com/office/drawing/2014/main" id="{F97E88B5-5F64-42A7-B5BB-BA8BD86EE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5217" y="1439383"/>
                <a:ext cx="92373" cy="92373"/>
              </a:xfrm>
              <a:prstGeom prst="ellipse">
                <a:avLst/>
              </a:prstGeom>
              <a:solidFill>
                <a:sysClr val="window" lastClr="FFFFFF">
                  <a:alpha val="80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50" name="Freeform 207">
              <a:extLst>
                <a:ext uri="{FF2B5EF4-FFF2-40B4-BE49-F238E27FC236}">
                  <a16:creationId xmlns:a16="http://schemas.microsoft.com/office/drawing/2014/main" id="{2F1E5BEA-5BAF-47D6-ADB4-68675C3812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0341" y="1219200"/>
              <a:ext cx="635259" cy="579334"/>
            </a:xfrm>
            <a:custGeom>
              <a:avLst/>
              <a:gdLst>
                <a:gd name="T0" fmla="*/ 375 w 375"/>
                <a:gd name="T1" fmla="*/ 307 h 342"/>
                <a:gd name="T2" fmla="*/ 294 w 375"/>
                <a:gd name="T3" fmla="*/ 242 h 342"/>
                <a:gd name="T4" fmla="*/ 318 w 375"/>
                <a:gd name="T5" fmla="*/ 159 h 342"/>
                <a:gd name="T6" fmla="*/ 159 w 375"/>
                <a:gd name="T7" fmla="*/ 0 h 342"/>
                <a:gd name="T8" fmla="*/ 0 w 375"/>
                <a:gd name="T9" fmla="*/ 159 h 342"/>
                <a:gd name="T10" fmla="*/ 159 w 375"/>
                <a:gd name="T11" fmla="*/ 318 h 342"/>
                <a:gd name="T12" fmla="*/ 266 w 375"/>
                <a:gd name="T13" fmla="*/ 276 h 342"/>
                <a:gd name="T14" fmla="*/ 346 w 375"/>
                <a:gd name="T15" fmla="*/ 342 h 342"/>
                <a:gd name="T16" fmla="*/ 375 w 375"/>
                <a:gd name="T17" fmla="*/ 307 h 342"/>
                <a:gd name="T18" fmla="*/ 24 w 375"/>
                <a:gd name="T19" fmla="*/ 159 h 342"/>
                <a:gd name="T20" fmla="*/ 159 w 375"/>
                <a:gd name="T21" fmla="*/ 24 h 342"/>
                <a:gd name="T22" fmla="*/ 294 w 375"/>
                <a:gd name="T23" fmla="*/ 159 h 342"/>
                <a:gd name="T24" fmla="*/ 159 w 375"/>
                <a:gd name="T25" fmla="*/ 294 h 342"/>
                <a:gd name="T26" fmla="*/ 24 w 375"/>
                <a:gd name="T27" fmla="*/ 15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5" h="342">
                  <a:moveTo>
                    <a:pt x="375" y="307"/>
                  </a:moveTo>
                  <a:cubicBezTo>
                    <a:pt x="294" y="242"/>
                    <a:pt x="294" y="242"/>
                    <a:pt x="294" y="242"/>
                  </a:cubicBezTo>
                  <a:cubicBezTo>
                    <a:pt x="309" y="217"/>
                    <a:pt x="318" y="189"/>
                    <a:pt x="318" y="159"/>
                  </a:cubicBezTo>
                  <a:cubicBezTo>
                    <a:pt x="318" y="71"/>
                    <a:pt x="247" y="0"/>
                    <a:pt x="159" y="0"/>
                  </a:cubicBezTo>
                  <a:cubicBezTo>
                    <a:pt x="72" y="0"/>
                    <a:pt x="0" y="71"/>
                    <a:pt x="0" y="159"/>
                  </a:cubicBezTo>
                  <a:cubicBezTo>
                    <a:pt x="0" y="246"/>
                    <a:pt x="72" y="318"/>
                    <a:pt x="159" y="318"/>
                  </a:cubicBezTo>
                  <a:cubicBezTo>
                    <a:pt x="200" y="318"/>
                    <a:pt x="237" y="302"/>
                    <a:pt x="266" y="276"/>
                  </a:cubicBezTo>
                  <a:cubicBezTo>
                    <a:pt x="346" y="342"/>
                    <a:pt x="346" y="342"/>
                    <a:pt x="346" y="342"/>
                  </a:cubicBezTo>
                  <a:lnTo>
                    <a:pt x="375" y="307"/>
                  </a:lnTo>
                  <a:close/>
                  <a:moveTo>
                    <a:pt x="24" y="159"/>
                  </a:moveTo>
                  <a:cubicBezTo>
                    <a:pt x="24" y="85"/>
                    <a:pt x="85" y="24"/>
                    <a:pt x="159" y="24"/>
                  </a:cubicBezTo>
                  <a:cubicBezTo>
                    <a:pt x="233" y="24"/>
                    <a:pt x="294" y="85"/>
                    <a:pt x="294" y="159"/>
                  </a:cubicBezTo>
                  <a:cubicBezTo>
                    <a:pt x="294" y="233"/>
                    <a:pt x="233" y="294"/>
                    <a:pt x="159" y="294"/>
                  </a:cubicBezTo>
                  <a:cubicBezTo>
                    <a:pt x="85" y="294"/>
                    <a:pt x="24" y="233"/>
                    <a:pt x="24" y="15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A03EDCA-DA49-41F6-9D30-DB2FE504BE25}"/>
              </a:ext>
            </a:extLst>
          </p:cNvPr>
          <p:cNvGrpSpPr/>
          <p:nvPr/>
        </p:nvGrpSpPr>
        <p:grpSpPr>
          <a:xfrm>
            <a:off x="3048000" y="1066801"/>
            <a:ext cx="5181600" cy="606335"/>
            <a:chOff x="-2286000" y="0"/>
            <a:chExt cx="5181600" cy="606334"/>
          </a:xfrm>
          <a:solidFill>
            <a:srgbClr val="0078D7"/>
          </a:solidFill>
        </p:grpSpPr>
        <p:sp>
          <p:nvSpPr>
            <p:cNvPr id="260" name="Rounded Rectangle 270">
              <a:extLst>
                <a:ext uri="{FF2B5EF4-FFF2-40B4-BE49-F238E27FC236}">
                  <a16:creationId xmlns:a16="http://schemas.microsoft.com/office/drawing/2014/main" id="{0F3C0503-DF00-4B72-A827-8FFB2C972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86000" y="0"/>
              <a:ext cx="5181600" cy="606334"/>
            </a:xfrm>
            <a:prstGeom prst="roundRect">
              <a:avLst>
                <a:gd name="adj" fmla="val 1388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grpSp>
          <p:nvGrpSpPr>
            <p:cNvPr id="261" name="Group 548">
              <a:extLst>
                <a:ext uri="{FF2B5EF4-FFF2-40B4-BE49-F238E27FC236}">
                  <a16:creationId xmlns:a16="http://schemas.microsoft.com/office/drawing/2014/main" id="{C31EF872-14B1-4AAB-ADA3-6FCDFFF79A8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76400" y="152400"/>
              <a:ext cx="867691" cy="326574"/>
              <a:chOff x="2181890" y="1929520"/>
              <a:chExt cx="918866" cy="460890"/>
            </a:xfrm>
            <a:grpFill/>
          </p:grpSpPr>
          <p:grpSp>
            <p:nvGrpSpPr>
              <p:cNvPr id="264" name="Group 551">
                <a:extLst>
                  <a:ext uri="{FF2B5EF4-FFF2-40B4-BE49-F238E27FC236}">
                    <a16:creationId xmlns:a16="http://schemas.microsoft.com/office/drawing/2014/main" id="{2BA857F4-26D0-41C6-8ED0-9FB1707CF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8241" y="1929520"/>
                <a:ext cx="852159" cy="240262"/>
                <a:chOff x="2448199" y="1999003"/>
                <a:chExt cx="509018" cy="143515"/>
              </a:xfrm>
              <a:grpFill/>
            </p:grpSpPr>
            <p:sp>
              <p:nvSpPr>
                <p:cNvPr id="271" name="Freeform 7">
                  <a:extLst>
                    <a:ext uri="{FF2B5EF4-FFF2-40B4-BE49-F238E27FC236}">
                      <a16:creationId xmlns:a16="http://schemas.microsoft.com/office/drawing/2014/main" id="{72E0E81C-139B-4DA8-97D6-B0B37FFF3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2958" y="2060421"/>
                  <a:ext cx="82487" cy="82447"/>
                </a:xfrm>
                <a:custGeom>
                  <a:avLst/>
                  <a:gdLst>
                    <a:gd name="T0" fmla="*/ 121 w 147"/>
                    <a:gd name="T1" fmla="*/ 121 h 147"/>
                    <a:gd name="T2" fmla="*/ 26 w 147"/>
                    <a:gd name="T3" fmla="*/ 121 h 147"/>
                    <a:gd name="T4" fmla="*/ 26 w 147"/>
                    <a:gd name="T5" fmla="*/ 26 h 147"/>
                    <a:gd name="T6" fmla="*/ 121 w 147"/>
                    <a:gd name="T7" fmla="*/ 26 h 147"/>
                    <a:gd name="T8" fmla="*/ 121 w 147"/>
                    <a:gd name="T9" fmla="*/ 121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7" h="147">
                      <a:moveTo>
                        <a:pt x="121" y="121"/>
                      </a:moveTo>
                      <a:cubicBezTo>
                        <a:pt x="95" y="147"/>
                        <a:pt x="52" y="147"/>
                        <a:pt x="26" y="121"/>
                      </a:cubicBezTo>
                      <a:cubicBezTo>
                        <a:pt x="0" y="95"/>
                        <a:pt x="0" y="52"/>
                        <a:pt x="26" y="26"/>
                      </a:cubicBezTo>
                      <a:cubicBezTo>
                        <a:pt x="52" y="0"/>
                        <a:pt x="95" y="0"/>
                        <a:pt x="121" y="26"/>
                      </a:cubicBezTo>
                      <a:cubicBezTo>
                        <a:pt x="147" y="52"/>
                        <a:pt x="147" y="95"/>
                        <a:pt x="121" y="121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685966">
                    <a:defRPr/>
                  </a:pPr>
                  <a:endParaRPr lang="en-US" sz="1351" kern="0">
                    <a:solidFill>
                      <a:sysClr val="windowText" lastClr="000000"/>
                    </a:solidFill>
                    <a:latin typeface="Arial Narrow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72" name="Freeform 8">
                  <a:extLst>
                    <a:ext uri="{FF2B5EF4-FFF2-40B4-BE49-F238E27FC236}">
                      <a16:creationId xmlns:a16="http://schemas.microsoft.com/office/drawing/2014/main" id="{0B8B2C40-3FD6-4537-8721-48FA42131F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74766" y="2060421"/>
                  <a:ext cx="82487" cy="82447"/>
                </a:xfrm>
                <a:custGeom>
                  <a:avLst/>
                  <a:gdLst>
                    <a:gd name="T0" fmla="*/ 121 w 147"/>
                    <a:gd name="T1" fmla="*/ 26 h 147"/>
                    <a:gd name="T2" fmla="*/ 26 w 147"/>
                    <a:gd name="T3" fmla="*/ 26 h 147"/>
                    <a:gd name="T4" fmla="*/ 26 w 147"/>
                    <a:gd name="T5" fmla="*/ 121 h 147"/>
                    <a:gd name="T6" fmla="*/ 121 w 147"/>
                    <a:gd name="T7" fmla="*/ 121 h 147"/>
                    <a:gd name="T8" fmla="*/ 121 w 147"/>
                    <a:gd name="T9" fmla="*/ 26 h 147"/>
                    <a:gd name="T10" fmla="*/ 54 w 147"/>
                    <a:gd name="T11" fmla="*/ 111 h 147"/>
                    <a:gd name="T12" fmla="*/ 54 w 147"/>
                    <a:gd name="T13" fmla="*/ 36 h 147"/>
                    <a:gd name="T14" fmla="*/ 119 w 147"/>
                    <a:gd name="T15" fmla="*/ 74 h 147"/>
                    <a:gd name="T16" fmla="*/ 54 w 147"/>
                    <a:gd name="T17" fmla="*/ 111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7" h="147">
                      <a:moveTo>
                        <a:pt x="121" y="26"/>
                      </a:moveTo>
                      <a:cubicBezTo>
                        <a:pt x="94" y="0"/>
                        <a:pt x="52" y="0"/>
                        <a:pt x="26" y="26"/>
                      </a:cubicBezTo>
                      <a:cubicBezTo>
                        <a:pt x="0" y="52"/>
                        <a:pt x="0" y="95"/>
                        <a:pt x="26" y="121"/>
                      </a:cubicBezTo>
                      <a:cubicBezTo>
                        <a:pt x="52" y="147"/>
                        <a:pt x="94" y="147"/>
                        <a:pt x="121" y="121"/>
                      </a:cubicBezTo>
                      <a:cubicBezTo>
                        <a:pt x="147" y="95"/>
                        <a:pt x="147" y="52"/>
                        <a:pt x="121" y="26"/>
                      </a:cubicBezTo>
                      <a:close/>
                      <a:moveTo>
                        <a:pt x="54" y="111"/>
                      </a:move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119" y="74"/>
                        <a:pt x="119" y="74"/>
                        <a:pt x="119" y="74"/>
                      </a:cubicBezTo>
                      <a:lnTo>
                        <a:pt x="54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966">
                    <a:defRPr/>
                  </a:pPr>
                  <a:endParaRPr lang="en-US" sz="1351" kern="0">
                    <a:solidFill>
                      <a:sysClr val="windowText" lastClr="000000"/>
                    </a:solidFill>
                    <a:latin typeface="Arial Narrow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73" name="Freeform 7">
                  <a:extLst>
                    <a:ext uri="{FF2B5EF4-FFF2-40B4-BE49-F238E27FC236}">
                      <a16:creationId xmlns:a16="http://schemas.microsoft.com/office/drawing/2014/main" id="{F16E9FBA-7066-4429-B11C-5A96F1301F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862" y="2060421"/>
                  <a:ext cx="82487" cy="82447"/>
                </a:xfrm>
                <a:custGeom>
                  <a:avLst/>
                  <a:gdLst>
                    <a:gd name="T0" fmla="*/ 121 w 147"/>
                    <a:gd name="T1" fmla="*/ 121 h 147"/>
                    <a:gd name="T2" fmla="*/ 26 w 147"/>
                    <a:gd name="T3" fmla="*/ 121 h 147"/>
                    <a:gd name="T4" fmla="*/ 26 w 147"/>
                    <a:gd name="T5" fmla="*/ 26 h 147"/>
                    <a:gd name="T6" fmla="*/ 121 w 147"/>
                    <a:gd name="T7" fmla="*/ 26 h 147"/>
                    <a:gd name="T8" fmla="*/ 121 w 147"/>
                    <a:gd name="T9" fmla="*/ 121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7" h="147">
                      <a:moveTo>
                        <a:pt x="121" y="121"/>
                      </a:moveTo>
                      <a:cubicBezTo>
                        <a:pt x="95" y="147"/>
                        <a:pt x="52" y="147"/>
                        <a:pt x="26" y="121"/>
                      </a:cubicBezTo>
                      <a:cubicBezTo>
                        <a:pt x="0" y="95"/>
                        <a:pt x="0" y="52"/>
                        <a:pt x="26" y="26"/>
                      </a:cubicBezTo>
                      <a:cubicBezTo>
                        <a:pt x="52" y="0"/>
                        <a:pt x="95" y="0"/>
                        <a:pt x="121" y="26"/>
                      </a:cubicBezTo>
                      <a:cubicBezTo>
                        <a:pt x="147" y="52"/>
                        <a:pt x="147" y="95"/>
                        <a:pt x="121" y="121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685966">
                    <a:defRPr/>
                  </a:pPr>
                  <a:endParaRPr lang="en-US" sz="1351" kern="0">
                    <a:solidFill>
                      <a:sysClr val="windowText" lastClr="000000"/>
                    </a:solidFill>
                    <a:latin typeface="Arial Narrow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74" name="Freeform 7">
                  <a:extLst>
                    <a:ext uri="{FF2B5EF4-FFF2-40B4-BE49-F238E27FC236}">
                      <a16:creationId xmlns:a16="http://schemas.microsoft.com/office/drawing/2014/main" id="{74C99DC9-1BCC-4818-B036-04A71AECC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7297" y="1999481"/>
                  <a:ext cx="81590" cy="82447"/>
                </a:xfrm>
                <a:custGeom>
                  <a:avLst/>
                  <a:gdLst>
                    <a:gd name="T0" fmla="*/ 121 w 147"/>
                    <a:gd name="T1" fmla="*/ 121 h 147"/>
                    <a:gd name="T2" fmla="*/ 26 w 147"/>
                    <a:gd name="T3" fmla="*/ 121 h 147"/>
                    <a:gd name="T4" fmla="*/ 26 w 147"/>
                    <a:gd name="T5" fmla="*/ 26 h 147"/>
                    <a:gd name="T6" fmla="*/ 121 w 147"/>
                    <a:gd name="T7" fmla="*/ 26 h 147"/>
                    <a:gd name="T8" fmla="*/ 121 w 147"/>
                    <a:gd name="T9" fmla="*/ 121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7" h="147">
                      <a:moveTo>
                        <a:pt x="121" y="121"/>
                      </a:moveTo>
                      <a:cubicBezTo>
                        <a:pt x="95" y="147"/>
                        <a:pt x="52" y="147"/>
                        <a:pt x="26" y="121"/>
                      </a:cubicBezTo>
                      <a:cubicBezTo>
                        <a:pt x="0" y="95"/>
                        <a:pt x="0" y="52"/>
                        <a:pt x="26" y="26"/>
                      </a:cubicBezTo>
                      <a:cubicBezTo>
                        <a:pt x="52" y="0"/>
                        <a:pt x="95" y="0"/>
                        <a:pt x="121" y="26"/>
                      </a:cubicBezTo>
                      <a:cubicBezTo>
                        <a:pt x="147" y="52"/>
                        <a:pt x="147" y="95"/>
                        <a:pt x="121" y="121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685966">
                    <a:defRPr/>
                  </a:pPr>
                  <a:endParaRPr lang="en-US" sz="1351" kern="0">
                    <a:solidFill>
                      <a:sysClr val="windowText" lastClr="000000"/>
                    </a:solidFill>
                    <a:latin typeface="Arial Narrow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75" name="Freeform 7">
                  <a:extLst>
                    <a:ext uri="{FF2B5EF4-FFF2-40B4-BE49-F238E27FC236}">
                      <a16:creationId xmlns:a16="http://schemas.microsoft.com/office/drawing/2014/main" id="{5CFCD7BA-F074-4F36-ACBC-27CFC90A2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7983" y="2000676"/>
                  <a:ext cx="41244" cy="40626"/>
                </a:xfrm>
                <a:custGeom>
                  <a:avLst/>
                  <a:gdLst>
                    <a:gd name="T0" fmla="*/ 121 w 147"/>
                    <a:gd name="T1" fmla="*/ 121 h 147"/>
                    <a:gd name="T2" fmla="*/ 26 w 147"/>
                    <a:gd name="T3" fmla="*/ 121 h 147"/>
                    <a:gd name="T4" fmla="*/ 26 w 147"/>
                    <a:gd name="T5" fmla="*/ 26 h 147"/>
                    <a:gd name="T6" fmla="*/ 121 w 147"/>
                    <a:gd name="T7" fmla="*/ 26 h 147"/>
                    <a:gd name="T8" fmla="*/ 121 w 147"/>
                    <a:gd name="T9" fmla="*/ 121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7" h="147">
                      <a:moveTo>
                        <a:pt x="121" y="121"/>
                      </a:moveTo>
                      <a:cubicBezTo>
                        <a:pt x="95" y="147"/>
                        <a:pt x="52" y="147"/>
                        <a:pt x="26" y="121"/>
                      </a:cubicBezTo>
                      <a:cubicBezTo>
                        <a:pt x="0" y="95"/>
                        <a:pt x="0" y="52"/>
                        <a:pt x="26" y="26"/>
                      </a:cubicBezTo>
                      <a:cubicBezTo>
                        <a:pt x="52" y="0"/>
                        <a:pt x="95" y="0"/>
                        <a:pt x="121" y="26"/>
                      </a:cubicBezTo>
                      <a:cubicBezTo>
                        <a:pt x="147" y="52"/>
                        <a:pt x="147" y="95"/>
                        <a:pt x="121" y="121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685966">
                    <a:defRPr/>
                  </a:pPr>
                  <a:endParaRPr lang="en-US" sz="1351" kern="0">
                    <a:solidFill>
                      <a:sysClr val="windowText" lastClr="000000"/>
                    </a:solidFill>
                    <a:latin typeface="Arial Narrow" pitchFamily="34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30127672-35BA-4012-86C1-BB56662CC816}"/>
                  </a:ext>
                </a:extLst>
              </p:cNvPr>
              <p:cNvSpPr/>
              <p:nvPr/>
            </p:nvSpPr>
            <p:spPr bwMode="auto">
              <a:xfrm rot="20851682" flipV="1">
                <a:off x="2349484" y="2120358"/>
                <a:ext cx="78053" cy="78015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685966">
                  <a:defRPr/>
                </a:pPr>
                <a:endParaRPr lang="en-US" sz="1351" kern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5D473E66-0E40-4AB5-9DA2-C70E24BFD1E0}"/>
                  </a:ext>
                </a:extLst>
              </p:cNvPr>
              <p:cNvSpPr/>
              <p:nvPr/>
            </p:nvSpPr>
            <p:spPr bwMode="auto">
              <a:xfrm rot="20851682" flipV="1">
                <a:off x="2212890" y="2230379"/>
                <a:ext cx="160610" cy="160031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685966">
                  <a:defRPr/>
                </a:pPr>
                <a:endParaRPr lang="en-US" sz="1351" kern="0">
                  <a:solidFill>
                    <a:srgbClr val="3C3C3B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grpSp>
            <p:nvGrpSpPr>
              <p:cNvPr id="267" name="Group 554">
                <a:extLst>
                  <a:ext uri="{FF2B5EF4-FFF2-40B4-BE49-F238E27FC236}">
                    <a16:creationId xmlns:a16="http://schemas.microsoft.com/office/drawing/2014/main" id="{2B8EE126-91E5-4F67-90D7-C1F5B53B5A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4561" y="1956172"/>
                <a:ext cx="656195" cy="286757"/>
                <a:chOff x="2172284" y="1956172"/>
                <a:chExt cx="928471" cy="286757"/>
              </a:xfrm>
              <a:grpFill/>
            </p:grpSpPr>
            <p:cxnSp>
              <p:nvCxnSpPr>
                <p:cNvPr id="269" name="Straight Connector 556">
                  <a:extLst>
                    <a:ext uri="{FF2B5EF4-FFF2-40B4-BE49-F238E27FC236}">
                      <a16:creationId xmlns:a16="http://schemas.microsoft.com/office/drawing/2014/main" id="{B1A1016A-BFD7-485E-BFD0-98505DAFAC7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72284" y="2242929"/>
                  <a:ext cx="928471" cy="0"/>
                </a:xfrm>
                <a:prstGeom prst="line">
                  <a:avLst/>
                </a:prstGeom>
                <a:grpFill/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" name="Straight Connector 557">
                  <a:extLst>
                    <a:ext uri="{FF2B5EF4-FFF2-40B4-BE49-F238E27FC236}">
                      <a16:creationId xmlns:a16="http://schemas.microsoft.com/office/drawing/2014/main" id="{B5A8DB82-7296-4763-ACEB-9D668F6893E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72285" y="1956172"/>
                  <a:ext cx="928470" cy="0"/>
                </a:xfrm>
                <a:prstGeom prst="line">
                  <a:avLst/>
                </a:prstGeom>
                <a:grpFill/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68" name="Freeform 16">
                <a:extLst>
                  <a:ext uri="{FF2B5EF4-FFF2-40B4-BE49-F238E27FC236}">
                    <a16:creationId xmlns:a16="http://schemas.microsoft.com/office/drawing/2014/main" id="{3CC9C11B-33EF-4A79-8A72-3B6823C6D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369" y="2028340"/>
                <a:ext cx="100568" cy="208041"/>
              </a:xfrm>
              <a:custGeom>
                <a:avLst/>
                <a:gdLst>
                  <a:gd name="T0" fmla="*/ 20 w 34"/>
                  <a:gd name="T1" fmla="*/ 10 h 70"/>
                  <a:gd name="T2" fmla="*/ 0 w 34"/>
                  <a:gd name="T3" fmla="*/ 0 h 70"/>
                  <a:gd name="T4" fmla="*/ 0 w 34"/>
                  <a:gd name="T5" fmla="*/ 70 h 70"/>
                  <a:gd name="T6" fmla="*/ 20 w 34"/>
                  <a:gd name="T7" fmla="*/ 60 h 70"/>
                  <a:gd name="T8" fmla="*/ 20 w 34"/>
                  <a:gd name="T9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70">
                    <a:moveTo>
                      <a:pt x="20" y="10"/>
                    </a:moveTo>
                    <a:cubicBezTo>
                      <a:pt x="14" y="4"/>
                      <a:pt x="7" y="1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7" y="69"/>
                      <a:pt x="14" y="66"/>
                      <a:pt x="20" y="60"/>
                    </a:cubicBezTo>
                    <a:cubicBezTo>
                      <a:pt x="34" y="46"/>
                      <a:pt x="34" y="24"/>
                      <a:pt x="20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966">
                  <a:defRPr/>
                </a:pPr>
                <a:endParaRPr lang="en-US" sz="135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C3568AC2-58F3-46EF-8A1F-250C46554F1F}"/>
                </a:ext>
              </a:extLst>
            </p:cNvPr>
            <p:cNvSpPr txBox="1"/>
            <p:nvPr/>
          </p:nvSpPr>
          <p:spPr>
            <a:xfrm>
              <a:off x="-1828800" y="152400"/>
              <a:ext cx="3036095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 eaLnBrk="0" hangingPunct="0"/>
              <a:r>
                <a:rPr lang="en-US" sz="1300" cap="all" dirty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Arial" pitchFamily="34" charset="0"/>
                </a:rPr>
                <a:t>Real Time Processing</a:t>
              </a:r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DBF8FFF1-D02A-4CAD-9866-5FD92D2C2DAC}"/>
                </a:ext>
              </a:extLst>
            </p:cNvPr>
            <p:cNvCxnSpPr/>
            <p:nvPr/>
          </p:nvCxnSpPr>
          <p:spPr>
            <a:xfrm flipV="1">
              <a:off x="1371600" y="152400"/>
              <a:ext cx="0" cy="30480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sp>
        <p:nvSpPr>
          <p:cNvPr id="276" name="Up-Down Arrow 286">
            <a:extLst>
              <a:ext uri="{FF2B5EF4-FFF2-40B4-BE49-F238E27FC236}">
                <a16:creationId xmlns:a16="http://schemas.microsoft.com/office/drawing/2014/main" id="{88F13556-1A20-4F36-A297-936286566AB9}"/>
              </a:ext>
            </a:extLst>
          </p:cNvPr>
          <p:cNvSpPr/>
          <p:nvPr/>
        </p:nvSpPr>
        <p:spPr bwMode="auto">
          <a:xfrm>
            <a:off x="6501040" y="1600201"/>
            <a:ext cx="316893" cy="464715"/>
          </a:xfrm>
          <a:prstGeom prst="upDownArrow">
            <a:avLst>
              <a:gd name="adj1" fmla="val 60909"/>
              <a:gd name="adj2" fmla="val 58182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>
              <a:lnSpc>
                <a:spcPct val="95000"/>
              </a:lnSpc>
            </a:pPr>
            <a:endParaRPr lang="en-US" sz="2200" b="1" dirty="0">
              <a:solidFill>
                <a:srgbClr val="3C3C3B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277" name="Up-Down Arrow 288">
            <a:extLst>
              <a:ext uri="{FF2B5EF4-FFF2-40B4-BE49-F238E27FC236}">
                <a16:creationId xmlns:a16="http://schemas.microsoft.com/office/drawing/2014/main" id="{927FC474-31D2-418D-9D81-5FF4AD5E24FB}"/>
              </a:ext>
            </a:extLst>
          </p:cNvPr>
          <p:cNvSpPr/>
          <p:nvPr/>
        </p:nvSpPr>
        <p:spPr bwMode="auto">
          <a:xfrm>
            <a:off x="3778221" y="1600200"/>
            <a:ext cx="336580" cy="1066800"/>
          </a:xfrm>
          <a:prstGeom prst="upDownArrow">
            <a:avLst>
              <a:gd name="adj1" fmla="val 60909"/>
              <a:gd name="adj2" fmla="val 58182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3466488A-5D78-479C-8AB8-914ABAE902EF}"/>
              </a:ext>
            </a:extLst>
          </p:cNvPr>
          <p:cNvGrpSpPr/>
          <p:nvPr/>
        </p:nvGrpSpPr>
        <p:grpSpPr>
          <a:xfrm>
            <a:off x="9655425" y="1268610"/>
            <a:ext cx="787395" cy="573727"/>
            <a:chOff x="8239660" y="1341980"/>
            <a:chExt cx="787395" cy="573726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8D7C8287-E7DE-4F07-A0BF-DCB7626E8AA6}"/>
                </a:ext>
              </a:extLst>
            </p:cNvPr>
            <p:cNvGrpSpPr/>
            <p:nvPr/>
          </p:nvGrpSpPr>
          <p:grpSpPr>
            <a:xfrm>
              <a:off x="8549483" y="1341980"/>
              <a:ext cx="167748" cy="196500"/>
              <a:chOff x="9513888" y="857377"/>
              <a:chExt cx="925512" cy="1084136"/>
            </a:xfrm>
          </p:grpSpPr>
          <p:sp>
            <p:nvSpPr>
              <p:cNvPr id="281" name="Freeform 6">
                <a:extLst>
                  <a:ext uri="{FF2B5EF4-FFF2-40B4-BE49-F238E27FC236}">
                    <a16:creationId xmlns:a16="http://schemas.microsoft.com/office/drawing/2014/main" id="{98C767E9-F832-48C6-A6F8-FD754BC1D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282" name="Oval 7">
                <a:extLst>
                  <a:ext uri="{FF2B5EF4-FFF2-40B4-BE49-F238E27FC236}">
                    <a16:creationId xmlns:a16="http://schemas.microsoft.com/office/drawing/2014/main" id="{E613A2A5-602D-495D-AE3A-4FBAF4324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523E96DA-E09F-473B-9CBD-851C4D768153}"/>
                </a:ext>
              </a:extLst>
            </p:cNvPr>
            <p:cNvSpPr txBox="1"/>
            <p:nvPr/>
          </p:nvSpPr>
          <p:spPr>
            <a:xfrm>
              <a:off x="8239660" y="1546375"/>
              <a:ext cx="78739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Marketing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Executives</a:t>
              </a: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13E0EDF-91F3-478E-871C-B8448C05C848}"/>
              </a:ext>
            </a:extLst>
          </p:cNvPr>
          <p:cNvGrpSpPr/>
          <p:nvPr/>
        </p:nvGrpSpPr>
        <p:grpSpPr>
          <a:xfrm>
            <a:off x="9636195" y="1981132"/>
            <a:ext cx="825867" cy="584137"/>
            <a:chOff x="8220423" y="2067625"/>
            <a:chExt cx="825867" cy="584137"/>
          </a:xfrm>
        </p:grpSpPr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34A3DCC0-4572-42E9-B7FF-2877D376E95B}"/>
                </a:ext>
              </a:extLst>
            </p:cNvPr>
            <p:cNvSpPr txBox="1"/>
            <p:nvPr/>
          </p:nvSpPr>
          <p:spPr>
            <a:xfrm>
              <a:off x="8220423" y="228243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Operational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Systems</a:t>
              </a:r>
            </a:p>
          </p:txBody>
        </p: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AAEF1C45-05D2-4D6C-BBF2-D84251B264EE}"/>
                </a:ext>
              </a:extLst>
            </p:cNvPr>
            <p:cNvGrpSpPr/>
            <p:nvPr/>
          </p:nvGrpSpPr>
          <p:grpSpPr>
            <a:xfrm>
              <a:off x="8549483" y="2067625"/>
              <a:ext cx="167748" cy="196500"/>
              <a:chOff x="9513888" y="857377"/>
              <a:chExt cx="925512" cy="1084136"/>
            </a:xfrm>
          </p:grpSpPr>
          <p:sp>
            <p:nvSpPr>
              <p:cNvPr id="286" name="Freeform 6">
                <a:extLst>
                  <a:ext uri="{FF2B5EF4-FFF2-40B4-BE49-F238E27FC236}">
                    <a16:creationId xmlns:a16="http://schemas.microsoft.com/office/drawing/2014/main" id="{4EAC4331-62D0-4FDD-90F2-CF4EE51B3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287" name="Oval 7">
                <a:extLst>
                  <a:ext uri="{FF2B5EF4-FFF2-40B4-BE49-F238E27FC236}">
                    <a16:creationId xmlns:a16="http://schemas.microsoft.com/office/drawing/2014/main" id="{E54C1B49-F89A-40AE-98BD-B552E8053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B934A7A-80E6-4BDA-98C5-CFD5E089DCD0}"/>
              </a:ext>
            </a:extLst>
          </p:cNvPr>
          <p:cNvGrpSpPr/>
          <p:nvPr/>
        </p:nvGrpSpPr>
        <p:grpSpPr>
          <a:xfrm>
            <a:off x="9709926" y="3419506"/>
            <a:ext cx="678391" cy="587868"/>
            <a:chOff x="8294161" y="2679830"/>
            <a:chExt cx="678391" cy="587867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6CDF39C5-3E1D-4D60-9AF8-BA7641A29AED}"/>
                </a:ext>
              </a:extLst>
            </p:cNvPr>
            <p:cNvSpPr txBox="1"/>
            <p:nvPr/>
          </p:nvSpPr>
          <p:spPr>
            <a:xfrm>
              <a:off x="8294161" y="2898366"/>
              <a:ext cx="67839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Frontline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Workers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141251A3-C76F-4485-A8CA-8CBDF9AF5EAC}"/>
                </a:ext>
              </a:extLst>
            </p:cNvPr>
            <p:cNvGrpSpPr/>
            <p:nvPr/>
          </p:nvGrpSpPr>
          <p:grpSpPr>
            <a:xfrm>
              <a:off x="8549483" y="2679830"/>
              <a:ext cx="167748" cy="196500"/>
              <a:chOff x="9513888" y="857377"/>
              <a:chExt cx="925512" cy="1084136"/>
            </a:xfrm>
          </p:grpSpPr>
          <p:sp>
            <p:nvSpPr>
              <p:cNvPr id="291" name="Freeform 6">
                <a:extLst>
                  <a:ext uri="{FF2B5EF4-FFF2-40B4-BE49-F238E27FC236}">
                    <a16:creationId xmlns:a16="http://schemas.microsoft.com/office/drawing/2014/main" id="{D59604D8-3CED-4B58-BA98-49B944CA0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292" name="Oval 7">
                <a:extLst>
                  <a:ext uri="{FF2B5EF4-FFF2-40B4-BE49-F238E27FC236}">
                    <a16:creationId xmlns:a16="http://schemas.microsoft.com/office/drawing/2014/main" id="{02866CB2-D2DE-4281-8233-C920E6A42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DE7F75AA-D96F-455F-994E-C8A03CE119A7}"/>
              </a:ext>
            </a:extLst>
          </p:cNvPr>
          <p:cNvGrpSpPr/>
          <p:nvPr/>
        </p:nvGrpSpPr>
        <p:grpSpPr>
          <a:xfrm>
            <a:off x="9655425" y="2704063"/>
            <a:ext cx="787395" cy="576648"/>
            <a:chOff x="8239660" y="3404986"/>
            <a:chExt cx="787395" cy="576647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48071240-006C-4326-8282-ECA80A6292C1}"/>
                </a:ext>
              </a:extLst>
            </p:cNvPr>
            <p:cNvSpPr txBox="1"/>
            <p:nvPr/>
          </p:nvSpPr>
          <p:spPr>
            <a:xfrm>
              <a:off x="8239660" y="3612302"/>
              <a:ext cx="78739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Customers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Partners</a:t>
              </a:r>
            </a:p>
          </p:txBody>
        </p: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72861A7-5B9B-4365-8E7F-AD1F708440FA}"/>
                </a:ext>
              </a:extLst>
            </p:cNvPr>
            <p:cNvGrpSpPr/>
            <p:nvPr/>
          </p:nvGrpSpPr>
          <p:grpSpPr>
            <a:xfrm>
              <a:off x="8549483" y="3404986"/>
              <a:ext cx="167748" cy="196500"/>
              <a:chOff x="9513888" y="857377"/>
              <a:chExt cx="925512" cy="1084136"/>
            </a:xfrm>
          </p:grpSpPr>
          <p:sp>
            <p:nvSpPr>
              <p:cNvPr id="296" name="Freeform 6">
                <a:extLst>
                  <a:ext uri="{FF2B5EF4-FFF2-40B4-BE49-F238E27FC236}">
                    <a16:creationId xmlns:a16="http://schemas.microsoft.com/office/drawing/2014/main" id="{3BB307F7-6147-4E83-BB4A-54186E5CC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297" name="Oval 7">
                <a:extLst>
                  <a:ext uri="{FF2B5EF4-FFF2-40B4-BE49-F238E27FC236}">
                    <a16:creationId xmlns:a16="http://schemas.microsoft.com/office/drawing/2014/main" id="{F90B9114-1E7A-42DD-AA8D-9907F9D8D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7CF45B9E-5C37-4F02-ADA6-D5B9A9B6D529}"/>
              </a:ext>
            </a:extLst>
          </p:cNvPr>
          <p:cNvGrpSpPr/>
          <p:nvPr/>
        </p:nvGrpSpPr>
        <p:grpSpPr>
          <a:xfrm>
            <a:off x="9677876" y="5585365"/>
            <a:ext cx="742511" cy="448050"/>
            <a:chOff x="8262104" y="4144406"/>
            <a:chExt cx="742510" cy="448049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BE33AF8-D2BF-484C-B0B5-D97F2DC95BF4}"/>
                </a:ext>
              </a:extLst>
            </p:cNvPr>
            <p:cNvSpPr txBox="1"/>
            <p:nvPr/>
          </p:nvSpPr>
          <p:spPr>
            <a:xfrm>
              <a:off x="8262104" y="4361623"/>
              <a:ext cx="7425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Engineers</a:t>
              </a:r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F0094AE2-3985-4928-8525-5778436256DE}"/>
                </a:ext>
              </a:extLst>
            </p:cNvPr>
            <p:cNvGrpSpPr/>
            <p:nvPr/>
          </p:nvGrpSpPr>
          <p:grpSpPr>
            <a:xfrm>
              <a:off x="8549483" y="4144406"/>
              <a:ext cx="167748" cy="196500"/>
              <a:chOff x="9513888" y="857377"/>
              <a:chExt cx="925512" cy="1084136"/>
            </a:xfrm>
          </p:grpSpPr>
          <p:sp>
            <p:nvSpPr>
              <p:cNvPr id="301" name="Freeform 6">
                <a:extLst>
                  <a:ext uri="{FF2B5EF4-FFF2-40B4-BE49-F238E27FC236}">
                    <a16:creationId xmlns:a16="http://schemas.microsoft.com/office/drawing/2014/main" id="{5392CB16-A37D-448F-937B-F192672AC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302" name="Oval 7">
                <a:extLst>
                  <a:ext uri="{FF2B5EF4-FFF2-40B4-BE49-F238E27FC236}">
                    <a16:creationId xmlns:a16="http://schemas.microsoft.com/office/drawing/2014/main" id="{73845590-63C4-4856-9B85-5A52C4765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215014B-978A-4E48-B6ED-2F5A0B391307}"/>
              </a:ext>
            </a:extLst>
          </p:cNvPr>
          <p:cNvGrpSpPr/>
          <p:nvPr/>
        </p:nvGrpSpPr>
        <p:grpSpPr>
          <a:xfrm>
            <a:off x="9684274" y="4866022"/>
            <a:ext cx="729687" cy="580539"/>
            <a:chOff x="8268514" y="4869167"/>
            <a:chExt cx="729688" cy="580538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4EC8108D-A7C0-42DA-849B-93A8F6E80EB7}"/>
                </a:ext>
              </a:extLst>
            </p:cNvPr>
            <p:cNvSpPr txBox="1"/>
            <p:nvPr/>
          </p:nvSpPr>
          <p:spPr>
            <a:xfrm>
              <a:off x="8268514" y="5080374"/>
              <a:ext cx="72968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Data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Scientists</a:t>
              </a:r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93CF0328-A16A-46D1-A8BC-E6FB5C79A99F}"/>
                </a:ext>
              </a:extLst>
            </p:cNvPr>
            <p:cNvGrpSpPr/>
            <p:nvPr/>
          </p:nvGrpSpPr>
          <p:grpSpPr>
            <a:xfrm>
              <a:off x="8549483" y="4869167"/>
              <a:ext cx="167748" cy="196500"/>
              <a:chOff x="9513888" y="857377"/>
              <a:chExt cx="925512" cy="1084136"/>
            </a:xfrm>
          </p:grpSpPr>
          <p:sp>
            <p:nvSpPr>
              <p:cNvPr id="306" name="Freeform 6">
                <a:extLst>
                  <a:ext uri="{FF2B5EF4-FFF2-40B4-BE49-F238E27FC236}">
                    <a16:creationId xmlns:a16="http://schemas.microsoft.com/office/drawing/2014/main" id="{65558E78-CDCE-4E69-B4C2-D4ADE04F3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307" name="Oval 7">
                <a:extLst>
                  <a:ext uri="{FF2B5EF4-FFF2-40B4-BE49-F238E27FC236}">
                    <a16:creationId xmlns:a16="http://schemas.microsoft.com/office/drawing/2014/main" id="{F50FBF76-D639-489E-9D5E-D91D8897E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DBDB8F1-8BBB-4796-BE3B-562F615DD3DE}"/>
              </a:ext>
            </a:extLst>
          </p:cNvPr>
          <p:cNvGrpSpPr/>
          <p:nvPr/>
        </p:nvGrpSpPr>
        <p:grpSpPr>
          <a:xfrm>
            <a:off x="9700319" y="4146175"/>
            <a:ext cx="697627" cy="581053"/>
            <a:chOff x="8284544" y="5588319"/>
            <a:chExt cx="697627" cy="581053"/>
          </a:xfrm>
        </p:grpSpPr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A737B7EC-04DB-45A0-8D8E-04EA82EEA019}"/>
                </a:ext>
              </a:extLst>
            </p:cNvPr>
            <p:cNvSpPr txBox="1"/>
            <p:nvPr/>
          </p:nvSpPr>
          <p:spPr>
            <a:xfrm>
              <a:off x="8284544" y="580004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Business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Analysts</a:t>
              </a:r>
            </a:p>
          </p:txBody>
        </p: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EAE2C6CC-B752-41B1-9313-8D565E7193AA}"/>
                </a:ext>
              </a:extLst>
            </p:cNvPr>
            <p:cNvGrpSpPr/>
            <p:nvPr/>
          </p:nvGrpSpPr>
          <p:grpSpPr>
            <a:xfrm>
              <a:off x="8549483" y="5588319"/>
              <a:ext cx="167748" cy="196500"/>
              <a:chOff x="9513888" y="857377"/>
              <a:chExt cx="925512" cy="1084136"/>
            </a:xfrm>
          </p:grpSpPr>
          <p:sp>
            <p:nvSpPr>
              <p:cNvPr id="311" name="Freeform 6">
                <a:extLst>
                  <a:ext uri="{FF2B5EF4-FFF2-40B4-BE49-F238E27FC236}">
                    <a16:creationId xmlns:a16="http://schemas.microsoft.com/office/drawing/2014/main" id="{D6946928-0943-468F-B53D-C031173A3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312" name="Oval 7">
                <a:extLst>
                  <a:ext uri="{FF2B5EF4-FFF2-40B4-BE49-F238E27FC236}">
                    <a16:creationId xmlns:a16="http://schemas.microsoft.com/office/drawing/2014/main" id="{293C1AFD-FF4D-4FF8-8C85-C37295971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313" name="Rectangle 312">
            <a:extLst>
              <a:ext uri="{FF2B5EF4-FFF2-40B4-BE49-F238E27FC236}">
                <a16:creationId xmlns:a16="http://schemas.microsoft.com/office/drawing/2014/main" id="{9E6719CA-E907-4954-B4F0-BF38B62709B4}"/>
              </a:ext>
            </a:extLst>
          </p:cNvPr>
          <p:cNvSpPr/>
          <p:nvPr/>
        </p:nvSpPr>
        <p:spPr>
          <a:xfrm>
            <a:off x="8686800" y="841154"/>
            <a:ext cx="914400" cy="5864447"/>
          </a:xfrm>
          <a:prstGeom prst="rect">
            <a:avLst/>
          </a:prstGeom>
          <a:solidFill>
            <a:srgbClr val="4D4D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 eaLnBrk="0" hangingPunct="0">
              <a:defRPr/>
            </a:pPr>
            <a:endParaRPr lang="en-US" sz="1200" b="1" kern="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DC8E022-2B73-4D93-B098-886190ACFAAB}"/>
              </a:ext>
            </a:extLst>
          </p:cNvPr>
          <p:cNvGrpSpPr/>
          <p:nvPr/>
        </p:nvGrpSpPr>
        <p:grpSpPr>
          <a:xfrm>
            <a:off x="8686802" y="4228220"/>
            <a:ext cx="914399" cy="561459"/>
            <a:chOff x="7243848" y="4658788"/>
            <a:chExt cx="914399" cy="561459"/>
          </a:xfrm>
        </p:grpSpPr>
        <p:sp>
          <p:nvSpPr>
            <p:cNvPr id="315" name="Freeform 19">
              <a:extLst>
                <a:ext uri="{FF2B5EF4-FFF2-40B4-BE49-F238E27FC236}">
                  <a16:creationId xmlns:a16="http://schemas.microsoft.com/office/drawing/2014/main" id="{7633481A-91D7-40F5-AB21-9B4A9B15B6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7207" y="4658788"/>
              <a:ext cx="187682" cy="188494"/>
            </a:xfrm>
            <a:custGeom>
              <a:avLst/>
              <a:gdLst>
                <a:gd name="T0" fmla="*/ 0 w 231"/>
                <a:gd name="T1" fmla="*/ 0 h 232"/>
                <a:gd name="T2" fmla="*/ 0 w 231"/>
                <a:gd name="T3" fmla="*/ 232 h 232"/>
                <a:gd name="T4" fmla="*/ 231 w 231"/>
                <a:gd name="T5" fmla="*/ 232 h 232"/>
                <a:gd name="T6" fmla="*/ 231 w 231"/>
                <a:gd name="T7" fmla="*/ 0 h 232"/>
                <a:gd name="T8" fmla="*/ 0 w 231"/>
                <a:gd name="T9" fmla="*/ 0 h 232"/>
                <a:gd name="T10" fmla="*/ 111 w 231"/>
                <a:gd name="T11" fmla="*/ 168 h 232"/>
                <a:gd name="T12" fmla="*/ 99 w 231"/>
                <a:gd name="T13" fmla="*/ 180 h 232"/>
                <a:gd name="T14" fmla="*/ 33 w 231"/>
                <a:gd name="T15" fmla="*/ 116 h 232"/>
                <a:gd name="T16" fmla="*/ 99 w 231"/>
                <a:gd name="T17" fmla="*/ 50 h 232"/>
                <a:gd name="T18" fmla="*/ 111 w 231"/>
                <a:gd name="T19" fmla="*/ 64 h 232"/>
                <a:gd name="T20" fmla="*/ 59 w 231"/>
                <a:gd name="T21" fmla="*/ 116 h 232"/>
                <a:gd name="T22" fmla="*/ 111 w 231"/>
                <a:gd name="T23" fmla="*/ 168 h 232"/>
                <a:gd name="T24" fmla="*/ 132 w 231"/>
                <a:gd name="T25" fmla="*/ 180 h 232"/>
                <a:gd name="T26" fmla="*/ 120 w 231"/>
                <a:gd name="T27" fmla="*/ 168 h 232"/>
                <a:gd name="T28" fmla="*/ 172 w 231"/>
                <a:gd name="T29" fmla="*/ 116 h 232"/>
                <a:gd name="T30" fmla="*/ 120 w 231"/>
                <a:gd name="T31" fmla="*/ 64 h 232"/>
                <a:gd name="T32" fmla="*/ 132 w 231"/>
                <a:gd name="T33" fmla="*/ 50 h 232"/>
                <a:gd name="T34" fmla="*/ 198 w 231"/>
                <a:gd name="T35" fmla="*/ 116 h 232"/>
                <a:gd name="T36" fmla="*/ 132 w 231"/>
                <a:gd name="T37" fmla="*/ 1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lnTo>
                    <a:pt x="0" y="232"/>
                  </a:lnTo>
                  <a:lnTo>
                    <a:pt x="231" y="232"/>
                  </a:lnTo>
                  <a:lnTo>
                    <a:pt x="231" y="0"/>
                  </a:lnTo>
                  <a:lnTo>
                    <a:pt x="0" y="0"/>
                  </a:lnTo>
                  <a:close/>
                  <a:moveTo>
                    <a:pt x="111" y="168"/>
                  </a:moveTo>
                  <a:lnTo>
                    <a:pt x="99" y="180"/>
                  </a:lnTo>
                  <a:lnTo>
                    <a:pt x="33" y="116"/>
                  </a:lnTo>
                  <a:lnTo>
                    <a:pt x="99" y="50"/>
                  </a:lnTo>
                  <a:lnTo>
                    <a:pt x="111" y="64"/>
                  </a:lnTo>
                  <a:lnTo>
                    <a:pt x="59" y="116"/>
                  </a:lnTo>
                  <a:lnTo>
                    <a:pt x="111" y="168"/>
                  </a:lnTo>
                  <a:close/>
                  <a:moveTo>
                    <a:pt x="132" y="180"/>
                  </a:moveTo>
                  <a:lnTo>
                    <a:pt x="120" y="168"/>
                  </a:lnTo>
                  <a:lnTo>
                    <a:pt x="172" y="116"/>
                  </a:lnTo>
                  <a:lnTo>
                    <a:pt x="120" y="64"/>
                  </a:lnTo>
                  <a:lnTo>
                    <a:pt x="132" y="50"/>
                  </a:lnTo>
                  <a:lnTo>
                    <a:pt x="198" y="116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1B447D"/>
                </a:solidFill>
                <a:latin typeface="Century Gothic"/>
                <a:ea typeface="ＭＳ Ｐゴシック" pitchFamily="34" charset="-128"/>
              </a:endParaRP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EE1406C5-6DE4-4BE7-A0A8-0D027649E767}"/>
                </a:ext>
              </a:extLst>
            </p:cNvPr>
            <p:cNvSpPr txBox="1"/>
            <p:nvPr/>
          </p:nvSpPr>
          <p:spPr>
            <a:xfrm>
              <a:off x="7243848" y="4850915"/>
              <a:ext cx="91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Math 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and Stats</a:t>
              </a: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96EE2F4E-D140-464B-8364-7FB80BA81892}"/>
              </a:ext>
            </a:extLst>
          </p:cNvPr>
          <p:cNvGrpSpPr/>
          <p:nvPr/>
        </p:nvGrpSpPr>
        <p:grpSpPr>
          <a:xfrm>
            <a:off x="8686802" y="3367574"/>
            <a:ext cx="914399" cy="561803"/>
            <a:chOff x="7243848" y="3814069"/>
            <a:chExt cx="914399" cy="561802"/>
          </a:xfrm>
        </p:grpSpPr>
        <p:sp>
          <p:nvSpPr>
            <p:cNvPr id="318" name="Freeform 19">
              <a:extLst>
                <a:ext uri="{FF2B5EF4-FFF2-40B4-BE49-F238E27FC236}">
                  <a16:creationId xmlns:a16="http://schemas.microsoft.com/office/drawing/2014/main" id="{128C6685-1379-467D-A7B0-F60A09686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7207" y="3814069"/>
              <a:ext cx="187682" cy="188494"/>
            </a:xfrm>
            <a:custGeom>
              <a:avLst/>
              <a:gdLst>
                <a:gd name="T0" fmla="*/ 0 w 231"/>
                <a:gd name="T1" fmla="*/ 0 h 232"/>
                <a:gd name="T2" fmla="*/ 0 w 231"/>
                <a:gd name="T3" fmla="*/ 232 h 232"/>
                <a:gd name="T4" fmla="*/ 231 w 231"/>
                <a:gd name="T5" fmla="*/ 232 h 232"/>
                <a:gd name="T6" fmla="*/ 231 w 231"/>
                <a:gd name="T7" fmla="*/ 0 h 232"/>
                <a:gd name="T8" fmla="*/ 0 w 231"/>
                <a:gd name="T9" fmla="*/ 0 h 232"/>
                <a:gd name="T10" fmla="*/ 111 w 231"/>
                <a:gd name="T11" fmla="*/ 168 h 232"/>
                <a:gd name="T12" fmla="*/ 99 w 231"/>
                <a:gd name="T13" fmla="*/ 180 h 232"/>
                <a:gd name="T14" fmla="*/ 33 w 231"/>
                <a:gd name="T15" fmla="*/ 116 h 232"/>
                <a:gd name="T16" fmla="*/ 99 w 231"/>
                <a:gd name="T17" fmla="*/ 50 h 232"/>
                <a:gd name="T18" fmla="*/ 111 w 231"/>
                <a:gd name="T19" fmla="*/ 64 h 232"/>
                <a:gd name="T20" fmla="*/ 59 w 231"/>
                <a:gd name="T21" fmla="*/ 116 h 232"/>
                <a:gd name="T22" fmla="*/ 111 w 231"/>
                <a:gd name="T23" fmla="*/ 168 h 232"/>
                <a:gd name="T24" fmla="*/ 132 w 231"/>
                <a:gd name="T25" fmla="*/ 180 h 232"/>
                <a:gd name="T26" fmla="*/ 120 w 231"/>
                <a:gd name="T27" fmla="*/ 168 h 232"/>
                <a:gd name="T28" fmla="*/ 172 w 231"/>
                <a:gd name="T29" fmla="*/ 116 h 232"/>
                <a:gd name="T30" fmla="*/ 120 w 231"/>
                <a:gd name="T31" fmla="*/ 64 h 232"/>
                <a:gd name="T32" fmla="*/ 132 w 231"/>
                <a:gd name="T33" fmla="*/ 50 h 232"/>
                <a:gd name="T34" fmla="*/ 198 w 231"/>
                <a:gd name="T35" fmla="*/ 116 h 232"/>
                <a:gd name="T36" fmla="*/ 132 w 231"/>
                <a:gd name="T37" fmla="*/ 1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lnTo>
                    <a:pt x="0" y="232"/>
                  </a:lnTo>
                  <a:lnTo>
                    <a:pt x="231" y="232"/>
                  </a:lnTo>
                  <a:lnTo>
                    <a:pt x="231" y="0"/>
                  </a:lnTo>
                  <a:lnTo>
                    <a:pt x="0" y="0"/>
                  </a:lnTo>
                  <a:close/>
                  <a:moveTo>
                    <a:pt x="111" y="168"/>
                  </a:moveTo>
                  <a:lnTo>
                    <a:pt x="99" y="180"/>
                  </a:lnTo>
                  <a:lnTo>
                    <a:pt x="33" y="116"/>
                  </a:lnTo>
                  <a:lnTo>
                    <a:pt x="99" y="50"/>
                  </a:lnTo>
                  <a:lnTo>
                    <a:pt x="111" y="64"/>
                  </a:lnTo>
                  <a:lnTo>
                    <a:pt x="59" y="116"/>
                  </a:lnTo>
                  <a:lnTo>
                    <a:pt x="111" y="168"/>
                  </a:lnTo>
                  <a:close/>
                  <a:moveTo>
                    <a:pt x="132" y="180"/>
                  </a:moveTo>
                  <a:lnTo>
                    <a:pt x="120" y="168"/>
                  </a:lnTo>
                  <a:lnTo>
                    <a:pt x="172" y="116"/>
                  </a:lnTo>
                  <a:lnTo>
                    <a:pt x="120" y="64"/>
                  </a:lnTo>
                  <a:lnTo>
                    <a:pt x="132" y="50"/>
                  </a:lnTo>
                  <a:lnTo>
                    <a:pt x="198" y="116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1B447D"/>
                </a:solidFill>
                <a:latin typeface="Century Gothic"/>
                <a:ea typeface="ＭＳ Ｐゴシック" pitchFamily="34" charset="-128"/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36E3D45E-8753-494F-9D6A-D9E3EAA74D9E}"/>
                </a:ext>
              </a:extLst>
            </p:cNvPr>
            <p:cNvSpPr txBox="1"/>
            <p:nvPr/>
          </p:nvSpPr>
          <p:spPr>
            <a:xfrm>
              <a:off x="7243848" y="4006540"/>
              <a:ext cx="91439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Data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Mining</a:t>
              </a:r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D24AAA41-D44E-49A1-8C85-1528753075F0}"/>
              </a:ext>
            </a:extLst>
          </p:cNvPr>
          <p:cNvGrpSpPr/>
          <p:nvPr/>
        </p:nvGrpSpPr>
        <p:grpSpPr>
          <a:xfrm>
            <a:off x="8686800" y="2510513"/>
            <a:ext cx="914400" cy="558212"/>
            <a:chOff x="7243848" y="2962457"/>
            <a:chExt cx="914400" cy="558211"/>
          </a:xfrm>
        </p:grpSpPr>
        <p:sp>
          <p:nvSpPr>
            <p:cNvPr id="321" name="Freeform 19">
              <a:extLst>
                <a:ext uri="{FF2B5EF4-FFF2-40B4-BE49-F238E27FC236}">
                  <a16:creationId xmlns:a16="http://schemas.microsoft.com/office/drawing/2014/main" id="{C59F883D-AEFC-4C40-84A8-5FA054420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7207" y="2962457"/>
              <a:ext cx="187682" cy="188494"/>
            </a:xfrm>
            <a:custGeom>
              <a:avLst/>
              <a:gdLst>
                <a:gd name="T0" fmla="*/ 0 w 231"/>
                <a:gd name="T1" fmla="*/ 0 h 232"/>
                <a:gd name="T2" fmla="*/ 0 w 231"/>
                <a:gd name="T3" fmla="*/ 232 h 232"/>
                <a:gd name="T4" fmla="*/ 231 w 231"/>
                <a:gd name="T5" fmla="*/ 232 h 232"/>
                <a:gd name="T6" fmla="*/ 231 w 231"/>
                <a:gd name="T7" fmla="*/ 0 h 232"/>
                <a:gd name="T8" fmla="*/ 0 w 231"/>
                <a:gd name="T9" fmla="*/ 0 h 232"/>
                <a:gd name="T10" fmla="*/ 111 w 231"/>
                <a:gd name="T11" fmla="*/ 168 h 232"/>
                <a:gd name="T12" fmla="*/ 99 w 231"/>
                <a:gd name="T13" fmla="*/ 180 h 232"/>
                <a:gd name="T14" fmla="*/ 33 w 231"/>
                <a:gd name="T15" fmla="*/ 116 h 232"/>
                <a:gd name="T16" fmla="*/ 99 w 231"/>
                <a:gd name="T17" fmla="*/ 50 h 232"/>
                <a:gd name="T18" fmla="*/ 111 w 231"/>
                <a:gd name="T19" fmla="*/ 64 h 232"/>
                <a:gd name="T20" fmla="*/ 59 w 231"/>
                <a:gd name="T21" fmla="*/ 116 h 232"/>
                <a:gd name="T22" fmla="*/ 111 w 231"/>
                <a:gd name="T23" fmla="*/ 168 h 232"/>
                <a:gd name="T24" fmla="*/ 132 w 231"/>
                <a:gd name="T25" fmla="*/ 180 h 232"/>
                <a:gd name="T26" fmla="*/ 120 w 231"/>
                <a:gd name="T27" fmla="*/ 168 h 232"/>
                <a:gd name="T28" fmla="*/ 172 w 231"/>
                <a:gd name="T29" fmla="*/ 116 h 232"/>
                <a:gd name="T30" fmla="*/ 120 w 231"/>
                <a:gd name="T31" fmla="*/ 64 h 232"/>
                <a:gd name="T32" fmla="*/ 132 w 231"/>
                <a:gd name="T33" fmla="*/ 50 h 232"/>
                <a:gd name="T34" fmla="*/ 198 w 231"/>
                <a:gd name="T35" fmla="*/ 116 h 232"/>
                <a:gd name="T36" fmla="*/ 132 w 231"/>
                <a:gd name="T37" fmla="*/ 1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lnTo>
                    <a:pt x="0" y="232"/>
                  </a:lnTo>
                  <a:lnTo>
                    <a:pt x="231" y="232"/>
                  </a:lnTo>
                  <a:lnTo>
                    <a:pt x="231" y="0"/>
                  </a:lnTo>
                  <a:lnTo>
                    <a:pt x="0" y="0"/>
                  </a:lnTo>
                  <a:close/>
                  <a:moveTo>
                    <a:pt x="111" y="168"/>
                  </a:moveTo>
                  <a:lnTo>
                    <a:pt x="99" y="180"/>
                  </a:lnTo>
                  <a:lnTo>
                    <a:pt x="33" y="116"/>
                  </a:lnTo>
                  <a:lnTo>
                    <a:pt x="99" y="50"/>
                  </a:lnTo>
                  <a:lnTo>
                    <a:pt x="111" y="64"/>
                  </a:lnTo>
                  <a:lnTo>
                    <a:pt x="59" y="116"/>
                  </a:lnTo>
                  <a:lnTo>
                    <a:pt x="111" y="168"/>
                  </a:lnTo>
                  <a:close/>
                  <a:moveTo>
                    <a:pt x="132" y="180"/>
                  </a:moveTo>
                  <a:lnTo>
                    <a:pt x="120" y="168"/>
                  </a:lnTo>
                  <a:lnTo>
                    <a:pt x="172" y="116"/>
                  </a:lnTo>
                  <a:lnTo>
                    <a:pt x="120" y="64"/>
                  </a:lnTo>
                  <a:lnTo>
                    <a:pt x="132" y="50"/>
                  </a:lnTo>
                  <a:lnTo>
                    <a:pt x="198" y="116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1B447D"/>
                </a:solidFill>
                <a:latin typeface="Century Gothic"/>
                <a:ea typeface="ＭＳ Ｐゴシック" pitchFamily="34" charset="-128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550DF881-5B1B-4423-BAAE-CCB1B76DE1EB}"/>
                </a:ext>
              </a:extLst>
            </p:cNvPr>
            <p:cNvSpPr txBox="1"/>
            <p:nvPr/>
          </p:nvSpPr>
          <p:spPr>
            <a:xfrm>
              <a:off x="7243848" y="315133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Business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Intelligence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1CBA55B9-6EBA-449B-84AD-62BB845C09A6}"/>
              </a:ext>
            </a:extLst>
          </p:cNvPr>
          <p:cNvGrpSpPr/>
          <p:nvPr/>
        </p:nvGrpSpPr>
        <p:grpSpPr>
          <a:xfrm>
            <a:off x="8705423" y="1788434"/>
            <a:ext cx="877163" cy="423235"/>
            <a:chOff x="7262467" y="2238934"/>
            <a:chExt cx="877163" cy="423233"/>
          </a:xfrm>
        </p:grpSpPr>
        <p:sp>
          <p:nvSpPr>
            <p:cNvPr id="324" name="Freeform 19">
              <a:extLst>
                <a:ext uri="{FF2B5EF4-FFF2-40B4-BE49-F238E27FC236}">
                  <a16:creationId xmlns:a16="http://schemas.microsoft.com/office/drawing/2014/main" id="{9F4B552E-A256-4457-92DB-17C36E0A9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7207" y="2238934"/>
              <a:ext cx="187682" cy="188494"/>
            </a:xfrm>
            <a:custGeom>
              <a:avLst/>
              <a:gdLst>
                <a:gd name="T0" fmla="*/ 0 w 231"/>
                <a:gd name="T1" fmla="*/ 0 h 232"/>
                <a:gd name="T2" fmla="*/ 0 w 231"/>
                <a:gd name="T3" fmla="*/ 232 h 232"/>
                <a:gd name="T4" fmla="*/ 231 w 231"/>
                <a:gd name="T5" fmla="*/ 232 h 232"/>
                <a:gd name="T6" fmla="*/ 231 w 231"/>
                <a:gd name="T7" fmla="*/ 0 h 232"/>
                <a:gd name="T8" fmla="*/ 0 w 231"/>
                <a:gd name="T9" fmla="*/ 0 h 232"/>
                <a:gd name="T10" fmla="*/ 111 w 231"/>
                <a:gd name="T11" fmla="*/ 168 h 232"/>
                <a:gd name="T12" fmla="*/ 99 w 231"/>
                <a:gd name="T13" fmla="*/ 180 h 232"/>
                <a:gd name="T14" fmla="*/ 33 w 231"/>
                <a:gd name="T15" fmla="*/ 116 h 232"/>
                <a:gd name="T16" fmla="*/ 99 w 231"/>
                <a:gd name="T17" fmla="*/ 50 h 232"/>
                <a:gd name="T18" fmla="*/ 111 w 231"/>
                <a:gd name="T19" fmla="*/ 64 h 232"/>
                <a:gd name="T20" fmla="*/ 59 w 231"/>
                <a:gd name="T21" fmla="*/ 116 h 232"/>
                <a:gd name="T22" fmla="*/ 111 w 231"/>
                <a:gd name="T23" fmla="*/ 168 h 232"/>
                <a:gd name="T24" fmla="*/ 132 w 231"/>
                <a:gd name="T25" fmla="*/ 180 h 232"/>
                <a:gd name="T26" fmla="*/ 120 w 231"/>
                <a:gd name="T27" fmla="*/ 168 h 232"/>
                <a:gd name="T28" fmla="*/ 172 w 231"/>
                <a:gd name="T29" fmla="*/ 116 h 232"/>
                <a:gd name="T30" fmla="*/ 120 w 231"/>
                <a:gd name="T31" fmla="*/ 64 h 232"/>
                <a:gd name="T32" fmla="*/ 132 w 231"/>
                <a:gd name="T33" fmla="*/ 50 h 232"/>
                <a:gd name="T34" fmla="*/ 198 w 231"/>
                <a:gd name="T35" fmla="*/ 116 h 232"/>
                <a:gd name="T36" fmla="*/ 132 w 231"/>
                <a:gd name="T37" fmla="*/ 1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lnTo>
                    <a:pt x="0" y="232"/>
                  </a:lnTo>
                  <a:lnTo>
                    <a:pt x="231" y="232"/>
                  </a:lnTo>
                  <a:lnTo>
                    <a:pt x="231" y="0"/>
                  </a:lnTo>
                  <a:lnTo>
                    <a:pt x="0" y="0"/>
                  </a:lnTo>
                  <a:close/>
                  <a:moveTo>
                    <a:pt x="111" y="168"/>
                  </a:moveTo>
                  <a:lnTo>
                    <a:pt x="99" y="180"/>
                  </a:lnTo>
                  <a:lnTo>
                    <a:pt x="33" y="116"/>
                  </a:lnTo>
                  <a:lnTo>
                    <a:pt x="99" y="50"/>
                  </a:lnTo>
                  <a:lnTo>
                    <a:pt x="111" y="64"/>
                  </a:lnTo>
                  <a:lnTo>
                    <a:pt x="59" y="116"/>
                  </a:lnTo>
                  <a:lnTo>
                    <a:pt x="111" y="168"/>
                  </a:lnTo>
                  <a:close/>
                  <a:moveTo>
                    <a:pt x="132" y="180"/>
                  </a:moveTo>
                  <a:lnTo>
                    <a:pt x="120" y="168"/>
                  </a:lnTo>
                  <a:lnTo>
                    <a:pt x="172" y="116"/>
                  </a:lnTo>
                  <a:lnTo>
                    <a:pt x="120" y="64"/>
                  </a:lnTo>
                  <a:lnTo>
                    <a:pt x="132" y="50"/>
                  </a:lnTo>
                  <a:lnTo>
                    <a:pt x="198" y="116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1B447D"/>
                </a:solidFill>
                <a:latin typeface="Century Gothic"/>
                <a:ea typeface="ＭＳ Ｐゴシック" pitchFamily="34" charset="-128"/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A7A52B12-F499-4B08-9592-A458C5A28CEC}"/>
                </a:ext>
              </a:extLst>
            </p:cNvPr>
            <p:cNvSpPr txBox="1"/>
            <p:nvPr/>
          </p:nvSpPr>
          <p:spPr>
            <a:xfrm>
              <a:off x="7262467" y="2431336"/>
              <a:ext cx="877163" cy="230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Applications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FE4DBD24-FBA3-4FDC-A5CE-D779B8CE3F14}"/>
              </a:ext>
            </a:extLst>
          </p:cNvPr>
          <p:cNvGrpSpPr/>
          <p:nvPr/>
        </p:nvGrpSpPr>
        <p:grpSpPr>
          <a:xfrm>
            <a:off x="8686800" y="5088537"/>
            <a:ext cx="914400" cy="420670"/>
            <a:chOff x="7243848" y="5508700"/>
            <a:chExt cx="914400" cy="420669"/>
          </a:xfrm>
        </p:grpSpPr>
        <p:sp>
          <p:nvSpPr>
            <p:cNvPr id="327" name="Freeform 19">
              <a:extLst>
                <a:ext uri="{FF2B5EF4-FFF2-40B4-BE49-F238E27FC236}">
                  <a16:creationId xmlns:a16="http://schemas.microsoft.com/office/drawing/2014/main" id="{12CE3E4D-A785-4373-99EE-1F269087A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7207" y="5508700"/>
              <a:ext cx="187682" cy="188494"/>
            </a:xfrm>
            <a:custGeom>
              <a:avLst/>
              <a:gdLst>
                <a:gd name="T0" fmla="*/ 0 w 231"/>
                <a:gd name="T1" fmla="*/ 0 h 232"/>
                <a:gd name="T2" fmla="*/ 0 w 231"/>
                <a:gd name="T3" fmla="*/ 232 h 232"/>
                <a:gd name="T4" fmla="*/ 231 w 231"/>
                <a:gd name="T5" fmla="*/ 232 h 232"/>
                <a:gd name="T6" fmla="*/ 231 w 231"/>
                <a:gd name="T7" fmla="*/ 0 h 232"/>
                <a:gd name="T8" fmla="*/ 0 w 231"/>
                <a:gd name="T9" fmla="*/ 0 h 232"/>
                <a:gd name="T10" fmla="*/ 111 w 231"/>
                <a:gd name="T11" fmla="*/ 168 h 232"/>
                <a:gd name="T12" fmla="*/ 99 w 231"/>
                <a:gd name="T13" fmla="*/ 180 h 232"/>
                <a:gd name="T14" fmla="*/ 33 w 231"/>
                <a:gd name="T15" fmla="*/ 116 h 232"/>
                <a:gd name="T16" fmla="*/ 99 w 231"/>
                <a:gd name="T17" fmla="*/ 50 h 232"/>
                <a:gd name="T18" fmla="*/ 111 w 231"/>
                <a:gd name="T19" fmla="*/ 64 h 232"/>
                <a:gd name="T20" fmla="*/ 59 w 231"/>
                <a:gd name="T21" fmla="*/ 116 h 232"/>
                <a:gd name="T22" fmla="*/ 111 w 231"/>
                <a:gd name="T23" fmla="*/ 168 h 232"/>
                <a:gd name="T24" fmla="*/ 132 w 231"/>
                <a:gd name="T25" fmla="*/ 180 h 232"/>
                <a:gd name="T26" fmla="*/ 120 w 231"/>
                <a:gd name="T27" fmla="*/ 168 h 232"/>
                <a:gd name="T28" fmla="*/ 172 w 231"/>
                <a:gd name="T29" fmla="*/ 116 h 232"/>
                <a:gd name="T30" fmla="*/ 120 w 231"/>
                <a:gd name="T31" fmla="*/ 64 h 232"/>
                <a:gd name="T32" fmla="*/ 132 w 231"/>
                <a:gd name="T33" fmla="*/ 50 h 232"/>
                <a:gd name="T34" fmla="*/ 198 w 231"/>
                <a:gd name="T35" fmla="*/ 116 h 232"/>
                <a:gd name="T36" fmla="*/ 132 w 231"/>
                <a:gd name="T37" fmla="*/ 1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lnTo>
                    <a:pt x="0" y="232"/>
                  </a:lnTo>
                  <a:lnTo>
                    <a:pt x="231" y="232"/>
                  </a:lnTo>
                  <a:lnTo>
                    <a:pt x="231" y="0"/>
                  </a:lnTo>
                  <a:lnTo>
                    <a:pt x="0" y="0"/>
                  </a:lnTo>
                  <a:close/>
                  <a:moveTo>
                    <a:pt x="111" y="168"/>
                  </a:moveTo>
                  <a:lnTo>
                    <a:pt x="99" y="180"/>
                  </a:lnTo>
                  <a:lnTo>
                    <a:pt x="33" y="116"/>
                  </a:lnTo>
                  <a:lnTo>
                    <a:pt x="99" y="50"/>
                  </a:lnTo>
                  <a:lnTo>
                    <a:pt x="111" y="64"/>
                  </a:lnTo>
                  <a:lnTo>
                    <a:pt x="59" y="116"/>
                  </a:lnTo>
                  <a:lnTo>
                    <a:pt x="111" y="168"/>
                  </a:lnTo>
                  <a:close/>
                  <a:moveTo>
                    <a:pt x="132" y="180"/>
                  </a:moveTo>
                  <a:lnTo>
                    <a:pt x="120" y="168"/>
                  </a:lnTo>
                  <a:lnTo>
                    <a:pt x="172" y="116"/>
                  </a:lnTo>
                  <a:lnTo>
                    <a:pt x="120" y="64"/>
                  </a:lnTo>
                  <a:lnTo>
                    <a:pt x="132" y="50"/>
                  </a:lnTo>
                  <a:lnTo>
                    <a:pt x="198" y="116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1B447D"/>
                </a:solidFill>
                <a:latin typeface="Century Gothic"/>
                <a:ea typeface="ＭＳ Ｐゴシック" pitchFamily="34" charset="-128"/>
              </a:endParaRP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4D4D7ECC-24BB-4522-BA9F-E7E86FA39A3E}"/>
                </a:ext>
              </a:extLst>
            </p:cNvPr>
            <p:cNvSpPr txBox="1"/>
            <p:nvPr/>
          </p:nvSpPr>
          <p:spPr>
            <a:xfrm>
              <a:off x="7243848" y="5698538"/>
              <a:ext cx="914400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Languages</a:t>
              </a: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9FBBBF3E-E9E5-4350-94C5-1F5EC7B4B308}"/>
              </a:ext>
            </a:extLst>
          </p:cNvPr>
          <p:cNvGrpSpPr/>
          <p:nvPr/>
        </p:nvGrpSpPr>
        <p:grpSpPr>
          <a:xfrm>
            <a:off x="8686802" y="1066801"/>
            <a:ext cx="914399" cy="422778"/>
            <a:chOff x="7243848" y="1586194"/>
            <a:chExt cx="914399" cy="422779"/>
          </a:xfrm>
        </p:grpSpPr>
        <p:sp>
          <p:nvSpPr>
            <p:cNvPr id="330" name="Freeform 19">
              <a:extLst>
                <a:ext uri="{FF2B5EF4-FFF2-40B4-BE49-F238E27FC236}">
                  <a16:creationId xmlns:a16="http://schemas.microsoft.com/office/drawing/2014/main" id="{41F94E0C-59CA-4932-A91F-950401DD9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7207" y="1586194"/>
              <a:ext cx="187682" cy="188494"/>
            </a:xfrm>
            <a:custGeom>
              <a:avLst/>
              <a:gdLst>
                <a:gd name="T0" fmla="*/ 0 w 231"/>
                <a:gd name="T1" fmla="*/ 0 h 232"/>
                <a:gd name="T2" fmla="*/ 0 w 231"/>
                <a:gd name="T3" fmla="*/ 232 h 232"/>
                <a:gd name="T4" fmla="*/ 231 w 231"/>
                <a:gd name="T5" fmla="*/ 232 h 232"/>
                <a:gd name="T6" fmla="*/ 231 w 231"/>
                <a:gd name="T7" fmla="*/ 0 h 232"/>
                <a:gd name="T8" fmla="*/ 0 w 231"/>
                <a:gd name="T9" fmla="*/ 0 h 232"/>
                <a:gd name="T10" fmla="*/ 111 w 231"/>
                <a:gd name="T11" fmla="*/ 168 h 232"/>
                <a:gd name="T12" fmla="*/ 99 w 231"/>
                <a:gd name="T13" fmla="*/ 180 h 232"/>
                <a:gd name="T14" fmla="*/ 33 w 231"/>
                <a:gd name="T15" fmla="*/ 116 h 232"/>
                <a:gd name="T16" fmla="*/ 99 w 231"/>
                <a:gd name="T17" fmla="*/ 50 h 232"/>
                <a:gd name="T18" fmla="*/ 111 w 231"/>
                <a:gd name="T19" fmla="*/ 64 h 232"/>
                <a:gd name="T20" fmla="*/ 59 w 231"/>
                <a:gd name="T21" fmla="*/ 116 h 232"/>
                <a:gd name="T22" fmla="*/ 111 w 231"/>
                <a:gd name="T23" fmla="*/ 168 h 232"/>
                <a:gd name="T24" fmla="*/ 132 w 231"/>
                <a:gd name="T25" fmla="*/ 180 h 232"/>
                <a:gd name="T26" fmla="*/ 120 w 231"/>
                <a:gd name="T27" fmla="*/ 168 h 232"/>
                <a:gd name="T28" fmla="*/ 172 w 231"/>
                <a:gd name="T29" fmla="*/ 116 h 232"/>
                <a:gd name="T30" fmla="*/ 120 w 231"/>
                <a:gd name="T31" fmla="*/ 64 h 232"/>
                <a:gd name="T32" fmla="*/ 132 w 231"/>
                <a:gd name="T33" fmla="*/ 50 h 232"/>
                <a:gd name="T34" fmla="*/ 198 w 231"/>
                <a:gd name="T35" fmla="*/ 116 h 232"/>
                <a:gd name="T36" fmla="*/ 132 w 231"/>
                <a:gd name="T37" fmla="*/ 1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lnTo>
                    <a:pt x="0" y="232"/>
                  </a:lnTo>
                  <a:lnTo>
                    <a:pt x="231" y="232"/>
                  </a:lnTo>
                  <a:lnTo>
                    <a:pt x="231" y="0"/>
                  </a:lnTo>
                  <a:lnTo>
                    <a:pt x="0" y="0"/>
                  </a:lnTo>
                  <a:close/>
                  <a:moveTo>
                    <a:pt x="111" y="168"/>
                  </a:moveTo>
                  <a:lnTo>
                    <a:pt x="99" y="180"/>
                  </a:lnTo>
                  <a:lnTo>
                    <a:pt x="33" y="116"/>
                  </a:lnTo>
                  <a:lnTo>
                    <a:pt x="99" y="50"/>
                  </a:lnTo>
                  <a:lnTo>
                    <a:pt x="111" y="64"/>
                  </a:lnTo>
                  <a:lnTo>
                    <a:pt x="59" y="116"/>
                  </a:lnTo>
                  <a:lnTo>
                    <a:pt x="111" y="168"/>
                  </a:lnTo>
                  <a:close/>
                  <a:moveTo>
                    <a:pt x="132" y="180"/>
                  </a:moveTo>
                  <a:lnTo>
                    <a:pt x="120" y="168"/>
                  </a:lnTo>
                  <a:lnTo>
                    <a:pt x="172" y="116"/>
                  </a:lnTo>
                  <a:lnTo>
                    <a:pt x="120" y="64"/>
                  </a:lnTo>
                  <a:lnTo>
                    <a:pt x="132" y="50"/>
                  </a:lnTo>
                  <a:lnTo>
                    <a:pt x="198" y="116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1B447D"/>
                </a:solidFill>
                <a:latin typeface="Century Gothic"/>
                <a:ea typeface="ＭＳ Ｐゴシック" pitchFamily="34" charset="-128"/>
              </a:endParaRP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B87EBACC-6417-4D03-B47A-319B11C83E3D}"/>
                </a:ext>
              </a:extLst>
            </p:cNvPr>
            <p:cNvSpPr txBox="1"/>
            <p:nvPr/>
          </p:nvSpPr>
          <p:spPr>
            <a:xfrm>
              <a:off x="7243848" y="1778141"/>
              <a:ext cx="9143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Marketing</a:t>
              </a:r>
            </a:p>
          </p:txBody>
        </p:sp>
      </p:grp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FAAE6BF1-BDA4-459B-A789-B89AD1E13FE0}"/>
              </a:ext>
            </a:extLst>
          </p:cNvPr>
          <p:cNvCxnSpPr/>
          <p:nvPr/>
        </p:nvCxnSpPr>
        <p:spPr>
          <a:xfrm>
            <a:off x="8801099" y="6315789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A7619A24-6201-4280-9BA4-887C8BE61788}"/>
              </a:ext>
            </a:extLst>
          </p:cNvPr>
          <p:cNvSpPr txBox="1"/>
          <p:nvPr/>
        </p:nvSpPr>
        <p:spPr>
          <a:xfrm>
            <a:off x="9601201" y="6248401"/>
            <a:ext cx="9144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700" cap="all" dirty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Users</a:t>
            </a:r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305AF2FF-CCFB-441A-BBB4-D1241D550940}"/>
              </a:ext>
            </a:extLst>
          </p:cNvPr>
          <p:cNvCxnSpPr/>
          <p:nvPr/>
        </p:nvCxnSpPr>
        <p:spPr>
          <a:xfrm>
            <a:off x="9708203" y="61722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cxnSp>
      <p:sp>
        <p:nvSpPr>
          <p:cNvPr id="335" name="TextBox 334">
            <a:extLst>
              <a:ext uri="{FF2B5EF4-FFF2-40B4-BE49-F238E27FC236}">
                <a16:creationId xmlns:a16="http://schemas.microsoft.com/office/drawing/2014/main" id="{EFFC47F5-32EB-4DB4-9A96-2DA77B1E3EE7}"/>
              </a:ext>
            </a:extLst>
          </p:cNvPr>
          <p:cNvSpPr txBox="1"/>
          <p:nvPr/>
        </p:nvSpPr>
        <p:spPr>
          <a:xfrm>
            <a:off x="8686801" y="6370638"/>
            <a:ext cx="91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700" cap="all" dirty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Analytic tools &amp; apps</a:t>
            </a:r>
          </a:p>
        </p:txBody>
      </p:sp>
      <p:sp>
        <p:nvSpPr>
          <p:cNvPr id="336" name="Freeform 19">
            <a:extLst>
              <a:ext uri="{FF2B5EF4-FFF2-40B4-BE49-F238E27FC236}">
                <a16:creationId xmlns:a16="http://schemas.microsoft.com/office/drawing/2014/main" id="{BEE8C45F-3C5A-40D1-B9D3-EF153DA47C2C}"/>
              </a:ext>
            </a:extLst>
          </p:cNvPr>
          <p:cNvSpPr>
            <a:spLocks noEditPoints="1"/>
          </p:cNvSpPr>
          <p:nvPr/>
        </p:nvSpPr>
        <p:spPr bwMode="auto">
          <a:xfrm>
            <a:off x="9050159" y="5791201"/>
            <a:ext cx="187683" cy="188495"/>
          </a:xfrm>
          <a:custGeom>
            <a:avLst/>
            <a:gdLst>
              <a:gd name="T0" fmla="*/ 0 w 231"/>
              <a:gd name="T1" fmla="*/ 0 h 232"/>
              <a:gd name="T2" fmla="*/ 0 w 231"/>
              <a:gd name="T3" fmla="*/ 232 h 232"/>
              <a:gd name="T4" fmla="*/ 231 w 231"/>
              <a:gd name="T5" fmla="*/ 232 h 232"/>
              <a:gd name="T6" fmla="*/ 231 w 231"/>
              <a:gd name="T7" fmla="*/ 0 h 232"/>
              <a:gd name="T8" fmla="*/ 0 w 231"/>
              <a:gd name="T9" fmla="*/ 0 h 232"/>
              <a:gd name="T10" fmla="*/ 111 w 231"/>
              <a:gd name="T11" fmla="*/ 168 h 232"/>
              <a:gd name="T12" fmla="*/ 99 w 231"/>
              <a:gd name="T13" fmla="*/ 180 h 232"/>
              <a:gd name="T14" fmla="*/ 33 w 231"/>
              <a:gd name="T15" fmla="*/ 116 h 232"/>
              <a:gd name="T16" fmla="*/ 99 w 231"/>
              <a:gd name="T17" fmla="*/ 50 h 232"/>
              <a:gd name="T18" fmla="*/ 111 w 231"/>
              <a:gd name="T19" fmla="*/ 64 h 232"/>
              <a:gd name="T20" fmla="*/ 59 w 231"/>
              <a:gd name="T21" fmla="*/ 116 h 232"/>
              <a:gd name="T22" fmla="*/ 111 w 231"/>
              <a:gd name="T23" fmla="*/ 168 h 232"/>
              <a:gd name="T24" fmla="*/ 132 w 231"/>
              <a:gd name="T25" fmla="*/ 180 h 232"/>
              <a:gd name="T26" fmla="*/ 120 w 231"/>
              <a:gd name="T27" fmla="*/ 168 h 232"/>
              <a:gd name="T28" fmla="*/ 172 w 231"/>
              <a:gd name="T29" fmla="*/ 116 h 232"/>
              <a:gd name="T30" fmla="*/ 120 w 231"/>
              <a:gd name="T31" fmla="*/ 64 h 232"/>
              <a:gd name="T32" fmla="*/ 132 w 231"/>
              <a:gd name="T33" fmla="*/ 50 h 232"/>
              <a:gd name="T34" fmla="*/ 198 w 231"/>
              <a:gd name="T35" fmla="*/ 116 h 232"/>
              <a:gd name="T36" fmla="*/ 132 w 231"/>
              <a:gd name="T37" fmla="*/ 18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1" h="232">
                <a:moveTo>
                  <a:pt x="0" y="0"/>
                </a:moveTo>
                <a:lnTo>
                  <a:pt x="0" y="232"/>
                </a:lnTo>
                <a:lnTo>
                  <a:pt x="231" y="232"/>
                </a:lnTo>
                <a:lnTo>
                  <a:pt x="231" y="0"/>
                </a:lnTo>
                <a:lnTo>
                  <a:pt x="0" y="0"/>
                </a:lnTo>
                <a:close/>
                <a:moveTo>
                  <a:pt x="111" y="168"/>
                </a:moveTo>
                <a:lnTo>
                  <a:pt x="99" y="180"/>
                </a:lnTo>
                <a:lnTo>
                  <a:pt x="33" y="116"/>
                </a:lnTo>
                <a:lnTo>
                  <a:pt x="99" y="50"/>
                </a:lnTo>
                <a:lnTo>
                  <a:pt x="111" y="64"/>
                </a:lnTo>
                <a:lnTo>
                  <a:pt x="59" y="116"/>
                </a:lnTo>
                <a:lnTo>
                  <a:pt x="111" y="168"/>
                </a:lnTo>
                <a:close/>
                <a:moveTo>
                  <a:pt x="132" y="180"/>
                </a:moveTo>
                <a:lnTo>
                  <a:pt x="120" y="168"/>
                </a:lnTo>
                <a:lnTo>
                  <a:pt x="172" y="116"/>
                </a:lnTo>
                <a:lnTo>
                  <a:pt x="120" y="64"/>
                </a:lnTo>
                <a:lnTo>
                  <a:pt x="132" y="50"/>
                </a:lnTo>
                <a:lnTo>
                  <a:pt x="198" y="116"/>
                </a:lnTo>
                <a:lnTo>
                  <a:pt x="132" y="18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 eaLnBrk="0" hangingPunct="0">
              <a:defRPr/>
            </a:pPr>
            <a:endParaRPr lang="en-US" sz="2200" kern="0" dirty="0">
              <a:solidFill>
                <a:srgbClr val="1B447D"/>
              </a:solidFill>
              <a:latin typeface="Century Gothic"/>
              <a:ea typeface="ＭＳ Ｐゴシック" pitchFamily="34" charset="-128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798EC1B9-DCE1-402B-A8E7-ACDC2F841A25}"/>
              </a:ext>
            </a:extLst>
          </p:cNvPr>
          <p:cNvSpPr txBox="1"/>
          <p:nvPr/>
        </p:nvSpPr>
        <p:spPr>
          <a:xfrm>
            <a:off x="8686800" y="5979695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>
              <a:defRPr/>
            </a:pPr>
            <a:r>
              <a:rPr lang="en-US" sz="900" b="1" kern="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Search </a:t>
            </a: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374C5023-5E27-4CD3-AD3D-6724CB29B51F}"/>
              </a:ext>
            </a:extLst>
          </p:cNvPr>
          <p:cNvGrpSpPr/>
          <p:nvPr/>
        </p:nvGrpSpPr>
        <p:grpSpPr>
          <a:xfrm>
            <a:off x="1676400" y="841152"/>
            <a:ext cx="939872" cy="5864448"/>
            <a:chOff x="152400" y="841152"/>
            <a:chExt cx="939872" cy="5864448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796EEB7A-E939-476A-8C4B-A8E371BAFDDA}"/>
                </a:ext>
              </a:extLst>
            </p:cNvPr>
            <p:cNvSpPr/>
            <p:nvPr/>
          </p:nvSpPr>
          <p:spPr>
            <a:xfrm>
              <a:off x="158767" y="841152"/>
              <a:ext cx="914400" cy="5864448"/>
            </a:xfrm>
            <a:prstGeom prst="rect">
              <a:avLst/>
            </a:prstGeom>
            <a:solidFill>
              <a:srgbClr val="4D4D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 eaLnBrk="0" hangingPunct="0">
                <a:defRPr/>
              </a:pPr>
              <a:endPara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13ED4FEF-1C99-48E4-9B97-CDB479C5ACF7}"/>
                </a:ext>
              </a:extLst>
            </p:cNvPr>
            <p:cNvGrpSpPr/>
            <p:nvPr/>
          </p:nvGrpSpPr>
          <p:grpSpPr>
            <a:xfrm>
              <a:off x="165137" y="967454"/>
              <a:ext cx="914399" cy="561640"/>
              <a:chOff x="129421" y="1120529"/>
              <a:chExt cx="914399" cy="561640"/>
            </a:xfrm>
          </p:grpSpPr>
          <p:sp>
            <p:nvSpPr>
              <p:cNvPr id="364" name="TextBox 363">
                <a:extLst>
                  <a:ext uri="{FF2B5EF4-FFF2-40B4-BE49-F238E27FC236}">
                    <a16:creationId xmlns:a16="http://schemas.microsoft.com/office/drawing/2014/main" id="{5DA3F4AE-5E8A-4C57-A5AC-9942037A0672}"/>
                  </a:ext>
                </a:extLst>
              </p:cNvPr>
              <p:cNvSpPr txBox="1"/>
              <p:nvPr/>
            </p:nvSpPr>
            <p:spPr>
              <a:xfrm>
                <a:off x="129421" y="1451337"/>
                <a:ext cx="91439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cap="all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erp</a:t>
                </a:r>
              </a:p>
            </p:txBody>
          </p:sp>
          <p:pic>
            <p:nvPicPr>
              <p:cNvPr id="365" name="Picture 364">
                <a:extLst>
                  <a:ext uri="{FF2B5EF4-FFF2-40B4-BE49-F238E27FC236}">
                    <a16:creationId xmlns:a16="http://schemas.microsoft.com/office/drawing/2014/main" id="{CCD7F786-EFC4-4CDB-B6BB-856333975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694" y="1120529"/>
                <a:ext cx="326597" cy="391576"/>
              </a:xfrm>
              <a:prstGeom prst="rect">
                <a:avLst/>
              </a:prstGeom>
              <a:solidFill>
                <a:srgbClr val="4D4D4D"/>
              </a:solidFill>
            </p:spPr>
          </p:pic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B56EC8B4-2073-4792-928F-206BA5133B05}"/>
                </a:ext>
              </a:extLst>
            </p:cNvPr>
            <p:cNvGrpSpPr/>
            <p:nvPr/>
          </p:nvGrpSpPr>
          <p:grpSpPr>
            <a:xfrm>
              <a:off x="165137" y="1578944"/>
              <a:ext cx="914399" cy="543359"/>
              <a:chOff x="129421" y="1878673"/>
              <a:chExt cx="914399" cy="543359"/>
            </a:xfrm>
          </p:grpSpPr>
          <p:pic>
            <p:nvPicPr>
              <p:cNvPr id="362" name="Picture 361">
                <a:extLst>
                  <a:ext uri="{FF2B5EF4-FFF2-40B4-BE49-F238E27FC236}">
                    <a16:creationId xmlns:a16="http://schemas.microsoft.com/office/drawing/2014/main" id="{72E01268-B31F-44C6-AC31-C96FE960E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067" y="1878673"/>
                <a:ext cx="263659" cy="385452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0FD09770-941B-4544-9FBC-0A51C3BAD324}"/>
                  </a:ext>
                </a:extLst>
              </p:cNvPr>
              <p:cNvSpPr txBox="1"/>
              <p:nvPr/>
            </p:nvSpPr>
            <p:spPr>
              <a:xfrm>
                <a:off x="129421" y="2191200"/>
                <a:ext cx="91439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cap="all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scm</a:t>
                </a:r>
              </a:p>
            </p:txBody>
          </p: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2530B386-2A57-43C6-B2E5-08F0CA82DD4D}"/>
                </a:ext>
              </a:extLst>
            </p:cNvPr>
            <p:cNvGrpSpPr/>
            <p:nvPr/>
          </p:nvGrpSpPr>
          <p:grpSpPr>
            <a:xfrm>
              <a:off x="165136" y="2172153"/>
              <a:ext cx="914400" cy="529252"/>
              <a:chOff x="129421" y="2542985"/>
              <a:chExt cx="914400" cy="529252"/>
            </a:xfrm>
          </p:grpSpPr>
          <p:pic>
            <p:nvPicPr>
              <p:cNvPr id="360" name="Picture 359">
                <a:extLst>
                  <a:ext uri="{FF2B5EF4-FFF2-40B4-BE49-F238E27FC236}">
                    <a16:creationId xmlns:a16="http://schemas.microsoft.com/office/drawing/2014/main" id="{FCFC2145-3765-47E4-8045-479611989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14" y="2542985"/>
                <a:ext cx="297679" cy="370824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16FEA242-6462-45A0-B960-76C045FE0BE2}"/>
                  </a:ext>
                </a:extLst>
              </p:cNvPr>
              <p:cNvSpPr txBox="1"/>
              <p:nvPr/>
            </p:nvSpPr>
            <p:spPr>
              <a:xfrm>
                <a:off x="129421" y="2841405"/>
                <a:ext cx="9144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cap="all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crm</a:t>
                </a:r>
              </a:p>
            </p:txBody>
          </p: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042CBB3F-B984-4627-8B38-8A40036C1A7E}"/>
                </a:ext>
              </a:extLst>
            </p:cNvPr>
            <p:cNvGrpSpPr/>
            <p:nvPr/>
          </p:nvGrpSpPr>
          <p:grpSpPr>
            <a:xfrm>
              <a:off x="165136" y="2751256"/>
              <a:ext cx="914400" cy="500808"/>
              <a:chOff x="129421" y="3232623"/>
              <a:chExt cx="914400" cy="500808"/>
            </a:xfrm>
          </p:grpSpPr>
          <p:pic>
            <p:nvPicPr>
              <p:cNvPr id="358" name="Picture 357">
                <a:extLst>
                  <a:ext uri="{FF2B5EF4-FFF2-40B4-BE49-F238E27FC236}">
                    <a16:creationId xmlns:a16="http://schemas.microsoft.com/office/drawing/2014/main" id="{4E93988D-92A8-4819-8220-5D78ADD26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804" y="3232623"/>
                <a:ext cx="306185" cy="303463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86E066C2-4B99-4247-920D-FD72C9077FBC}"/>
                  </a:ext>
                </a:extLst>
              </p:cNvPr>
              <p:cNvSpPr txBox="1"/>
              <p:nvPr/>
            </p:nvSpPr>
            <p:spPr>
              <a:xfrm>
                <a:off x="129421" y="3502599"/>
                <a:ext cx="9144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Images</a:t>
                </a:r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46EE3477-6E9E-4CB9-9650-F91E6A1857DB}"/>
                </a:ext>
              </a:extLst>
            </p:cNvPr>
            <p:cNvGrpSpPr/>
            <p:nvPr/>
          </p:nvGrpSpPr>
          <p:grpSpPr>
            <a:xfrm>
              <a:off x="176561" y="5445922"/>
              <a:ext cx="891551" cy="716977"/>
              <a:chOff x="126835" y="3811164"/>
              <a:chExt cx="891551" cy="716977"/>
            </a:xfrm>
          </p:grpSpPr>
          <p:pic>
            <p:nvPicPr>
              <p:cNvPr id="356" name="Picture 355">
                <a:extLst>
                  <a:ext uri="{FF2B5EF4-FFF2-40B4-BE49-F238E27FC236}">
                    <a16:creationId xmlns:a16="http://schemas.microsoft.com/office/drawing/2014/main" id="{D7EAB39C-03F4-4B8C-B8C8-2F25F961A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74" y="3811164"/>
                <a:ext cx="408246" cy="459276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D4D860A6-B594-4B10-96DD-166F9FD92C4B}"/>
                  </a:ext>
                </a:extLst>
              </p:cNvPr>
              <p:cNvSpPr txBox="1"/>
              <p:nvPr/>
            </p:nvSpPr>
            <p:spPr>
              <a:xfrm>
                <a:off x="126835" y="4158809"/>
                <a:ext cx="891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Audio 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and Video</a:t>
                </a:r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91684F9B-DBC7-4A2A-91D6-E2D6DC128F25}"/>
                </a:ext>
              </a:extLst>
            </p:cNvPr>
            <p:cNvGrpSpPr/>
            <p:nvPr/>
          </p:nvGrpSpPr>
          <p:grpSpPr>
            <a:xfrm>
              <a:off x="152400" y="4068745"/>
              <a:ext cx="939872" cy="666780"/>
              <a:chOff x="103949" y="4710456"/>
              <a:chExt cx="939872" cy="666780"/>
            </a:xfrm>
          </p:grpSpPr>
          <p:pic>
            <p:nvPicPr>
              <p:cNvPr id="354" name="Picture 353">
                <a:extLst>
                  <a:ext uri="{FF2B5EF4-FFF2-40B4-BE49-F238E27FC236}">
                    <a16:creationId xmlns:a16="http://schemas.microsoft.com/office/drawing/2014/main" id="{8B60397A-D5E0-4EC0-876B-774FB2EB4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749" y="4710456"/>
                <a:ext cx="354153" cy="357216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4C9D9AB6-6397-43AF-B6D9-7F395481F0F4}"/>
                  </a:ext>
                </a:extLst>
              </p:cNvPr>
              <p:cNvSpPr txBox="1"/>
              <p:nvPr/>
            </p:nvSpPr>
            <p:spPr>
              <a:xfrm>
                <a:off x="103949" y="5007904"/>
                <a:ext cx="939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Machine 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Logs</a:t>
                </a:r>
              </a:p>
            </p:txBody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59D24E89-FF2E-4BF5-AAAD-C1B1907F3FC9}"/>
                </a:ext>
              </a:extLst>
            </p:cNvPr>
            <p:cNvGrpSpPr/>
            <p:nvPr/>
          </p:nvGrpSpPr>
          <p:grpSpPr>
            <a:xfrm>
              <a:off x="165136" y="4785376"/>
              <a:ext cx="914400" cy="574975"/>
              <a:chOff x="129421" y="5268541"/>
              <a:chExt cx="914400" cy="574975"/>
            </a:xfrm>
          </p:grpSpPr>
          <p:pic>
            <p:nvPicPr>
              <p:cNvPr id="352" name="Picture 351">
                <a:extLst>
                  <a:ext uri="{FF2B5EF4-FFF2-40B4-BE49-F238E27FC236}">
                    <a16:creationId xmlns:a16="http://schemas.microsoft.com/office/drawing/2014/main" id="{4D890895-AF0F-41D7-BC40-9B531FFFD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030" y="5268541"/>
                <a:ext cx="348710" cy="404504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7BD7C5D9-76B8-4259-AEC2-7D8E96A5BA2D}"/>
                  </a:ext>
                </a:extLst>
              </p:cNvPr>
              <p:cNvSpPr txBox="1"/>
              <p:nvPr/>
            </p:nvSpPr>
            <p:spPr>
              <a:xfrm>
                <a:off x="129421" y="5612684"/>
                <a:ext cx="9144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Text</a:t>
                </a:r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CF0E4E59-F1B9-4E37-8C15-4241E2152FF0}"/>
                </a:ext>
              </a:extLst>
            </p:cNvPr>
            <p:cNvGrpSpPr/>
            <p:nvPr/>
          </p:nvGrpSpPr>
          <p:grpSpPr>
            <a:xfrm>
              <a:off x="171076" y="3378200"/>
              <a:ext cx="902521" cy="654135"/>
              <a:chOff x="121146" y="6038616"/>
              <a:chExt cx="902521" cy="654135"/>
            </a:xfrm>
          </p:grpSpPr>
          <p:pic>
            <p:nvPicPr>
              <p:cNvPr id="350" name="Picture 349">
                <a:extLst>
                  <a:ext uri="{FF2B5EF4-FFF2-40B4-BE49-F238E27FC236}">
                    <a16:creationId xmlns:a16="http://schemas.microsoft.com/office/drawing/2014/main" id="{3BB13F50-0CE3-42D8-8D6A-E812711E7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270" y="6038616"/>
                <a:ext cx="325916" cy="328979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5CA4AFF2-2F36-48B4-8480-025E282FDCF4}"/>
                  </a:ext>
                </a:extLst>
              </p:cNvPr>
              <p:cNvSpPr txBox="1"/>
              <p:nvPr/>
            </p:nvSpPr>
            <p:spPr>
              <a:xfrm>
                <a:off x="121146" y="6323419"/>
                <a:ext cx="902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Web and 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Social</a:t>
                </a:r>
              </a:p>
            </p:txBody>
          </p:sp>
        </p:grp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5626EB26-13B8-4576-8309-2134A9B56D3D}"/>
                </a:ext>
              </a:extLst>
            </p:cNvPr>
            <p:cNvSpPr txBox="1"/>
            <p:nvPr/>
          </p:nvSpPr>
          <p:spPr>
            <a:xfrm>
              <a:off x="158767" y="6383179"/>
              <a:ext cx="9144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/>
              <a:r>
                <a:rPr lang="en-US" sz="700" cap="all" dirty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Arial" pitchFamily="34" charset="0"/>
                </a:rPr>
                <a:t>Sources</a:t>
              </a:r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84D0A0BB-7494-4E9B-B94B-C4E1A519687B}"/>
                </a:ext>
              </a:extLst>
            </p:cNvPr>
            <p:cNvCxnSpPr/>
            <p:nvPr/>
          </p:nvCxnSpPr>
          <p:spPr>
            <a:xfrm>
              <a:off x="273067" y="6315789"/>
              <a:ext cx="6858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FEDBBA4A-4DD1-4EF8-B5BB-F0B5B712256C}"/>
              </a:ext>
            </a:extLst>
          </p:cNvPr>
          <p:cNvGrpSpPr/>
          <p:nvPr/>
        </p:nvGrpSpPr>
        <p:grpSpPr>
          <a:xfrm>
            <a:off x="9593902" y="1023229"/>
            <a:ext cx="921697" cy="5529972"/>
            <a:chOff x="8069903" y="1023228"/>
            <a:chExt cx="921697" cy="5529972"/>
          </a:xfrm>
        </p:grpSpPr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81839753-B579-46EE-A497-25503AC78CF3}"/>
                </a:ext>
              </a:extLst>
            </p:cNvPr>
            <p:cNvSpPr/>
            <p:nvPr/>
          </p:nvSpPr>
          <p:spPr>
            <a:xfrm>
              <a:off x="8069903" y="1023228"/>
              <a:ext cx="914400" cy="55299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 eaLnBrk="0" hangingPunct="0">
                <a:defRPr/>
              </a:pPr>
              <a:endPara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39196536-8E76-4B23-BF36-E7BB4856F441}"/>
                </a:ext>
              </a:extLst>
            </p:cNvPr>
            <p:cNvGrpSpPr/>
            <p:nvPr/>
          </p:nvGrpSpPr>
          <p:grpSpPr>
            <a:xfrm>
              <a:off x="8131427" y="1268608"/>
              <a:ext cx="787395" cy="573727"/>
              <a:chOff x="8239660" y="1341980"/>
              <a:chExt cx="787395" cy="573727"/>
            </a:xfrm>
          </p:grpSpPr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C5D3D192-5DDF-4AC7-8923-76A7F3F67EBC}"/>
                  </a:ext>
                </a:extLst>
              </p:cNvPr>
              <p:cNvGrpSpPr/>
              <p:nvPr/>
            </p:nvGrpSpPr>
            <p:grpSpPr>
              <a:xfrm>
                <a:off x="8549483" y="1341980"/>
                <a:ext cx="167748" cy="196500"/>
                <a:chOff x="9513888" y="857377"/>
                <a:chExt cx="925512" cy="1084136"/>
              </a:xfrm>
            </p:grpSpPr>
            <p:sp>
              <p:nvSpPr>
                <p:cNvPr id="403" name="Freeform 6">
                  <a:extLst>
                    <a:ext uri="{FF2B5EF4-FFF2-40B4-BE49-F238E27FC236}">
                      <a16:creationId xmlns:a16="http://schemas.microsoft.com/office/drawing/2014/main" id="{4FD25557-EBC8-4D8C-B527-6FE045E1A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404" name="Oval 7">
                  <a:extLst>
                    <a:ext uri="{FF2B5EF4-FFF2-40B4-BE49-F238E27FC236}">
                      <a16:creationId xmlns:a16="http://schemas.microsoft.com/office/drawing/2014/main" id="{E6EB9188-31EB-4284-90B7-CC41B85B9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402" name="TextBox 401">
                <a:extLst>
                  <a:ext uri="{FF2B5EF4-FFF2-40B4-BE49-F238E27FC236}">
                    <a16:creationId xmlns:a16="http://schemas.microsoft.com/office/drawing/2014/main" id="{5AF6BD6D-024A-474B-8E35-F6B89F9E61E1}"/>
                  </a:ext>
                </a:extLst>
              </p:cNvPr>
              <p:cNvSpPr txBox="1"/>
              <p:nvPr/>
            </p:nvSpPr>
            <p:spPr>
              <a:xfrm>
                <a:off x="8239660" y="1546375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Marketing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Executives</a:t>
                </a:r>
              </a:p>
            </p:txBody>
          </p: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7704170B-A81A-4B42-B95F-0C37F4BFE13C}"/>
                </a:ext>
              </a:extLst>
            </p:cNvPr>
            <p:cNvGrpSpPr/>
            <p:nvPr/>
          </p:nvGrpSpPr>
          <p:grpSpPr>
            <a:xfrm>
              <a:off x="8112190" y="1981130"/>
              <a:ext cx="825867" cy="584137"/>
              <a:chOff x="8220423" y="2067625"/>
              <a:chExt cx="825867" cy="584137"/>
            </a:xfrm>
          </p:grpSpPr>
          <p:sp>
            <p:nvSpPr>
              <p:cNvPr id="397" name="TextBox 396">
                <a:extLst>
                  <a:ext uri="{FF2B5EF4-FFF2-40B4-BE49-F238E27FC236}">
                    <a16:creationId xmlns:a16="http://schemas.microsoft.com/office/drawing/2014/main" id="{2511B61D-C23E-4D32-BC0D-AFE8F92DA779}"/>
                  </a:ext>
                </a:extLst>
              </p:cNvPr>
              <p:cNvSpPr txBox="1"/>
              <p:nvPr/>
            </p:nvSpPr>
            <p:spPr>
              <a:xfrm>
                <a:off x="8220423" y="2282430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Operational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Systems</a:t>
                </a:r>
              </a:p>
            </p:txBody>
          </p: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81F9F219-9E6E-4A62-AE57-5C216FC34B8A}"/>
                  </a:ext>
                </a:extLst>
              </p:cNvPr>
              <p:cNvGrpSpPr/>
              <p:nvPr/>
            </p:nvGrpSpPr>
            <p:grpSpPr>
              <a:xfrm>
                <a:off x="8549483" y="2067625"/>
                <a:ext cx="167748" cy="196500"/>
                <a:chOff x="9513888" y="857377"/>
                <a:chExt cx="925512" cy="1084136"/>
              </a:xfrm>
            </p:grpSpPr>
            <p:sp>
              <p:nvSpPr>
                <p:cNvPr id="399" name="Freeform 6">
                  <a:extLst>
                    <a:ext uri="{FF2B5EF4-FFF2-40B4-BE49-F238E27FC236}">
                      <a16:creationId xmlns:a16="http://schemas.microsoft.com/office/drawing/2014/main" id="{E179A0E5-362D-4F21-B5E9-CB82C0058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400" name="Oval 7">
                  <a:extLst>
                    <a:ext uri="{FF2B5EF4-FFF2-40B4-BE49-F238E27FC236}">
                      <a16:creationId xmlns:a16="http://schemas.microsoft.com/office/drawing/2014/main" id="{EE6E0CFC-011F-400F-A341-6A4406E32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1C320C81-D655-4407-B422-AB0A986A86C3}"/>
                </a:ext>
              </a:extLst>
            </p:cNvPr>
            <p:cNvGrpSpPr/>
            <p:nvPr/>
          </p:nvGrpSpPr>
          <p:grpSpPr>
            <a:xfrm>
              <a:off x="8125014" y="3419507"/>
              <a:ext cx="800219" cy="587868"/>
              <a:chOff x="8233246" y="2679830"/>
              <a:chExt cx="800219" cy="587868"/>
            </a:xfrm>
          </p:grpSpPr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9D59A724-6BDE-4E60-A931-62A4C8F49B5E}"/>
                  </a:ext>
                </a:extLst>
              </p:cNvPr>
              <p:cNvSpPr txBox="1"/>
              <p:nvPr/>
            </p:nvSpPr>
            <p:spPr>
              <a:xfrm>
                <a:off x="8233246" y="2898366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Knowledge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Workers</a:t>
                </a:r>
              </a:p>
            </p:txBody>
          </p: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90975D55-E7F6-4B3E-B538-A21624D4FEF4}"/>
                  </a:ext>
                </a:extLst>
              </p:cNvPr>
              <p:cNvGrpSpPr/>
              <p:nvPr/>
            </p:nvGrpSpPr>
            <p:grpSpPr>
              <a:xfrm>
                <a:off x="8549483" y="2679830"/>
                <a:ext cx="167748" cy="196500"/>
                <a:chOff x="9513888" y="857377"/>
                <a:chExt cx="925512" cy="1084136"/>
              </a:xfrm>
            </p:grpSpPr>
            <p:sp>
              <p:nvSpPr>
                <p:cNvPr id="395" name="Freeform 6">
                  <a:extLst>
                    <a:ext uri="{FF2B5EF4-FFF2-40B4-BE49-F238E27FC236}">
                      <a16:creationId xmlns:a16="http://schemas.microsoft.com/office/drawing/2014/main" id="{9DFEFEFA-8F92-4B07-94E0-02A3DAE5E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396" name="Oval 7">
                  <a:extLst>
                    <a:ext uri="{FF2B5EF4-FFF2-40B4-BE49-F238E27FC236}">
                      <a16:creationId xmlns:a16="http://schemas.microsoft.com/office/drawing/2014/main" id="{8841FA00-1891-41A2-BB12-EF5521FCD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C8C7D6FE-B605-4CF0-A947-A05A24B8E729}"/>
                </a:ext>
              </a:extLst>
            </p:cNvPr>
            <p:cNvGrpSpPr/>
            <p:nvPr/>
          </p:nvGrpSpPr>
          <p:grpSpPr>
            <a:xfrm>
              <a:off x="8131427" y="2704063"/>
              <a:ext cx="787395" cy="576648"/>
              <a:chOff x="8239660" y="3404986"/>
              <a:chExt cx="787395" cy="576648"/>
            </a:xfrm>
          </p:grpSpPr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80F308C8-D38A-431E-9A2B-6A9F837A4F22}"/>
                  </a:ext>
                </a:extLst>
              </p:cNvPr>
              <p:cNvSpPr txBox="1"/>
              <p:nvPr/>
            </p:nvSpPr>
            <p:spPr>
              <a:xfrm>
                <a:off x="8239660" y="3612302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Customers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Partners</a:t>
                </a:r>
              </a:p>
            </p:txBody>
          </p: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83318C8E-D2F3-4AAE-A7EC-D55AD3A74674}"/>
                  </a:ext>
                </a:extLst>
              </p:cNvPr>
              <p:cNvGrpSpPr/>
              <p:nvPr/>
            </p:nvGrpSpPr>
            <p:grpSpPr>
              <a:xfrm>
                <a:off x="8549483" y="3404986"/>
                <a:ext cx="167748" cy="196500"/>
                <a:chOff x="9513888" y="857377"/>
                <a:chExt cx="925512" cy="1084136"/>
              </a:xfrm>
            </p:grpSpPr>
            <p:sp>
              <p:nvSpPr>
                <p:cNvPr id="391" name="Freeform 6">
                  <a:extLst>
                    <a:ext uri="{FF2B5EF4-FFF2-40B4-BE49-F238E27FC236}">
                      <a16:creationId xmlns:a16="http://schemas.microsoft.com/office/drawing/2014/main" id="{7D6B23A8-100A-4377-B917-933B12BA3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392" name="Oval 7">
                  <a:extLst>
                    <a:ext uri="{FF2B5EF4-FFF2-40B4-BE49-F238E27FC236}">
                      <a16:creationId xmlns:a16="http://schemas.microsoft.com/office/drawing/2014/main" id="{89EA5B6C-FA2E-4735-B0C4-33E535CA6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</p:grp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A257C6C1-AADC-4EAB-82C1-D5E8FC224CC8}"/>
                </a:ext>
              </a:extLst>
            </p:cNvPr>
            <p:cNvGrpSpPr/>
            <p:nvPr/>
          </p:nvGrpSpPr>
          <p:grpSpPr>
            <a:xfrm>
              <a:off x="8153869" y="5585355"/>
              <a:ext cx="742511" cy="448049"/>
              <a:chOff x="8262103" y="4144406"/>
              <a:chExt cx="742511" cy="448049"/>
            </a:xfrm>
          </p:grpSpPr>
          <p:sp>
            <p:nvSpPr>
              <p:cNvPr id="385" name="TextBox 384">
                <a:extLst>
                  <a:ext uri="{FF2B5EF4-FFF2-40B4-BE49-F238E27FC236}">
                    <a16:creationId xmlns:a16="http://schemas.microsoft.com/office/drawing/2014/main" id="{CAE7A12B-4BC2-40DD-9C7C-B771560EE259}"/>
                  </a:ext>
                </a:extLst>
              </p:cNvPr>
              <p:cNvSpPr txBox="1"/>
              <p:nvPr/>
            </p:nvSpPr>
            <p:spPr>
              <a:xfrm>
                <a:off x="8262103" y="4361623"/>
                <a:ext cx="74251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Engineers</a:t>
                </a:r>
              </a:p>
            </p:txBody>
          </p: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6246444A-695F-49BC-B9DF-333335128F0F}"/>
                  </a:ext>
                </a:extLst>
              </p:cNvPr>
              <p:cNvGrpSpPr/>
              <p:nvPr/>
            </p:nvGrpSpPr>
            <p:grpSpPr>
              <a:xfrm>
                <a:off x="8549483" y="4144406"/>
                <a:ext cx="167748" cy="196500"/>
                <a:chOff x="9513888" y="857377"/>
                <a:chExt cx="925512" cy="1084136"/>
              </a:xfrm>
            </p:grpSpPr>
            <p:sp>
              <p:nvSpPr>
                <p:cNvPr id="387" name="Freeform 6">
                  <a:extLst>
                    <a:ext uri="{FF2B5EF4-FFF2-40B4-BE49-F238E27FC236}">
                      <a16:creationId xmlns:a16="http://schemas.microsoft.com/office/drawing/2014/main" id="{BD5BC4BC-93A0-41AA-A3CE-F27E6710E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388" name="Oval 7">
                  <a:extLst>
                    <a:ext uri="{FF2B5EF4-FFF2-40B4-BE49-F238E27FC236}">
                      <a16:creationId xmlns:a16="http://schemas.microsoft.com/office/drawing/2014/main" id="{59380F83-D28B-4237-9A2C-E7FFB93EDE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9C9E9385-A419-436B-9C98-52AC9A1BA6AA}"/>
                </a:ext>
              </a:extLst>
            </p:cNvPr>
            <p:cNvGrpSpPr/>
            <p:nvPr/>
          </p:nvGrpSpPr>
          <p:grpSpPr>
            <a:xfrm>
              <a:off x="8160281" y="4866020"/>
              <a:ext cx="729687" cy="580539"/>
              <a:chOff x="8268514" y="4869167"/>
              <a:chExt cx="729687" cy="580539"/>
            </a:xfrm>
          </p:grpSpPr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092330F3-A61A-48A5-8E12-C0878B6140FC}"/>
                  </a:ext>
                </a:extLst>
              </p:cNvPr>
              <p:cNvSpPr txBox="1"/>
              <p:nvPr/>
            </p:nvSpPr>
            <p:spPr>
              <a:xfrm>
                <a:off x="8268514" y="5080374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Data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Scientists</a:t>
                </a:r>
              </a:p>
            </p:txBody>
          </p: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48F40208-4C59-4369-A57B-15FC83D7245D}"/>
                  </a:ext>
                </a:extLst>
              </p:cNvPr>
              <p:cNvGrpSpPr/>
              <p:nvPr/>
            </p:nvGrpSpPr>
            <p:grpSpPr>
              <a:xfrm>
                <a:off x="8549483" y="4869167"/>
                <a:ext cx="167748" cy="196500"/>
                <a:chOff x="9513888" y="857377"/>
                <a:chExt cx="925512" cy="1084136"/>
              </a:xfrm>
            </p:grpSpPr>
            <p:sp>
              <p:nvSpPr>
                <p:cNvPr id="383" name="Freeform 6">
                  <a:extLst>
                    <a:ext uri="{FF2B5EF4-FFF2-40B4-BE49-F238E27FC236}">
                      <a16:creationId xmlns:a16="http://schemas.microsoft.com/office/drawing/2014/main" id="{24D8176A-2A78-42E5-9707-976091D3F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384" name="Oval 7">
                  <a:extLst>
                    <a:ext uri="{FF2B5EF4-FFF2-40B4-BE49-F238E27FC236}">
                      <a16:creationId xmlns:a16="http://schemas.microsoft.com/office/drawing/2014/main" id="{3CE9CF52-9993-4AB3-9757-3301197802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55C4D2C6-BF7D-437A-B6A2-24FCFB53A759}"/>
                </a:ext>
              </a:extLst>
            </p:cNvPr>
            <p:cNvGrpSpPr/>
            <p:nvPr/>
          </p:nvGrpSpPr>
          <p:grpSpPr>
            <a:xfrm>
              <a:off x="8176310" y="4146171"/>
              <a:ext cx="697627" cy="581053"/>
              <a:chOff x="8284544" y="5588319"/>
              <a:chExt cx="697627" cy="581053"/>
            </a:xfrm>
          </p:grpSpPr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31B92987-21CE-4E6A-99C8-FB478830D375}"/>
                  </a:ext>
                </a:extLst>
              </p:cNvPr>
              <p:cNvSpPr txBox="1"/>
              <p:nvPr/>
            </p:nvSpPr>
            <p:spPr>
              <a:xfrm>
                <a:off x="8284544" y="5800040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Business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Analysts</a:t>
                </a:r>
              </a:p>
            </p:txBody>
          </p: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B2AE6504-DD0C-4179-BE26-CE1733A4FFBD}"/>
                  </a:ext>
                </a:extLst>
              </p:cNvPr>
              <p:cNvGrpSpPr/>
              <p:nvPr/>
            </p:nvGrpSpPr>
            <p:grpSpPr>
              <a:xfrm>
                <a:off x="8549483" y="5588319"/>
                <a:ext cx="167748" cy="196500"/>
                <a:chOff x="9513888" y="857377"/>
                <a:chExt cx="925512" cy="1084136"/>
              </a:xfrm>
            </p:grpSpPr>
            <p:sp>
              <p:nvSpPr>
                <p:cNvPr id="379" name="Freeform 6">
                  <a:extLst>
                    <a:ext uri="{FF2B5EF4-FFF2-40B4-BE49-F238E27FC236}">
                      <a16:creationId xmlns:a16="http://schemas.microsoft.com/office/drawing/2014/main" id="{6D4F14B0-F8DB-4546-AF3B-7C6A73382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380" name="Oval 7">
                  <a:extLst>
                    <a:ext uri="{FF2B5EF4-FFF2-40B4-BE49-F238E27FC236}">
                      <a16:creationId xmlns:a16="http://schemas.microsoft.com/office/drawing/2014/main" id="{0A67B082-1B4E-4095-9A6D-270EA0E478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615E4D2D-3455-41D6-9977-69DB70A1CCC0}"/>
                </a:ext>
              </a:extLst>
            </p:cNvPr>
            <p:cNvSpPr txBox="1"/>
            <p:nvPr/>
          </p:nvSpPr>
          <p:spPr>
            <a:xfrm>
              <a:off x="8077199" y="6248400"/>
              <a:ext cx="9144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/>
              <a:r>
                <a:rPr lang="en-US" sz="700" cap="all" dirty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Arial" pitchFamily="34" charset="0"/>
                </a:rPr>
                <a:t>Users</a:t>
              </a:r>
            </a:p>
          </p:txBody>
        </p: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84AF4140-E8BD-4218-813F-8E9408366C9E}"/>
                </a:ext>
              </a:extLst>
            </p:cNvPr>
            <p:cNvCxnSpPr/>
            <p:nvPr/>
          </p:nvCxnSpPr>
          <p:spPr>
            <a:xfrm>
              <a:off x="8184203" y="6172200"/>
              <a:ext cx="6858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</p:cxnSp>
      </p:grpSp>
      <p:sp>
        <p:nvSpPr>
          <p:cNvPr id="405" name="TextBox 404">
            <a:extLst>
              <a:ext uri="{FF2B5EF4-FFF2-40B4-BE49-F238E27FC236}">
                <a16:creationId xmlns:a16="http://schemas.microsoft.com/office/drawing/2014/main" id="{D5B37CE1-96F6-4BBE-9AE8-8260485E49DC}"/>
              </a:ext>
            </a:extLst>
          </p:cNvPr>
          <p:cNvSpPr txBox="1"/>
          <p:nvPr/>
        </p:nvSpPr>
        <p:spPr>
          <a:xfrm>
            <a:off x="5171821" y="2325198"/>
            <a:ext cx="100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/>
              </a:rPr>
              <a:t>1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D2BE2366-4AAF-4342-BD64-2F81B5B54F5C}"/>
              </a:ext>
            </a:extLst>
          </p:cNvPr>
          <p:cNvSpPr txBox="1"/>
          <p:nvPr/>
        </p:nvSpPr>
        <p:spPr>
          <a:xfrm>
            <a:off x="5179118" y="3358197"/>
            <a:ext cx="426295" cy="461665"/>
          </a:xfrm>
          <a:prstGeom prst="rect">
            <a:avLst/>
          </a:prstGeom>
          <a:solidFill>
            <a:srgbClr val="0078D7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/>
              </a:rPr>
              <a:t>2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99DF641B-CFE2-4F78-AFAF-21A0559F4549}"/>
              </a:ext>
            </a:extLst>
          </p:cNvPr>
          <p:cNvSpPr txBox="1"/>
          <p:nvPr/>
        </p:nvSpPr>
        <p:spPr>
          <a:xfrm>
            <a:off x="7716544" y="3350568"/>
            <a:ext cx="420459" cy="461665"/>
          </a:xfrm>
          <a:prstGeom prst="rect">
            <a:avLst/>
          </a:prstGeom>
          <a:solidFill>
            <a:srgbClr val="0078D7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/>
              </a:rPr>
              <a:t>3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84B40B7B-6B2F-4434-981C-181027A3FCCD}"/>
              </a:ext>
            </a:extLst>
          </p:cNvPr>
          <p:cNvSpPr txBox="1"/>
          <p:nvPr/>
        </p:nvSpPr>
        <p:spPr>
          <a:xfrm>
            <a:off x="5161865" y="5914125"/>
            <a:ext cx="397033" cy="461665"/>
          </a:xfrm>
          <a:prstGeom prst="rect">
            <a:avLst/>
          </a:prstGeom>
          <a:solidFill>
            <a:srgbClr val="0078D7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/>
              </a:rPr>
              <a:t>4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D6A338BA-1D9E-4A2F-8298-D625352FB455}"/>
              </a:ext>
            </a:extLst>
          </p:cNvPr>
          <p:cNvSpPr txBox="1"/>
          <p:nvPr/>
        </p:nvSpPr>
        <p:spPr>
          <a:xfrm>
            <a:off x="3046700" y="5314566"/>
            <a:ext cx="398491" cy="461665"/>
          </a:xfrm>
          <a:prstGeom prst="rect">
            <a:avLst/>
          </a:prstGeom>
          <a:solidFill>
            <a:srgbClr val="0078D7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1743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Rectangle 554">
            <a:extLst>
              <a:ext uri="{FF2B5EF4-FFF2-40B4-BE49-F238E27FC236}">
                <a16:creationId xmlns:a16="http://schemas.microsoft.com/office/drawing/2014/main" id="{4E14E89D-4C03-44D1-8A60-2D3F1F1E9185}"/>
              </a:ext>
            </a:extLst>
          </p:cNvPr>
          <p:cNvSpPr/>
          <p:nvPr/>
        </p:nvSpPr>
        <p:spPr>
          <a:xfrm>
            <a:off x="9709926" y="5377616"/>
            <a:ext cx="2349552" cy="131437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B9427516-38BB-4217-9AD7-C4687F196B57}"/>
              </a:ext>
            </a:extLst>
          </p:cNvPr>
          <p:cNvSpPr/>
          <p:nvPr/>
        </p:nvSpPr>
        <p:spPr>
          <a:xfrm>
            <a:off x="768742" y="463038"/>
            <a:ext cx="1252668" cy="20764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ounded Rectangle 127">
            <a:extLst>
              <a:ext uri="{FF2B5EF4-FFF2-40B4-BE49-F238E27FC236}">
                <a16:creationId xmlns:a16="http://schemas.microsoft.com/office/drawing/2014/main" id="{5E95ED95-1E04-4AC5-8931-60C5DB0BE90D}"/>
              </a:ext>
            </a:extLst>
          </p:cNvPr>
          <p:cNvSpPr/>
          <p:nvPr/>
        </p:nvSpPr>
        <p:spPr bwMode="auto">
          <a:xfrm>
            <a:off x="2732314" y="228600"/>
            <a:ext cx="5802087" cy="6477000"/>
          </a:xfrm>
          <a:prstGeom prst="roundRect">
            <a:avLst>
              <a:gd name="adj" fmla="val 1878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82" name="Rounded Rectangle 129">
            <a:extLst>
              <a:ext uri="{FF2B5EF4-FFF2-40B4-BE49-F238E27FC236}">
                <a16:creationId xmlns:a16="http://schemas.microsoft.com/office/drawing/2014/main" id="{9F599CA0-C7E3-4FF8-B0AD-BA9314E744CF}"/>
              </a:ext>
            </a:extLst>
          </p:cNvPr>
          <p:cNvSpPr>
            <a:spLocks/>
          </p:cNvSpPr>
          <p:nvPr/>
        </p:nvSpPr>
        <p:spPr bwMode="auto">
          <a:xfrm>
            <a:off x="2895601" y="838200"/>
            <a:ext cx="5486400" cy="5715000"/>
          </a:xfrm>
          <a:prstGeom prst="roundRect">
            <a:avLst>
              <a:gd name="adj" fmla="val 1878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83" name="Right Arrow 7">
            <a:extLst>
              <a:ext uri="{FF2B5EF4-FFF2-40B4-BE49-F238E27FC236}">
                <a16:creationId xmlns:a16="http://schemas.microsoft.com/office/drawing/2014/main" id="{F7209E0F-28CF-46D1-B3F0-C3C928094930}"/>
              </a:ext>
            </a:extLst>
          </p:cNvPr>
          <p:cNvSpPr/>
          <p:nvPr/>
        </p:nvSpPr>
        <p:spPr bwMode="auto">
          <a:xfrm>
            <a:off x="2286000" y="2057400"/>
            <a:ext cx="27432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84" name="Right Arrow 344">
            <a:extLst>
              <a:ext uri="{FF2B5EF4-FFF2-40B4-BE49-F238E27FC236}">
                <a16:creationId xmlns:a16="http://schemas.microsoft.com/office/drawing/2014/main" id="{E4B5E7AE-EE76-4B18-B45D-DB08EF132257}"/>
              </a:ext>
            </a:extLst>
          </p:cNvPr>
          <p:cNvSpPr/>
          <p:nvPr/>
        </p:nvSpPr>
        <p:spPr bwMode="auto">
          <a:xfrm>
            <a:off x="2286000" y="5867400"/>
            <a:ext cx="27432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85" name="Right Arrow 285">
            <a:extLst>
              <a:ext uri="{FF2B5EF4-FFF2-40B4-BE49-F238E27FC236}">
                <a16:creationId xmlns:a16="http://schemas.microsoft.com/office/drawing/2014/main" id="{F92610ED-97EB-41B7-9F7D-51C7B4D0AA17}"/>
              </a:ext>
            </a:extLst>
          </p:cNvPr>
          <p:cNvSpPr/>
          <p:nvPr/>
        </p:nvSpPr>
        <p:spPr bwMode="auto">
          <a:xfrm>
            <a:off x="7162800" y="1143000"/>
            <a:ext cx="14478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86" name="Right Arrow 345">
            <a:extLst>
              <a:ext uri="{FF2B5EF4-FFF2-40B4-BE49-F238E27FC236}">
                <a16:creationId xmlns:a16="http://schemas.microsoft.com/office/drawing/2014/main" id="{0BFA5217-4712-4E69-A4DB-A1EA6B7656B3}"/>
              </a:ext>
            </a:extLst>
          </p:cNvPr>
          <p:cNvSpPr/>
          <p:nvPr/>
        </p:nvSpPr>
        <p:spPr bwMode="auto">
          <a:xfrm>
            <a:off x="4800600" y="3962400"/>
            <a:ext cx="38100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87" name="Right Arrow 284">
            <a:extLst>
              <a:ext uri="{FF2B5EF4-FFF2-40B4-BE49-F238E27FC236}">
                <a16:creationId xmlns:a16="http://schemas.microsoft.com/office/drawing/2014/main" id="{A19F51BC-AFCA-48B9-BAEC-8225C19C48E3}"/>
              </a:ext>
            </a:extLst>
          </p:cNvPr>
          <p:cNvSpPr/>
          <p:nvPr/>
        </p:nvSpPr>
        <p:spPr bwMode="auto">
          <a:xfrm>
            <a:off x="2362200" y="1143000"/>
            <a:ext cx="6096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88" name="Right Arrow 346">
            <a:extLst>
              <a:ext uri="{FF2B5EF4-FFF2-40B4-BE49-F238E27FC236}">
                <a16:creationId xmlns:a16="http://schemas.microsoft.com/office/drawing/2014/main" id="{F9BED2FC-3FD5-46F6-886A-DE8D7DFEB44F}"/>
              </a:ext>
            </a:extLst>
          </p:cNvPr>
          <p:cNvSpPr/>
          <p:nvPr/>
        </p:nvSpPr>
        <p:spPr bwMode="auto">
          <a:xfrm>
            <a:off x="2362200" y="3962400"/>
            <a:ext cx="6096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89" name="Right Arrow 348">
            <a:extLst>
              <a:ext uri="{FF2B5EF4-FFF2-40B4-BE49-F238E27FC236}">
                <a16:creationId xmlns:a16="http://schemas.microsoft.com/office/drawing/2014/main" id="{FC9D2AC0-2857-440D-8DD8-03A2BC094134}"/>
              </a:ext>
            </a:extLst>
          </p:cNvPr>
          <p:cNvSpPr/>
          <p:nvPr/>
        </p:nvSpPr>
        <p:spPr bwMode="auto">
          <a:xfrm>
            <a:off x="7162800" y="5867400"/>
            <a:ext cx="14478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90" name="Right Arrow 349">
            <a:extLst>
              <a:ext uri="{FF2B5EF4-FFF2-40B4-BE49-F238E27FC236}">
                <a16:creationId xmlns:a16="http://schemas.microsoft.com/office/drawing/2014/main" id="{CCF0F73C-2142-4B09-9643-030DD7A8D0E3}"/>
              </a:ext>
            </a:extLst>
          </p:cNvPr>
          <p:cNvSpPr/>
          <p:nvPr/>
        </p:nvSpPr>
        <p:spPr bwMode="auto">
          <a:xfrm>
            <a:off x="7162800" y="2057400"/>
            <a:ext cx="1447800" cy="457200"/>
          </a:xfrm>
          <a:prstGeom prst="rightArrow">
            <a:avLst>
              <a:gd name="adj1" fmla="val 70409"/>
              <a:gd name="adj2" fmla="val 5000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91" name="Rounded Rectangle 267">
            <a:extLst>
              <a:ext uri="{FF2B5EF4-FFF2-40B4-BE49-F238E27FC236}">
                <a16:creationId xmlns:a16="http://schemas.microsoft.com/office/drawing/2014/main" id="{66B4E594-88B6-44DF-B499-F4EDE43AAE51}"/>
              </a:ext>
            </a:extLst>
          </p:cNvPr>
          <p:cNvSpPr>
            <a:spLocks/>
          </p:cNvSpPr>
          <p:nvPr/>
        </p:nvSpPr>
        <p:spPr bwMode="auto">
          <a:xfrm>
            <a:off x="5164729" y="4495800"/>
            <a:ext cx="3064873" cy="1920240"/>
          </a:xfrm>
          <a:prstGeom prst="roundRect">
            <a:avLst>
              <a:gd name="adj" fmla="val 7250"/>
            </a:avLst>
          </a:prstGeom>
          <a:solidFill>
            <a:srgbClr val="0078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D023993D-F9E1-4F3A-A8C9-E945F2160322}"/>
              </a:ext>
            </a:extLst>
          </p:cNvPr>
          <p:cNvSpPr txBox="1"/>
          <p:nvPr/>
        </p:nvSpPr>
        <p:spPr>
          <a:xfrm>
            <a:off x="5179118" y="4689158"/>
            <a:ext cx="3036095" cy="292388"/>
          </a:xfrm>
          <a:prstGeom prst="rect">
            <a:avLst/>
          </a:prstGeom>
          <a:solidFill>
            <a:srgbClr val="0078D7"/>
          </a:solidFill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1300" cap="all" dirty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Integrated Discovery platform</a:t>
            </a:r>
          </a:p>
        </p:txBody>
      </p: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510467BF-C719-4D3D-8EBF-055E73A6E8A2}"/>
              </a:ext>
            </a:extLst>
          </p:cNvPr>
          <p:cNvCxnSpPr/>
          <p:nvPr/>
        </p:nvCxnSpPr>
        <p:spPr>
          <a:xfrm>
            <a:off x="5257327" y="5105400"/>
            <a:ext cx="2879676" cy="0"/>
          </a:xfrm>
          <a:prstGeom prst="lin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</p:cxn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6C38125B-AD7D-4EDA-91C9-494A82A025ED}"/>
              </a:ext>
            </a:extLst>
          </p:cNvPr>
          <p:cNvGrpSpPr/>
          <p:nvPr/>
        </p:nvGrpSpPr>
        <p:grpSpPr>
          <a:xfrm>
            <a:off x="5164729" y="1965960"/>
            <a:ext cx="3064873" cy="1920240"/>
            <a:chOff x="3634740" y="2057399"/>
            <a:chExt cx="3246120" cy="1967075"/>
          </a:xfrm>
          <a:solidFill>
            <a:srgbClr val="0078D7"/>
          </a:solidFill>
        </p:grpSpPr>
        <p:sp>
          <p:nvSpPr>
            <p:cNvPr id="395" name="Rounded Rectangle 136">
              <a:extLst>
                <a:ext uri="{FF2B5EF4-FFF2-40B4-BE49-F238E27FC236}">
                  <a16:creationId xmlns:a16="http://schemas.microsoft.com/office/drawing/2014/main" id="{E8D9AF84-8200-49F0-B91C-8B7EAE1C5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740" y="2057399"/>
              <a:ext cx="3246120" cy="1967075"/>
            </a:xfrm>
            <a:prstGeom prst="roundRect">
              <a:avLst>
                <a:gd name="adj" fmla="val 725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9E285EA9-0F28-4CB2-BAB7-6C80A929E084}"/>
                </a:ext>
              </a:extLst>
            </p:cNvPr>
            <p:cNvSpPr txBox="1"/>
            <p:nvPr/>
          </p:nvSpPr>
          <p:spPr>
            <a:xfrm>
              <a:off x="3649980" y="2133600"/>
              <a:ext cx="3215639" cy="2995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 eaLnBrk="0" hangingPunct="0"/>
              <a:r>
                <a:rPr lang="en-US" sz="1300" cap="all" dirty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Arial" pitchFamily="34" charset="0"/>
                </a:rPr>
                <a:t>INTEGRATED DATA WAREHOUSE</a:t>
              </a:r>
            </a:p>
          </p:txBody>
        </p: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99C2683-0CE4-45B2-8AD6-4860340DE16B}"/>
                </a:ext>
              </a:extLst>
            </p:cNvPr>
            <p:cNvCxnSpPr/>
            <p:nvPr/>
          </p:nvCxnSpPr>
          <p:spPr>
            <a:xfrm>
              <a:off x="3732815" y="2463303"/>
              <a:ext cx="3049971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67DBEB48-3CD4-400E-B120-B4357C01F650}"/>
              </a:ext>
            </a:extLst>
          </p:cNvPr>
          <p:cNvGrpSpPr/>
          <p:nvPr/>
        </p:nvGrpSpPr>
        <p:grpSpPr>
          <a:xfrm>
            <a:off x="3043105" y="2590800"/>
            <a:ext cx="1757497" cy="3200400"/>
            <a:chOff x="1518649" y="2590801"/>
            <a:chExt cx="1757497" cy="3200400"/>
          </a:xfrm>
          <a:solidFill>
            <a:srgbClr val="0078D7"/>
          </a:solidFill>
        </p:grpSpPr>
        <p:sp>
          <p:nvSpPr>
            <p:cNvPr id="399" name="Rounded Rectangle 156">
              <a:extLst>
                <a:ext uri="{FF2B5EF4-FFF2-40B4-BE49-F238E27FC236}">
                  <a16:creationId xmlns:a16="http://schemas.microsoft.com/office/drawing/2014/main" id="{0A7C6F66-E2BA-42F8-BD3B-58FE13BB01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97198" y="3312252"/>
              <a:ext cx="3200400" cy="1757497"/>
            </a:xfrm>
            <a:prstGeom prst="roundRect">
              <a:avLst>
                <a:gd name="adj" fmla="val 725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044A5912-FDCB-44DB-A00A-37E31C436970}"/>
                </a:ext>
              </a:extLst>
            </p:cNvPr>
            <p:cNvSpPr txBox="1"/>
            <p:nvPr/>
          </p:nvSpPr>
          <p:spPr>
            <a:xfrm>
              <a:off x="1613812" y="2667000"/>
              <a:ext cx="1567174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300" cap="all">
                  <a:solidFill>
                    <a:srgbClr val="FFFFFF"/>
                  </a:solidFill>
                  <a:cs typeface="Arial" pitchFamily="34" charset="0"/>
                </a:defRPr>
              </a:lvl1pPr>
            </a:lstStyle>
            <a:p>
              <a:pPr defTabSz="914377"/>
              <a:r>
                <a:rPr lang="en-US" dirty="0">
                  <a:latin typeface="Arial Narrow" pitchFamily="34" charset="0"/>
                  <a:ea typeface="ＭＳ Ｐゴシック" pitchFamily="34" charset="-128"/>
                </a:rPr>
                <a:t>DATA</a:t>
              </a:r>
            </a:p>
            <a:p>
              <a:pPr defTabSz="914377"/>
              <a:r>
                <a:rPr lang="en-US" dirty="0">
                  <a:latin typeface="Arial Narrow" pitchFamily="34" charset="0"/>
                  <a:ea typeface="ＭＳ Ｐゴシック" pitchFamily="34" charset="-128"/>
                </a:rPr>
                <a:t> PLATFORM </a:t>
              </a:r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E7662C49-24C8-4DE0-8080-EF82889E492D}"/>
                </a:ext>
              </a:extLst>
            </p:cNvPr>
            <p:cNvCxnSpPr/>
            <p:nvPr/>
          </p:nvCxnSpPr>
          <p:spPr>
            <a:xfrm>
              <a:off x="1706598" y="3209629"/>
              <a:ext cx="1381600" cy="0"/>
            </a:xfrm>
            <a:prstGeom prst="line">
              <a:avLst/>
            </a:prstGeom>
            <a:grpFill/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</p:cxnSp>
      </p:grpSp>
      <p:sp>
        <p:nvSpPr>
          <p:cNvPr id="402" name="Up-Down Arrow 26">
            <a:extLst>
              <a:ext uri="{FF2B5EF4-FFF2-40B4-BE49-F238E27FC236}">
                <a16:creationId xmlns:a16="http://schemas.microsoft.com/office/drawing/2014/main" id="{8CDAB74C-A9A7-429B-9EFB-8A80E823CBC1}"/>
              </a:ext>
            </a:extLst>
          </p:cNvPr>
          <p:cNvSpPr/>
          <p:nvPr/>
        </p:nvSpPr>
        <p:spPr bwMode="auto">
          <a:xfrm>
            <a:off x="6528874" y="3810000"/>
            <a:ext cx="336580" cy="762000"/>
          </a:xfrm>
          <a:prstGeom prst="upDownArrow">
            <a:avLst>
              <a:gd name="adj1" fmla="val 60909"/>
              <a:gd name="adj2" fmla="val 58182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403" name="Up-Down Arrow 356">
            <a:extLst>
              <a:ext uri="{FF2B5EF4-FFF2-40B4-BE49-F238E27FC236}">
                <a16:creationId xmlns:a16="http://schemas.microsoft.com/office/drawing/2014/main" id="{4DF5A131-C762-4130-B969-46A0C56B73FD}"/>
              </a:ext>
            </a:extLst>
          </p:cNvPr>
          <p:cNvSpPr/>
          <p:nvPr/>
        </p:nvSpPr>
        <p:spPr bwMode="auto">
          <a:xfrm rot="5400000">
            <a:off x="4814147" y="2659380"/>
            <a:ext cx="336580" cy="533400"/>
          </a:xfrm>
          <a:prstGeom prst="upDownArrow">
            <a:avLst>
              <a:gd name="adj1" fmla="val 60909"/>
              <a:gd name="adj2" fmla="val 58182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404" name="Up-Down Arrow 357">
            <a:extLst>
              <a:ext uri="{FF2B5EF4-FFF2-40B4-BE49-F238E27FC236}">
                <a16:creationId xmlns:a16="http://schemas.microsoft.com/office/drawing/2014/main" id="{29264F6B-0A41-42A3-94FB-D03BC54C9AF7}"/>
              </a:ext>
            </a:extLst>
          </p:cNvPr>
          <p:cNvSpPr/>
          <p:nvPr/>
        </p:nvSpPr>
        <p:spPr bwMode="auto">
          <a:xfrm rot="5400000">
            <a:off x="4814147" y="5189220"/>
            <a:ext cx="336580" cy="533400"/>
          </a:xfrm>
          <a:prstGeom prst="upDownArrow">
            <a:avLst>
              <a:gd name="adj1" fmla="val 60909"/>
              <a:gd name="adj2" fmla="val 58182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6703A4B4-9A92-4294-8A40-7146D15A0688}"/>
              </a:ext>
            </a:extLst>
          </p:cNvPr>
          <p:cNvSpPr/>
          <p:nvPr/>
        </p:nvSpPr>
        <p:spPr>
          <a:xfrm>
            <a:off x="2584298" y="304800"/>
            <a:ext cx="617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hangingPunct="0"/>
            <a:r>
              <a:rPr lang="en-US" sz="2000" dirty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 DATA ARCHITECTURE</a:t>
            </a:r>
          </a:p>
        </p:txBody>
      </p: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CCAC63-673C-4641-ABEE-2614FC6228D7}"/>
              </a:ext>
            </a:extLst>
          </p:cNvPr>
          <p:cNvGrpSpPr/>
          <p:nvPr/>
        </p:nvGrpSpPr>
        <p:grpSpPr>
          <a:xfrm>
            <a:off x="3048000" y="1066801"/>
            <a:ext cx="5181600" cy="606335"/>
            <a:chOff x="-2286000" y="0"/>
            <a:chExt cx="5181600" cy="606334"/>
          </a:xfrm>
          <a:solidFill>
            <a:srgbClr val="0078D7"/>
          </a:solidFill>
        </p:grpSpPr>
        <p:sp>
          <p:nvSpPr>
            <p:cNvPr id="407" name="Rounded Rectangle 270">
              <a:extLst>
                <a:ext uri="{FF2B5EF4-FFF2-40B4-BE49-F238E27FC236}">
                  <a16:creationId xmlns:a16="http://schemas.microsoft.com/office/drawing/2014/main" id="{D096E839-895A-414E-A96D-7BC4752EA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86000" y="0"/>
              <a:ext cx="5181600" cy="606334"/>
            </a:xfrm>
            <a:prstGeom prst="roundRect">
              <a:avLst>
                <a:gd name="adj" fmla="val 1388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/>
              <a:endParaRPr lang="en-US" sz="2200" dirty="0">
                <a:solidFill>
                  <a:srgbClr val="3C3C3B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390FB146-59DA-4E12-A010-53E49240F339}"/>
                </a:ext>
              </a:extLst>
            </p:cNvPr>
            <p:cNvSpPr txBox="1"/>
            <p:nvPr/>
          </p:nvSpPr>
          <p:spPr>
            <a:xfrm>
              <a:off x="-1828800" y="152400"/>
              <a:ext cx="3036095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 eaLnBrk="0" hangingPunct="0"/>
              <a:r>
                <a:rPr lang="en-US" sz="1300" cap="all" dirty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Arial" pitchFamily="34" charset="0"/>
                </a:rPr>
                <a:t>Real Time Processing</a:t>
              </a:r>
            </a:p>
          </p:txBody>
        </p:sp>
      </p:grpSp>
      <p:sp>
        <p:nvSpPr>
          <p:cNvPr id="409" name="Up-Down Arrow 286">
            <a:extLst>
              <a:ext uri="{FF2B5EF4-FFF2-40B4-BE49-F238E27FC236}">
                <a16:creationId xmlns:a16="http://schemas.microsoft.com/office/drawing/2014/main" id="{E543B3F0-DBFB-46E7-9EF8-400A3EA9651D}"/>
              </a:ext>
            </a:extLst>
          </p:cNvPr>
          <p:cNvSpPr/>
          <p:nvPr/>
        </p:nvSpPr>
        <p:spPr bwMode="auto">
          <a:xfrm>
            <a:off x="6501040" y="1600201"/>
            <a:ext cx="316893" cy="464715"/>
          </a:xfrm>
          <a:prstGeom prst="upDownArrow">
            <a:avLst>
              <a:gd name="adj1" fmla="val 60909"/>
              <a:gd name="adj2" fmla="val 58182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>
              <a:lnSpc>
                <a:spcPct val="95000"/>
              </a:lnSpc>
            </a:pPr>
            <a:endParaRPr lang="en-US" sz="2200" b="1" dirty="0">
              <a:solidFill>
                <a:srgbClr val="3C3C3B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410" name="Up-Down Arrow 288">
            <a:extLst>
              <a:ext uri="{FF2B5EF4-FFF2-40B4-BE49-F238E27FC236}">
                <a16:creationId xmlns:a16="http://schemas.microsoft.com/office/drawing/2014/main" id="{3093B439-9886-423B-A5CC-5F4E90AB58A9}"/>
              </a:ext>
            </a:extLst>
          </p:cNvPr>
          <p:cNvSpPr/>
          <p:nvPr/>
        </p:nvSpPr>
        <p:spPr bwMode="auto">
          <a:xfrm>
            <a:off x="3778221" y="1600200"/>
            <a:ext cx="336580" cy="1066800"/>
          </a:xfrm>
          <a:prstGeom prst="upDownArrow">
            <a:avLst>
              <a:gd name="adj1" fmla="val 60909"/>
              <a:gd name="adj2" fmla="val 58182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hangingPunct="0"/>
            <a:endParaRPr lang="en-US" sz="2200" dirty="0">
              <a:solidFill>
                <a:srgbClr val="3C3C3B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746D9BF3-F2D5-4A11-BDF3-E54313198C34}"/>
              </a:ext>
            </a:extLst>
          </p:cNvPr>
          <p:cNvGrpSpPr/>
          <p:nvPr/>
        </p:nvGrpSpPr>
        <p:grpSpPr>
          <a:xfrm>
            <a:off x="9655425" y="1268610"/>
            <a:ext cx="787395" cy="573727"/>
            <a:chOff x="8239660" y="1341980"/>
            <a:chExt cx="787395" cy="573726"/>
          </a:xfrm>
        </p:grpSpPr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249DDCE9-13F9-4FD2-8A3D-0C77F61B5569}"/>
                </a:ext>
              </a:extLst>
            </p:cNvPr>
            <p:cNvGrpSpPr/>
            <p:nvPr/>
          </p:nvGrpSpPr>
          <p:grpSpPr>
            <a:xfrm>
              <a:off x="8549483" y="1341980"/>
              <a:ext cx="167748" cy="196500"/>
              <a:chOff x="9513888" y="857377"/>
              <a:chExt cx="925512" cy="1084136"/>
            </a:xfrm>
          </p:grpSpPr>
          <p:sp>
            <p:nvSpPr>
              <p:cNvPr id="414" name="Freeform 6">
                <a:extLst>
                  <a:ext uri="{FF2B5EF4-FFF2-40B4-BE49-F238E27FC236}">
                    <a16:creationId xmlns:a16="http://schemas.microsoft.com/office/drawing/2014/main" id="{2A4B0283-CBA0-4F96-ABB4-C35BEBDD5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415" name="Oval 7">
                <a:extLst>
                  <a:ext uri="{FF2B5EF4-FFF2-40B4-BE49-F238E27FC236}">
                    <a16:creationId xmlns:a16="http://schemas.microsoft.com/office/drawing/2014/main" id="{916F95D0-BD4F-4F4D-917A-1A77C69B4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D77322FC-D21A-479F-8766-BF15273CD068}"/>
                </a:ext>
              </a:extLst>
            </p:cNvPr>
            <p:cNvSpPr txBox="1"/>
            <p:nvPr/>
          </p:nvSpPr>
          <p:spPr>
            <a:xfrm>
              <a:off x="8239660" y="1546375"/>
              <a:ext cx="78739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Marketing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Executives</a:t>
              </a:r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3AE9114B-005C-4156-AF57-72BB3F187BCF}"/>
              </a:ext>
            </a:extLst>
          </p:cNvPr>
          <p:cNvGrpSpPr/>
          <p:nvPr/>
        </p:nvGrpSpPr>
        <p:grpSpPr>
          <a:xfrm>
            <a:off x="9636195" y="1981132"/>
            <a:ext cx="825867" cy="584137"/>
            <a:chOff x="8220423" y="2067625"/>
            <a:chExt cx="825867" cy="584137"/>
          </a:xfrm>
        </p:grpSpPr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D5957CCA-A0F0-45A6-BD06-1E70AF703B89}"/>
                </a:ext>
              </a:extLst>
            </p:cNvPr>
            <p:cNvSpPr txBox="1"/>
            <p:nvPr/>
          </p:nvSpPr>
          <p:spPr>
            <a:xfrm>
              <a:off x="8220423" y="228243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Operational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Systems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CBC6E9E2-86DF-4B64-9AA1-E3C268246F76}"/>
                </a:ext>
              </a:extLst>
            </p:cNvPr>
            <p:cNvGrpSpPr/>
            <p:nvPr/>
          </p:nvGrpSpPr>
          <p:grpSpPr>
            <a:xfrm>
              <a:off x="8549483" y="2067625"/>
              <a:ext cx="167748" cy="196500"/>
              <a:chOff x="9513888" y="857377"/>
              <a:chExt cx="925512" cy="1084136"/>
            </a:xfrm>
          </p:grpSpPr>
          <p:sp>
            <p:nvSpPr>
              <p:cNvPr id="419" name="Freeform 6">
                <a:extLst>
                  <a:ext uri="{FF2B5EF4-FFF2-40B4-BE49-F238E27FC236}">
                    <a16:creationId xmlns:a16="http://schemas.microsoft.com/office/drawing/2014/main" id="{B87AC1C0-A10E-4F2D-A815-C32193CAD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420" name="Oval 7">
                <a:extLst>
                  <a:ext uri="{FF2B5EF4-FFF2-40B4-BE49-F238E27FC236}">
                    <a16:creationId xmlns:a16="http://schemas.microsoft.com/office/drawing/2014/main" id="{B1D39DEE-83D8-426F-9078-96DF2A177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542B0605-0F48-4C7A-9E35-7ADFC76E56EE}"/>
              </a:ext>
            </a:extLst>
          </p:cNvPr>
          <p:cNvGrpSpPr/>
          <p:nvPr/>
        </p:nvGrpSpPr>
        <p:grpSpPr>
          <a:xfrm>
            <a:off x="9709926" y="3419506"/>
            <a:ext cx="678391" cy="587868"/>
            <a:chOff x="8294161" y="2679830"/>
            <a:chExt cx="678391" cy="587867"/>
          </a:xfrm>
        </p:grpSpPr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7EB21809-33C7-44D9-8D19-0433D5676E44}"/>
                </a:ext>
              </a:extLst>
            </p:cNvPr>
            <p:cNvSpPr txBox="1"/>
            <p:nvPr/>
          </p:nvSpPr>
          <p:spPr>
            <a:xfrm>
              <a:off x="8294161" y="2898366"/>
              <a:ext cx="67839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Frontline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Workers</a:t>
              </a:r>
            </a:p>
          </p:txBody>
        </p: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39D8D995-7558-4D81-A2CA-32F91B80578A}"/>
                </a:ext>
              </a:extLst>
            </p:cNvPr>
            <p:cNvGrpSpPr/>
            <p:nvPr/>
          </p:nvGrpSpPr>
          <p:grpSpPr>
            <a:xfrm>
              <a:off x="8549483" y="2679830"/>
              <a:ext cx="167748" cy="196500"/>
              <a:chOff x="9513888" y="857377"/>
              <a:chExt cx="925512" cy="1084136"/>
            </a:xfrm>
          </p:grpSpPr>
          <p:sp>
            <p:nvSpPr>
              <p:cNvPr id="424" name="Freeform 6">
                <a:extLst>
                  <a:ext uri="{FF2B5EF4-FFF2-40B4-BE49-F238E27FC236}">
                    <a16:creationId xmlns:a16="http://schemas.microsoft.com/office/drawing/2014/main" id="{4C6A3F00-5569-4D9D-A7C8-CEC7E1802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425" name="Oval 7">
                <a:extLst>
                  <a:ext uri="{FF2B5EF4-FFF2-40B4-BE49-F238E27FC236}">
                    <a16:creationId xmlns:a16="http://schemas.microsoft.com/office/drawing/2014/main" id="{39FACD5C-A41C-4794-A8C1-D38C86945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35EC7CE8-32DD-4CFA-BAC9-1E015151FA26}"/>
              </a:ext>
            </a:extLst>
          </p:cNvPr>
          <p:cNvGrpSpPr/>
          <p:nvPr/>
        </p:nvGrpSpPr>
        <p:grpSpPr>
          <a:xfrm>
            <a:off x="9655425" y="2704063"/>
            <a:ext cx="787395" cy="576648"/>
            <a:chOff x="8239660" y="3404986"/>
            <a:chExt cx="787395" cy="576647"/>
          </a:xfrm>
        </p:grpSpPr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FAAA35C5-19FD-40E6-8FC4-63E832518C0F}"/>
                </a:ext>
              </a:extLst>
            </p:cNvPr>
            <p:cNvSpPr txBox="1"/>
            <p:nvPr/>
          </p:nvSpPr>
          <p:spPr>
            <a:xfrm>
              <a:off x="8239660" y="3612302"/>
              <a:ext cx="78739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Customers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Partners</a:t>
              </a:r>
            </a:p>
          </p:txBody>
        </p: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CDC4ECAF-5616-436B-BE9A-EDF66D32D888}"/>
                </a:ext>
              </a:extLst>
            </p:cNvPr>
            <p:cNvGrpSpPr/>
            <p:nvPr/>
          </p:nvGrpSpPr>
          <p:grpSpPr>
            <a:xfrm>
              <a:off x="8549483" y="3404986"/>
              <a:ext cx="167748" cy="196500"/>
              <a:chOff x="9513888" y="857377"/>
              <a:chExt cx="925512" cy="1084136"/>
            </a:xfrm>
          </p:grpSpPr>
          <p:sp>
            <p:nvSpPr>
              <p:cNvPr id="429" name="Freeform 6">
                <a:extLst>
                  <a:ext uri="{FF2B5EF4-FFF2-40B4-BE49-F238E27FC236}">
                    <a16:creationId xmlns:a16="http://schemas.microsoft.com/office/drawing/2014/main" id="{FC21C7AB-2B31-428C-8155-740A26989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430" name="Oval 7">
                <a:extLst>
                  <a:ext uri="{FF2B5EF4-FFF2-40B4-BE49-F238E27FC236}">
                    <a16:creationId xmlns:a16="http://schemas.microsoft.com/office/drawing/2014/main" id="{4FB18325-721D-4096-8CA6-CFE43070A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DB7BD9B2-481D-49C8-85BF-1AC3D2E29561}"/>
              </a:ext>
            </a:extLst>
          </p:cNvPr>
          <p:cNvGrpSpPr/>
          <p:nvPr/>
        </p:nvGrpSpPr>
        <p:grpSpPr>
          <a:xfrm>
            <a:off x="9677876" y="5585365"/>
            <a:ext cx="742511" cy="448050"/>
            <a:chOff x="8262104" y="4144406"/>
            <a:chExt cx="742510" cy="448049"/>
          </a:xfrm>
        </p:grpSpPr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CD46607E-F986-493A-B3B0-B6D6F6413A1B}"/>
                </a:ext>
              </a:extLst>
            </p:cNvPr>
            <p:cNvSpPr txBox="1"/>
            <p:nvPr/>
          </p:nvSpPr>
          <p:spPr>
            <a:xfrm>
              <a:off x="8262104" y="4361623"/>
              <a:ext cx="7425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Engineers</a:t>
              </a:r>
            </a:p>
          </p:txBody>
        </p: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B8810216-78C1-43A6-9F24-E7E23C4F495C}"/>
                </a:ext>
              </a:extLst>
            </p:cNvPr>
            <p:cNvGrpSpPr/>
            <p:nvPr/>
          </p:nvGrpSpPr>
          <p:grpSpPr>
            <a:xfrm>
              <a:off x="8549483" y="4144406"/>
              <a:ext cx="167748" cy="196500"/>
              <a:chOff x="9513888" y="857377"/>
              <a:chExt cx="925512" cy="1084136"/>
            </a:xfrm>
          </p:grpSpPr>
          <p:sp>
            <p:nvSpPr>
              <p:cNvPr id="434" name="Freeform 6">
                <a:extLst>
                  <a:ext uri="{FF2B5EF4-FFF2-40B4-BE49-F238E27FC236}">
                    <a16:creationId xmlns:a16="http://schemas.microsoft.com/office/drawing/2014/main" id="{7709D800-00AF-479B-BA5D-A0E2EBB71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435" name="Oval 7">
                <a:extLst>
                  <a:ext uri="{FF2B5EF4-FFF2-40B4-BE49-F238E27FC236}">
                    <a16:creationId xmlns:a16="http://schemas.microsoft.com/office/drawing/2014/main" id="{2C34E8A9-DB45-42CD-906B-A6BB15C31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4D888584-436A-428D-AC9B-316A91448441}"/>
              </a:ext>
            </a:extLst>
          </p:cNvPr>
          <p:cNvGrpSpPr/>
          <p:nvPr/>
        </p:nvGrpSpPr>
        <p:grpSpPr>
          <a:xfrm>
            <a:off x="9684274" y="4866022"/>
            <a:ext cx="729687" cy="580539"/>
            <a:chOff x="8268514" y="4869167"/>
            <a:chExt cx="729688" cy="580538"/>
          </a:xfrm>
        </p:grpSpPr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881DD3B2-3C6F-4257-88B0-AED87992D5AA}"/>
                </a:ext>
              </a:extLst>
            </p:cNvPr>
            <p:cNvSpPr txBox="1"/>
            <p:nvPr/>
          </p:nvSpPr>
          <p:spPr>
            <a:xfrm>
              <a:off x="8268514" y="5080374"/>
              <a:ext cx="72968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Data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Scientists</a:t>
              </a:r>
            </a:p>
          </p:txBody>
        </p:sp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07480866-2413-4FA6-91D9-AD5D6232CB69}"/>
                </a:ext>
              </a:extLst>
            </p:cNvPr>
            <p:cNvGrpSpPr/>
            <p:nvPr/>
          </p:nvGrpSpPr>
          <p:grpSpPr>
            <a:xfrm>
              <a:off x="8549483" y="4869167"/>
              <a:ext cx="167748" cy="196500"/>
              <a:chOff x="9513888" y="857377"/>
              <a:chExt cx="925512" cy="1084136"/>
            </a:xfrm>
          </p:grpSpPr>
          <p:sp>
            <p:nvSpPr>
              <p:cNvPr id="439" name="Freeform 6">
                <a:extLst>
                  <a:ext uri="{FF2B5EF4-FFF2-40B4-BE49-F238E27FC236}">
                    <a16:creationId xmlns:a16="http://schemas.microsoft.com/office/drawing/2014/main" id="{78F8C492-C11E-4024-84CF-EFD18A696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440" name="Oval 7">
                <a:extLst>
                  <a:ext uri="{FF2B5EF4-FFF2-40B4-BE49-F238E27FC236}">
                    <a16:creationId xmlns:a16="http://schemas.microsoft.com/office/drawing/2014/main" id="{294B5776-637C-45EF-A2F8-7439BF966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52A2A829-D1A2-4E77-BEDD-906272E0EDC0}"/>
              </a:ext>
            </a:extLst>
          </p:cNvPr>
          <p:cNvGrpSpPr/>
          <p:nvPr/>
        </p:nvGrpSpPr>
        <p:grpSpPr>
          <a:xfrm>
            <a:off x="9700319" y="4146175"/>
            <a:ext cx="697627" cy="581053"/>
            <a:chOff x="8284544" y="5588319"/>
            <a:chExt cx="697627" cy="581053"/>
          </a:xfrm>
        </p:grpSpPr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41E74169-FF3E-4DEF-8452-52AB90E7F083}"/>
                </a:ext>
              </a:extLst>
            </p:cNvPr>
            <p:cNvSpPr txBox="1"/>
            <p:nvPr/>
          </p:nvSpPr>
          <p:spPr>
            <a:xfrm>
              <a:off x="8284544" y="580004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Business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Analysts</a:t>
              </a:r>
            </a:p>
          </p:txBody>
        </p: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1273F94C-FCB2-4FCA-A8AC-1AE4BA7FC5F2}"/>
                </a:ext>
              </a:extLst>
            </p:cNvPr>
            <p:cNvGrpSpPr/>
            <p:nvPr/>
          </p:nvGrpSpPr>
          <p:grpSpPr>
            <a:xfrm>
              <a:off x="8549483" y="5588319"/>
              <a:ext cx="167748" cy="196500"/>
              <a:chOff x="9513888" y="857377"/>
              <a:chExt cx="925512" cy="1084136"/>
            </a:xfrm>
          </p:grpSpPr>
          <p:sp>
            <p:nvSpPr>
              <p:cNvPr id="444" name="Freeform 6">
                <a:extLst>
                  <a:ext uri="{FF2B5EF4-FFF2-40B4-BE49-F238E27FC236}">
                    <a16:creationId xmlns:a16="http://schemas.microsoft.com/office/drawing/2014/main" id="{91690072-453B-4E43-AD08-D54850FC4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888" y="1306513"/>
                <a:ext cx="925512" cy="635000"/>
              </a:xfrm>
              <a:custGeom>
                <a:avLst/>
                <a:gdLst>
                  <a:gd name="T0" fmla="*/ 73 w 73"/>
                  <a:gd name="T1" fmla="*/ 33 h 50"/>
                  <a:gd name="T2" fmla="*/ 73 w 73"/>
                  <a:gd name="T3" fmla="*/ 39 h 50"/>
                  <a:gd name="T4" fmla="*/ 71 w 73"/>
                  <a:gd name="T5" fmla="*/ 50 h 50"/>
                  <a:gd name="T6" fmla="*/ 36 w 73"/>
                  <a:gd name="T7" fmla="*/ 46 h 50"/>
                  <a:gd name="T8" fmla="*/ 2 w 73"/>
                  <a:gd name="T9" fmla="*/ 50 h 50"/>
                  <a:gd name="T10" fmla="*/ 0 w 73"/>
                  <a:gd name="T11" fmla="*/ 39 h 50"/>
                  <a:gd name="T12" fmla="*/ 0 w 73"/>
                  <a:gd name="T13" fmla="*/ 33 h 50"/>
                  <a:gd name="T14" fmla="*/ 22 w 73"/>
                  <a:gd name="T15" fmla="*/ 0 h 50"/>
                  <a:gd name="T16" fmla="*/ 36 w 73"/>
                  <a:gd name="T17" fmla="*/ 6 h 50"/>
                  <a:gd name="T18" fmla="*/ 51 w 73"/>
                  <a:gd name="T19" fmla="*/ 0 h 50"/>
                  <a:gd name="T20" fmla="*/ 73 w 73"/>
                  <a:gd name="T2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50">
                    <a:moveTo>
                      <a:pt x="73" y="33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3"/>
                      <a:pt x="72" y="47"/>
                      <a:pt x="71" y="50"/>
                    </a:cubicBezTo>
                    <a:cubicBezTo>
                      <a:pt x="61" y="48"/>
                      <a:pt x="49" y="46"/>
                      <a:pt x="36" y="46"/>
                    </a:cubicBezTo>
                    <a:cubicBezTo>
                      <a:pt x="24" y="46"/>
                      <a:pt x="12" y="48"/>
                      <a:pt x="2" y="50"/>
                    </a:cubicBezTo>
                    <a:cubicBezTo>
                      <a:pt x="1" y="47"/>
                      <a:pt x="0" y="43"/>
                      <a:pt x="0" y="3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8"/>
                      <a:pt x="9" y="5"/>
                      <a:pt x="22" y="0"/>
                    </a:cubicBezTo>
                    <a:cubicBezTo>
                      <a:pt x="25" y="4"/>
                      <a:pt x="31" y="6"/>
                      <a:pt x="36" y="6"/>
                    </a:cubicBezTo>
                    <a:cubicBezTo>
                      <a:pt x="42" y="6"/>
                      <a:pt x="48" y="4"/>
                      <a:pt x="51" y="0"/>
                    </a:cubicBezTo>
                    <a:cubicBezTo>
                      <a:pt x="64" y="5"/>
                      <a:pt x="73" y="18"/>
                      <a:pt x="7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  <p:sp>
            <p:nvSpPr>
              <p:cNvPr id="445" name="Oval 7">
                <a:extLst>
                  <a:ext uri="{FF2B5EF4-FFF2-40B4-BE49-F238E27FC236}">
                    <a16:creationId xmlns:a16="http://schemas.microsoft.com/office/drawing/2014/main" id="{90BDB49E-E376-4188-ABFB-B901CC4AB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857377"/>
                <a:ext cx="430212" cy="430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hangingPunct="0">
                  <a:defRPr/>
                </a:pPr>
                <a:endParaRPr lang="en-US" sz="2200" kern="0" dirty="0">
                  <a:solidFill>
                    <a:srgbClr val="1B447D"/>
                  </a:solidFill>
                  <a:latin typeface="Century Gothic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446" name="Rectangle 445">
            <a:extLst>
              <a:ext uri="{FF2B5EF4-FFF2-40B4-BE49-F238E27FC236}">
                <a16:creationId xmlns:a16="http://schemas.microsoft.com/office/drawing/2014/main" id="{B6F92881-CFFC-48EF-B4D9-DF75F626B5ED}"/>
              </a:ext>
            </a:extLst>
          </p:cNvPr>
          <p:cNvSpPr/>
          <p:nvPr/>
        </p:nvSpPr>
        <p:spPr>
          <a:xfrm>
            <a:off x="8686800" y="841154"/>
            <a:ext cx="914400" cy="5864447"/>
          </a:xfrm>
          <a:prstGeom prst="rect">
            <a:avLst/>
          </a:prstGeom>
          <a:solidFill>
            <a:srgbClr val="4D4D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 eaLnBrk="0" hangingPunct="0">
              <a:defRPr/>
            </a:pPr>
            <a:endParaRPr lang="en-US" sz="1200" b="1" kern="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DAF9C832-9508-4B10-BD75-085854B31C49}"/>
              </a:ext>
            </a:extLst>
          </p:cNvPr>
          <p:cNvGrpSpPr/>
          <p:nvPr/>
        </p:nvGrpSpPr>
        <p:grpSpPr>
          <a:xfrm>
            <a:off x="8686802" y="4228220"/>
            <a:ext cx="914399" cy="561459"/>
            <a:chOff x="7243848" y="4658788"/>
            <a:chExt cx="914399" cy="561459"/>
          </a:xfrm>
        </p:grpSpPr>
        <p:sp>
          <p:nvSpPr>
            <p:cNvPr id="448" name="Freeform 19">
              <a:extLst>
                <a:ext uri="{FF2B5EF4-FFF2-40B4-BE49-F238E27FC236}">
                  <a16:creationId xmlns:a16="http://schemas.microsoft.com/office/drawing/2014/main" id="{B3365FFA-67CC-4E25-9A4E-1D78CCFBB8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7207" y="4658788"/>
              <a:ext cx="187682" cy="188494"/>
            </a:xfrm>
            <a:custGeom>
              <a:avLst/>
              <a:gdLst>
                <a:gd name="T0" fmla="*/ 0 w 231"/>
                <a:gd name="T1" fmla="*/ 0 h 232"/>
                <a:gd name="T2" fmla="*/ 0 w 231"/>
                <a:gd name="T3" fmla="*/ 232 h 232"/>
                <a:gd name="T4" fmla="*/ 231 w 231"/>
                <a:gd name="T5" fmla="*/ 232 h 232"/>
                <a:gd name="T6" fmla="*/ 231 w 231"/>
                <a:gd name="T7" fmla="*/ 0 h 232"/>
                <a:gd name="T8" fmla="*/ 0 w 231"/>
                <a:gd name="T9" fmla="*/ 0 h 232"/>
                <a:gd name="T10" fmla="*/ 111 w 231"/>
                <a:gd name="T11" fmla="*/ 168 h 232"/>
                <a:gd name="T12" fmla="*/ 99 w 231"/>
                <a:gd name="T13" fmla="*/ 180 h 232"/>
                <a:gd name="T14" fmla="*/ 33 w 231"/>
                <a:gd name="T15" fmla="*/ 116 h 232"/>
                <a:gd name="T16" fmla="*/ 99 w 231"/>
                <a:gd name="T17" fmla="*/ 50 h 232"/>
                <a:gd name="T18" fmla="*/ 111 w 231"/>
                <a:gd name="T19" fmla="*/ 64 h 232"/>
                <a:gd name="T20" fmla="*/ 59 w 231"/>
                <a:gd name="T21" fmla="*/ 116 h 232"/>
                <a:gd name="T22" fmla="*/ 111 w 231"/>
                <a:gd name="T23" fmla="*/ 168 h 232"/>
                <a:gd name="T24" fmla="*/ 132 w 231"/>
                <a:gd name="T25" fmla="*/ 180 h 232"/>
                <a:gd name="T26" fmla="*/ 120 w 231"/>
                <a:gd name="T27" fmla="*/ 168 h 232"/>
                <a:gd name="T28" fmla="*/ 172 w 231"/>
                <a:gd name="T29" fmla="*/ 116 h 232"/>
                <a:gd name="T30" fmla="*/ 120 w 231"/>
                <a:gd name="T31" fmla="*/ 64 h 232"/>
                <a:gd name="T32" fmla="*/ 132 w 231"/>
                <a:gd name="T33" fmla="*/ 50 h 232"/>
                <a:gd name="T34" fmla="*/ 198 w 231"/>
                <a:gd name="T35" fmla="*/ 116 h 232"/>
                <a:gd name="T36" fmla="*/ 132 w 231"/>
                <a:gd name="T37" fmla="*/ 1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lnTo>
                    <a:pt x="0" y="232"/>
                  </a:lnTo>
                  <a:lnTo>
                    <a:pt x="231" y="232"/>
                  </a:lnTo>
                  <a:lnTo>
                    <a:pt x="231" y="0"/>
                  </a:lnTo>
                  <a:lnTo>
                    <a:pt x="0" y="0"/>
                  </a:lnTo>
                  <a:close/>
                  <a:moveTo>
                    <a:pt x="111" y="168"/>
                  </a:moveTo>
                  <a:lnTo>
                    <a:pt x="99" y="180"/>
                  </a:lnTo>
                  <a:lnTo>
                    <a:pt x="33" y="116"/>
                  </a:lnTo>
                  <a:lnTo>
                    <a:pt x="99" y="50"/>
                  </a:lnTo>
                  <a:lnTo>
                    <a:pt x="111" y="64"/>
                  </a:lnTo>
                  <a:lnTo>
                    <a:pt x="59" y="116"/>
                  </a:lnTo>
                  <a:lnTo>
                    <a:pt x="111" y="168"/>
                  </a:lnTo>
                  <a:close/>
                  <a:moveTo>
                    <a:pt x="132" y="180"/>
                  </a:moveTo>
                  <a:lnTo>
                    <a:pt x="120" y="168"/>
                  </a:lnTo>
                  <a:lnTo>
                    <a:pt x="172" y="116"/>
                  </a:lnTo>
                  <a:lnTo>
                    <a:pt x="120" y="64"/>
                  </a:lnTo>
                  <a:lnTo>
                    <a:pt x="132" y="50"/>
                  </a:lnTo>
                  <a:lnTo>
                    <a:pt x="198" y="116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1B447D"/>
                </a:solidFill>
                <a:latin typeface="Century Gothic"/>
                <a:ea typeface="ＭＳ Ｐゴシック" pitchFamily="34" charset="-128"/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023AD052-9431-4033-B476-EFA67CC524D7}"/>
                </a:ext>
              </a:extLst>
            </p:cNvPr>
            <p:cNvSpPr txBox="1"/>
            <p:nvPr/>
          </p:nvSpPr>
          <p:spPr>
            <a:xfrm>
              <a:off x="7243848" y="4850915"/>
              <a:ext cx="91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Math 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and Stats</a:t>
              </a:r>
            </a:p>
          </p:txBody>
        </p: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90E4A2EE-7342-4BBD-8755-56558D30420E}"/>
              </a:ext>
            </a:extLst>
          </p:cNvPr>
          <p:cNvGrpSpPr/>
          <p:nvPr/>
        </p:nvGrpSpPr>
        <p:grpSpPr>
          <a:xfrm>
            <a:off x="8686802" y="3367574"/>
            <a:ext cx="914399" cy="561803"/>
            <a:chOff x="7243848" y="3814069"/>
            <a:chExt cx="914399" cy="561802"/>
          </a:xfrm>
        </p:grpSpPr>
        <p:sp>
          <p:nvSpPr>
            <p:cNvPr id="451" name="Freeform 19">
              <a:extLst>
                <a:ext uri="{FF2B5EF4-FFF2-40B4-BE49-F238E27FC236}">
                  <a16:creationId xmlns:a16="http://schemas.microsoft.com/office/drawing/2014/main" id="{FF32D475-CEC6-4D30-B2BE-E7C976C25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7207" y="3814069"/>
              <a:ext cx="187682" cy="188494"/>
            </a:xfrm>
            <a:custGeom>
              <a:avLst/>
              <a:gdLst>
                <a:gd name="T0" fmla="*/ 0 w 231"/>
                <a:gd name="T1" fmla="*/ 0 h 232"/>
                <a:gd name="T2" fmla="*/ 0 w 231"/>
                <a:gd name="T3" fmla="*/ 232 h 232"/>
                <a:gd name="T4" fmla="*/ 231 w 231"/>
                <a:gd name="T5" fmla="*/ 232 h 232"/>
                <a:gd name="T6" fmla="*/ 231 w 231"/>
                <a:gd name="T7" fmla="*/ 0 h 232"/>
                <a:gd name="T8" fmla="*/ 0 w 231"/>
                <a:gd name="T9" fmla="*/ 0 h 232"/>
                <a:gd name="T10" fmla="*/ 111 w 231"/>
                <a:gd name="T11" fmla="*/ 168 h 232"/>
                <a:gd name="T12" fmla="*/ 99 w 231"/>
                <a:gd name="T13" fmla="*/ 180 h 232"/>
                <a:gd name="T14" fmla="*/ 33 w 231"/>
                <a:gd name="T15" fmla="*/ 116 h 232"/>
                <a:gd name="T16" fmla="*/ 99 w 231"/>
                <a:gd name="T17" fmla="*/ 50 h 232"/>
                <a:gd name="T18" fmla="*/ 111 w 231"/>
                <a:gd name="T19" fmla="*/ 64 h 232"/>
                <a:gd name="T20" fmla="*/ 59 w 231"/>
                <a:gd name="T21" fmla="*/ 116 h 232"/>
                <a:gd name="T22" fmla="*/ 111 w 231"/>
                <a:gd name="T23" fmla="*/ 168 h 232"/>
                <a:gd name="T24" fmla="*/ 132 w 231"/>
                <a:gd name="T25" fmla="*/ 180 h 232"/>
                <a:gd name="T26" fmla="*/ 120 w 231"/>
                <a:gd name="T27" fmla="*/ 168 h 232"/>
                <a:gd name="T28" fmla="*/ 172 w 231"/>
                <a:gd name="T29" fmla="*/ 116 h 232"/>
                <a:gd name="T30" fmla="*/ 120 w 231"/>
                <a:gd name="T31" fmla="*/ 64 h 232"/>
                <a:gd name="T32" fmla="*/ 132 w 231"/>
                <a:gd name="T33" fmla="*/ 50 h 232"/>
                <a:gd name="T34" fmla="*/ 198 w 231"/>
                <a:gd name="T35" fmla="*/ 116 h 232"/>
                <a:gd name="T36" fmla="*/ 132 w 231"/>
                <a:gd name="T37" fmla="*/ 1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lnTo>
                    <a:pt x="0" y="232"/>
                  </a:lnTo>
                  <a:lnTo>
                    <a:pt x="231" y="232"/>
                  </a:lnTo>
                  <a:lnTo>
                    <a:pt x="231" y="0"/>
                  </a:lnTo>
                  <a:lnTo>
                    <a:pt x="0" y="0"/>
                  </a:lnTo>
                  <a:close/>
                  <a:moveTo>
                    <a:pt x="111" y="168"/>
                  </a:moveTo>
                  <a:lnTo>
                    <a:pt x="99" y="180"/>
                  </a:lnTo>
                  <a:lnTo>
                    <a:pt x="33" y="116"/>
                  </a:lnTo>
                  <a:lnTo>
                    <a:pt x="99" y="50"/>
                  </a:lnTo>
                  <a:lnTo>
                    <a:pt x="111" y="64"/>
                  </a:lnTo>
                  <a:lnTo>
                    <a:pt x="59" y="116"/>
                  </a:lnTo>
                  <a:lnTo>
                    <a:pt x="111" y="168"/>
                  </a:lnTo>
                  <a:close/>
                  <a:moveTo>
                    <a:pt x="132" y="180"/>
                  </a:moveTo>
                  <a:lnTo>
                    <a:pt x="120" y="168"/>
                  </a:lnTo>
                  <a:lnTo>
                    <a:pt x="172" y="116"/>
                  </a:lnTo>
                  <a:lnTo>
                    <a:pt x="120" y="64"/>
                  </a:lnTo>
                  <a:lnTo>
                    <a:pt x="132" y="50"/>
                  </a:lnTo>
                  <a:lnTo>
                    <a:pt x="198" y="116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1B447D"/>
                </a:solidFill>
                <a:latin typeface="Century Gothic"/>
                <a:ea typeface="ＭＳ Ｐゴシック" pitchFamily="34" charset="-128"/>
              </a:endParaRP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982B4865-57D6-4DE4-A3F7-0E33E62DE245}"/>
                </a:ext>
              </a:extLst>
            </p:cNvPr>
            <p:cNvSpPr txBox="1"/>
            <p:nvPr/>
          </p:nvSpPr>
          <p:spPr>
            <a:xfrm>
              <a:off x="7243848" y="4006540"/>
              <a:ext cx="91439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Data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Mining</a:t>
              </a:r>
            </a:p>
          </p:txBody>
        </p: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AA0B115E-F60D-4B49-AA80-E13C74FEC9F4}"/>
              </a:ext>
            </a:extLst>
          </p:cNvPr>
          <p:cNvGrpSpPr/>
          <p:nvPr/>
        </p:nvGrpSpPr>
        <p:grpSpPr>
          <a:xfrm>
            <a:off x="8686800" y="2510513"/>
            <a:ext cx="914400" cy="558212"/>
            <a:chOff x="7243848" y="2962457"/>
            <a:chExt cx="914400" cy="558211"/>
          </a:xfrm>
        </p:grpSpPr>
        <p:sp>
          <p:nvSpPr>
            <p:cNvPr id="454" name="Freeform 19">
              <a:extLst>
                <a:ext uri="{FF2B5EF4-FFF2-40B4-BE49-F238E27FC236}">
                  <a16:creationId xmlns:a16="http://schemas.microsoft.com/office/drawing/2014/main" id="{F54FC524-9B5D-4FA0-A9AF-46048C67B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7207" y="2962457"/>
              <a:ext cx="187682" cy="188494"/>
            </a:xfrm>
            <a:custGeom>
              <a:avLst/>
              <a:gdLst>
                <a:gd name="T0" fmla="*/ 0 w 231"/>
                <a:gd name="T1" fmla="*/ 0 h 232"/>
                <a:gd name="T2" fmla="*/ 0 w 231"/>
                <a:gd name="T3" fmla="*/ 232 h 232"/>
                <a:gd name="T4" fmla="*/ 231 w 231"/>
                <a:gd name="T5" fmla="*/ 232 h 232"/>
                <a:gd name="T6" fmla="*/ 231 w 231"/>
                <a:gd name="T7" fmla="*/ 0 h 232"/>
                <a:gd name="T8" fmla="*/ 0 w 231"/>
                <a:gd name="T9" fmla="*/ 0 h 232"/>
                <a:gd name="T10" fmla="*/ 111 w 231"/>
                <a:gd name="T11" fmla="*/ 168 h 232"/>
                <a:gd name="T12" fmla="*/ 99 w 231"/>
                <a:gd name="T13" fmla="*/ 180 h 232"/>
                <a:gd name="T14" fmla="*/ 33 w 231"/>
                <a:gd name="T15" fmla="*/ 116 h 232"/>
                <a:gd name="T16" fmla="*/ 99 w 231"/>
                <a:gd name="T17" fmla="*/ 50 h 232"/>
                <a:gd name="T18" fmla="*/ 111 w 231"/>
                <a:gd name="T19" fmla="*/ 64 h 232"/>
                <a:gd name="T20" fmla="*/ 59 w 231"/>
                <a:gd name="T21" fmla="*/ 116 h 232"/>
                <a:gd name="T22" fmla="*/ 111 w 231"/>
                <a:gd name="T23" fmla="*/ 168 h 232"/>
                <a:gd name="T24" fmla="*/ 132 w 231"/>
                <a:gd name="T25" fmla="*/ 180 h 232"/>
                <a:gd name="T26" fmla="*/ 120 w 231"/>
                <a:gd name="T27" fmla="*/ 168 h 232"/>
                <a:gd name="T28" fmla="*/ 172 w 231"/>
                <a:gd name="T29" fmla="*/ 116 h 232"/>
                <a:gd name="T30" fmla="*/ 120 w 231"/>
                <a:gd name="T31" fmla="*/ 64 h 232"/>
                <a:gd name="T32" fmla="*/ 132 w 231"/>
                <a:gd name="T33" fmla="*/ 50 h 232"/>
                <a:gd name="T34" fmla="*/ 198 w 231"/>
                <a:gd name="T35" fmla="*/ 116 h 232"/>
                <a:gd name="T36" fmla="*/ 132 w 231"/>
                <a:gd name="T37" fmla="*/ 1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lnTo>
                    <a:pt x="0" y="232"/>
                  </a:lnTo>
                  <a:lnTo>
                    <a:pt x="231" y="232"/>
                  </a:lnTo>
                  <a:lnTo>
                    <a:pt x="231" y="0"/>
                  </a:lnTo>
                  <a:lnTo>
                    <a:pt x="0" y="0"/>
                  </a:lnTo>
                  <a:close/>
                  <a:moveTo>
                    <a:pt x="111" y="168"/>
                  </a:moveTo>
                  <a:lnTo>
                    <a:pt x="99" y="180"/>
                  </a:lnTo>
                  <a:lnTo>
                    <a:pt x="33" y="116"/>
                  </a:lnTo>
                  <a:lnTo>
                    <a:pt x="99" y="50"/>
                  </a:lnTo>
                  <a:lnTo>
                    <a:pt x="111" y="64"/>
                  </a:lnTo>
                  <a:lnTo>
                    <a:pt x="59" y="116"/>
                  </a:lnTo>
                  <a:lnTo>
                    <a:pt x="111" y="168"/>
                  </a:lnTo>
                  <a:close/>
                  <a:moveTo>
                    <a:pt x="132" y="180"/>
                  </a:moveTo>
                  <a:lnTo>
                    <a:pt x="120" y="168"/>
                  </a:lnTo>
                  <a:lnTo>
                    <a:pt x="172" y="116"/>
                  </a:lnTo>
                  <a:lnTo>
                    <a:pt x="120" y="64"/>
                  </a:lnTo>
                  <a:lnTo>
                    <a:pt x="132" y="50"/>
                  </a:lnTo>
                  <a:lnTo>
                    <a:pt x="198" y="116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1B447D"/>
                </a:solidFill>
                <a:latin typeface="Century Gothic"/>
                <a:ea typeface="ＭＳ Ｐゴシック" pitchFamily="34" charset="-128"/>
              </a:endParaRPr>
            </a:p>
          </p:txBody>
        </p:sp>
        <p:sp>
          <p:nvSpPr>
            <p:cNvPr id="455" name="TextBox 454">
              <a:extLst>
                <a:ext uri="{FF2B5EF4-FFF2-40B4-BE49-F238E27FC236}">
                  <a16:creationId xmlns:a16="http://schemas.microsoft.com/office/drawing/2014/main" id="{5B260892-192D-4399-A7D7-2E09AC5587D8}"/>
                </a:ext>
              </a:extLst>
            </p:cNvPr>
            <p:cNvSpPr txBox="1"/>
            <p:nvPr/>
          </p:nvSpPr>
          <p:spPr>
            <a:xfrm>
              <a:off x="7243848" y="315133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Business</a:t>
              </a:r>
              <a:b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Intelligence</a:t>
              </a: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AE4DC258-A493-4CA6-AEA7-6EAF1E53CAB7}"/>
              </a:ext>
            </a:extLst>
          </p:cNvPr>
          <p:cNvGrpSpPr/>
          <p:nvPr/>
        </p:nvGrpSpPr>
        <p:grpSpPr>
          <a:xfrm>
            <a:off x="8705423" y="1788434"/>
            <a:ext cx="877163" cy="423235"/>
            <a:chOff x="7262467" y="2238934"/>
            <a:chExt cx="877163" cy="423233"/>
          </a:xfrm>
        </p:grpSpPr>
        <p:sp>
          <p:nvSpPr>
            <p:cNvPr id="457" name="Freeform 19">
              <a:extLst>
                <a:ext uri="{FF2B5EF4-FFF2-40B4-BE49-F238E27FC236}">
                  <a16:creationId xmlns:a16="http://schemas.microsoft.com/office/drawing/2014/main" id="{E8EB6B67-FBBA-4B96-8831-3622EE4DF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7207" y="2238934"/>
              <a:ext cx="187682" cy="188494"/>
            </a:xfrm>
            <a:custGeom>
              <a:avLst/>
              <a:gdLst>
                <a:gd name="T0" fmla="*/ 0 w 231"/>
                <a:gd name="T1" fmla="*/ 0 h 232"/>
                <a:gd name="T2" fmla="*/ 0 w 231"/>
                <a:gd name="T3" fmla="*/ 232 h 232"/>
                <a:gd name="T4" fmla="*/ 231 w 231"/>
                <a:gd name="T5" fmla="*/ 232 h 232"/>
                <a:gd name="T6" fmla="*/ 231 w 231"/>
                <a:gd name="T7" fmla="*/ 0 h 232"/>
                <a:gd name="T8" fmla="*/ 0 w 231"/>
                <a:gd name="T9" fmla="*/ 0 h 232"/>
                <a:gd name="T10" fmla="*/ 111 w 231"/>
                <a:gd name="T11" fmla="*/ 168 h 232"/>
                <a:gd name="T12" fmla="*/ 99 w 231"/>
                <a:gd name="T13" fmla="*/ 180 h 232"/>
                <a:gd name="T14" fmla="*/ 33 w 231"/>
                <a:gd name="T15" fmla="*/ 116 h 232"/>
                <a:gd name="T16" fmla="*/ 99 w 231"/>
                <a:gd name="T17" fmla="*/ 50 h 232"/>
                <a:gd name="T18" fmla="*/ 111 w 231"/>
                <a:gd name="T19" fmla="*/ 64 h 232"/>
                <a:gd name="T20" fmla="*/ 59 w 231"/>
                <a:gd name="T21" fmla="*/ 116 h 232"/>
                <a:gd name="T22" fmla="*/ 111 w 231"/>
                <a:gd name="T23" fmla="*/ 168 h 232"/>
                <a:gd name="T24" fmla="*/ 132 w 231"/>
                <a:gd name="T25" fmla="*/ 180 h 232"/>
                <a:gd name="T26" fmla="*/ 120 w 231"/>
                <a:gd name="T27" fmla="*/ 168 h 232"/>
                <a:gd name="T28" fmla="*/ 172 w 231"/>
                <a:gd name="T29" fmla="*/ 116 h 232"/>
                <a:gd name="T30" fmla="*/ 120 w 231"/>
                <a:gd name="T31" fmla="*/ 64 h 232"/>
                <a:gd name="T32" fmla="*/ 132 w 231"/>
                <a:gd name="T33" fmla="*/ 50 h 232"/>
                <a:gd name="T34" fmla="*/ 198 w 231"/>
                <a:gd name="T35" fmla="*/ 116 h 232"/>
                <a:gd name="T36" fmla="*/ 132 w 231"/>
                <a:gd name="T37" fmla="*/ 1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lnTo>
                    <a:pt x="0" y="232"/>
                  </a:lnTo>
                  <a:lnTo>
                    <a:pt x="231" y="232"/>
                  </a:lnTo>
                  <a:lnTo>
                    <a:pt x="231" y="0"/>
                  </a:lnTo>
                  <a:lnTo>
                    <a:pt x="0" y="0"/>
                  </a:lnTo>
                  <a:close/>
                  <a:moveTo>
                    <a:pt x="111" y="168"/>
                  </a:moveTo>
                  <a:lnTo>
                    <a:pt x="99" y="180"/>
                  </a:lnTo>
                  <a:lnTo>
                    <a:pt x="33" y="116"/>
                  </a:lnTo>
                  <a:lnTo>
                    <a:pt x="99" y="50"/>
                  </a:lnTo>
                  <a:lnTo>
                    <a:pt x="111" y="64"/>
                  </a:lnTo>
                  <a:lnTo>
                    <a:pt x="59" y="116"/>
                  </a:lnTo>
                  <a:lnTo>
                    <a:pt x="111" y="168"/>
                  </a:lnTo>
                  <a:close/>
                  <a:moveTo>
                    <a:pt x="132" y="180"/>
                  </a:moveTo>
                  <a:lnTo>
                    <a:pt x="120" y="168"/>
                  </a:lnTo>
                  <a:lnTo>
                    <a:pt x="172" y="116"/>
                  </a:lnTo>
                  <a:lnTo>
                    <a:pt x="120" y="64"/>
                  </a:lnTo>
                  <a:lnTo>
                    <a:pt x="132" y="50"/>
                  </a:lnTo>
                  <a:lnTo>
                    <a:pt x="198" y="116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1B447D"/>
                </a:solidFill>
                <a:latin typeface="Century Gothic"/>
                <a:ea typeface="ＭＳ Ｐゴシック" pitchFamily="34" charset="-128"/>
              </a:endParaRPr>
            </a:p>
          </p:txBody>
        </p: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9AD76F54-2B4D-47AB-A82D-3F495A83D7AC}"/>
                </a:ext>
              </a:extLst>
            </p:cNvPr>
            <p:cNvSpPr txBox="1"/>
            <p:nvPr/>
          </p:nvSpPr>
          <p:spPr>
            <a:xfrm>
              <a:off x="7262467" y="2431336"/>
              <a:ext cx="877163" cy="230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Applications</a:t>
              </a:r>
            </a:p>
          </p:txBody>
        </p: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ED5D33C1-4970-4F32-B4F6-19968AE94C30}"/>
              </a:ext>
            </a:extLst>
          </p:cNvPr>
          <p:cNvGrpSpPr/>
          <p:nvPr/>
        </p:nvGrpSpPr>
        <p:grpSpPr>
          <a:xfrm>
            <a:off x="8686800" y="5088537"/>
            <a:ext cx="914400" cy="420670"/>
            <a:chOff x="7243848" y="5508700"/>
            <a:chExt cx="914400" cy="420669"/>
          </a:xfrm>
        </p:grpSpPr>
        <p:sp>
          <p:nvSpPr>
            <p:cNvPr id="460" name="Freeform 19">
              <a:extLst>
                <a:ext uri="{FF2B5EF4-FFF2-40B4-BE49-F238E27FC236}">
                  <a16:creationId xmlns:a16="http://schemas.microsoft.com/office/drawing/2014/main" id="{539B6B32-A22F-4A12-A84E-9512A5A66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7207" y="5508700"/>
              <a:ext cx="187682" cy="188494"/>
            </a:xfrm>
            <a:custGeom>
              <a:avLst/>
              <a:gdLst>
                <a:gd name="T0" fmla="*/ 0 w 231"/>
                <a:gd name="T1" fmla="*/ 0 h 232"/>
                <a:gd name="T2" fmla="*/ 0 w 231"/>
                <a:gd name="T3" fmla="*/ 232 h 232"/>
                <a:gd name="T4" fmla="*/ 231 w 231"/>
                <a:gd name="T5" fmla="*/ 232 h 232"/>
                <a:gd name="T6" fmla="*/ 231 w 231"/>
                <a:gd name="T7" fmla="*/ 0 h 232"/>
                <a:gd name="T8" fmla="*/ 0 w 231"/>
                <a:gd name="T9" fmla="*/ 0 h 232"/>
                <a:gd name="T10" fmla="*/ 111 w 231"/>
                <a:gd name="T11" fmla="*/ 168 h 232"/>
                <a:gd name="T12" fmla="*/ 99 w 231"/>
                <a:gd name="T13" fmla="*/ 180 h 232"/>
                <a:gd name="T14" fmla="*/ 33 w 231"/>
                <a:gd name="T15" fmla="*/ 116 h 232"/>
                <a:gd name="T16" fmla="*/ 99 w 231"/>
                <a:gd name="T17" fmla="*/ 50 h 232"/>
                <a:gd name="T18" fmla="*/ 111 w 231"/>
                <a:gd name="T19" fmla="*/ 64 h 232"/>
                <a:gd name="T20" fmla="*/ 59 w 231"/>
                <a:gd name="T21" fmla="*/ 116 h 232"/>
                <a:gd name="T22" fmla="*/ 111 w 231"/>
                <a:gd name="T23" fmla="*/ 168 h 232"/>
                <a:gd name="T24" fmla="*/ 132 w 231"/>
                <a:gd name="T25" fmla="*/ 180 h 232"/>
                <a:gd name="T26" fmla="*/ 120 w 231"/>
                <a:gd name="T27" fmla="*/ 168 h 232"/>
                <a:gd name="T28" fmla="*/ 172 w 231"/>
                <a:gd name="T29" fmla="*/ 116 h 232"/>
                <a:gd name="T30" fmla="*/ 120 w 231"/>
                <a:gd name="T31" fmla="*/ 64 h 232"/>
                <a:gd name="T32" fmla="*/ 132 w 231"/>
                <a:gd name="T33" fmla="*/ 50 h 232"/>
                <a:gd name="T34" fmla="*/ 198 w 231"/>
                <a:gd name="T35" fmla="*/ 116 h 232"/>
                <a:gd name="T36" fmla="*/ 132 w 231"/>
                <a:gd name="T37" fmla="*/ 1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lnTo>
                    <a:pt x="0" y="232"/>
                  </a:lnTo>
                  <a:lnTo>
                    <a:pt x="231" y="232"/>
                  </a:lnTo>
                  <a:lnTo>
                    <a:pt x="231" y="0"/>
                  </a:lnTo>
                  <a:lnTo>
                    <a:pt x="0" y="0"/>
                  </a:lnTo>
                  <a:close/>
                  <a:moveTo>
                    <a:pt x="111" y="168"/>
                  </a:moveTo>
                  <a:lnTo>
                    <a:pt x="99" y="180"/>
                  </a:lnTo>
                  <a:lnTo>
                    <a:pt x="33" y="116"/>
                  </a:lnTo>
                  <a:lnTo>
                    <a:pt x="99" y="50"/>
                  </a:lnTo>
                  <a:lnTo>
                    <a:pt x="111" y="64"/>
                  </a:lnTo>
                  <a:lnTo>
                    <a:pt x="59" y="116"/>
                  </a:lnTo>
                  <a:lnTo>
                    <a:pt x="111" y="168"/>
                  </a:lnTo>
                  <a:close/>
                  <a:moveTo>
                    <a:pt x="132" y="180"/>
                  </a:moveTo>
                  <a:lnTo>
                    <a:pt x="120" y="168"/>
                  </a:lnTo>
                  <a:lnTo>
                    <a:pt x="172" y="116"/>
                  </a:lnTo>
                  <a:lnTo>
                    <a:pt x="120" y="64"/>
                  </a:lnTo>
                  <a:lnTo>
                    <a:pt x="132" y="50"/>
                  </a:lnTo>
                  <a:lnTo>
                    <a:pt x="198" y="116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1B447D"/>
                </a:solidFill>
                <a:latin typeface="Century Gothic"/>
                <a:ea typeface="ＭＳ Ｐゴシック" pitchFamily="34" charset="-128"/>
              </a:endParaRPr>
            </a:p>
          </p:txBody>
        </p:sp>
        <p:sp>
          <p:nvSpPr>
            <p:cNvPr id="461" name="TextBox 460">
              <a:extLst>
                <a:ext uri="{FF2B5EF4-FFF2-40B4-BE49-F238E27FC236}">
                  <a16:creationId xmlns:a16="http://schemas.microsoft.com/office/drawing/2014/main" id="{3F77477C-CD3D-46CD-966A-C5472CEFCD90}"/>
                </a:ext>
              </a:extLst>
            </p:cNvPr>
            <p:cNvSpPr txBox="1"/>
            <p:nvPr/>
          </p:nvSpPr>
          <p:spPr>
            <a:xfrm>
              <a:off x="7243848" y="5698538"/>
              <a:ext cx="914400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Languages</a:t>
              </a:r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C6E73742-5980-48AC-B930-1EE155871B1A}"/>
              </a:ext>
            </a:extLst>
          </p:cNvPr>
          <p:cNvGrpSpPr/>
          <p:nvPr/>
        </p:nvGrpSpPr>
        <p:grpSpPr>
          <a:xfrm>
            <a:off x="8686802" y="1066801"/>
            <a:ext cx="914399" cy="422778"/>
            <a:chOff x="7243848" y="1586194"/>
            <a:chExt cx="914399" cy="422779"/>
          </a:xfrm>
        </p:grpSpPr>
        <p:sp>
          <p:nvSpPr>
            <p:cNvPr id="463" name="Freeform 19">
              <a:extLst>
                <a:ext uri="{FF2B5EF4-FFF2-40B4-BE49-F238E27FC236}">
                  <a16:creationId xmlns:a16="http://schemas.microsoft.com/office/drawing/2014/main" id="{EE1B742D-8A15-4C87-83A9-F02F91D4F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7207" y="1586194"/>
              <a:ext cx="187682" cy="188494"/>
            </a:xfrm>
            <a:custGeom>
              <a:avLst/>
              <a:gdLst>
                <a:gd name="T0" fmla="*/ 0 w 231"/>
                <a:gd name="T1" fmla="*/ 0 h 232"/>
                <a:gd name="T2" fmla="*/ 0 w 231"/>
                <a:gd name="T3" fmla="*/ 232 h 232"/>
                <a:gd name="T4" fmla="*/ 231 w 231"/>
                <a:gd name="T5" fmla="*/ 232 h 232"/>
                <a:gd name="T6" fmla="*/ 231 w 231"/>
                <a:gd name="T7" fmla="*/ 0 h 232"/>
                <a:gd name="T8" fmla="*/ 0 w 231"/>
                <a:gd name="T9" fmla="*/ 0 h 232"/>
                <a:gd name="T10" fmla="*/ 111 w 231"/>
                <a:gd name="T11" fmla="*/ 168 h 232"/>
                <a:gd name="T12" fmla="*/ 99 w 231"/>
                <a:gd name="T13" fmla="*/ 180 h 232"/>
                <a:gd name="T14" fmla="*/ 33 w 231"/>
                <a:gd name="T15" fmla="*/ 116 h 232"/>
                <a:gd name="T16" fmla="*/ 99 w 231"/>
                <a:gd name="T17" fmla="*/ 50 h 232"/>
                <a:gd name="T18" fmla="*/ 111 w 231"/>
                <a:gd name="T19" fmla="*/ 64 h 232"/>
                <a:gd name="T20" fmla="*/ 59 w 231"/>
                <a:gd name="T21" fmla="*/ 116 h 232"/>
                <a:gd name="T22" fmla="*/ 111 w 231"/>
                <a:gd name="T23" fmla="*/ 168 h 232"/>
                <a:gd name="T24" fmla="*/ 132 w 231"/>
                <a:gd name="T25" fmla="*/ 180 h 232"/>
                <a:gd name="T26" fmla="*/ 120 w 231"/>
                <a:gd name="T27" fmla="*/ 168 h 232"/>
                <a:gd name="T28" fmla="*/ 172 w 231"/>
                <a:gd name="T29" fmla="*/ 116 h 232"/>
                <a:gd name="T30" fmla="*/ 120 w 231"/>
                <a:gd name="T31" fmla="*/ 64 h 232"/>
                <a:gd name="T32" fmla="*/ 132 w 231"/>
                <a:gd name="T33" fmla="*/ 50 h 232"/>
                <a:gd name="T34" fmla="*/ 198 w 231"/>
                <a:gd name="T35" fmla="*/ 116 h 232"/>
                <a:gd name="T36" fmla="*/ 132 w 231"/>
                <a:gd name="T37" fmla="*/ 1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lnTo>
                    <a:pt x="0" y="232"/>
                  </a:lnTo>
                  <a:lnTo>
                    <a:pt x="231" y="232"/>
                  </a:lnTo>
                  <a:lnTo>
                    <a:pt x="231" y="0"/>
                  </a:lnTo>
                  <a:lnTo>
                    <a:pt x="0" y="0"/>
                  </a:lnTo>
                  <a:close/>
                  <a:moveTo>
                    <a:pt x="111" y="168"/>
                  </a:moveTo>
                  <a:lnTo>
                    <a:pt x="99" y="180"/>
                  </a:lnTo>
                  <a:lnTo>
                    <a:pt x="33" y="116"/>
                  </a:lnTo>
                  <a:lnTo>
                    <a:pt x="99" y="50"/>
                  </a:lnTo>
                  <a:lnTo>
                    <a:pt x="111" y="64"/>
                  </a:lnTo>
                  <a:lnTo>
                    <a:pt x="59" y="116"/>
                  </a:lnTo>
                  <a:lnTo>
                    <a:pt x="111" y="168"/>
                  </a:lnTo>
                  <a:close/>
                  <a:moveTo>
                    <a:pt x="132" y="180"/>
                  </a:moveTo>
                  <a:lnTo>
                    <a:pt x="120" y="168"/>
                  </a:lnTo>
                  <a:lnTo>
                    <a:pt x="172" y="116"/>
                  </a:lnTo>
                  <a:lnTo>
                    <a:pt x="120" y="64"/>
                  </a:lnTo>
                  <a:lnTo>
                    <a:pt x="132" y="50"/>
                  </a:lnTo>
                  <a:lnTo>
                    <a:pt x="198" y="116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0" hangingPunct="0">
                <a:defRPr/>
              </a:pPr>
              <a:endParaRPr lang="en-US" sz="2200" kern="0" dirty="0">
                <a:solidFill>
                  <a:srgbClr val="1B447D"/>
                </a:solidFill>
                <a:latin typeface="Century Gothic"/>
                <a:ea typeface="ＭＳ Ｐゴシック" pitchFamily="34" charset="-128"/>
              </a:endParaRPr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E3646D93-D193-4FE0-86EE-138791D12C29}"/>
                </a:ext>
              </a:extLst>
            </p:cNvPr>
            <p:cNvSpPr txBox="1"/>
            <p:nvPr/>
          </p:nvSpPr>
          <p:spPr>
            <a:xfrm>
              <a:off x="7243848" y="1778141"/>
              <a:ext cx="9143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Marketing</a:t>
              </a:r>
            </a:p>
          </p:txBody>
        </p:sp>
      </p:grp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93EA2714-CE5E-4DD4-99A4-414DAB2D471D}"/>
              </a:ext>
            </a:extLst>
          </p:cNvPr>
          <p:cNvCxnSpPr/>
          <p:nvPr/>
        </p:nvCxnSpPr>
        <p:spPr>
          <a:xfrm>
            <a:off x="8801099" y="6315789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466" name="TextBox 465">
            <a:extLst>
              <a:ext uri="{FF2B5EF4-FFF2-40B4-BE49-F238E27FC236}">
                <a16:creationId xmlns:a16="http://schemas.microsoft.com/office/drawing/2014/main" id="{F1FDA124-FA2A-4C18-8493-450EEA7FE6E0}"/>
              </a:ext>
            </a:extLst>
          </p:cNvPr>
          <p:cNvSpPr txBox="1"/>
          <p:nvPr/>
        </p:nvSpPr>
        <p:spPr>
          <a:xfrm>
            <a:off x="9601201" y="6248401"/>
            <a:ext cx="9144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700" cap="all" dirty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Users</a:t>
            </a:r>
          </a:p>
        </p:txBody>
      </p: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28FD25B2-5479-40B7-8D2F-77F273FC21DF}"/>
              </a:ext>
            </a:extLst>
          </p:cNvPr>
          <p:cNvCxnSpPr/>
          <p:nvPr/>
        </p:nvCxnSpPr>
        <p:spPr>
          <a:xfrm>
            <a:off x="9708203" y="61722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cxnSp>
      <p:sp>
        <p:nvSpPr>
          <p:cNvPr id="468" name="TextBox 467">
            <a:extLst>
              <a:ext uri="{FF2B5EF4-FFF2-40B4-BE49-F238E27FC236}">
                <a16:creationId xmlns:a16="http://schemas.microsoft.com/office/drawing/2014/main" id="{9379BB2E-EFD6-4EC1-BB3C-85DA6B3CE975}"/>
              </a:ext>
            </a:extLst>
          </p:cNvPr>
          <p:cNvSpPr txBox="1"/>
          <p:nvPr/>
        </p:nvSpPr>
        <p:spPr>
          <a:xfrm>
            <a:off x="8686801" y="6370638"/>
            <a:ext cx="91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700" cap="all" dirty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Analytic tools &amp; apps</a:t>
            </a:r>
          </a:p>
        </p:txBody>
      </p:sp>
      <p:sp>
        <p:nvSpPr>
          <p:cNvPr id="469" name="Freeform 19">
            <a:extLst>
              <a:ext uri="{FF2B5EF4-FFF2-40B4-BE49-F238E27FC236}">
                <a16:creationId xmlns:a16="http://schemas.microsoft.com/office/drawing/2014/main" id="{DF7611AB-E085-4C5F-A699-349997D704BB}"/>
              </a:ext>
            </a:extLst>
          </p:cNvPr>
          <p:cNvSpPr>
            <a:spLocks noEditPoints="1"/>
          </p:cNvSpPr>
          <p:nvPr/>
        </p:nvSpPr>
        <p:spPr bwMode="auto">
          <a:xfrm>
            <a:off x="9050159" y="5791201"/>
            <a:ext cx="187683" cy="188495"/>
          </a:xfrm>
          <a:custGeom>
            <a:avLst/>
            <a:gdLst>
              <a:gd name="T0" fmla="*/ 0 w 231"/>
              <a:gd name="T1" fmla="*/ 0 h 232"/>
              <a:gd name="T2" fmla="*/ 0 w 231"/>
              <a:gd name="T3" fmla="*/ 232 h 232"/>
              <a:gd name="T4" fmla="*/ 231 w 231"/>
              <a:gd name="T5" fmla="*/ 232 h 232"/>
              <a:gd name="T6" fmla="*/ 231 w 231"/>
              <a:gd name="T7" fmla="*/ 0 h 232"/>
              <a:gd name="T8" fmla="*/ 0 w 231"/>
              <a:gd name="T9" fmla="*/ 0 h 232"/>
              <a:gd name="T10" fmla="*/ 111 w 231"/>
              <a:gd name="T11" fmla="*/ 168 h 232"/>
              <a:gd name="T12" fmla="*/ 99 w 231"/>
              <a:gd name="T13" fmla="*/ 180 h 232"/>
              <a:gd name="T14" fmla="*/ 33 w 231"/>
              <a:gd name="T15" fmla="*/ 116 h 232"/>
              <a:gd name="T16" fmla="*/ 99 w 231"/>
              <a:gd name="T17" fmla="*/ 50 h 232"/>
              <a:gd name="T18" fmla="*/ 111 w 231"/>
              <a:gd name="T19" fmla="*/ 64 h 232"/>
              <a:gd name="T20" fmla="*/ 59 w 231"/>
              <a:gd name="T21" fmla="*/ 116 h 232"/>
              <a:gd name="T22" fmla="*/ 111 w 231"/>
              <a:gd name="T23" fmla="*/ 168 h 232"/>
              <a:gd name="T24" fmla="*/ 132 w 231"/>
              <a:gd name="T25" fmla="*/ 180 h 232"/>
              <a:gd name="T26" fmla="*/ 120 w 231"/>
              <a:gd name="T27" fmla="*/ 168 h 232"/>
              <a:gd name="T28" fmla="*/ 172 w 231"/>
              <a:gd name="T29" fmla="*/ 116 h 232"/>
              <a:gd name="T30" fmla="*/ 120 w 231"/>
              <a:gd name="T31" fmla="*/ 64 h 232"/>
              <a:gd name="T32" fmla="*/ 132 w 231"/>
              <a:gd name="T33" fmla="*/ 50 h 232"/>
              <a:gd name="T34" fmla="*/ 198 w 231"/>
              <a:gd name="T35" fmla="*/ 116 h 232"/>
              <a:gd name="T36" fmla="*/ 132 w 231"/>
              <a:gd name="T37" fmla="*/ 18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1" h="232">
                <a:moveTo>
                  <a:pt x="0" y="0"/>
                </a:moveTo>
                <a:lnTo>
                  <a:pt x="0" y="232"/>
                </a:lnTo>
                <a:lnTo>
                  <a:pt x="231" y="232"/>
                </a:lnTo>
                <a:lnTo>
                  <a:pt x="231" y="0"/>
                </a:lnTo>
                <a:lnTo>
                  <a:pt x="0" y="0"/>
                </a:lnTo>
                <a:close/>
                <a:moveTo>
                  <a:pt x="111" y="168"/>
                </a:moveTo>
                <a:lnTo>
                  <a:pt x="99" y="180"/>
                </a:lnTo>
                <a:lnTo>
                  <a:pt x="33" y="116"/>
                </a:lnTo>
                <a:lnTo>
                  <a:pt x="99" y="50"/>
                </a:lnTo>
                <a:lnTo>
                  <a:pt x="111" y="64"/>
                </a:lnTo>
                <a:lnTo>
                  <a:pt x="59" y="116"/>
                </a:lnTo>
                <a:lnTo>
                  <a:pt x="111" y="168"/>
                </a:lnTo>
                <a:close/>
                <a:moveTo>
                  <a:pt x="132" y="180"/>
                </a:moveTo>
                <a:lnTo>
                  <a:pt x="120" y="168"/>
                </a:lnTo>
                <a:lnTo>
                  <a:pt x="172" y="116"/>
                </a:lnTo>
                <a:lnTo>
                  <a:pt x="120" y="64"/>
                </a:lnTo>
                <a:lnTo>
                  <a:pt x="132" y="50"/>
                </a:lnTo>
                <a:lnTo>
                  <a:pt x="198" y="116"/>
                </a:lnTo>
                <a:lnTo>
                  <a:pt x="132" y="18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 eaLnBrk="0" hangingPunct="0">
              <a:defRPr/>
            </a:pPr>
            <a:endParaRPr lang="en-US" sz="2200" kern="0" dirty="0">
              <a:solidFill>
                <a:srgbClr val="1B447D"/>
              </a:solidFill>
              <a:latin typeface="Century Gothic"/>
              <a:ea typeface="ＭＳ Ｐゴシック" pitchFamily="34" charset="-128"/>
            </a:endParaRP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CF092746-7DF4-4CEB-A077-D7C18F979FA4}"/>
              </a:ext>
            </a:extLst>
          </p:cNvPr>
          <p:cNvSpPr txBox="1"/>
          <p:nvPr/>
        </p:nvSpPr>
        <p:spPr>
          <a:xfrm>
            <a:off x="8686800" y="5979695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>
              <a:defRPr/>
            </a:pPr>
            <a:r>
              <a:rPr lang="en-US" sz="900" b="1" kern="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Search </a:t>
            </a:r>
          </a:p>
        </p:txBody>
      </p: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723B7186-66C2-45EF-8795-2938C7C365C1}"/>
              </a:ext>
            </a:extLst>
          </p:cNvPr>
          <p:cNvGrpSpPr/>
          <p:nvPr/>
        </p:nvGrpSpPr>
        <p:grpSpPr>
          <a:xfrm>
            <a:off x="1676400" y="841152"/>
            <a:ext cx="939872" cy="5864448"/>
            <a:chOff x="152400" y="841152"/>
            <a:chExt cx="939872" cy="5864448"/>
          </a:xfrm>
        </p:grpSpPr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5B2B458F-4B5C-4FA0-A1E0-2B9EAA2E45B7}"/>
                </a:ext>
              </a:extLst>
            </p:cNvPr>
            <p:cNvSpPr/>
            <p:nvPr/>
          </p:nvSpPr>
          <p:spPr>
            <a:xfrm>
              <a:off x="158767" y="841152"/>
              <a:ext cx="914400" cy="5864448"/>
            </a:xfrm>
            <a:prstGeom prst="rect">
              <a:avLst/>
            </a:prstGeom>
            <a:solidFill>
              <a:srgbClr val="4D4D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 eaLnBrk="0" hangingPunct="0">
                <a:defRPr/>
              </a:pPr>
              <a:endPara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BB4F3D5A-B6F4-49C2-BCAF-4DB8E40BB676}"/>
                </a:ext>
              </a:extLst>
            </p:cNvPr>
            <p:cNvGrpSpPr/>
            <p:nvPr/>
          </p:nvGrpSpPr>
          <p:grpSpPr>
            <a:xfrm>
              <a:off x="165137" y="967454"/>
              <a:ext cx="914399" cy="561640"/>
              <a:chOff x="129421" y="1120529"/>
              <a:chExt cx="914399" cy="561640"/>
            </a:xfrm>
          </p:grpSpPr>
          <p:sp>
            <p:nvSpPr>
              <p:cNvPr id="497" name="TextBox 496">
                <a:extLst>
                  <a:ext uri="{FF2B5EF4-FFF2-40B4-BE49-F238E27FC236}">
                    <a16:creationId xmlns:a16="http://schemas.microsoft.com/office/drawing/2014/main" id="{78465895-279B-45C7-A303-DA85FB784AC3}"/>
                  </a:ext>
                </a:extLst>
              </p:cNvPr>
              <p:cNvSpPr txBox="1"/>
              <p:nvPr/>
            </p:nvSpPr>
            <p:spPr>
              <a:xfrm>
                <a:off x="129421" y="1451337"/>
                <a:ext cx="91439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cap="all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erp</a:t>
                </a:r>
              </a:p>
            </p:txBody>
          </p:sp>
          <p:pic>
            <p:nvPicPr>
              <p:cNvPr id="498" name="Picture 497">
                <a:extLst>
                  <a:ext uri="{FF2B5EF4-FFF2-40B4-BE49-F238E27FC236}">
                    <a16:creationId xmlns:a16="http://schemas.microsoft.com/office/drawing/2014/main" id="{A667D6D0-8D52-40E6-A3F2-D45616D09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694" y="1120529"/>
                <a:ext cx="326597" cy="391576"/>
              </a:xfrm>
              <a:prstGeom prst="rect">
                <a:avLst/>
              </a:prstGeom>
              <a:solidFill>
                <a:srgbClr val="4D4D4D"/>
              </a:solidFill>
            </p:spPr>
          </p:pic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CE63E8EA-EA28-4DF2-A09A-400E4856FCC7}"/>
                </a:ext>
              </a:extLst>
            </p:cNvPr>
            <p:cNvGrpSpPr/>
            <p:nvPr/>
          </p:nvGrpSpPr>
          <p:grpSpPr>
            <a:xfrm>
              <a:off x="165137" y="1578944"/>
              <a:ext cx="914399" cy="543359"/>
              <a:chOff x="129421" y="1878673"/>
              <a:chExt cx="914399" cy="543359"/>
            </a:xfrm>
          </p:grpSpPr>
          <p:pic>
            <p:nvPicPr>
              <p:cNvPr id="495" name="Picture 494">
                <a:extLst>
                  <a:ext uri="{FF2B5EF4-FFF2-40B4-BE49-F238E27FC236}">
                    <a16:creationId xmlns:a16="http://schemas.microsoft.com/office/drawing/2014/main" id="{9A3B12C0-6136-4890-A9FE-C98B73D1A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067" y="1878673"/>
                <a:ext cx="263659" cy="385452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496" name="TextBox 495">
                <a:extLst>
                  <a:ext uri="{FF2B5EF4-FFF2-40B4-BE49-F238E27FC236}">
                    <a16:creationId xmlns:a16="http://schemas.microsoft.com/office/drawing/2014/main" id="{89855540-D1B3-4439-B775-4FFDAD56A70D}"/>
                  </a:ext>
                </a:extLst>
              </p:cNvPr>
              <p:cNvSpPr txBox="1"/>
              <p:nvPr/>
            </p:nvSpPr>
            <p:spPr>
              <a:xfrm>
                <a:off x="129421" y="2191200"/>
                <a:ext cx="91439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cap="all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scm</a:t>
                </a:r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3D106BE4-2AB9-4E43-A5A5-596BA38963B8}"/>
                </a:ext>
              </a:extLst>
            </p:cNvPr>
            <p:cNvGrpSpPr/>
            <p:nvPr/>
          </p:nvGrpSpPr>
          <p:grpSpPr>
            <a:xfrm>
              <a:off x="165136" y="2172153"/>
              <a:ext cx="914400" cy="529252"/>
              <a:chOff x="129421" y="2542985"/>
              <a:chExt cx="914400" cy="529252"/>
            </a:xfrm>
          </p:grpSpPr>
          <p:pic>
            <p:nvPicPr>
              <p:cNvPr id="493" name="Picture 492">
                <a:extLst>
                  <a:ext uri="{FF2B5EF4-FFF2-40B4-BE49-F238E27FC236}">
                    <a16:creationId xmlns:a16="http://schemas.microsoft.com/office/drawing/2014/main" id="{80B6D31E-6AC9-4351-A8FF-46E0BAFAD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14" y="2542985"/>
                <a:ext cx="297679" cy="370824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0094FC27-A9EC-4F09-8109-6CA03D0FBC81}"/>
                  </a:ext>
                </a:extLst>
              </p:cNvPr>
              <p:cNvSpPr txBox="1"/>
              <p:nvPr/>
            </p:nvSpPr>
            <p:spPr>
              <a:xfrm>
                <a:off x="129421" y="2841405"/>
                <a:ext cx="9144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cap="all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crm</a:t>
                </a:r>
              </a:p>
            </p:txBody>
          </p:sp>
        </p:grp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05FA30F5-52BB-4807-ACD4-B836D979AF60}"/>
                </a:ext>
              </a:extLst>
            </p:cNvPr>
            <p:cNvGrpSpPr/>
            <p:nvPr/>
          </p:nvGrpSpPr>
          <p:grpSpPr>
            <a:xfrm>
              <a:off x="165136" y="2751256"/>
              <a:ext cx="914400" cy="500808"/>
              <a:chOff x="129421" y="3232623"/>
              <a:chExt cx="914400" cy="500808"/>
            </a:xfrm>
          </p:grpSpPr>
          <p:pic>
            <p:nvPicPr>
              <p:cNvPr id="491" name="Picture 490">
                <a:extLst>
                  <a:ext uri="{FF2B5EF4-FFF2-40B4-BE49-F238E27FC236}">
                    <a16:creationId xmlns:a16="http://schemas.microsoft.com/office/drawing/2014/main" id="{E57B73E1-F9D5-47B7-B782-6BEA27B93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804" y="3232623"/>
                <a:ext cx="306185" cy="303463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246EEE4C-ADE8-4970-83AB-92B1F4723173}"/>
                  </a:ext>
                </a:extLst>
              </p:cNvPr>
              <p:cNvSpPr txBox="1"/>
              <p:nvPr/>
            </p:nvSpPr>
            <p:spPr>
              <a:xfrm>
                <a:off x="129421" y="3502599"/>
                <a:ext cx="9144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Images</a:t>
                </a:r>
              </a:p>
            </p:txBody>
          </p:sp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81E9A0AD-A482-4AC0-B6E3-389EB45E16C5}"/>
                </a:ext>
              </a:extLst>
            </p:cNvPr>
            <p:cNvGrpSpPr/>
            <p:nvPr/>
          </p:nvGrpSpPr>
          <p:grpSpPr>
            <a:xfrm>
              <a:off x="176561" y="5445922"/>
              <a:ext cx="891551" cy="716977"/>
              <a:chOff x="126835" y="3811164"/>
              <a:chExt cx="891551" cy="716977"/>
            </a:xfrm>
          </p:grpSpPr>
          <p:pic>
            <p:nvPicPr>
              <p:cNvPr id="489" name="Picture 488">
                <a:extLst>
                  <a:ext uri="{FF2B5EF4-FFF2-40B4-BE49-F238E27FC236}">
                    <a16:creationId xmlns:a16="http://schemas.microsoft.com/office/drawing/2014/main" id="{6A33B576-43BA-47A4-8642-873A04B9A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74" y="3811164"/>
                <a:ext cx="408246" cy="459276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573424F2-4787-4993-A008-E8556B9F6AE8}"/>
                  </a:ext>
                </a:extLst>
              </p:cNvPr>
              <p:cNvSpPr txBox="1"/>
              <p:nvPr/>
            </p:nvSpPr>
            <p:spPr>
              <a:xfrm>
                <a:off x="126835" y="4158809"/>
                <a:ext cx="891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Audio 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and Video</a:t>
                </a:r>
              </a:p>
            </p:txBody>
          </p:sp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0C9781B-21C6-4E1F-832E-8C5EB4F1565B}"/>
                </a:ext>
              </a:extLst>
            </p:cNvPr>
            <p:cNvGrpSpPr/>
            <p:nvPr/>
          </p:nvGrpSpPr>
          <p:grpSpPr>
            <a:xfrm>
              <a:off x="152400" y="4068745"/>
              <a:ext cx="939872" cy="666780"/>
              <a:chOff x="103949" y="4710456"/>
              <a:chExt cx="939872" cy="666780"/>
            </a:xfrm>
          </p:grpSpPr>
          <p:pic>
            <p:nvPicPr>
              <p:cNvPr id="487" name="Picture 486">
                <a:extLst>
                  <a:ext uri="{FF2B5EF4-FFF2-40B4-BE49-F238E27FC236}">
                    <a16:creationId xmlns:a16="http://schemas.microsoft.com/office/drawing/2014/main" id="{2FB997B7-9148-4004-969B-BB6E56FD3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749" y="4710456"/>
                <a:ext cx="354153" cy="357216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488" name="TextBox 487">
                <a:extLst>
                  <a:ext uri="{FF2B5EF4-FFF2-40B4-BE49-F238E27FC236}">
                    <a16:creationId xmlns:a16="http://schemas.microsoft.com/office/drawing/2014/main" id="{784C54B7-02C8-4761-BA60-9B60C6F644B8}"/>
                  </a:ext>
                </a:extLst>
              </p:cNvPr>
              <p:cNvSpPr txBox="1"/>
              <p:nvPr/>
            </p:nvSpPr>
            <p:spPr>
              <a:xfrm>
                <a:off x="103949" y="5007904"/>
                <a:ext cx="939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Machine 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Logs</a:t>
                </a:r>
              </a:p>
            </p:txBody>
          </p: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EAEC0463-D5AE-428B-993E-A78C848DD2C0}"/>
                </a:ext>
              </a:extLst>
            </p:cNvPr>
            <p:cNvGrpSpPr/>
            <p:nvPr/>
          </p:nvGrpSpPr>
          <p:grpSpPr>
            <a:xfrm>
              <a:off x="165136" y="4785376"/>
              <a:ext cx="914400" cy="574975"/>
              <a:chOff x="129421" y="5268541"/>
              <a:chExt cx="914400" cy="574975"/>
            </a:xfrm>
          </p:grpSpPr>
          <p:pic>
            <p:nvPicPr>
              <p:cNvPr id="485" name="Picture 484">
                <a:extLst>
                  <a:ext uri="{FF2B5EF4-FFF2-40B4-BE49-F238E27FC236}">
                    <a16:creationId xmlns:a16="http://schemas.microsoft.com/office/drawing/2014/main" id="{63354DD4-E915-49C2-A8A8-0D96F79AA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030" y="5268541"/>
                <a:ext cx="348710" cy="404504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F3B91AA3-3312-4585-9382-20F4D723CADB}"/>
                  </a:ext>
                </a:extLst>
              </p:cNvPr>
              <p:cNvSpPr txBox="1"/>
              <p:nvPr/>
            </p:nvSpPr>
            <p:spPr>
              <a:xfrm>
                <a:off x="129421" y="5612684"/>
                <a:ext cx="9144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Text</a:t>
                </a: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E94401A1-9C2C-480D-BF4B-8F94CAA11297}"/>
                </a:ext>
              </a:extLst>
            </p:cNvPr>
            <p:cNvGrpSpPr/>
            <p:nvPr/>
          </p:nvGrpSpPr>
          <p:grpSpPr>
            <a:xfrm>
              <a:off x="171076" y="3378200"/>
              <a:ext cx="902521" cy="654135"/>
              <a:chOff x="121146" y="6038616"/>
              <a:chExt cx="902521" cy="654135"/>
            </a:xfrm>
          </p:grpSpPr>
          <p:pic>
            <p:nvPicPr>
              <p:cNvPr id="483" name="Picture 482">
                <a:extLst>
                  <a:ext uri="{FF2B5EF4-FFF2-40B4-BE49-F238E27FC236}">
                    <a16:creationId xmlns:a16="http://schemas.microsoft.com/office/drawing/2014/main" id="{F3CB2B66-1AE8-4257-B834-38FB7B559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270" y="6038616"/>
                <a:ext cx="325916" cy="328979"/>
              </a:xfrm>
              <a:prstGeom prst="rect">
                <a:avLst/>
              </a:prstGeom>
              <a:solidFill>
                <a:srgbClr val="4D4D4D"/>
              </a:solidFill>
            </p:spPr>
          </p:pic>
          <p:sp>
            <p:nvSpPr>
              <p:cNvPr id="484" name="TextBox 483">
                <a:extLst>
                  <a:ext uri="{FF2B5EF4-FFF2-40B4-BE49-F238E27FC236}">
                    <a16:creationId xmlns:a16="http://schemas.microsoft.com/office/drawing/2014/main" id="{F20D1B5B-9499-4199-B52F-704DC9291244}"/>
                  </a:ext>
                </a:extLst>
              </p:cNvPr>
              <p:cNvSpPr txBox="1"/>
              <p:nvPr/>
            </p:nvSpPr>
            <p:spPr>
              <a:xfrm>
                <a:off x="121146" y="6323419"/>
                <a:ext cx="902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Web and 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Social</a:t>
                </a:r>
              </a:p>
            </p:txBody>
          </p:sp>
        </p:grp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B01FDDD6-AF28-4753-BE43-18C321456490}"/>
                </a:ext>
              </a:extLst>
            </p:cNvPr>
            <p:cNvSpPr txBox="1"/>
            <p:nvPr/>
          </p:nvSpPr>
          <p:spPr>
            <a:xfrm>
              <a:off x="158767" y="6383179"/>
              <a:ext cx="9144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/>
              <a:r>
                <a:rPr lang="en-US" sz="700" cap="all" dirty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Arial" pitchFamily="34" charset="0"/>
                </a:rPr>
                <a:t>Sources</a:t>
              </a:r>
            </a:p>
          </p:txBody>
        </p: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EB1F9C17-9378-4C75-AB11-D711D4CF6FF5}"/>
                </a:ext>
              </a:extLst>
            </p:cNvPr>
            <p:cNvCxnSpPr/>
            <p:nvPr/>
          </p:nvCxnSpPr>
          <p:spPr>
            <a:xfrm>
              <a:off x="273067" y="6315789"/>
              <a:ext cx="6858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35EB8BFF-4168-45B4-90AC-19CDDAB013DD}"/>
              </a:ext>
            </a:extLst>
          </p:cNvPr>
          <p:cNvGrpSpPr/>
          <p:nvPr/>
        </p:nvGrpSpPr>
        <p:grpSpPr>
          <a:xfrm>
            <a:off x="9593902" y="1023229"/>
            <a:ext cx="921697" cy="5529972"/>
            <a:chOff x="8069903" y="1023228"/>
            <a:chExt cx="921697" cy="5529972"/>
          </a:xfrm>
        </p:grpSpPr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CC93E586-B24D-4C21-9B6D-349BBBEBC94A}"/>
                </a:ext>
              </a:extLst>
            </p:cNvPr>
            <p:cNvSpPr/>
            <p:nvPr/>
          </p:nvSpPr>
          <p:spPr>
            <a:xfrm>
              <a:off x="8069903" y="1023228"/>
              <a:ext cx="914400" cy="55299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 eaLnBrk="0" hangingPunct="0">
                <a:defRPr/>
              </a:pPr>
              <a:endPara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C0BFF6BF-462A-46EF-9258-8469D88762B8}"/>
                </a:ext>
              </a:extLst>
            </p:cNvPr>
            <p:cNvGrpSpPr/>
            <p:nvPr/>
          </p:nvGrpSpPr>
          <p:grpSpPr>
            <a:xfrm>
              <a:off x="8131427" y="1268608"/>
              <a:ext cx="787395" cy="573727"/>
              <a:chOff x="8239660" y="1341980"/>
              <a:chExt cx="787395" cy="573727"/>
            </a:xfrm>
          </p:grpSpPr>
          <p:grpSp>
            <p:nvGrpSpPr>
              <p:cNvPr id="534" name="Group 533">
                <a:extLst>
                  <a:ext uri="{FF2B5EF4-FFF2-40B4-BE49-F238E27FC236}">
                    <a16:creationId xmlns:a16="http://schemas.microsoft.com/office/drawing/2014/main" id="{0C1A8351-9117-4006-B67E-C3375475034F}"/>
                  </a:ext>
                </a:extLst>
              </p:cNvPr>
              <p:cNvGrpSpPr/>
              <p:nvPr/>
            </p:nvGrpSpPr>
            <p:grpSpPr>
              <a:xfrm>
                <a:off x="8549483" y="1341980"/>
                <a:ext cx="167748" cy="196500"/>
                <a:chOff x="9513888" y="857377"/>
                <a:chExt cx="925512" cy="1084136"/>
              </a:xfrm>
            </p:grpSpPr>
            <p:sp>
              <p:nvSpPr>
                <p:cNvPr id="536" name="Freeform 6">
                  <a:extLst>
                    <a:ext uri="{FF2B5EF4-FFF2-40B4-BE49-F238E27FC236}">
                      <a16:creationId xmlns:a16="http://schemas.microsoft.com/office/drawing/2014/main" id="{2C4A72E9-11EF-4791-858B-50BF8E2BB5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537" name="Oval 7">
                  <a:extLst>
                    <a:ext uri="{FF2B5EF4-FFF2-40B4-BE49-F238E27FC236}">
                      <a16:creationId xmlns:a16="http://schemas.microsoft.com/office/drawing/2014/main" id="{927641B6-BFA8-4140-8C4B-661B0E3B0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535" name="TextBox 534">
                <a:extLst>
                  <a:ext uri="{FF2B5EF4-FFF2-40B4-BE49-F238E27FC236}">
                    <a16:creationId xmlns:a16="http://schemas.microsoft.com/office/drawing/2014/main" id="{17146428-54AC-46F5-8119-A132D4A54537}"/>
                  </a:ext>
                </a:extLst>
              </p:cNvPr>
              <p:cNvSpPr txBox="1"/>
              <p:nvPr/>
            </p:nvSpPr>
            <p:spPr>
              <a:xfrm>
                <a:off x="8239660" y="1546375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Marketing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Executives</a:t>
                </a:r>
              </a:p>
            </p:txBody>
          </p:sp>
        </p:grp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194CF1F1-A868-4A30-8989-A4E110DE1024}"/>
                </a:ext>
              </a:extLst>
            </p:cNvPr>
            <p:cNvGrpSpPr/>
            <p:nvPr/>
          </p:nvGrpSpPr>
          <p:grpSpPr>
            <a:xfrm>
              <a:off x="8112190" y="1981130"/>
              <a:ext cx="825867" cy="584137"/>
              <a:chOff x="8220423" y="2067625"/>
              <a:chExt cx="825867" cy="584137"/>
            </a:xfrm>
          </p:grpSpPr>
          <p:sp>
            <p:nvSpPr>
              <p:cNvPr id="530" name="TextBox 529">
                <a:extLst>
                  <a:ext uri="{FF2B5EF4-FFF2-40B4-BE49-F238E27FC236}">
                    <a16:creationId xmlns:a16="http://schemas.microsoft.com/office/drawing/2014/main" id="{6E7DD771-1CBD-47A1-8CFE-217C12D6659E}"/>
                  </a:ext>
                </a:extLst>
              </p:cNvPr>
              <p:cNvSpPr txBox="1"/>
              <p:nvPr/>
            </p:nvSpPr>
            <p:spPr>
              <a:xfrm>
                <a:off x="8220423" y="2282430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Operational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Systems</a:t>
                </a:r>
              </a:p>
            </p:txBody>
          </p:sp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D71C7468-EE2C-4945-A985-A527EDAB343C}"/>
                  </a:ext>
                </a:extLst>
              </p:cNvPr>
              <p:cNvGrpSpPr/>
              <p:nvPr/>
            </p:nvGrpSpPr>
            <p:grpSpPr>
              <a:xfrm>
                <a:off x="8549483" y="2067625"/>
                <a:ext cx="167748" cy="196500"/>
                <a:chOff x="9513888" y="857377"/>
                <a:chExt cx="925512" cy="1084136"/>
              </a:xfrm>
            </p:grpSpPr>
            <p:sp>
              <p:nvSpPr>
                <p:cNvPr id="532" name="Freeform 6">
                  <a:extLst>
                    <a:ext uri="{FF2B5EF4-FFF2-40B4-BE49-F238E27FC236}">
                      <a16:creationId xmlns:a16="http://schemas.microsoft.com/office/drawing/2014/main" id="{16C4D3E7-97F0-4AC0-967D-1E2D67071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533" name="Oval 7">
                  <a:extLst>
                    <a:ext uri="{FF2B5EF4-FFF2-40B4-BE49-F238E27FC236}">
                      <a16:creationId xmlns:a16="http://schemas.microsoft.com/office/drawing/2014/main" id="{0FAD1ED1-314A-41AE-A963-CE6816E28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AF756C39-C17B-469F-9B2D-402A195C4E2D}"/>
                </a:ext>
              </a:extLst>
            </p:cNvPr>
            <p:cNvGrpSpPr/>
            <p:nvPr/>
          </p:nvGrpSpPr>
          <p:grpSpPr>
            <a:xfrm>
              <a:off x="8125014" y="3419507"/>
              <a:ext cx="800219" cy="587868"/>
              <a:chOff x="8233246" y="2679830"/>
              <a:chExt cx="800219" cy="587868"/>
            </a:xfrm>
          </p:grpSpPr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93D1B828-50DD-4D8B-9059-5337CF9CEE91}"/>
                  </a:ext>
                </a:extLst>
              </p:cNvPr>
              <p:cNvSpPr txBox="1"/>
              <p:nvPr/>
            </p:nvSpPr>
            <p:spPr>
              <a:xfrm>
                <a:off x="8233246" y="2898366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Knowledge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Workers</a:t>
                </a:r>
              </a:p>
            </p:txBody>
          </p:sp>
          <p:grpSp>
            <p:nvGrpSpPr>
              <p:cNvPr id="527" name="Group 526">
                <a:extLst>
                  <a:ext uri="{FF2B5EF4-FFF2-40B4-BE49-F238E27FC236}">
                    <a16:creationId xmlns:a16="http://schemas.microsoft.com/office/drawing/2014/main" id="{F0AAC052-AA07-463A-9E3C-59F2AC2535C7}"/>
                  </a:ext>
                </a:extLst>
              </p:cNvPr>
              <p:cNvGrpSpPr/>
              <p:nvPr/>
            </p:nvGrpSpPr>
            <p:grpSpPr>
              <a:xfrm>
                <a:off x="8549483" y="2679830"/>
                <a:ext cx="167748" cy="196500"/>
                <a:chOff x="9513888" y="857377"/>
                <a:chExt cx="925512" cy="1084136"/>
              </a:xfrm>
            </p:grpSpPr>
            <p:sp>
              <p:nvSpPr>
                <p:cNvPr id="528" name="Freeform 6">
                  <a:extLst>
                    <a:ext uri="{FF2B5EF4-FFF2-40B4-BE49-F238E27FC236}">
                      <a16:creationId xmlns:a16="http://schemas.microsoft.com/office/drawing/2014/main" id="{5D2981D5-87A5-4D41-9CF0-8C2AF7AEB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529" name="Oval 7">
                  <a:extLst>
                    <a:ext uri="{FF2B5EF4-FFF2-40B4-BE49-F238E27FC236}">
                      <a16:creationId xmlns:a16="http://schemas.microsoft.com/office/drawing/2014/main" id="{CCCEDB44-C2A9-4B2C-8B14-021A5C970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29DCEBE5-9764-4E96-B2B9-A51BE0B61A12}"/>
                </a:ext>
              </a:extLst>
            </p:cNvPr>
            <p:cNvGrpSpPr/>
            <p:nvPr/>
          </p:nvGrpSpPr>
          <p:grpSpPr>
            <a:xfrm>
              <a:off x="8131427" y="2704063"/>
              <a:ext cx="787395" cy="576648"/>
              <a:chOff x="8239660" y="3404986"/>
              <a:chExt cx="787395" cy="576648"/>
            </a:xfrm>
          </p:grpSpPr>
          <p:sp>
            <p:nvSpPr>
              <p:cNvPr id="522" name="TextBox 521">
                <a:extLst>
                  <a:ext uri="{FF2B5EF4-FFF2-40B4-BE49-F238E27FC236}">
                    <a16:creationId xmlns:a16="http://schemas.microsoft.com/office/drawing/2014/main" id="{B489F308-FF6C-4733-8216-1F27A557F495}"/>
                  </a:ext>
                </a:extLst>
              </p:cNvPr>
              <p:cNvSpPr txBox="1"/>
              <p:nvPr/>
            </p:nvSpPr>
            <p:spPr>
              <a:xfrm>
                <a:off x="8239660" y="3612302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Customers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Partners</a:t>
                </a:r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1DA62C42-5935-4173-85C6-C6E100944A94}"/>
                  </a:ext>
                </a:extLst>
              </p:cNvPr>
              <p:cNvGrpSpPr/>
              <p:nvPr/>
            </p:nvGrpSpPr>
            <p:grpSpPr>
              <a:xfrm>
                <a:off x="8549483" y="3404986"/>
                <a:ext cx="167748" cy="196500"/>
                <a:chOff x="9513888" y="857377"/>
                <a:chExt cx="925512" cy="1084136"/>
              </a:xfrm>
            </p:grpSpPr>
            <p:sp>
              <p:nvSpPr>
                <p:cNvPr id="524" name="Freeform 6">
                  <a:extLst>
                    <a:ext uri="{FF2B5EF4-FFF2-40B4-BE49-F238E27FC236}">
                      <a16:creationId xmlns:a16="http://schemas.microsoft.com/office/drawing/2014/main" id="{EB0E8034-3C95-4C06-8E31-9DA15B8CB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525" name="Oval 7">
                  <a:extLst>
                    <a:ext uri="{FF2B5EF4-FFF2-40B4-BE49-F238E27FC236}">
                      <a16:creationId xmlns:a16="http://schemas.microsoft.com/office/drawing/2014/main" id="{5CCA9D97-49E4-4175-B556-46AB74AC4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5C893F8B-D83F-4417-A6E7-93C48CE51C6D}"/>
                </a:ext>
              </a:extLst>
            </p:cNvPr>
            <p:cNvGrpSpPr/>
            <p:nvPr/>
          </p:nvGrpSpPr>
          <p:grpSpPr>
            <a:xfrm>
              <a:off x="8153869" y="5585355"/>
              <a:ext cx="742511" cy="448049"/>
              <a:chOff x="8262103" y="4144406"/>
              <a:chExt cx="742511" cy="448049"/>
            </a:xfrm>
          </p:grpSpPr>
          <p:sp>
            <p:nvSpPr>
              <p:cNvPr id="518" name="TextBox 517">
                <a:extLst>
                  <a:ext uri="{FF2B5EF4-FFF2-40B4-BE49-F238E27FC236}">
                    <a16:creationId xmlns:a16="http://schemas.microsoft.com/office/drawing/2014/main" id="{F1BA1F47-282F-4C3A-B9DF-36FB518D4B4A}"/>
                  </a:ext>
                </a:extLst>
              </p:cNvPr>
              <p:cNvSpPr txBox="1"/>
              <p:nvPr/>
            </p:nvSpPr>
            <p:spPr>
              <a:xfrm>
                <a:off x="8262103" y="4361623"/>
                <a:ext cx="74251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Engineers</a:t>
                </a:r>
              </a:p>
            </p:txBody>
          </p:sp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E448458D-FCAB-42B9-BD6A-0B31F1E50281}"/>
                  </a:ext>
                </a:extLst>
              </p:cNvPr>
              <p:cNvGrpSpPr/>
              <p:nvPr/>
            </p:nvGrpSpPr>
            <p:grpSpPr>
              <a:xfrm>
                <a:off x="8549483" y="4144406"/>
                <a:ext cx="167748" cy="196500"/>
                <a:chOff x="9513888" y="857377"/>
                <a:chExt cx="925512" cy="1084136"/>
              </a:xfrm>
            </p:grpSpPr>
            <p:sp>
              <p:nvSpPr>
                <p:cNvPr id="520" name="Freeform 6">
                  <a:extLst>
                    <a:ext uri="{FF2B5EF4-FFF2-40B4-BE49-F238E27FC236}">
                      <a16:creationId xmlns:a16="http://schemas.microsoft.com/office/drawing/2014/main" id="{1563BCF4-DDB8-4F61-B454-2CBDBA262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521" name="Oval 7">
                  <a:extLst>
                    <a:ext uri="{FF2B5EF4-FFF2-40B4-BE49-F238E27FC236}">
                      <a16:creationId xmlns:a16="http://schemas.microsoft.com/office/drawing/2014/main" id="{D37AC954-885F-4345-AB83-8848145BD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A3B47DE2-4B7D-47DB-943F-C4C5BE69AFCA}"/>
                </a:ext>
              </a:extLst>
            </p:cNvPr>
            <p:cNvGrpSpPr/>
            <p:nvPr/>
          </p:nvGrpSpPr>
          <p:grpSpPr>
            <a:xfrm>
              <a:off x="8160281" y="4866020"/>
              <a:ext cx="729687" cy="580539"/>
              <a:chOff x="8268514" y="4869167"/>
              <a:chExt cx="729687" cy="580539"/>
            </a:xfrm>
          </p:grpSpPr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73A6BE41-B20E-44D5-99B4-7953BB63A017}"/>
                  </a:ext>
                </a:extLst>
              </p:cNvPr>
              <p:cNvSpPr txBox="1"/>
              <p:nvPr/>
            </p:nvSpPr>
            <p:spPr>
              <a:xfrm>
                <a:off x="8268514" y="5080374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Data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Scientists</a:t>
                </a:r>
              </a:p>
            </p:txBody>
          </p: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993E87A8-A560-410C-A922-E7DB7AB7CBE6}"/>
                  </a:ext>
                </a:extLst>
              </p:cNvPr>
              <p:cNvGrpSpPr/>
              <p:nvPr/>
            </p:nvGrpSpPr>
            <p:grpSpPr>
              <a:xfrm>
                <a:off x="8549483" y="4869167"/>
                <a:ext cx="167748" cy="196500"/>
                <a:chOff x="9513888" y="857377"/>
                <a:chExt cx="925512" cy="1084136"/>
              </a:xfrm>
            </p:grpSpPr>
            <p:sp>
              <p:nvSpPr>
                <p:cNvPr id="516" name="Freeform 6">
                  <a:extLst>
                    <a:ext uri="{FF2B5EF4-FFF2-40B4-BE49-F238E27FC236}">
                      <a16:creationId xmlns:a16="http://schemas.microsoft.com/office/drawing/2014/main" id="{62BFCCA6-4CB9-4A97-8B3B-482643899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517" name="Oval 7">
                  <a:extLst>
                    <a:ext uri="{FF2B5EF4-FFF2-40B4-BE49-F238E27FC236}">
                      <a16:creationId xmlns:a16="http://schemas.microsoft.com/office/drawing/2014/main" id="{B7571A36-A702-427E-94E8-262EEC62A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54D8959E-07B8-47CE-938E-661C28C8EC63}"/>
                </a:ext>
              </a:extLst>
            </p:cNvPr>
            <p:cNvGrpSpPr/>
            <p:nvPr/>
          </p:nvGrpSpPr>
          <p:grpSpPr>
            <a:xfrm>
              <a:off x="8176310" y="4146171"/>
              <a:ext cx="697627" cy="581053"/>
              <a:chOff x="8284544" y="5588319"/>
              <a:chExt cx="697627" cy="581053"/>
            </a:xfrm>
          </p:grpSpPr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5AC3789A-E2F2-4B15-8ADE-F110FD1AAA0C}"/>
                  </a:ext>
                </a:extLst>
              </p:cNvPr>
              <p:cNvSpPr txBox="1"/>
              <p:nvPr/>
            </p:nvSpPr>
            <p:spPr>
              <a:xfrm>
                <a:off x="8284544" y="5800040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eaLnBrk="0" hangingPunct="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Business</a:t>
                </a:r>
                <a:b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</a:br>
                <a:r>
                  <a:rPr lang="en-US" sz="900" b="1" kern="0" dirty="0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Analysts</a:t>
                </a:r>
              </a:p>
            </p:txBody>
          </p:sp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98CF73F4-BACF-4EC7-BA7A-CF7D1EA7F307}"/>
                  </a:ext>
                </a:extLst>
              </p:cNvPr>
              <p:cNvGrpSpPr/>
              <p:nvPr/>
            </p:nvGrpSpPr>
            <p:grpSpPr>
              <a:xfrm>
                <a:off x="8549483" y="5588319"/>
                <a:ext cx="167748" cy="196500"/>
                <a:chOff x="9513888" y="857377"/>
                <a:chExt cx="925512" cy="1084136"/>
              </a:xfrm>
            </p:grpSpPr>
            <p:sp>
              <p:nvSpPr>
                <p:cNvPr id="512" name="Freeform 6">
                  <a:extLst>
                    <a:ext uri="{FF2B5EF4-FFF2-40B4-BE49-F238E27FC236}">
                      <a16:creationId xmlns:a16="http://schemas.microsoft.com/office/drawing/2014/main" id="{E9B6E5E7-C7D8-4408-86C8-6723B7A59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3888" y="1306513"/>
                  <a:ext cx="925512" cy="635000"/>
                </a:xfrm>
                <a:custGeom>
                  <a:avLst/>
                  <a:gdLst>
                    <a:gd name="T0" fmla="*/ 73 w 73"/>
                    <a:gd name="T1" fmla="*/ 33 h 50"/>
                    <a:gd name="T2" fmla="*/ 73 w 73"/>
                    <a:gd name="T3" fmla="*/ 39 h 50"/>
                    <a:gd name="T4" fmla="*/ 71 w 73"/>
                    <a:gd name="T5" fmla="*/ 50 h 50"/>
                    <a:gd name="T6" fmla="*/ 36 w 73"/>
                    <a:gd name="T7" fmla="*/ 46 h 50"/>
                    <a:gd name="T8" fmla="*/ 2 w 73"/>
                    <a:gd name="T9" fmla="*/ 50 h 50"/>
                    <a:gd name="T10" fmla="*/ 0 w 73"/>
                    <a:gd name="T11" fmla="*/ 39 h 50"/>
                    <a:gd name="T12" fmla="*/ 0 w 73"/>
                    <a:gd name="T13" fmla="*/ 33 h 50"/>
                    <a:gd name="T14" fmla="*/ 22 w 73"/>
                    <a:gd name="T15" fmla="*/ 0 h 50"/>
                    <a:gd name="T16" fmla="*/ 36 w 73"/>
                    <a:gd name="T17" fmla="*/ 6 h 50"/>
                    <a:gd name="T18" fmla="*/ 51 w 73"/>
                    <a:gd name="T19" fmla="*/ 0 h 50"/>
                    <a:gd name="T20" fmla="*/ 73 w 73"/>
                    <a:gd name="T21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50">
                      <a:moveTo>
                        <a:pt x="73" y="33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43"/>
                        <a:pt x="72" y="47"/>
                        <a:pt x="71" y="50"/>
                      </a:cubicBezTo>
                      <a:cubicBezTo>
                        <a:pt x="61" y="48"/>
                        <a:pt x="49" y="46"/>
                        <a:pt x="36" y="46"/>
                      </a:cubicBezTo>
                      <a:cubicBezTo>
                        <a:pt x="24" y="46"/>
                        <a:pt x="12" y="48"/>
                        <a:pt x="2" y="50"/>
                      </a:cubicBezTo>
                      <a:cubicBezTo>
                        <a:pt x="1" y="47"/>
                        <a:pt x="0" y="43"/>
                        <a:pt x="0" y="39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8"/>
                        <a:pt x="9" y="5"/>
                        <a:pt x="22" y="0"/>
                      </a:cubicBezTo>
                      <a:cubicBezTo>
                        <a:pt x="25" y="4"/>
                        <a:pt x="31" y="6"/>
                        <a:pt x="36" y="6"/>
                      </a:cubicBezTo>
                      <a:cubicBezTo>
                        <a:pt x="42" y="6"/>
                        <a:pt x="48" y="4"/>
                        <a:pt x="51" y="0"/>
                      </a:cubicBezTo>
                      <a:cubicBezTo>
                        <a:pt x="64" y="5"/>
                        <a:pt x="73" y="18"/>
                        <a:pt x="7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  <p:sp>
              <p:nvSpPr>
                <p:cNvPr id="513" name="Oval 7">
                  <a:extLst>
                    <a:ext uri="{FF2B5EF4-FFF2-40B4-BE49-F238E27FC236}">
                      <a16:creationId xmlns:a16="http://schemas.microsoft.com/office/drawing/2014/main" id="{EEF8A789-91EA-4462-B215-306D28EDF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5188" y="857377"/>
                  <a:ext cx="430212" cy="4302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eaLnBrk="0" hangingPunct="0">
                    <a:defRPr/>
                  </a:pPr>
                  <a:endParaRPr lang="en-US" sz="2200" kern="0" dirty="0">
                    <a:solidFill>
                      <a:srgbClr val="1B447D"/>
                    </a:solidFill>
                    <a:latin typeface="Century Gothic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AE96C72A-5144-429C-99EB-0FECCF6A266C}"/>
                </a:ext>
              </a:extLst>
            </p:cNvPr>
            <p:cNvSpPr txBox="1"/>
            <p:nvPr/>
          </p:nvSpPr>
          <p:spPr>
            <a:xfrm>
              <a:off x="8077199" y="6248400"/>
              <a:ext cx="9144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/>
              <a:r>
                <a:rPr lang="en-US" sz="700" cap="all" dirty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Arial" pitchFamily="34" charset="0"/>
                </a:rPr>
                <a:t>Users</a:t>
              </a:r>
            </a:p>
          </p:txBody>
        </p: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D1B8B9C1-9062-41DA-8672-CF720DEF2DCE}"/>
                </a:ext>
              </a:extLst>
            </p:cNvPr>
            <p:cNvCxnSpPr/>
            <p:nvPr/>
          </p:nvCxnSpPr>
          <p:spPr>
            <a:xfrm>
              <a:off x="8184203" y="6172200"/>
              <a:ext cx="6858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</p:cxnSp>
      </p:grpSp>
      <p:sp>
        <p:nvSpPr>
          <p:cNvPr id="538" name="Freeform 199">
            <a:extLst>
              <a:ext uri="{FF2B5EF4-FFF2-40B4-BE49-F238E27FC236}">
                <a16:creationId xmlns:a16="http://schemas.microsoft.com/office/drawing/2014/main" id="{0F61B985-885C-42CF-A547-83DB0C4AA52C}"/>
              </a:ext>
            </a:extLst>
          </p:cNvPr>
          <p:cNvSpPr/>
          <p:nvPr/>
        </p:nvSpPr>
        <p:spPr>
          <a:xfrm>
            <a:off x="3319410" y="3409066"/>
            <a:ext cx="1237692" cy="447639"/>
          </a:xfrm>
          <a:custGeom>
            <a:avLst/>
            <a:gdLst>
              <a:gd name="connsiteX0" fmla="*/ 0 w 2128242"/>
              <a:gd name="connsiteY0" fmla="*/ 59911 h 599105"/>
              <a:gd name="connsiteX1" fmla="*/ 59911 w 2128242"/>
              <a:gd name="connsiteY1" fmla="*/ 0 h 599105"/>
              <a:gd name="connsiteX2" fmla="*/ 2068332 w 2128242"/>
              <a:gd name="connsiteY2" fmla="*/ 0 h 599105"/>
              <a:gd name="connsiteX3" fmla="*/ 2128243 w 2128242"/>
              <a:gd name="connsiteY3" fmla="*/ 59911 h 599105"/>
              <a:gd name="connsiteX4" fmla="*/ 2128242 w 2128242"/>
              <a:gd name="connsiteY4" fmla="*/ 539195 h 599105"/>
              <a:gd name="connsiteX5" fmla="*/ 2068331 w 2128242"/>
              <a:gd name="connsiteY5" fmla="*/ 599106 h 599105"/>
              <a:gd name="connsiteX6" fmla="*/ 59911 w 2128242"/>
              <a:gd name="connsiteY6" fmla="*/ 599105 h 599105"/>
              <a:gd name="connsiteX7" fmla="*/ 0 w 2128242"/>
              <a:gd name="connsiteY7" fmla="*/ 539194 h 599105"/>
              <a:gd name="connsiteX8" fmla="*/ 0 w 2128242"/>
              <a:gd name="connsiteY8" fmla="*/ 59911 h 59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242" h="599105">
                <a:moveTo>
                  <a:pt x="0" y="59911"/>
                </a:moveTo>
                <a:cubicBezTo>
                  <a:pt x="0" y="26823"/>
                  <a:pt x="26823" y="0"/>
                  <a:pt x="59911" y="0"/>
                </a:cubicBezTo>
                <a:lnTo>
                  <a:pt x="2068332" y="0"/>
                </a:lnTo>
                <a:cubicBezTo>
                  <a:pt x="2101420" y="0"/>
                  <a:pt x="2128243" y="26823"/>
                  <a:pt x="2128243" y="59911"/>
                </a:cubicBezTo>
                <a:cubicBezTo>
                  <a:pt x="2128243" y="219672"/>
                  <a:pt x="2128242" y="379434"/>
                  <a:pt x="2128242" y="539195"/>
                </a:cubicBezTo>
                <a:cubicBezTo>
                  <a:pt x="2128242" y="572283"/>
                  <a:pt x="2101419" y="599106"/>
                  <a:pt x="2068331" y="599106"/>
                </a:cubicBezTo>
                <a:lnTo>
                  <a:pt x="59911" y="599105"/>
                </a:lnTo>
                <a:cubicBezTo>
                  <a:pt x="26823" y="599105"/>
                  <a:pt x="0" y="572282"/>
                  <a:pt x="0" y="539194"/>
                </a:cubicBezTo>
                <a:lnTo>
                  <a:pt x="0" y="59911"/>
                </a:lnTo>
                <a:close/>
              </a:path>
            </a:pathLst>
          </a:custGeom>
          <a:noFill/>
          <a:ln w="22225" cap="flat" cmpd="sng" algn="ctr">
            <a:noFill/>
            <a:prstDash val="solid"/>
          </a:ln>
          <a:effectLst/>
        </p:spPr>
        <p:txBody>
          <a:bodyPr spcFirstLastPara="0" vert="horz" wrap="square" lIns="63267" tIns="51837" rIns="63267" bIns="51837" numCol="1" spcCol="1270" anchor="ctr" anchorCtr="0">
            <a:noAutofit/>
          </a:bodyPr>
          <a:lstStyle/>
          <a:p>
            <a:pPr algn="ctr" defTabSz="800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>
                <a:solidFill>
                  <a:prstClr val="white"/>
                </a:solidFill>
                <a:latin typeface="Verdana"/>
                <a:cs typeface="Calibri"/>
              </a:rPr>
              <a:t>Fast Loading</a:t>
            </a:r>
          </a:p>
        </p:txBody>
      </p:sp>
      <p:sp>
        <p:nvSpPr>
          <p:cNvPr id="539" name="Freeform 200">
            <a:extLst>
              <a:ext uri="{FF2B5EF4-FFF2-40B4-BE49-F238E27FC236}">
                <a16:creationId xmlns:a16="http://schemas.microsoft.com/office/drawing/2014/main" id="{A8EC890F-3DCE-43B4-9A8F-794C81F09108}"/>
              </a:ext>
            </a:extLst>
          </p:cNvPr>
          <p:cNvSpPr/>
          <p:nvPr/>
        </p:nvSpPr>
        <p:spPr>
          <a:xfrm>
            <a:off x="3319799" y="3993617"/>
            <a:ext cx="1237692" cy="447639"/>
          </a:xfrm>
          <a:custGeom>
            <a:avLst/>
            <a:gdLst>
              <a:gd name="connsiteX0" fmla="*/ 0 w 2128242"/>
              <a:gd name="connsiteY0" fmla="*/ 59911 h 599105"/>
              <a:gd name="connsiteX1" fmla="*/ 59911 w 2128242"/>
              <a:gd name="connsiteY1" fmla="*/ 0 h 599105"/>
              <a:gd name="connsiteX2" fmla="*/ 2068332 w 2128242"/>
              <a:gd name="connsiteY2" fmla="*/ 0 h 599105"/>
              <a:gd name="connsiteX3" fmla="*/ 2128243 w 2128242"/>
              <a:gd name="connsiteY3" fmla="*/ 59911 h 599105"/>
              <a:gd name="connsiteX4" fmla="*/ 2128242 w 2128242"/>
              <a:gd name="connsiteY4" fmla="*/ 539195 h 599105"/>
              <a:gd name="connsiteX5" fmla="*/ 2068331 w 2128242"/>
              <a:gd name="connsiteY5" fmla="*/ 599106 h 599105"/>
              <a:gd name="connsiteX6" fmla="*/ 59911 w 2128242"/>
              <a:gd name="connsiteY6" fmla="*/ 599105 h 599105"/>
              <a:gd name="connsiteX7" fmla="*/ 0 w 2128242"/>
              <a:gd name="connsiteY7" fmla="*/ 539194 h 599105"/>
              <a:gd name="connsiteX8" fmla="*/ 0 w 2128242"/>
              <a:gd name="connsiteY8" fmla="*/ 59911 h 59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242" h="599105">
                <a:moveTo>
                  <a:pt x="0" y="59911"/>
                </a:moveTo>
                <a:cubicBezTo>
                  <a:pt x="0" y="26823"/>
                  <a:pt x="26823" y="0"/>
                  <a:pt x="59911" y="0"/>
                </a:cubicBezTo>
                <a:lnTo>
                  <a:pt x="2068332" y="0"/>
                </a:lnTo>
                <a:cubicBezTo>
                  <a:pt x="2101420" y="0"/>
                  <a:pt x="2128243" y="26823"/>
                  <a:pt x="2128243" y="59911"/>
                </a:cubicBezTo>
                <a:cubicBezTo>
                  <a:pt x="2128243" y="219672"/>
                  <a:pt x="2128242" y="379434"/>
                  <a:pt x="2128242" y="539195"/>
                </a:cubicBezTo>
                <a:cubicBezTo>
                  <a:pt x="2128242" y="572283"/>
                  <a:pt x="2101419" y="599106"/>
                  <a:pt x="2068331" y="599106"/>
                </a:cubicBezTo>
                <a:lnTo>
                  <a:pt x="59911" y="599105"/>
                </a:lnTo>
                <a:cubicBezTo>
                  <a:pt x="26823" y="599105"/>
                  <a:pt x="0" y="572282"/>
                  <a:pt x="0" y="539194"/>
                </a:cubicBezTo>
                <a:lnTo>
                  <a:pt x="0" y="59911"/>
                </a:lnTo>
                <a:close/>
              </a:path>
            </a:pathLst>
          </a:custGeom>
          <a:noFill/>
          <a:ln w="22225" cap="flat" cmpd="sng" algn="ctr">
            <a:noFill/>
            <a:prstDash val="solid"/>
          </a:ln>
          <a:effectLst/>
        </p:spPr>
        <p:txBody>
          <a:bodyPr spcFirstLastPara="0" vert="horz" wrap="square" lIns="63267" tIns="51837" rIns="63267" bIns="51837" numCol="1" spcCol="1270" anchor="ctr" anchorCtr="0">
            <a:noAutofit/>
          </a:bodyPr>
          <a:lstStyle/>
          <a:p>
            <a:pPr algn="ctr" defTabSz="800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>
                <a:solidFill>
                  <a:prstClr val="white"/>
                </a:solidFill>
                <a:latin typeface="Verdana"/>
                <a:cs typeface="Calibri"/>
              </a:rPr>
              <a:t>Filtering and Processing</a:t>
            </a:r>
          </a:p>
        </p:txBody>
      </p:sp>
      <p:sp>
        <p:nvSpPr>
          <p:cNvPr id="540" name="Freeform 271">
            <a:extLst>
              <a:ext uri="{FF2B5EF4-FFF2-40B4-BE49-F238E27FC236}">
                <a16:creationId xmlns:a16="http://schemas.microsoft.com/office/drawing/2014/main" id="{08B7778D-899F-45A7-B589-3FD826C563E2}"/>
              </a:ext>
            </a:extLst>
          </p:cNvPr>
          <p:cNvSpPr/>
          <p:nvPr/>
        </p:nvSpPr>
        <p:spPr>
          <a:xfrm>
            <a:off x="3319410" y="5071725"/>
            <a:ext cx="1237692" cy="447639"/>
          </a:xfrm>
          <a:custGeom>
            <a:avLst/>
            <a:gdLst>
              <a:gd name="connsiteX0" fmla="*/ 0 w 2128242"/>
              <a:gd name="connsiteY0" fmla="*/ 59911 h 599105"/>
              <a:gd name="connsiteX1" fmla="*/ 59911 w 2128242"/>
              <a:gd name="connsiteY1" fmla="*/ 0 h 599105"/>
              <a:gd name="connsiteX2" fmla="*/ 2068332 w 2128242"/>
              <a:gd name="connsiteY2" fmla="*/ 0 h 599105"/>
              <a:gd name="connsiteX3" fmla="*/ 2128243 w 2128242"/>
              <a:gd name="connsiteY3" fmla="*/ 59911 h 599105"/>
              <a:gd name="connsiteX4" fmla="*/ 2128242 w 2128242"/>
              <a:gd name="connsiteY4" fmla="*/ 539195 h 599105"/>
              <a:gd name="connsiteX5" fmla="*/ 2068331 w 2128242"/>
              <a:gd name="connsiteY5" fmla="*/ 599106 h 599105"/>
              <a:gd name="connsiteX6" fmla="*/ 59911 w 2128242"/>
              <a:gd name="connsiteY6" fmla="*/ 599105 h 599105"/>
              <a:gd name="connsiteX7" fmla="*/ 0 w 2128242"/>
              <a:gd name="connsiteY7" fmla="*/ 539194 h 599105"/>
              <a:gd name="connsiteX8" fmla="*/ 0 w 2128242"/>
              <a:gd name="connsiteY8" fmla="*/ 59911 h 59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242" h="599105">
                <a:moveTo>
                  <a:pt x="0" y="59911"/>
                </a:moveTo>
                <a:cubicBezTo>
                  <a:pt x="0" y="26823"/>
                  <a:pt x="26823" y="0"/>
                  <a:pt x="59911" y="0"/>
                </a:cubicBezTo>
                <a:lnTo>
                  <a:pt x="2068332" y="0"/>
                </a:lnTo>
                <a:cubicBezTo>
                  <a:pt x="2101420" y="0"/>
                  <a:pt x="2128243" y="26823"/>
                  <a:pt x="2128243" y="59911"/>
                </a:cubicBezTo>
                <a:cubicBezTo>
                  <a:pt x="2128243" y="219672"/>
                  <a:pt x="2128242" y="379434"/>
                  <a:pt x="2128242" y="539195"/>
                </a:cubicBezTo>
                <a:cubicBezTo>
                  <a:pt x="2128242" y="572283"/>
                  <a:pt x="2101419" y="599106"/>
                  <a:pt x="2068331" y="599106"/>
                </a:cubicBezTo>
                <a:lnTo>
                  <a:pt x="59911" y="599105"/>
                </a:lnTo>
                <a:cubicBezTo>
                  <a:pt x="26823" y="599105"/>
                  <a:pt x="0" y="572282"/>
                  <a:pt x="0" y="539194"/>
                </a:cubicBezTo>
                <a:lnTo>
                  <a:pt x="0" y="59911"/>
                </a:lnTo>
                <a:close/>
              </a:path>
            </a:pathLst>
          </a:custGeom>
          <a:noFill/>
          <a:ln w="22225" cap="flat" cmpd="sng" algn="ctr">
            <a:noFill/>
            <a:prstDash val="solid"/>
          </a:ln>
          <a:effectLst/>
        </p:spPr>
        <p:txBody>
          <a:bodyPr spcFirstLastPara="0" vert="horz" wrap="square" lIns="63267" tIns="51837" rIns="63267" bIns="51837" numCol="1" spcCol="1270" anchor="ctr" anchorCtr="0">
            <a:noAutofit/>
          </a:bodyPr>
          <a:lstStyle/>
          <a:p>
            <a:pPr algn="ctr" defTabSz="800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>
                <a:solidFill>
                  <a:prstClr val="white"/>
                </a:solidFill>
                <a:latin typeface="Verdana"/>
                <a:cs typeface="Calibri"/>
              </a:rPr>
              <a:t>Online Archival</a:t>
            </a:r>
          </a:p>
        </p:txBody>
      </p:sp>
      <p:sp>
        <p:nvSpPr>
          <p:cNvPr id="541" name="Rounded Rectangle 272">
            <a:extLst>
              <a:ext uri="{FF2B5EF4-FFF2-40B4-BE49-F238E27FC236}">
                <a16:creationId xmlns:a16="http://schemas.microsoft.com/office/drawing/2014/main" id="{3154002F-42A5-4708-B265-8F723D51F907}"/>
              </a:ext>
            </a:extLst>
          </p:cNvPr>
          <p:cNvSpPr/>
          <p:nvPr/>
        </p:nvSpPr>
        <p:spPr>
          <a:xfrm>
            <a:off x="5575219" y="2571729"/>
            <a:ext cx="2278197" cy="293163"/>
          </a:xfrm>
          <a:prstGeom prst="roundRect">
            <a:avLst/>
          </a:prstGeom>
          <a:noFill/>
          <a:ln w="22225" cap="flat" cmpd="sng" algn="ctr">
            <a:noFill/>
            <a:prstDash val="solid"/>
          </a:ln>
          <a:effectLst/>
        </p:spPr>
        <p:txBody>
          <a:bodyPr spcFirstLastPara="0" vert="horz" wrap="square" lIns="63267" tIns="51837" rIns="63267" bIns="51837" numCol="1" spcCol="1270" anchor="ctr" anchorCtr="0">
            <a:noAutofit/>
          </a:bodyPr>
          <a:lstStyle/>
          <a:p>
            <a:pPr algn="ctr" defTabSz="800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>
                <a:solidFill>
                  <a:prstClr val="white"/>
                </a:solidFill>
                <a:latin typeface="Verdana"/>
                <a:cs typeface="Calibri"/>
              </a:rPr>
              <a:t>Business Intelligence</a:t>
            </a:r>
          </a:p>
        </p:txBody>
      </p:sp>
      <p:sp>
        <p:nvSpPr>
          <p:cNvPr id="542" name="Rounded Rectangle 289">
            <a:extLst>
              <a:ext uri="{FF2B5EF4-FFF2-40B4-BE49-F238E27FC236}">
                <a16:creationId xmlns:a16="http://schemas.microsoft.com/office/drawing/2014/main" id="{A09FDEBC-88A6-4A34-B38C-CB0E8B2059E5}"/>
              </a:ext>
            </a:extLst>
          </p:cNvPr>
          <p:cNvSpPr/>
          <p:nvPr/>
        </p:nvSpPr>
        <p:spPr>
          <a:xfrm>
            <a:off x="5385640" y="2891549"/>
            <a:ext cx="2751363" cy="293163"/>
          </a:xfrm>
          <a:prstGeom prst="roundRect">
            <a:avLst/>
          </a:prstGeom>
          <a:noFill/>
          <a:ln w="22225" cap="flat" cmpd="sng" algn="ctr">
            <a:noFill/>
            <a:prstDash val="solid"/>
          </a:ln>
          <a:effectLst/>
        </p:spPr>
        <p:txBody>
          <a:bodyPr spcFirstLastPara="0" vert="horz" wrap="square" lIns="63267" tIns="51837" rIns="63267" bIns="51837" numCol="1" spcCol="1270" anchor="ctr" anchorCtr="0">
            <a:noAutofit/>
          </a:bodyPr>
          <a:lstStyle/>
          <a:p>
            <a:pPr algn="ctr" defTabSz="800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>
                <a:solidFill>
                  <a:prstClr val="white"/>
                </a:solidFill>
                <a:latin typeface="Verdana"/>
                <a:cs typeface="Calibri"/>
              </a:rPr>
              <a:t>High Concurrency &amp; Strict SLAs</a:t>
            </a:r>
          </a:p>
        </p:txBody>
      </p:sp>
      <p:sp>
        <p:nvSpPr>
          <p:cNvPr id="543" name="Rounded Rectangle 372">
            <a:extLst>
              <a:ext uri="{FF2B5EF4-FFF2-40B4-BE49-F238E27FC236}">
                <a16:creationId xmlns:a16="http://schemas.microsoft.com/office/drawing/2014/main" id="{80F33EE6-C8D5-45D7-83A6-4181EC54458F}"/>
              </a:ext>
            </a:extLst>
          </p:cNvPr>
          <p:cNvSpPr/>
          <p:nvPr/>
        </p:nvSpPr>
        <p:spPr>
          <a:xfrm>
            <a:off x="5575219" y="3211368"/>
            <a:ext cx="2278197" cy="293163"/>
          </a:xfrm>
          <a:prstGeom prst="roundRect">
            <a:avLst/>
          </a:prstGeom>
          <a:noFill/>
          <a:ln w="22225" cap="flat" cmpd="sng" algn="ctr">
            <a:noFill/>
            <a:prstDash val="solid"/>
          </a:ln>
          <a:effectLst/>
        </p:spPr>
        <p:txBody>
          <a:bodyPr spcFirstLastPara="0" vert="horz" wrap="square" lIns="63267" tIns="51837" rIns="63267" bIns="51837" numCol="1" spcCol="1270" anchor="ctr" anchorCtr="0">
            <a:noAutofit/>
          </a:bodyPr>
          <a:lstStyle/>
          <a:p>
            <a:pPr algn="ctr" defTabSz="800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>
                <a:solidFill>
                  <a:prstClr val="white"/>
                </a:solidFill>
                <a:latin typeface="Verdana"/>
                <a:cs typeface="Calibri"/>
              </a:rPr>
              <a:t>Operational Intelligence</a:t>
            </a:r>
          </a:p>
        </p:txBody>
      </p:sp>
      <p:sp>
        <p:nvSpPr>
          <p:cNvPr id="544" name="Freeform 373">
            <a:extLst>
              <a:ext uri="{FF2B5EF4-FFF2-40B4-BE49-F238E27FC236}">
                <a16:creationId xmlns:a16="http://schemas.microsoft.com/office/drawing/2014/main" id="{A2C52763-2DB5-4435-88E3-75554BF3118D}"/>
              </a:ext>
            </a:extLst>
          </p:cNvPr>
          <p:cNvSpPr/>
          <p:nvPr/>
        </p:nvSpPr>
        <p:spPr>
          <a:xfrm>
            <a:off x="3313113" y="4536438"/>
            <a:ext cx="1237692" cy="447639"/>
          </a:xfrm>
          <a:custGeom>
            <a:avLst/>
            <a:gdLst>
              <a:gd name="connsiteX0" fmla="*/ 0 w 2128242"/>
              <a:gd name="connsiteY0" fmla="*/ 59911 h 599105"/>
              <a:gd name="connsiteX1" fmla="*/ 59911 w 2128242"/>
              <a:gd name="connsiteY1" fmla="*/ 0 h 599105"/>
              <a:gd name="connsiteX2" fmla="*/ 2068332 w 2128242"/>
              <a:gd name="connsiteY2" fmla="*/ 0 h 599105"/>
              <a:gd name="connsiteX3" fmla="*/ 2128243 w 2128242"/>
              <a:gd name="connsiteY3" fmla="*/ 59911 h 599105"/>
              <a:gd name="connsiteX4" fmla="*/ 2128242 w 2128242"/>
              <a:gd name="connsiteY4" fmla="*/ 539195 h 599105"/>
              <a:gd name="connsiteX5" fmla="*/ 2068331 w 2128242"/>
              <a:gd name="connsiteY5" fmla="*/ 599106 h 599105"/>
              <a:gd name="connsiteX6" fmla="*/ 59911 w 2128242"/>
              <a:gd name="connsiteY6" fmla="*/ 599105 h 599105"/>
              <a:gd name="connsiteX7" fmla="*/ 0 w 2128242"/>
              <a:gd name="connsiteY7" fmla="*/ 539194 h 599105"/>
              <a:gd name="connsiteX8" fmla="*/ 0 w 2128242"/>
              <a:gd name="connsiteY8" fmla="*/ 59911 h 59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242" h="599105">
                <a:moveTo>
                  <a:pt x="0" y="59911"/>
                </a:moveTo>
                <a:cubicBezTo>
                  <a:pt x="0" y="26823"/>
                  <a:pt x="26823" y="0"/>
                  <a:pt x="59911" y="0"/>
                </a:cubicBezTo>
                <a:lnTo>
                  <a:pt x="2068332" y="0"/>
                </a:lnTo>
                <a:cubicBezTo>
                  <a:pt x="2101420" y="0"/>
                  <a:pt x="2128243" y="26823"/>
                  <a:pt x="2128243" y="59911"/>
                </a:cubicBezTo>
                <a:cubicBezTo>
                  <a:pt x="2128243" y="219672"/>
                  <a:pt x="2128242" y="379434"/>
                  <a:pt x="2128242" y="539195"/>
                </a:cubicBezTo>
                <a:cubicBezTo>
                  <a:pt x="2128242" y="572283"/>
                  <a:pt x="2101419" y="599106"/>
                  <a:pt x="2068331" y="599106"/>
                </a:cubicBezTo>
                <a:lnTo>
                  <a:pt x="59911" y="599105"/>
                </a:lnTo>
                <a:cubicBezTo>
                  <a:pt x="26823" y="599105"/>
                  <a:pt x="0" y="572282"/>
                  <a:pt x="0" y="539194"/>
                </a:cubicBezTo>
                <a:lnTo>
                  <a:pt x="0" y="59911"/>
                </a:lnTo>
                <a:close/>
              </a:path>
            </a:pathLst>
          </a:custGeom>
          <a:noFill/>
          <a:ln w="22225" cap="flat" cmpd="sng" algn="ctr">
            <a:noFill/>
            <a:prstDash val="solid"/>
          </a:ln>
          <a:effectLst/>
        </p:spPr>
        <p:txBody>
          <a:bodyPr spcFirstLastPara="0" vert="horz" wrap="square" lIns="63267" tIns="51837" rIns="63267" bIns="51837" numCol="1" spcCol="1270" anchor="ctr" anchorCtr="0">
            <a:noAutofit/>
          </a:bodyPr>
          <a:lstStyle/>
          <a:p>
            <a:pPr algn="ctr" defTabSz="800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>
                <a:solidFill>
                  <a:prstClr val="white"/>
                </a:solidFill>
                <a:latin typeface="Verdana"/>
                <a:cs typeface="Calibri"/>
              </a:rPr>
              <a:t>Exploratory Analysis</a:t>
            </a:r>
          </a:p>
        </p:txBody>
      </p:sp>
      <p:sp>
        <p:nvSpPr>
          <p:cNvPr id="545" name="Rounded Rectangle 374">
            <a:extLst>
              <a:ext uri="{FF2B5EF4-FFF2-40B4-BE49-F238E27FC236}">
                <a16:creationId xmlns:a16="http://schemas.microsoft.com/office/drawing/2014/main" id="{B8141B3E-73B3-4C2D-9B30-ECCBF4AA4D18}"/>
              </a:ext>
            </a:extLst>
          </p:cNvPr>
          <p:cNvSpPr/>
          <p:nvPr/>
        </p:nvSpPr>
        <p:spPr>
          <a:xfrm>
            <a:off x="5257327" y="5263707"/>
            <a:ext cx="2879676" cy="293163"/>
          </a:xfrm>
          <a:prstGeom prst="roundRect">
            <a:avLst/>
          </a:prstGeom>
          <a:noFill/>
          <a:ln w="22225" cap="flat" cmpd="sng" algn="ctr">
            <a:noFill/>
            <a:prstDash val="solid"/>
          </a:ln>
          <a:effectLst/>
        </p:spPr>
        <p:txBody>
          <a:bodyPr spcFirstLastPara="0" vert="horz" wrap="square" lIns="63267" tIns="51837" rIns="63267" bIns="51837" numCol="1" spcCol="1270" anchor="ctr" anchorCtr="0">
            <a:noAutofit/>
          </a:bodyPr>
          <a:lstStyle/>
          <a:p>
            <a:pPr algn="ctr" defTabSz="800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>
                <a:solidFill>
                  <a:prstClr val="white"/>
                </a:solidFill>
                <a:latin typeface="Verdana"/>
                <a:cs typeface="Calibri"/>
              </a:rPr>
              <a:t>Data Discovery</a:t>
            </a:r>
          </a:p>
        </p:txBody>
      </p:sp>
      <p:sp>
        <p:nvSpPr>
          <p:cNvPr id="546" name="Rounded Rectangle 375">
            <a:extLst>
              <a:ext uri="{FF2B5EF4-FFF2-40B4-BE49-F238E27FC236}">
                <a16:creationId xmlns:a16="http://schemas.microsoft.com/office/drawing/2014/main" id="{CF9FB34E-5A1F-4171-B677-69D5F119CC78}"/>
              </a:ext>
            </a:extLst>
          </p:cNvPr>
          <p:cNvSpPr/>
          <p:nvPr/>
        </p:nvSpPr>
        <p:spPr>
          <a:xfrm>
            <a:off x="5257327" y="5583525"/>
            <a:ext cx="2879676" cy="293163"/>
          </a:xfrm>
          <a:prstGeom prst="roundRect">
            <a:avLst/>
          </a:prstGeom>
          <a:noFill/>
          <a:ln w="22225" cap="flat" cmpd="sng" algn="ctr">
            <a:noFill/>
            <a:prstDash val="solid"/>
          </a:ln>
          <a:effectLst/>
        </p:spPr>
        <p:txBody>
          <a:bodyPr spcFirstLastPara="0" vert="horz" wrap="square" lIns="63267" tIns="51837" rIns="63267" bIns="51837" numCol="1" spcCol="1270" anchor="ctr" anchorCtr="0">
            <a:noAutofit/>
          </a:bodyPr>
          <a:lstStyle/>
          <a:p>
            <a:pPr algn="ctr" defTabSz="800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>
                <a:solidFill>
                  <a:prstClr val="white"/>
                </a:solidFill>
                <a:latin typeface="Verdana"/>
                <a:cs typeface="Calibri"/>
              </a:rPr>
              <a:t>Path, graph, time-series analysis</a:t>
            </a:r>
          </a:p>
        </p:txBody>
      </p:sp>
      <p:sp>
        <p:nvSpPr>
          <p:cNvPr id="547" name="Rounded Rectangle 376">
            <a:extLst>
              <a:ext uri="{FF2B5EF4-FFF2-40B4-BE49-F238E27FC236}">
                <a16:creationId xmlns:a16="http://schemas.microsoft.com/office/drawing/2014/main" id="{4E5CCE22-B064-4B06-A53F-32C32E2C4A43}"/>
              </a:ext>
            </a:extLst>
          </p:cNvPr>
          <p:cNvSpPr/>
          <p:nvPr/>
        </p:nvSpPr>
        <p:spPr>
          <a:xfrm>
            <a:off x="5257327" y="5903345"/>
            <a:ext cx="2879676" cy="293163"/>
          </a:xfrm>
          <a:prstGeom prst="roundRect">
            <a:avLst/>
          </a:prstGeom>
          <a:noFill/>
          <a:ln w="22225" cap="flat" cmpd="sng" algn="ctr">
            <a:noFill/>
            <a:prstDash val="solid"/>
          </a:ln>
          <a:effectLst/>
        </p:spPr>
        <p:txBody>
          <a:bodyPr spcFirstLastPara="0" vert="horz" wrap="square" lIns="63267" tIns="51837" rIns="63267" bIns="51837" numCol="1" spcCol="1270" anchor="ctr" anchorCtr="0">
            <a:noAutofit/>
          </a:bodyPr>
          <a:lstStyle/>
          <a:p>
            <a:pPr algn="ctr" defTabSz="800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>
                <a:solidFill>
                  <a:prstClr val="white"/>
                </a:solidFill>
                <a:latin typeface="Verdana"/>
                <a:cs typeface="Calibri"/>
              </a:rPr>
              <a:t>Integrated Analytics</a:t>
            </a:r>
          </a:p>
        </p:txBody>
      </p:sp>
      <p:sp>
        <p:nvSpPr>
          <p:cNvPr id="548" name="Rounded Rectangle 377">
            <a:extLst>
              <a:ext uri="{FF2B5EF4-FFF2-40B4-BE49-F238E27FC236}">
                <a16:creationId xmlns:a16="http://schemas.microsoft.com/office/drawing/2014/main" id="{C5106FFA-BEFC-4EC4-8DF8-F06E2B86267F}"/>
              </a:ext>
            </a:extLst>
          </p:cNvPr>
          <p:cNvSpPr/>
          <p:nvPr/>
        </p:nvSpPr>
        <p:spPr>
          <a:xfrm>
            <a:off x="6788727" y="1216053"/>
            <a:ext cx="1453467" cy="293163"/>
          </a:xfrm>
          <a:prstGeom prst="roundRect">
            <a:avLst/>
          </a:prstGeom>
          <a:noFill/>
          <a:ln w="22225" cap="flat" cmpd="sng" algn="ctr">
            <a:noFill/>
            <a:prstDash val="solid"/>
          </a:ln>
          <a:effectLst/>
        </p:spPr>
        <p:txBody>
          <a:bodyPr spcFirstLastPara="0" vert="horz" wrap="square" lIns="63267" tIns="51837" rIns="63267" bIns="51837" numCol="1" spcCol="1270" anchor="ctr" anchorCtr="0">
            <a:noAutofit/>
          </a:bodyPr>
          <a:lstStyle/>
          <a:p>
            <a:pPr algn="ctr" defTabSz="800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>
                <a:solidFill>
                  <a:prstClr val="white"/>
                </a:solidFill>
                <a:latin typeface="Verdana"/>
                <a:cs typeface="Calibri"/>
              </a:rPr>
              <a:t>Data in Motion</a:t>
            </a:r>
          </a:p>
        </p:txBody>
      </p: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FC1D5152-4FE4-42DD-9C86-45893F4E37C8}"/>
              </a:ext>
            </a:extLst>
          </p:cNvPr>
          <p:cNvCxnSpPr/>
          <p:nvPr/>
        </p:nvCxnSpPr>
        <p:spPr>
          <a:xfrm flipV="1">
            <a:off x="6705600" y="1219200"/>
            <a:ext cx="0" cy="304800"/>
          </a:xfrm>
          <a:prstGeom prst="lin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550" name="TextBox 549">
            <a:extLst>
              <a:ext uri="{FF2B5EF4-FFF2-40B4-BE49-F238E27FC236}">
                <a16:creationId xmlns:a16="http://schemas.microsoft.com/office/drawing/2014/main" id="{B7ED427C-2B34-47C3-94DA-19FFE4331887}"/>
              </a:ext>
            </a:extLst>
          </p:cNvPr>
          <p:cNvSpPr txBox="1"/>
          <p:nvPr/>
        </p:nvSpPr>
        <p:spPr>
          <a:xfrm>
            <a:off x="5112006" y="2326293"/>
            <a:ext cx="54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/>
              </a:rPr>
              <a:t>1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2FF69A2D-5602-4506-8295-3567D21A1240}"/>
              </a:ext>
            </a:extLst>
          </p:cNvPr>
          <p:cNvSpPr txBox="1"/>
          <p:nvPr/>
        </p:nvSpPr>
        <p:spPr>
          <a:xfrm>
            <a:off x="5137810" y="3393094"/>
            <a:ext cx="426295" cy="461665"/>
          </a:xfrm>
          <a:prstGeom prst="rect">
            <a:avLst/>
          </a:prstGeom>
          <a:solidFill>
            <a:srgbClr val="0078D7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/>
              </a:rPr>
              <a:t>2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0E762B77-C40F-45AA-BB53-01084589426E}"/>
              </a:ext>
            </a:extLst>
          </p:cNvPr>
          <p:cNvSpPr txBox="1"/>
          <p:nvPr/>
        </p:nvSpPr>
        <p:spPr>
          <a:xfrm>
            <a:off x="7737064" y="3422665"/>
            <a:ext cx="420459" cy="461665"/>
          </a:xfrm>
          <a:prstGeom prst="rect">
            <a:avLst/>
          </a:prstGeom>
          <a:solidFill>
            <a:srgbClr val="0078D7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/>
              </a:rPr>
              <a:t>3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E958D9B2-5F94-4093-9AF0-766F8E2CCD12}"/>
              </a:ext>
            </a:extLst>
          </p:cNvPr>
          <p:cNvSpPr txBox="1"/>
          <p:nvPr/>
        </p:nvSpPr>
        <p:spPr>
          <a:xfrm>
            <a:off x="5158193" y="5890081"/>
            <a:ext cx="397033" cy="461665"/>
          </a:xfrm>
          <a:prstGeom prst="rect">
            <a:avLst/>
          </a:prstGeom>
          <a:solidFill>
            <a:srgbClr val="0078D7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/>
              </a:rPr>
              <a:t>4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AC0AD400-8639-475E-8BF3-58314D229730}"/>
              </a:ext>
            </a:extLst>
          </p:cNvPr>
          <p:cNvSpPr txBox="1"/>
          <p:nvPr/>
        </p:nvSpPr>
        <p:spPr>
          <a:xfrm>
            <a:off x="3031808" y="5313404"/>
            <a:ext cx="398491" cy="461665"/>
          </a:xfrm>
          <a:prstGeom prst="rect">
            <a:avLst/>
          </a:prstGeom>
          <a:solidFill>
            <a:srgbClr val="0078D7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6768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D007AB-8CE2-43C9-ADF6-87B5BE3A6AA9}"/>
              </a:ext>
            </a:extLst>
          </p:cNvPr>
          <p:cNvGrpSpPr/>
          <p:nvPr/>
        </p:nvGrpSpPr>
        <p:grpSpPr>
          <a:xfrm>
            <a:off x="2835" y="113959"/>
            <a:ext cx="12186330" cy="6599603"/>
            <a:chOff x="4950" y="256032"/>
            <a:chExt cx="12186330" cy="65996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B169AD-2CFB-4D6E-A570-8C1C84C2F4ED}"/>
                </a:ext>
              </a:extLst>
            </p:cNvPr>
            <p:cNvSpPr txBox="1"/>
            <p:nvPr/>
          </p:nvSpPr>
          <p:spPr>
            <a:xfrm>
              <a:off x="620303" y="359508"/>
              <a:ext cx="1380435" cy="441297"/>
            </a:xfrm>
            <a:prstGeom prst="rect">
              <a:avLst/>
            </a:prstGeom>
            <a:solidFill>
              <a:srgbClr val="FEFEFE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9BC49702-5C2E-4802-8C19-8EC3AC4799C4}"/>
                </a:ext>
              </a:extLst>
            </p:cNvPr>
            <p:cNvSpPr/>
            <p:nvPr/>
          </p:nvSpPr>
          <p:spPr>
            <a:xfrm>
              <a:off x="4950" y="952901"/>
              <a:ext cx="12186330" cy="5902734"/>
            </a:xfrm>
            <a:custGeom>
              <a:avLst/>
              <a:gdLst/>
              <a:ahLst/>
              <a:cxnLst/>
              <a:rect l="l" t="t" r="r" b="b"/>
              <a:pathLst>
                <a:path w="12434570" h="6022975">
                  <a:moveTo>
                    <a:pt x="0" y="6022848"/>
                  </a:moveTo>
                  <a:lnTo>
                    <a:pt x="12434316" y="6022848"/>
                  </a:lnTo>
                  <a:lnTo>
                    <a:pt x="12434316" y="0"/>
                  </a:lnTo>
                  <a:lnTo>
                    <a:pt x="0" y="0"/>
                  </a:lnTo>
                  <a:lnTo>
                    <a:pt x="0" y="6022848"/>
                  </a:lnTo>
                  <a:close/>
                </a:path>
              </a:pathLst>
            </a:custGeom>
            <a:solidFill>
              <a:srgbClr val="E4F0FA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E36A8B77-722D-4B5D-B4BB-95A8104A713D}"/>
                </a:ext>
              </a:extLst>
            </p:cNvPr>
            <p:cNvSpPr/>
            <p:nvPr/>
          </p:nvSpPr>
          <p:spPr>
            <a:xfrm>
              <a:off x="2452921" y="1272525"/>
              <a:ext cx="6421129" cy="3501189"/>
            </a:xfrm>
            <a:custGeom>
              <a:avLst/>
              <a:gdLst/>
              <a:ahLst/>
              <a:cxnLst/>
              <a:rect l="l" t="t" r="r" b="b"/>
              <a:pathLst>
                <a:path w="6551930" h="3572510">
                  <a:moveTo>
                    <a:pt x="0" y="3572255"/>
                  </a:moveTo>
                  <a:lnTo>
                    <a:pt x="6551676" y="3572255"/>
                  </a:lnTo>
                  <a:lnTo>
                    <a:pt x="6551676" y="0"/>
                  </a:lnTo>
                  <a:lnTo>
                    <a:pt x="0" y="0"/>
                  </a:lnTo>
                  <a:lnTo>
                    <a:pt x="0" y="3572255"/>
                  </a:lnTo>
                  <a:close/>
                </a:path>
              </a:pathLst>
            </a:custGeom>
            <a:solidFill>
              <a:srgbClr val="0078D6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>
                <a:latin typeface="Seguoe ui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9F90A03C-ABE8-49FA-BED7-CE4A9ED60B97}"/>
                </a:ext>
              </a:extLst>
            </p:cNvPr>
            <p:cNvSpPr/>
            <p:nvPr/>
          </p:nvSpPr>
          <p:spPr>
            <a:xfrm>
              <a:off x="9504090" y="1272526"/>
              <a:ext cx="2476846" cy="3498078"/>
            </a:xfrm>
            <a:custGeom>
              <a:avLst/>
              <a:gdLst/>
              <a:ahLst/>
              <a:cxnLst/>
              <a:rect l="l" t="t" r="r" b="b"/>
              <a:pathLst>
                <a:path w="2527300" h="3569335">
                  <a:moveTo>
                    <a:pt x="0" y="3569208"/>
                  </a:moveTo>
                  <a:lnTo>
                    <a:pt x="2526792" y="3569208"/>
                  </a:lnTo>
                  <a:lnTo>
                    <a:pt x="2526792" y="0"/>
                  </a:lnTo>
                  <a:lnTo>
                    <a:pt x="0" y="0"/>
                  </a:lnTo>
                  <a:lnTo>
                    <a:pt x="0" y="3569208"/>
                  </a:lnTo>
                  <a:close/>
                </a:path>
              </a:pathLst>
            </a:custGeom>
            <a:solidFill>
              <a:srgbClr val="3D9AE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DACC31B8-C155-400F-A01E-F185BA699DB9}"/>
                </a:ext>
              </a:extLst>
            </p:cNvPr>
            <p:cNvSpPr/>
            <p:nvPr/>
          </p:nvSpPr>
          <p:spPr>
            <a:xfrm>
              <a:off x="1904778" y="5763706"/>
              <a:ext cx="10076032" cy="542666"/>
            </a:xfrm>
            <a:custGeom>
              <a:avLst/>
              <a:gdLst/>
              <a:ahLst/>
              <a:cxnLst/>
              <a:rect l="l" t="t" r="r" b="b"/>
              <a:pathLst>
                <a:path w="10281285" h="553720">
                  <a:moveTo>
                    <a:pt x="0" y="553212"/>
                  </a:moveTo>
                  <a:lnTo>
                    <a:pt x="10280904" y="553212"/>
                  </a:lnTo>
                  <a:lnTo>
                    <a:pt x="10280904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solidFill>
              <a:srgbClr val="001F5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806383DB-8AB3-4E1A-A36B-0DDA7EC56BD5}"/>
                </a:ext>
              </a:extLst>
            </p:cNvPr>
            <p:cNvSpPr txBox="1"/>
            <p:nvPr/>
          </p:nvSpPr>
          <p:spPr>
            <a:xfrm>
              <a:off x="1904778" y="4840677"/>
              <a:ext cx="10076032" cy="523413"/>
            </a:xfrm>
            <a:prstGeom prst="rect">
              <a:avLst/>
            </a:prstGeom>
            <a:solidFill>
              <a:srgbClr val="0054A1"/>
            </a:solidFill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endParaRPr sz="1372" dirty="0">
                <a:latin typeface="Times New Roman"/>
                <a:cs typeface="Times New Roman"/>
              </a:endParaRPr>
            </a:p>
            <a:p>
              <a:pPr marL="182956">
                <a:spcBef>
                  <a:spcPts val="1152"/>
                </a:spcBef>
              </a:pPr>
              <a:r>
                <a:rPr sz="1029" b="1" spc="-34" dirty="0">
                  <a:solidFill>
                    <a:srgbClr val="FFFFFF"/>
                  </a:solidFill>
                  <a:latin typeface="Arial"/>
                  <a:cs typeface="Arial"/>
                </a:rPr>
                <a:t>Least </a:t>
              </a:r>
              <a:r>
                <a:rPr sz="1029" b="1" dirty="0">
                  <a:solidFill>
                    <a:srgbClr val="FFFFFF"/>
                  </a:solidFill>
                  <a:latin typeface="Arial"/>
                  <a:cs typeface="Arial"/>
                </a:rPr>
                <a:t>vulnerable </a:t>
              </a:r>
              <a:r>
                <a:rPr sz="1029" b="1" spc="10" dirty="0">
                  <a:solidFill>
                    <a:srgbClr val="FFFFFF"/>
                  </a:solidFill>
                  <a:latin typeface="Arial"/>
                  <a:cs typeface="Arial"/>
                </a:rPr>
                <a:t>data </a:t>
              </a:r>
              <a:r>
                <a:rPr sz="1029" b="1" spc="15" dirty="0">
                  <a:solidFill>
                    <a:srgbClr val="FFFFFF"/>
                  </a:solidFill>
                  <a:latin typeface="Arial"/>
                  <a:cs typeface="Arial"/>
                </a:rPr>
                <a:t>platform, </a:t>
              </a:r>
              <a:r>
                <a:rPr sz="1029" b="1" spc="20" dirty="0">
                  <a:solidFill>
                    <a:srgbClr val="FFFFFF"/>
                  </a:solidFill>
                  <a:latin typeface="Arial"/>
                  <a:cs typeface="Arial"/>
                </a:rPr>
                <a:t>with </a:t>
              </a:r>
              <a:r>
                <a:rPr sz="1029" b="1" spc="10" dirty="0">
                  <a:solidFill>
                    <a:srgbClr val="FFFFFF"/>
                  </a:solidFill>
                  <a:latin typeface="Arial"/>
                  <a:cs typeface="Arial"/>
                </a:rPr>
                <a:t>more </a:t>
              </a:r>
              <a:r>
                <a:rPr sz="1029" b="1" spc="-5" dirty="0">
                  <a:solidFill>
                    <a:srgbClr val="FFFFFF"/>
                  </a:solidFill>
                  <a:latin typeface="Arial"/>
                  <a:cs typeface="Arial"/>
                </a:rPr>
                <a:t>certifications </a:t>
              </a:r>
              <a:r>
                <a:rPr sz="1029" b="1" spc="10" dirty="0">
                  <a:solidFill>
                    <a:srgbClr val="FFFFFF"/>
                  </a:solidFill>
                  <a:latin typeface="Arial"/>
                  <a:cs typeface="Arial"/>
                </a:rPr>
                <a:t>than </a:t>
              </a:r>
              <a:r>
                <a:rPr sz="1029" b="1" spc="-10" dirty="0">
                  <a:solidFill>
                    <a:srgbClr val="FFFFFF"/>
                  </a:solidFill>
                  <a:latin typeface="Arial"/>
                  <a:cs typeface="Arial"/>
                </a:rPr>
                <a:t>any </a:t>
              </a:r>
              <a:r>
                <a:rPr sz="1029" b="1" spc="15" dirty="0">
                  <a:solidFill>
                    <a:srgbClr val="FFFFFF"/>
                  </a:solidFill>
                  <a:latin typeface="Arial"/>
                  <a:cs typeface="Arial"/>
                </a:rPr>
                <a:t>other </a:t>
              </a:r>
              <a:r>
                <a:rPr sz="1029" b="1" spc="-10" dirty="0">
                  <a:solidFill>
                    <a:srgbClr val="FFFFFF"/>
                  </a:solidFill>
                  <a:latin typeface="Arial"/>
                  <a:cs typeface="Arial"/>
                </a:rPr>
                <a:t>cloud</a:t>
              </a:r>
              <a:r>
                <a:rPr sz="1029" b="1" spc="1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29" b="1" spc="5" dirty="0">
                  <a:solidFill>
                    <a:srgbClr val="FFFFFF"/>
                  </a:solidFill>
                  <a:latin typeface="Arial"/>
                  <a:cs typeface="Arial"/>
                </a:rPr>
                <a:t>provider</a:t>
              </a:r>
              <a:endParaRPr sz="1029" dirty="0">
                <a:latin typeface="Arial"/>
                <a:cs typeface="Arial"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97761C72-A16B-433F-BAA9-0A39F2CC46EA}"/>
                </a:ext>
              </a:extLst>
            </p:cNvPr>
            <p:cNvSpPr/>
            <p:nvPr/>
          </p:nvSpPr>
          <p:spPr>
            <a:xfrm>
              <a:off x="209570" y="1272525"/>
              <a:ext cx="1611817" cy="3493722"/>
            </a:xfrm>
            <a:custGeom>
              <a:avLst/>
              <a:gdLst/>
              <a:ahLst/>
              <a:cxnLst/>
              <a:rect l="l" t="t" r="r" b="b"/>
              <a:pathLst>
                <a:path w="1644650" h="3564890">
                  <a:moveTo>
                    <a:pt x="0" y="3564636"/>
                  </a:moveTo>
                  <a:lnTo>
                    <a:pt x="1644395" y="3564636"/>
                  </a:lnTo>
                  <a:lnTo>
                    <a:pt x="1644395" y="0"/>
                  </a:lnTo>
                  <a:lnTo>
                    <a:pt x="0" y="0"/>
                  </a:lnTo>
                  <a:lnTo>
                    <a:pt x="0" y="3564636"/>
                  </a:lnTo>
                  <a:close/>
                </a:path>
              </a:pathLst>
            </a:custGeom>
            <a:solidFill>
              <a:srgbClr val="0078D6">
                <a:alpha val="16862"/>
              </a:srgbClr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DF98BD27-7139-4E2A-9F5B-10407D44043C}"/>
                </a:ext>
              </a:extLst>
            </p:cNvPr>
            <p:cNvSpPr/>
            <p:nvPr/>
          </p:nvSpPr>
          <p:spPr>
            <a:xfrm>
              <a:off x="348473" y="1593644"/>
              <a:ext cx="309295" cy="207856"/>
            </a:xfrm>
            <a:custGeom>
              <a:avLst/>
              <a:gdLst/>
              <a:ahLst/>
              <a:cxnLst/>
              <a:rect l="l" t="t" r="r" b="b"/>
              <a:pathLst>
                <a:path w="315595" h="212089">
                  <a:moveTo>
                    <a:pt x="315468" y="17525"/>
                  </a:moveTo>
                  <a:lnTo>
                    <a:pt x="0" y="17525"/>
                  </a:lnTo>
                  <a:lnTo>
                    <a:pt x="0" y="211836"/>
                  </a:lnTo>
                  <a:lnTo>
                    <a:pt x="315468" y="211836"/>
                  </a:lnTo>
                  <a:lnTo>
                    <a:pt x="315468" y="204088"/>
                  </a:lnTo>
                  <a:lnTo>
                    <a:pt x="8661" y="204088"/>
                  </a:lnTo>
                  <a:lnTo>
                    <a:pt x="7086" y="202437"/>
                  </a:lnTo>
                  <a:lnTo>
                    <a:pt x="7086" y="26924"/>
                  </a:lnTo>
                  <a:lnTo>
                    <a:pt x="8661" y="25400"/>
                  </a:lnTo>
                  <a:lnTo>
                    <a:pt x="315468" y="25400"/>
                  </a:lnTo>
                  <a:lnTo>
                    <a:pt x="315468" y="17525"/>
                  </a:lnTo>
                  <a:close/>
                </a:path>
                <a:path w="315595" h="212089">
                  <a:moveTo>
                    <a:pt x="315468" y="25400"/>
                  </a:moveTo>
                  <a:lnTo>
                    <a:pt x="306806" y="25400"/>
                  </a:lnTo>
                  <a:lnTo>
                    <a:pt x="308381" y="26924"/>
                  </a:lnTo>
                  <a:lnTo>
                    <a:pt x="308381" y="202437"/>
                  </a:lnTo>
                  <a:lnTo>
                    <a:pt x="306806" y="204088"/>
                  </a:lnTo>
                  <a:lnTo>
                    <a:pt x="315468" y="204088"/>
                  </a:lnTo>
                  <a:lnTo>
                    <a:pt x="315468" y="25400"/>
                  </a:lnTo>
                  <a:close/>
                </a:path>
                <a:path w="315595" h="212089">
                  <a:moveTo>
                    <a:pt x="315468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15468" y="15239"/>
                  </a:lnTo>
                  <a:lnTo>
                    <a:pt x="315468" y="11429"/>
                  </a:lnTo>
                  <a:lnTo>
                    <a:pt x="273926" y="11429"/>
                  </a:lnTo>
                  <a:lnTo>
                    <a:pt x="273926" y="9143"/>
                  </a:lnTo>
                  <a:lnTo>
                    <a:pt x="287464" y="9143"/>
                  </a:lnTo>
                  <a:lnTo>
                    <a:pt x="287464" y="3937"/>
                  </a:lnTo>
                  <a:lnTo>
                    <a:pt x="304028" y="3937"/>
                  </a:lnTo>
                  <a:lnTo>
                    <a:pt x="315468" y="3810"/>
                  </a:lnTo>
                  <a:lnTo>
                    <a:pt x="315468" y="0"/>
                  </a:lnTo>
                  <a:close/>
                </a:path>
                <a:path w="315595" h="212089">
                  <a:moveTo>
                    <a:pt x="287464" y="9143"/>
                  </a:moveTo>
                  <a:lnTo>
                    <a:pt x="282092" y="9143"/>
                  </a:lnTo>
                  <a:lnTo>
                    <a:pt x="282092" y="11429"/>
                  </a:lnTo>
                  <a:lnTo>
                    <a:pt x="287464" y="11429"/>
                  </a:lnTo>
                  <a:lnTo>
                    <a:pt x="287464" y="9143"/>
                  </a:lnTo>
                  <a:close/>
                </a:path>
                <a:path w="315595" h="212089">
                  <a:moveTo>
                    <a:pt x="304028" y="3937"/>
                  </a:moveTo>
                  <a:lnTo>
                    <a:pt x="296456" y="3937"/>
                  </a:lnTo>
                  <a:lnTo>
                    <a:pt x="296456" y="11429"/>
                  </a:lnTo>
                  <a:lnTo>
                    <a:pt x="304152" y="11429"/>
                  </a:lnTo>
                  <a:lnTo>
                    <a:pt x="303034" y="10287"/>
                  </a:lnTo>
                  <a:lnTo>
                    <a:pt x="305727" y="7619"/>
                  </a:lnTo>
                  <a:lnTo>
                    <a:pt x="303034" y="4952"/>
                  </a:lnTo>
                  <a:lnTo>
                    <a:pt x="304028" y="3937"/>
                  </a:lnTo>
                  <a:close/>
                </a:path>
                <a:path w="315595" h="212089">
                  <a:moveTo>
                    <a:pt x="306844" y="8762"/>
                  </a:moveTo>
                  <a:lnTo>
                    <a:pt x="304152" y="11429"/>
                  </a:lnTo>
                  <a:lnTo>
                    <a:pt x="309524" y="11429"/>
                  </a:lnTo>
                  <a:lnTo>
                    <a:pt x="306844" y="8762"/>
                  </a:lnTo>
                  <a:close/>
                </a:path>
                <a:path w="315595" h="212089">
                  <a:moveTo>
                    <a:pt x="315468" y="3810"/>
                  </a:moveTo>
                  <a:lnTo>
                    <a:pt x="309524" y="3810"/>
                  </a:lnTo>
                  <a:lnTo>
                    <a:pt x="310642" y="4952"/>
                  </a:lnTo>
                  <a:lnTo>
                    <a:pt x="307949" y="7619"/>
                  </a:lnTo>
                  <a:lnTo>
                    <a:pt x="310642" y="10287"/>
                  </a:lnTo>
                  <a:lnTo>
                    <a:pt x="309524" y="11429"/>
                  </a:lnTo>
                  <a:lnTo>
                    <a:pt x="315468" y="11429"/>
                  </a:lnTo>
                  <a:lnTo>
                    <a:pt x="315468" y="3810"/>
                  </a:lnTo>
                  <a:close/>
                </a:path>
                <a:path w="315595" h="212089">
                  <a:moveTo>
                    <a:pt x="295300" y="6096"/>
                  </a:moveTo>
                  <a:lnTo>
                    <a:pt x="288632" y="6096"/>
                  </a:lnTo>
                  <a:lnTo>
                    <a:pt x="288632" y="10287"/>
                  </a:lnTo>
                  <a:lnTo>
                    <a:pt x="295300" y="10287"/>
                  </a:lnTo>
                  <a:lnTo>
                    <a:pt x="295300" y="6096"/>
                  </a:lnTo>
                  <a:close/>
                </a:path>
                <a:path w="315595" h="212089">
                  <a:moveTo>
                    <a:pt x="309524" y="3810"/>
                  </a:moveTo>
                  <a:lnTo>
                    <a:pt x="304152" y="3810"/>
                  </a:lnTo>
                  <a:lnTo>
                    <a:pt x="306844" y="6476"/>
                  </a:lnTo>
                  <a:lnTo>
                    <a:pt x="309524" y="3810"/>
                  </a:lnTo>
                  <a:close/>
                </a:path>
              </a:pathLst>
            </a:custGeom>
            <a:solidFill>
              <a:srgbClr val="001F5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D7D55CE5-100E-4C05-83C8-15AA3BCB98D8}"/>
                </a:ext>
              </a:extLst>
            </p:cNvPr>
            <p:cNvSpPr/>
            <p:nvPr/>
          </p:nvSpPr>
          <p:spPr>
            <a:xfrm>
              <a:off x="447448" y="1661602"/>
              <a:ext cx="107997" cy="1080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F0291BD7-AF3F-458B-94F0-FD4C84E00802}"/>
                </a:ext>
              </a:extLst>
            </p:cNvPr>
            <p:cNvSpPr txBox="1"/>
            <p:nvPr/>
          </p:nvSpPr>
          <p:spPr>
            <a:xfrm>
              <a:off x="333936" y="1346706"/>
              <a:ext cx="723139" cy="432515"/>
            </a:xfrm>
            <a:prstGeom prst="rect">
              <a:avLst/>
            </a:prstGeom>
          </p:spPr>
          <p:txBody>
            <a:bodyPr vert="horz" wrap="square" lIns="0" tIns="14312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12"/>
                </a:spcBef>
              </a:pPr>
              <a:r>
                <a:rPr sz="1029" b="1" spc="-5" dirty="0">
                  <a:solidFill>
                    <a:srgbClr val="001F50"/>
                  </a:solidFill>
                  <a:latin typeface="Seguoe ui"/>
                  <a:cs typeface="Arial"/>
                </a:rPr>
                <a:t>Structured</a:t>
              </a:r>
              <a:endParaRPr sz="1029" dirty="0">
                <a:latin typeface="Seguoe ui"/>
                <a:cs typeface="Arial"/>
              </a:endParaRPr>
            </a:p>
            <a:p>
              <a:pPr marL="397650">
                <a:spcBef>
                  <a:spcPts val="774"/>
                </a:spcBef>
              </a:pPr>
              <a:r>
                <a:rPr sz="980" b="1" spc="-59" dirty="0">
                  <a:solidFill>
                    <a:srgbClr val="001F50"/>
                  </a:solidFill>
                  <a:latin typeface="Seguoe ui"/>
                  <a:cs typeface="Arial"/>
                </a:rPr>
                <a:t>O</a:t>
              </a:r>
              <a:r>
                <a:rPr sz="980" b="1" spc="-54" dirty="0">
                  <a:solidFill>
                    <a:srgbClr val="001F50"/>
                  </a:solidFill>
                  <a:latin typeface="Seguoe ui"/>
                  <a:cs typeface="Arial"/>
                </a:rPr>
                <a:t>L</a:t>
              </a:r>
              <a:r>
                <a:rPr sz="980" b="1" spc="-29" dirty="0">
                  <a:solidFill>
                    <a:srgbClr val="001F50"/>
                  </a:solidFill>
                  <a:latin typeface="Seguoe ui"/>
                  <a:cs typeface="Arial"/>
                </a:rPr>
                <a:t>TP</a:t>
              </a:r>
              <a:endParaRPr sz="980" dirty="0">
                <a:latin typeface="Seguoe ui"/>
                <a:cs typeface="Arial"/>
              </a:endParaRPr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DEAD8017-111D-4D74-B44D-518D15783034}"/>
                </a:ext>
              </a:extLst>
            </p:cNvPr>
            <p:cNvSpPr/>
            <p:nvPr/>
          </p:nvSpPr>
          <p:spPr>
            <a:xfrm>
              <a:off x="348473" y="1941647"/>
              <a:ext cx="309295" cy="207856"/>
            </a:xfrm>
            <a:custGeom>
              <a:avLst/>
              <a:gdLst/>
              <a:ahLst/>
              <a:cxnLst/>
              <a:rect l="l" t="t" r="r" b="b"/>
              <a:pathLst>
                <a:path w="315595" h="212089">
                  <a:moveTo>
                    <a:pt x="315468" y="17525"/>
                  </a:moveTo>
                  <a:lnTo>
                    <a:pt x="0" y="17525"/>
                  </a:lnTo>
                  <a:lnTo>
                    <a:pt x="0" y="211836"/>
                  </a:lnTo>
                  <a:lnTo>
                    <a:pt x="315468" y="211836"/>
                  </a:lnTo>
                  <a:lnTo>
                    <a:pt x="315468" y="204088"/>
                  </a:lnTo>
                  <a:lnTo>
                    <a:pt x="8661" y="204088"/>
                  </a:lnTo>
                  <a:lnTo>
                    <a:pt x="7086" y="202437"/>
                  </a:lnTo>
                  <a:lnTo>
                    <a:pt x="7086" y="26924"/>
                  </a:lnTo>
                  <a:lnTo>
                    <a:pt x="8661" y="25400"/>
                  </a:lnTo>
                  <a:lnTo>
                    <a:pt x="315468" y="25400"/>
                  </a:lnTo>
                  <a:lnTo>
                    <a:pt x="315468" y="17525"/>
                  </a:lnTo>
                  <a:close/>
                </a:path>
                <a:path w="315595" h="212089">
                  <a:moveTo>
                    <a:pt x="315468" y="25400"/>
                  </a:moveTo>
                  <a:lnTo>
                    <a:pt x="306806" y="25400"/>
                  </a:lnTo>
                  <a:lnTo>
                    <a:pt x="308381" y="26924"/>
                  </a:lnTo>
                  <a:lnTo>
                    <a:pt x="308381" y="202437"/>
                  </a:lnTo>
                  <a:lnTo>
                    <a:pt x="306806" y="204088"/>
                  </a:lnTo>
                  <a:lnTo>
                    <a:pt x="315468" y="204088"/>
                  </a:lnTo>
                  <a:lnTo>
                    <a:pt x="315468" y="25400"/>
                  </a:lnTo>
                  <a:close/>
                </a:path>
                <a:path w="315595" h="212089">
                  <a:moveTo>
                    <a:pt x="315468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15468" y="15239"/>
                  </a:lnTo>
                  <a:lnTo>
                    <a:pt x="315468" y="11430"/>
                  </a:lnTo>
                  <a:lnTo>
                    <a:pt x="273926" y="11430"/>
                  </a:lnTo>
                  <a:lnTo>
                    <a:pt x="273926" y="9144"/>
                  </a:lnTo>
                  <a:lnTo>
                    <a:pt x="287464" y="9144"/>
                  </a:lnTo>
                  <a:lnTo>
                    <a:pt x="287464" y="3937"/>
                  </a:lnTo>
                  <a:lnTo>
                    <a:pt x="304028" y="3937"/>
                  </a:lnTo>
                  <a:lnTo>
                    <a:pt x="315468" y="3810"/>
                  </a:lnTo>
                  <a:lnTo>
                    <a:pt x="315468" y="0"/>
                  </a:lnTo>
                  <a:close/>
                </a:path>
                <a:path w="315595" h="212089">
                  <a:moveTo>
                    <a:pt x="287464" y="9144"/>
                  </a:moveTo>
                  <a:lnTo>
                    <a:pt x="282092" y="9144"/>
                  </a:lnTo>
                  <a:lnTo>
                    <a:pt x="282092" y="11430"/>
                  </a:lnTo>
                  <a:lnTo>
                    <a:pt x="287464" y="11430"/>
                  </a:lnTo>
                  <a:lnTo>
                    <a:pt x="287464" y="9144"/>
                  </a:lnTo>
                  <a:close/>
                </a:path>
                <a:path w="315595" h="212089">
                  <a:moveTo>
                    <a:pt x="304028" y="3937"/>
                  </a:moveTo>
                  <a:lnTo>
                    <a:pt x="296456" y="3937"/>
                  </a:lnTo>
                  <a:lnTo>
                    <a:pt x="296456" y="11430"/>
                  </a:lnTo>
                  <a:lnTo>
                    <a:pt x="304152" y="11430"/>
                  </a:lnTo>
                  <a:lnTo>
                    <a:pt x="303034" y="10287"/>
                  </a:lnTo>
                  <a:lnTo>
                    <a:pt x="305727" y="7620"/>
                  </a:lnTo>
                  <a:lnTo>
                    <a:pt x="303034" y="4952"/>
                  </a:lnTo>
                  <a:lnTo>
                    <a:pt x="304028" y="3937"/>
                  </a:lnTo>
                  <a:close/>
                </a:path>
                <a:path w="315595" h="212089">
                  <a:moveTo>
                    <a:pt x="306844" y="8762"/>
                  </a:moveTo>
                  <a:lnTo>
                    <a:pt x="304152" y="11430"/>
                  </a:lnTo>
                  <a:lnTo>
                    <a:pt x="309524" y="11430"/>
                  </a:lnTo>
                  <a:lnTo>
                    <a:pt x="306844" y="8762"/>
                  </a:lnTo>
                  <a:close/>
                </a:path>
                <a:path w="315595" h="212089">
                  <a:moveTo>
                    <a:pt x="315468" y="3810"/>
                  </a:moveTo>
                  <a:lnTo>
                    <a:pt x="309524" y="3810"/>
                  </a:lnTo>
                  <a:lnTo>
                    <a:pt x="310642" y="4952"/>
                  </a:lnTo>
                  <a:lnTo>
                    <a:pt x="307949" y="7620"/>
                  </a:lnTo>
                  <a:lnTo>
                    <a:pt x="310642" y="10287"/>
                  </a:lnTo>
                  <a:lnTo>
                    <a:pt x="309524" y="11430"/>
                  </a:lnTo>
                  <a:lnTo>
                    <a:pt x="315468" y="11430"/>
                  </a:lnTo>
                  <a:lnTo>
                    <a:pt x="315468" y="3810"/>
                  </a:lnTo>
                  <a:close/>
                </a:path>
                <a:path w="315595" h="212089">
                  <a:moveTo>
                    <a:pt x="295300" y="6096"/>
                  </a:moveTo>
                  <a:lnTo>
                    <a:pt x="288632" y="6096"/>
                  </a:lnTo>
                  <a:lnTo>
                    <a:pt x="288632" y="10287"/>
                  </a:lnTo>
                  <a:lnTo>
                    <a:pt x="295300" y="10287"/>
                  </a:lnTo>
                  <a:lnTo>
                    <a:pt x="295300" y="6096"/>
                  </a:lnTo>
                  <a:close/>
                </a:path>
                <a:path w="315595" h="212089">
                  <a:moveTo>
                    <a:pt x="309524" y="3810"/>
                  </a:moveTo>
                  <a:lnTo>
                    <a:pt x="304152" y="3810"/>
                  </a:lnTo>
                  <a:lnTo>
                    <a:pt x="306844" y="6476"/>
                  </a:lnTo>
                  <a:lnTo>
                    <a:pt x="309524" y="3810"/>
                  </a:lnTo>
                  <a:close/>
                </a:path>
              </a:pathLst>
            </a:custGeom>
            <a:solidFill>
              <a:srgbClr val="001F5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8DB10965-DA28-4433-8196-976C4C65DFE9}"/>
                </a:ext>
              </a:extLst>
            </p:cNvPr>
            <p:cNvSpPr/>
            <p:nvPr/>
          </p:nvSpPr>
          <p:spPr>
            <a:xfrm>
              <a:off x="447448" y="2009107"/>
              <a:ext cx="107997" cy="1080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DEE71B39-E74B-49B8-AB21-DEFEB64F16BD}"/>
                </a:ext>
              </a:extLst>
            </p:cNvPr>
            <p:cNvSpPr txBox="1"/>
            <p:nvPr/>
          </p:nvSpPr>
          <p:spPr>
            <a:xfrm>
              <a:off x="719278" y="1949241"/>
              <a:ext cx="495368" cy="165892"/>
            </a:xfrm>
            <a:prstGeom prst="rect">
              <a:avLst/>
            </a:prstGeom>
          </p:spPr>
          <p:txBody>
            <a:bodyPr vert="horz" wrap="square" lIns="0" tIns="1493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18"/>
                </a:spcBef>
              </a:pPr>
              <a:r>
                <a:rPr sz="980" b="1" spc="69" dirty="0">
                  <a:solidFill>
                    <a:srgbClr val="001F50"/>
                  </a:solidFill>
                  <a:latin typeface="Seguoe ui"/>
                  <a:cs typeface="Arial"/>
                </a:rPr>
                <a:t>M</a:t>
              </a:r>
              <a:r>
                <a:rPr sz="980" b="1" spc="59" dirty="0">
                  <a:solidFill>
                    <a:srgbClr val="001F50"/>
                  </a:solidFill>
                  <a:latin typeface="Seguoe ui"/>
                  <a:cs typeface="Arial"/>
                </a:rPr>
                <a:t>O</a:t>
              </a:r>
              <a:r>
                <a:rPr sz="980" b="1" spc="-78" dirty="0">
                  <a:solidFill>
                    <a:srgbClr val="001F50"/>
                  </a:solidFill>
                  <a:latin typeface="Seguoe ui"/>
                  <a:cs typeface="Arial"/>
                </a:rPr>
                <a:t>B</a:t>
              </a:r>
              <a:r>
                <a:rPr sz="980" b="1" spc="-15" dirty="0">
                  <a:solidFill>
                    <a:srgbClr val="001F50"/>
                  </a:solidFill>
                  <a:latin typeface="Seguoe ui"/>
                  <a:cs typeface="Arial"/>
                </a:rPr>
                <a:t>I</a:t>
              </a:r>
              <a:r>
                <a:rPr sz="980" b="1" spc="-39" dirty="0">
                  <a:solidFill>
                    <a:srgbClr val="001F50"/>
                  </a:solidFill>
                  <a:latin typeface="Seguoe ui"/>
                  <a:cs typeface="Arial"/>
                </a:rPr>
                <a:t>L</a:t>
              </a:r>
              <a:r>
                <a:rPr sz="980" b="1" spc="-123" dirty="0">
                  <a:solidFill>
                    <a:srgbClr val="001F50"/>
                  </a:solidFill>
                  <a:latin typeface="Seguoe ui"/>
                  <a:cs typeface="Arial"/>
                </a:rPr>
                <a:t>E</a:t>
              </a:r>
              <a:endParaRPr sz="980" dirty="0">
                <a:latin typeface="Seguoe ui"/>
                <a:cs typeface="Arial"/>
              </a:endParaRPr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ADADE52E-92D6-452B-BA3F-C0E98C00DAEF}"/>
                </a:ext>
              </a:extLst>
            </p:cNvPr>
            <p:cNvSpPr/>
            <p:nvPr/>
          </p:nvSpPr>
          <p:spPr>
            <a:xfrm>
              <a:off x="348473" y="2301599"/>
              <a:ext cx="309295" cy="206611"/>
            </a:xfrm>
            <a:custGeom>
              <a:avLst/>
              <a:gdLst/>
              <a:ahLst/>
              <a:cxnLst/>
              <a:rect l="l" t="t" r="r" b="b"/>
              <a:pathLst>
                <a:path w="315595" h="210819">
                  <a:moveTo>
                    <a:pt x="315468" y="17399"/>
                  </a:moveTo>
                  <a:lnTo>
                    <a:pt x="0" y="17399"/>
                  </a:lnTo>
                  <a:lnTo>
                    <a:pt x="0" y="210312"/>
                  </a:lnTo>
                  <a:lnTo>
                    <a:pt x="315468" y="210312"/>
                  </a:lnTo>
                  <a:lnTo>
                    <a:pt x="315468" y="202564"/>
                  </a:lnTo>
                  <a:lnTo>
                    <a:pt x="8661" y="202564"/>
                  </a:lnTo>
                  <a:lnTo>
                    <a:pt x="7086" y="201040"/>
                  </a:lnTo>
                  <a:lnTo>
                    <a:pt x="7086" y="26670"/>
                  </a:lnTo>
                  <a:lnTo>
                    <a:pt x="8661" y="25146"/>
                  </a:lnTo>
                  <a:lnTo>
                    <a:pt x="315468" y="25146"/>
                  </a:lnTo>
                  <a:lnTo>
                    <a:pt x="315468" y="17399"/>
                  </a:lnTo>
                  <a:close/>
                </a:path>
                <a:path w="315595" h="210819">
                  <a:moveTo>
                    <a:pt x="315468" y="25146"/>
                  </a:moveTo>
                  <a:lnTo>
                    <a:pt x="306806" y="25146"/>
                  </a:lnTo>
                  <a:lnTo>
                    <a:pt x="308381" y="26670"/>
                  </a:lnTo>
                  <a:lnTo>
                    <a:pt x="308381" y="201040"/>
                  </a:lnTo>
                  <a:lnTo>
                    <a:pt x="306806" y="202564"/>
                  </a:lnTo>
                  <a:lnTo>
                    <a:pt x="315468" y="202564"/>
                  </a:lnTo>
                  <a:lnTo>
                    <a:pt x="315468" y="25146"/>
                  </a:lnTo>
                  <a:close/>
                </a:path>
                <a:path w="315595" h="210819">
                  <a:moveTo>
                    <a:pt x="315468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15468" y="15239"/>
                  </a:lnTo>
                  <a:lnTo>
                    <a:pt x="315468" y="11302"/>
                  </a:lnTo>
                  <a:lnTo>
                    <a:pt x="273926" y="11302"/>
                  </a:lnTo>
                  <a:lnTo>
                    <a:pt x="273926" y="9143"/>
                  </a:lnTo>
                  <a:lnTo>
                    <a:pt x="287464" y="9143"/>
                  </a:lnTo>
                  <a:lnTo>
                    <a:pt x="287464" y="3810"/>
                  </a:lnTo>
                  <a:lnTo>
                    <a:pt x="315468" y="3810"/>
                  </a:lnTo>
                  <a:lnTo>
                    <a:pt x="315468" y="0"/>
                  </a:lnTo>
                  <a:close/>
                </a:path>
                <a:path w="315595" h="210819">
                  <a:moveTo>
                    <a:pt x="287464" y="9143"/>
                  </a:moveTo>
                  <a:lnTo>
                    <a:pt x="282092" y="9143"/>
                  </a:lnTo>
                  <a:lnTo>
                    <a:pt x="282092" y="11302"/>
                  </a:lnTo>
                  <a:lnTo>
                    <a:pt x="287464" y="11302"/>
                  </a:lnTo>
                  <a:lnTo>
                    <a:pt x="287464" y="9143"/>
                  </a:lnTo>
                  <a:close/>
                </a:path>
                <a:path w="315595" h="210819">
                  <a:moveTo>
                    <a:pt x="304152" y="3810"/>
                  </a:moveTo>
                  <a:lnTo>
                    <a:pt x="296456" y="3810"/>
                  </a:lnTo>
                  <a:lnTo>
                    <a:pt x="296456" y="11302"/>
                  </a:lnTo>
                  <a:lnTo>
                    <a:pt x="304152" y="11302"/>
                  </a:lnTo>
                  <a:lnTo>
                    <a:pt x="303034" y="10287"/>
                  </a:lnTo>
                  <a:lnTo>
                    <a:pt x="305727" y="7620"/>
                  </a:lnTo>
                  <a:lnTo>
                    <a:pt x="303034" y="4952"/>
                  </a:lnTo>
                  <a:lnTo>
                    <a:pt x="304152" y="3810"/>
                  </a:lnTo>
                  <a:close/>
                </a:path>
                <a:path w="315595" h="210819">
                  <a:moveTo>
                    <a:pt x="306844" y="8636"/>
                  </a:moveTo>
                  <a:lnTo>
                    <a:pt x="304152" y="11302"/>
                  </a:lnTo>
                  <a:lnTo>
                    <a:pt x="309524" y="11302"/>
                  </a:lnTo>
                  <a:lnTo>
                    <a:pt x="306844" y="8636"/>
                  </a:lnTo>
                  <a:close/>
                </a:path>
                <a:path w="315595" h="210819">
                  <a:moveTo>
                    <a:pt x="315468" y="3810"/>
                  </a:moveTo>
                  <a:lnTo>
                    <a:pt x="309524" y="3810"/>
                  </a:lnTo>
                  <a:lnTo>
                    <a:pt x="310642" y="4952"/>
                  </a:lnTo>
                  <a:lnTo>
                    <a:pt x="307949" y="7620"/>
                  </a:lnTo>
                  <a:lnTo>
                    <a:pt x="310642" y="10287"/>
                  </a:lnTo>
                  <a:lnTo>
                    <a:pt x="309524" y="11302"/>
                  </a:lnTo>
                  <a:lnTo>
                    <a:pt x="315468" y="11302"/>
                  </a:lnTo>
                  <a:lnTo>
                    <a:pt x="315468" y="3810"/>
                  </a:lnTo>
                  <a:close/>
                </a:path>
                <a:path w="315595" h="210819">
                  <a:moveTo>
                    <a:pt x="295300" y="6096"/>
                  </a:moveTo>
                  <a:lnTo>
                    <a:pt x="288632" y="6096"/>
                  </a:lnTo>
                  <a:lnTo>
                    <a:pt x="288632" y="10160"/>
                  </a:lnTo>
                  <a:lnTo>
                    <a:pt x="295300" y="10160"/>
                  </a:lnTo>
                  <a:lnTo>
                    <a:pt x="295300" y="6096"/>
                  </a:lnTo>
                  <a:close/>
                </a:path>
                <a:path w="315595" h="210819">
                  <a:moveTo>
                    <a:pt x="309524" y="3810"/>
                  </a:moveTo>
                  <a:lnTo>
                    <a:pt x="304152" y="3810"/>
                  </a:lnTo>
                  <a:lnTo>
                    <a:pt x="306844" y="6476"/>
                  </a:lnTo>
                  <a:lnTo>
                    <a:pt x="309524" y="3810"/>
                  </a:lnTo>
                  <a:close/>
                </a:path>
              </a:pathLst>
            </a:custGeom>
            <a:solidFill>
              <a:srgbClr val="001F5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733AD5CD-C831-40B4-9D78-2E034ACCC8C2}"/>
                </a:ext>
              </a:extLst>
            </p:cNvPr>
            <p:cNvSpPr/>
            <p:nvPr/>
          </p:nvSpPr>
          <p:spPr>
            <a:xfrm>
              <a:off x="447448" y="2368685"/>
              <a:ext cx="107997" cy="107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02614817-3194-484A-9552-6BEB9DDB2299}"/>
                </a:ext>
              </a:extLst>
            </p:cNvPr>
            <p:cNvSpPr txBox="1"/>
            <p:nvPr/>
          </p:nvSpPr>
          <p:spPr>
            <a:xfrm>
              <a:off x="719278" y="2308569"/>
              <a:ext cx="252663" cy="165892"/>
            </a:xfrm>
            <a:prstGeom prst="rect">
              <a:avLst/>
            </a:prstGeom>
          </p:spPr>
          <p:txBody>
            <a:bodyPr vert="horz" wrap="square" lIns="0" tIns="1493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18"/>
                </a:spcBef>
              </a:pPr>
              <a:r>
                <a:rPr sz="980" b="1" spc="-93" dirty="0">
                  <a:solidFill>
                    <a:srgbClr val="001F50"/>
                  </a:solidFill>
                  <a:latin typeface="Seguoe ui"/>
                  <a:cs typeface="Arial"/>
                </a:rPr>
                <a:t>E</a:t>
              </a:r>
              <a:r>
                <a:rPr sz="980" b="1" spc="-103" dirty="0">
                  <a:solidFill>
                    <a:srgbClr val="001F50"/>
                  </a:solidFill>
                  <a:latin typeface="Seguoe ui"/>
                  <a:cs typeface="Arial"/>
                </a:rPr>
                <a:t>R</a:t>
              </a:r>
              <a:r>
                <a:rPr sz="980" b="1" spc="-44" dirty="0">
                  <a:solidFill>
                    <a:srgbClr val="001F50"/>
                  </a:solidFill>
                  <a:latin typeface="Seguoe ui"/>
                  <a:cs typeface="Arial"/>
                </a:rPr>
                <a:t>P</a:t>
              </a:r>
              <a:endParaRPr sz="980">
                <a:latin typeface="Seguoe ui"/>
                <a:cs typeface="Arial"/>
              </a:endParaRPr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8815ED57-3187-4F7D-B717-EC3B9A379B74}"/>
                </a:ext>
              </a:extLst>
            </p:cNvPr>
            <p:cNvSpPr/>
            <p:nvPr/>
          </p:nvSpPr>
          <p:spPr>
            <a:xfrm>
              <a:off x="348473" y="2649602"/>
              <a:ext cx="309295" cy="207856"/>
            </a:xfrm>
            <a:custGeom>
              <a:avLst/>
              <a:gdLst/>
              <a:ahLst/>
              <a:cxnLst/>
              <a:rect l="l" t="t" r="r" b="b"/>
              <a:pathLst>
                <a:path w="315595" h="212089">
                  <a:moveTo>
                    <a:pt x="315468" y="17525"/>
                  </a:moveTo>
                  <a:lnTo>
                    <a:pt x="0" y="17525"/>
                  </a:lnTo>
                  <a:lnTo>
                    <a:pt x="0" y="211836"/>
                  </a:lnTo>
                  <a:lnTo>
                    <a:pt x="315468" y="211836"/>
                  </a:lnTo>
                  <a:lnTo>
                    <a:pt x="315468" y="204088"/>
                  </a:lnTo>
                  <a:lnTo>
                    <a:pt x="8661" y="204088"/>
                  </a:lnTo>
                  <a:lnTo>
                    <a:pt x="7086" y="202437"/>
                  </a:lnTo>
                  <a:lnTo>
                    <a:pt x="7086" y="26924"/>
                  </a:lnTo>
                  <a:lnTo>
                    <a:pt x="8661" y="25400"/>
                  </a:lnTo>
                  <a:lnTo>
                    <a:pt x="315468" y="25400"/>
                  </a:lnTo>
                  <a:lnTo>
                    <a:pt x="315468" y="17525"/>
                  </a:lnTo>
                  <a:close/>
                </a:path>
                <a:path w="315595" h="212089">
                  <a:moveTo>
                    <a:pt x="315468" y="25400"/>
                  </a:moveTo>
                  <a:lnTo>
                    <a:pt x="306806" y="25400"/>
                  </a:lnTo>
                  <a:lnTo>
                    <a:pt x="308381" y="26924"/>
                  </a:lnTo>
                  <a:lnTo>
                    <a:pt x="308381" y="202437"/>
                  </a:lnTo>
                  <a:lnTo>
                    <a:pt x="306806" y="204088"/>
                  </a:lnTo>
                  <a:lnTo>
                    <a:pt x="315468" y="204088"/>
                  </a:lnTo>
                  <a:lnTo>
                    <a:pt x="315468" y="25400"/>
                  </a:lnTo>
                  <a:close/>
                </a:path>
                <a:path w="315595" h="212089">
                  <a:moveTo>
                    <a:pt x="315468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15468" y="15239"/>
                  </a:lnTo>
                  <a:lnTo>
                    <a:pt x="315468" y="11430"/>
                  </a:lnTo>
                  <a:lnTo>
                    <a:pt x="273926" y="11430"/>
                  </a:lnTo>
                  <a:lnTo>
                    <a:pt x="273926" y="9144"/>
                  </a:lnTo>
                  <a:lnTo>
                    <a:pt x="287464" y="9144"/>
                  </a:lnTo>
                  <a:lnTo>
                    <a:pt x="287464" y="3937"/>
                  </a:lnTo>
                  <a:lnTo>
                    <a:pt x="304028" y="3937"/>
                  </a:lnTo>
                  <a:lnTo>
                    <a:pt x="315468" y="3810"/>
                  </a:lnTo>
                  <a:lnTo>
                    <a:pt x="315468" y="0"/>
                  </a:lnTo>
                  <a:close/>
                </a:path>
                <a:path w="315595" h="212089">
                  <a:moveTo>
                    <a:pt x="287464" y="9144"/>
                  </a:moveTo>
                  <a:lnTo>
                    <a:pt x="282092" y="9144"/>
                  </a:lnTo>
                  <a:lnTo>
                    <a:pt x="282092" y="11430"/>
                  </a:lnTo>
                  <a:lnTo>
                    <a:pt x="287464" y="11430"/>
                  </a:lnTo>
                  <a:lnTo>
                    <a:pt x="287464" y="9144"/>
                  </a:lnTo>
                  <a:close/>
                </a:path>
                <a:path w="315595" h="212089">
                  <a:moveTo>
                    <a:pt x="304028" y="3937"/>
                  </a:moveTo>
                  <a:lnTo>
                    <a:pt x="296456" y="3937"/>
                  </a:lnTo>
                  <a:lnTo>
                    <a:pt x="296456" y="11430"/>
                  </a:lnTo>
                  <a:lnTo>
                    <a:pt x="304152" y="11430"/>
                  </a:lnTo>
                  <a:lnTo>
                    <a:pt x="303034" y="10287"/>
                  </a:lnTo>
                  <a:lnTo>
                    <a:pt x="305727" y="7620"/>
                  </a:lnTo>
                  <a:lnTo>
                    <a:pt x="303034" y="4953"/>
                  </a:lnTo>
                  <a:lnTo>
                    <a:pt x="304028" y="3937"/>
                  </a:lnTo>
                  <a:close/>
                </a:path>
                <a:path w="315595" h="212089">
                  <a:moveTo>
                    <a:pt x="306844" y="8762"/>
                  </a:moveTo>
                  <a:lnTo>
                    <a:pt x="304152" y="11430"/>
                  </a:lnTo>
                  <a:lnTo>
                    <a:pt x="309524" y="11430"/>
                  </a:lnTo>
                  <a:lnTo>
                    <a:pt x="306844" y="8762"/>
                  </a:lnTo>
                  <a:close/>
                </a:path>
                <a:path w="315595" h="212089">
                  <a:moveTo>
                    <a:pt x="315468" y="3810"/>
                  </a:moveTo>
                  <a:lnTo>
                    <a:pt x="309524" y="3810"/>
                  </a:lnTo>
                  <a:lnTo>
                    <a:pt x="310642" y="4953"/>
                  </a:lnTo>
                  <a:lnTo>
                    <a:pt x="307949" y="7620"/>
                  </a:lnTo>
                  <a:lnTo>
                    <a:pt x="310642" y="10287"/>
                  </a:lnTo>
                  <a:lnTo>
                    <a:pt x="309524" y="11430"/>
                  </a:lnTo>
                  <a:lnTo>
                    <a:pt x="315468" y="11430"/>
                  </a:lnTo>
                  <a:lnTo>
                    <a:pt x="315468" y="3810"/>
                  </a:lnTo>
                  <a:close/>
                </a:path>
                <a:path w="315595" h="212089">
                  <a:moveTo>
                    <a:pt x="295300" y="6096"/>
                  </a:moveTo>
                  <a:lnTo>
                    <a:pt x="288632" y="6096"/>
                  </a:lnTo>
                  <a:lnTo>
                    <a:pt x="288632" y="10287"/>
                  </a:lnTo>
                  <a:lnTo>
                    <a:pt x="295300" y="10287"/>
                  </a:lnTo>
                  <a:lnTo>
                    <a:pt x="295300" y="6096"/>
                  </a:lnTo>
                  <a:close/>
                </a:path>
                <a:path w="315595" h="212089">
                  <a:moveTo>
                    <a:pt x="309524" y="3810"/>
                  </a:moveTo>
                  <a:lnTo>
                    <a:pt x="304152" y="3810"/>
                  </a:lnTo>
                  <a:lnTo>
                    <a:pt x="306844" y="6476"/>
                  </a:lnTo>
                  <a:lnTo>
                    <a:pt x="309524" y="3810"/>
                  </a:lnTo>
                  <a:close/>
                </a:path>
              </a:pathLst>
            </a:custGeom>
            <a:solidFill>
              <a:srgbClr val="001F5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78D11A34-09FB-442A-A6E1-21EA6415C420}"/>
                </a:ext>
              </a:extLst>
            </p:cNvPr>
            <p:cNvSpPr/>
            <p:nvPr/>
          </p:nvSpPr>
          <p:spPr>
            <a:xfrm>
              <a:off x="447448" y="2716813"/>
              <a:ext cx="107997" cy="1080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7536F3A7-F343-4EA2-A75E-ECF0AFF53B72}"/>
                </a:ext>
              </a:extLst>
            </p:cNvPr>
            <p:cNvSpPr txBox="1"/>
            <p:nvPr/>
          </p:nvSpPr>
          <p:spPr>
            <a:xfrm>
              <a:off x="719278" y="2656821"/>
              <a:ext cx="266977" cy="165892"/>
            </a:xfrm>
            <a:prstGeom prst="rect">
              <a:avLst/>
            </a:prstGeom>
          </p:spPr>
          <p:txBody>
            <a:bodyPr vert="horz" wrap="square" lIns="0" tIns="1493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18"/>
                </a:spcBef>
              </a:pPr>
              <a:r>
                <a:rPr sz="980" b="1" spc="-98" dirty="0">
                  <a:solidFill>
                    <a:srgbClr val="001F50"/>
                  </a:solidFill>
                  <a:latin typeface="Seguoe ui"/>
                  <a:cs typeface="Arial"/>
                </a:rPr>
                <a:t>L</a:t>
              </a:r>
              <a:r>
                <a:rPr sz="980" b="1" spc="-44" dirty="0">
                  <a:solidFill>
                    <a:srgbClr val="001F50"/>
                  </a:solidFill>
                  <a:latin typeface="Seguoe ui"/>
                  <a:cs typeface="Arial"/>
                </a:rPr>
                <a:t>OB</a:t>
              </a:r>
              <a:endParaRPr sz="980">
                <a:latin typeface="Seguoe ui"/>
                <a:cs typeface="Arial"/>
              </a:endParaRPr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A57847F6-A4C5-48BF-A0D3-3A965C88252E}"/>
                </a:ext>
              </a:extLst>
            </p:cNvPr>
            <p:cNvSpPr txBox="1"/>
            <p:nvPr/>
          </p:nvSpPr>
          <p:spPr>
            <a:xfrm>
              <a:off x="334534" y="3085850"/>
              <a:ext cx="847603" cy="464703"/>
            </a:xfrm>
            <a:prstGeom prst="rect">
              <a:avLst/>
            </a:prstGeom>
          </p:spPr>
          <p:txBody>
            <a:bodyPr vert="horz" wrap="square" lIns="0" tIns="14312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12"/>
                </a:spcBef>
              </a:pPr>
              <a:r>
                <a:rPr sz="1029" b="1" spc="-5" dirty="0">
                  <a:solidFill>
                    <a:srgbClr val="001F50"/>
                  </a:solidFill>
                  <a:latin typeface="Seguoe ui"/>
                  <a:cs typeface="Arial"/>
                </a:rPr>
                <a:t>Unstructured</a:t>
              </a:r>
              <a:endParaRPr sz="1029">
                <a:latin typeface="Seguoe ui"/>
                <a:cs typeface="Arial"/>
              </a:endParaRPr>
            </a:p>
            <a:p>
              <a:pPr marL="397027">
                <a:spcBef>
                  <a:spcPts val="1122"/>
                </a:spcBef>
              </a:pPr>
              <a:r>
                <a:rPr sz="980" b="1" spc="-5" dirty="0">
                  <a:solidFill>
                    <a:srgbClr val="001F50"/>
                  </a:solidFill>
                  <a:latin typeface="Seguoe ui"/>
                  <a:cs typeface="Arial"/>
                </a:rPr>
                <a:t>Graph</a:t>
              </a:r>
              <a:endParaRPr sz="980">
                <a:latin typeface="Seguoe ui"/>
                <a:cs typeface="Arial"/>
              </a:endParaRPr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77E74312-40F0-434D-BB57-826545E48354}"/>
                </a:ext>
              </a:extLst>
            </p:cNvPr>
            <p:cNvSpPr txBox="1"/>
            <p:nvPr/>
          </p:nvSpPr>
          <p:spPr>
            <a:xfrm>
              <a:off x="719278" y="3728337"/>
              <a:ext cx="375883" cy="165892"/>
            </a:xfrm>
            <a:prstGeom prst="rect">
              <a:avLst/>
            </a:prstGeom>
          </p:spPr>
          <p:txBody>
            <a:bodyPr vert="horz" wrap="square" lIns="0" tIns="1493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18"/>
                </a:spcBef>
              </a:pPr>
              <a:r>
                <a:rPr sz="980" b="1" spc="-29" dirty="0">
                  <a:solidFill>
                    <a:srgbClr val="001F50"/>
                  </a:solidFill>
                  <a:latin typeface="Seguoe ui"/>
                  <a:cs typeface="Arial"/>
                </a:rPr>
                <a:t>Social</a:t>
              </a:r>
              <a:endParaRPr sz="980">
                <a:latin typeface="Seguoe ui"/>
                <a:cs typeface="Arial"/>
              </a:endParaRPr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B715AF4A-79BC-4980-9479-F29230FC39D1}"/>
                </a:ext>
              </a:extLst>
            </p:cNvPr>
            <p:cNvSpPr txBox="1"/>
            <p:nvPr/>
          </p:nvSpPr>
          <p:spPr>
            <a:xfrm>
              <a:off x="719278" y="4069743"/>
              <a:ext cx="217813" cy="165892"/>
            </a:xfrm>
            <a:prstGeom prst="rect">
              <a:avLst/>
            </a:prstGeom>
          </p:spPr>
          <p:txBody>
            <a:bodyPr vert="horz" wrap="square" lIns="0" tIns="1493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18"/>
                </a:spcBef>
              </a:pPr>
              <a:r>
                <a:rPr sz="980" b="1" spc="15" dirty="0">
                  <a:solidFill>
                    <a:srgbClr val="001F50"/>
                  </a:solidFill>
                  <a:latin typeface="Seguoe ui"/>
                  <a:cs typeface="Arial"/>
                </a:rPr>
                <a:t>IoT</a:t>
              </a:r>
              <a:endParaRPr sz="980">
                <a:latin typeface="Seguoe ui"/>
                <a:cs typeface="Arial"/>
              </a:endParaRPr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72E161C7-C932-41C3-BAF0-1F5B4FBBD161}"/>
                </a:ext>
              </a:extLst>
            </p:cNvPr>
            <p:cNvSpPr txBox="1"/>
            <p:nvPr/>
          </p:nvSpPr>
          <p:spPr>
            <a:xfrm>
              <a:off x="719278" y="4402313"/>
              <a:ext cx="398287" cy="165892"/>
            </a:xfrm>
            <a:prstGeom prst="rect">
              <a:avLst/>
            </a:prstGeom>
          </p:spPr>
          <p:txBody>
            <a:bodyPr vert="horz" wrap="square" lIns="0" tIns="1493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18"/>
                </a:spcBef>
              </a:pPr>
              <a:r>
                <a:rPr sz="980" b="1" spc="29" dirty="0">
                  <a:solidFill>
                    <a:srgbClr val="001F50"/>
                  </a:solidFill>
                  <a:latin typeface="Seguoe ui"/>
                  <a:cs typeface="Arial"/>
                </a:rPr>
                <a:t>Media</a:t>
              </a:r>
              <a:endParaRPr sz="980">
                <a:latin typeface="Seguoe ui"/>
                <a:cs typeface="Arial"/>
              </a:endParaRPr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318E7B98-18D7-4E84-A315-7E5957DEC95C}"/>
                </a:ext>
              </a:extLst>
            </p:cNvPr>
            <p:cNvSpPr/>
            <p:nvPr/>
          </p:nvSpPr>
          <p:spPr>
            <a:xfrm>
              <a:off x="354448" y="3347102"/>
              <a:ext cx="297470" cy="258886"/>
            </a:xfrm>
            <a:custGeom>
              <a:avLst/>
              <a:gdLst/>
              <a:ahLst/>
              <a:cxnLst/>
              <a:rect l="l" t="t" r="r" b="b"/>
              <a:pathLst>
                <a:path w="303530" h="264160">
                  <a:moveTo>
                    <a:pt x="66497" y="165226"/>
                  </a:moveTo>
                  <a:lnTo>
                    <a:pt x="48971" y="165226"/>
                  </a:lnTo>
                  <a:lnTo>
                    <a:pt x="103416" y="216280"/>
                  </a:lnTo>
                  <a:lnTo>
                    <a:pt x="100431" y="220979"/>
                  </a:lnTo>
                  <a:lnTo>
                    <a:pt x="98691" y="226695"/>
                  </a:lnTo>
                  <a:lnTo>
                    <a:pt x="98691" y="232663"/>
                  </a:lnTo>
                  <a:lnTo>
                    <a:pt x="101130" y="244738"/>
                  </a:lnTo>
                  <a:lnTo>
                    <a:pt x="107764" y="254587"/>
                  </a:lnTo>
                  <a:lnTo>
                    <a:pt x="117567" y="261221"/>
                  </a:lnTo>
                  <a:lnTo>
                    <a:pt x="129514" y="263651"/>
                  </a:lnTo>
                  <a:lnTo>
                    <a:pt x="141608" y="261221"/>
                  </a:lnTo>
                  <a:lnTo>
                    <a:pt x="151487" y="254587"/>
                  </a:lnTo>
                  <a:lnTo>
                    <a:pt x="158148" y="244738"/>
                  </a:lnTo>
                  <a:lnTo>
                    <a:pt x="160591" y="232663"/>
                  </a:lnTo>
                  <a:lnTo>
                    <a:pt x="160591" y="230124"/>
                  </a:lnTo>
                  <a:lnTo>
                    <a:pt x="159588" y="225171"/>
                  </a:lnTo>
                  <a:lnTo>
                    <a:pt x="182705" y="214249"/>
                  </a:lnTo>
                  <a:lnTo>
                    <a:pt x="154368" y="214249"/>
                  </a:lnTo>
                  <a:lnTo>
                    <a:pt x="149644" y="207899"/>
                  </a:lnTo>
                  <a:lnTo>
                    <a:pt x="149251" y="207645"/>
                  </a:lnTo>
                  <a:lnTo>
                    <a:pt x="111620" y="207645"/>
                  </a:lnTo>
                  <a:lnTo>
                    <a:pt x="66497" y="165226"/>
                  </a:lnTo>
                  <a:close/>
                </a:path>
                <a:path w="303530" h="264160">
                  <a:moveTo>
                    <a:pt x="220738" y="159512"/>
                  </a:moveTo>
                  <a:lnTo>
                    <a:pt x="130263" y="159512"/>
                  </a:lnTo>
                  <a:lnTo>
                    <a:pt x="229692" y="172592"/>
                  </a:lnTo>
                  <a:lnTo>
                    <a:pt x="229692" y="174625"/>
                  </a:lnTo>
                  <a:lnTo>
                    <a:pt x="229946" y="176656"/>
                  </a:lnTo>
                  <a:lnTo>
                    <a:pt x="230441" y="178562"/>
                  </a:lnTo>
                  <a:lnTo>
                    <a:pt x="154368" y="214249"/>
                  </a:lnTo>
                  <a:lnTo>
                    <a:pt x="182705" y="214249"/>
                  </a:lnTo>
                  <a:lnTo>
                    <a:pt x="235661" y="189229"/>
                  </a:lnTo>
                  <a:lnTo>
                    <a:pt x="284912" y="189229"/>
                  </a:lnTo>
                  <a:lnTo>
                    <a:pt x="289149" y="182963"/>
                  </a:lnTo>
                  <a:lnTo>
                    <a:pt x="291591" y="170941"/>
                  </a:lnTo>
                  <a:lnTo>
                    <a:pt x="289917" y="160978"/>
                  </a:lnTo>
                  <a:lnTo>
                    <a:pt x="231190" y="160909"/>
                  </a:lnTo>
                  <a:lnTo>
                    <a:pt x="220738" y="159512"/>
                  </a:lnTo>
                  <a:close/>
                </a:path>
                <a:path w="303530" h="264160">
                  <a:moveTo>
                    <a:pt x="150419" y="150113"/>
                  </a:moveTo>
                  <a:lnTo>
                    <a:pt x="60159" y="150113"/>
                  </a:lnTo>
                  <a:lnTo>
                    <a:pt x="118325" y="157734"/>
                  </a:lnTo>
                  <a:lnTo>
                    <a:pt x="121805" y="202946"/>
                  </a:lnTo>
                  <a:lnTo>
                    <a:pt x="118084" y="203835"/>
                  </a:lnTo>
                  <a:lnTo>
                    <a:pt x="114604" y="205359"/>
                  </a:lnTo>
                  <a:lnTo>
                    <a:pt x="111620" y="207645"/>
                  </a:lnTo>
                  <a:lnTo>
                    <a:pt x="149251" y="207645"/>
                  </a:lnTo>
                  <a:lnTo>
                    <a:pt x="142189" y="203073"/>
                  </a:lnTo>
                  <a:lnTo>
                    <a:pt x="133743" y="202184"/>
                  </a:lnTo>
                  <a:lnTo>
                    <a:pt x="130263" y="159512"/>
                  </a:lnTo>
                  <a:lnTo>
                    <a:pt x="220738" y="159512"/>
                  </a:lnTo>
                  <a:lnTo>
                    <a:pt x="150419" y="150113"/>
                  </a:lnTo>
                  <a:close/>
                </a:path>
                <a:path w="303530" h="264160">
                  <a:moveTo>
                    <a:pt x="284912" y="189229"/>
                  </a:moveTo>
                  <a:lnTo>
                    <a:pt x="235661" y="189229"/>
                  </a:lnTo>
                  <a:lnTo>
                    <a:pt x="240421" y="194482"/>
                  </a:lnTo>
                  <a:lnTo>
                    <a:pt x="246321" y="198485"/>
                  </a:lnTo>
                  <a:lnTo>
                    <a:pt x="253104" y="201035"/>
                  </a:lnTo>
                  <a:lnTo>
                    <a:pt x="260515" y="201929"/>
                  </a:lnTo>
                  <a:lnTo>
                    <a:pt x="272609" y="199481"/>
                  </a:lnTo>
                  <a:lnTo>
                    <a:pt x="282487" y="192817"/>
                  </a:lnTo>
                  <a:lnTo>
                    <a:pt x="284912" y="189229"/>
                  </a:lnTo>
                  <a:close/>
                </a:path>
                <a:path w="303530" h="264160">
                  <a:moveTo>
                    <a:pt x="36042" y="109092"/>
                  </a:moveTo>
                  <a:lnTo>
                    <a:pt x="31076" y="109092"/>
                  </a:lnTo>
                  <a:lnTo>
                    <a:pt x="18982" y="111537"/>
                  </a:lnTo>
                  <a:lnTo>
                    <a:pt x="9104" y="118173"/>
                  </a:lnTo>
                  <a:lnTo>
                    <a:pt x="2442" y="127952"/>
                  </a:lnTo>
                  <a:lnTo>
                    <a:pt x="0" y="139826"/>
                  </a:lnTo>
                  <a:lnTo>
                    <a:pt x="2442" y="151921"/>
                  </a:lnTo>
                  <a:lnTo>
                    <a:pt x="9104" y="161813"/>
                  </a:lnTo>
                  <a:lnTo>
                    <a:pt x="18982" y="168491"/>
                  </a:lnTo>
                  <a:lnTo>
                    <a:pt x="31076" y="170941"/>
                  </a:lnTo>
                  <a:lnTo>
                    <a:pt x="37782" y="170941"/>
                  </a:lnTo>
                  <a:lnTo>
                    <a:pt x="44005" y="168655"/>
                  </a:lnTo>
                  <a:lnTo>
                    <a:pt x="48971" y="165226"/>
                  </a:lnTo>
                  <a:lnTo>
                    <a:pt x="66497" y="165226"/>
                  </a:lnTo>
                  <a:lnTo>
                    <a:pt x="57175" y="156463"/>
                  </a:lnTo>
                  <a:lnTo>
                    <a:pt x="58419" y="154559"/>
                  </a:lnTo>
                  <a:lnTo>
                    <a:pt x="59410" y="152273"/>
                  </a:lnTo>
                  <a:lnTo>
                    <a:pt x="60159" y="150113"/>
                  </a:lnTo>
                  <a:lnTo>
                    <a:pt x="150419" y="150113"/>
                  </a:lnTo>
                  <a:lnTo>
                    <a:pt x="129514" y="147320"/>
                  </a:lnTo>
                  <a:lnTo>
                    <a:pt x="129371" y="145541"/>
                  </a:lnTo>
                  <a:lnTo>
                    <a:pt x="117335" y="145541"/>
                  </a:lnTo>
                  <a:lnTo>
                    <a:pt x="61899" y="138429"/>
                  </a:lnTo>
                  <a:lnTo>
                    <a:pt x="61404" y="131190"/>
                  </a:lnTo>
                  <a:lnTo>
                    <a:pt x="58661" y="124460"/>
                  </a:lnTo>
                  <a:lnTo>
                    <a:pt x="54190" y="119506"/>
                  </a:lnTo>
                  <a:lnTo>
                    <a:pt x="59678" y="112395"/>
                  </a:lnTo>
                  <a:lnTo>
                    <a:pt x="44742" y="112395"/>
                  </a:lnTo>
                  <a:lnTo>
                    <a:pt x="40525" y="110362"/>
                  </a:lnTo>
                  <a:lnTo>
                    <a:pt x="36042" y="109092"/>
                  </a:lnTo>
                  <a:close/>
                </a:path>
                <a:path w="303530" h="264160">
                  <a:moveTo>
                    <a:pt x="150123" y="56006"/>
                  </a:moveTo>
                  <a:lnTo>
                    <a:pt x="132994" y="56006"/>
                  </a:lnTo>
                  <a:lnTo>
                    <a:pt x="234670" y="154050"/>
                  </a:lnTo>
                  <a:lnTo>
                    <a:pt x="233172" y="156210"/>
                  </a:lnTo>
                  <a:lnTo>
                    <a:pt x="232181" y="158496"/>
                  </a:lnTo>
                  <a:lnTo>
                    <a:pt x="231190" y="160909"/>
                  </a:lnTo>
                  <a:lnTo>
                    <a:pt x="289880" y="160909"/>
                  </a:lnTo>
                  <a:lnTo>
                    <a:pt x="285283" y="152384"/>
                  </a:lnTo>
                  <a:lnTo>
                    <a:pt x="278272" y="145670"/>
                  </a:lnTo>
                  <a:lnTo>
                    <a:pt x="278009" y="145541"/>
                  </a:lnTo>
                  <a:lnTo>
                    <a:pt x="242874" y="145541"/>
                  </a:lnTo>
                  <a:lnTo>
                    <a:pt x="150123" y="56006"/>
                  </a:lnTo>
                  <a:close/>
                </a:path>
                <a:path w="303530" h="264160">
                  <a:moveTo>
                    <a:pt x="130009" y="58292"/>
                  </a:moveTo>
                  <a:lnTo>
                    <a:pt x="101422" y="58292"/>
                  </a:lnTo>
                  <a:lnTo>
                    <a:pt x="104406" y="59816"/>
                  </a:lnTo>
                  <a:lnTo>
                    <a:pt x="107391" y="60705"/>
                  </a:lnTo>
                  <a:lnTo>
                    <a:pt x="110616" y="61213"/>
                  </a:lnTo>
                  <a:lnTo>
                    <a:pt x="117335" y="145541"/>
                  </a:lnTo>
                  <a:lnTo>
                    <a:pt x="129371" y="145541"/>
                  </a:lnTo>
                  <a:lnTo>
                    <a:pt x="122555" y="60705"/>
                  </a:lnTo>
                  <a:lnTo>
                    <a:pt x="126530" y="59816"/>
                  </a:lnTo>
                  <a:lnTo>
                    <a:pt x="130009" y="58292"/>
                  </a:lnTo>
                  <a:close/>
                </a:path>
                <a:path w="303530" h="264160">
                  <a:moveTo>
                    <a:pt x="241080" y="40386"/>
                  </a:moveTo>
                  <a:lnTo>
                    <a:pt x="144932" y="40386"/>
                  </a:lnTo>
                  <a:lnTo>
                    <a:pt x="241630" y="52577"/>
                  </a:lnTo>
                  <a:lnTo>
                    <a:pt x="243645" y="61938"/>
                  </a:lnTo>
                  <a:lnTo>
                    <a:pt x="248273" y="69929"/>
                  </a:lnTo>
                  <a:lnTo>
                    <a:pt x="255047" y="76134"/>
                  </a:lnTo>
                  <a:lnTo>
                    <a:pt x="263499" y="80137"/>
                  </a:lnTo>
                  <a:lnTo>
                    <a:pt x="257530" y="140335"/>
                  </a:lnTo>
                  <a:lnTo>
                    <a:pt x="252310" y="140842"/>
                  </a:lnTo>
                  <a:lnTo>
                    <a:pt x="247091" y="142621"/>
                  </a:lnTo>
                  <a:lnTo>
                    <a:pt x="242874" y="145541"/>
                  </a:lnTo>
                  <a:lnTo>
                    <a:pt x="278009" y="145541"/>
                  </a:lnTo>
                  <a:lnTo>
                    <a:pt x="269468" y="141350"/>
                  </a:lnTo>
                  <a:lnTo>
                    <a:pt x="275437" y="81152"/>
                  </a:lnTo>
                  <a:lnTo>
                    <a:pt x="286393" y="77960"/>
                  </a:lnTo>
                  <a:lnTo>
                    <a:pt x="295228" y="71231"/>
                  </a:lnTo>
                  <a:lnTo>
                    <a:pt x="301128" y="61811"/>
                  </a:lnTo>
                  <a:lnTo>
                    <a:pt x="303276" y="50546"/>
                  </a:lnTo>
                  <a:lnTo>
                    <a:pt x="301266" y="40639"/>
                  </a:lnTo>
                  <a:lnTo>
                    <a:pt x="243116" y="40639"/>
                  </a:lnTo>
                  <a:lnTo>
                    <a:pt x="241080" y="40386"/>
                  </a:lnTo>
                  <a:close/>
                </a:path>
                <a:path w="303530" h="264160">
                  <a:moveTo>
                    <a:pt x="115595" y="0"/>
                  </a:moveTo>
                  <a:lnTo>
                    <a:pt x="103501" y="2391"/>
                  </a:lnTo>
                  <a:lnTo>
                    <a:pt x="93622" y="8937"/>
                  </a:lnTo>
                  <a:lnTo>
                    <a:pt x="86961" y="18698"/>
                  </a:lnTo>
                  <a:lnTo>
                    <a:pt x="84518" y="30734"/>
                  </a:lnTo>
                  <a:lnTo>
                    <a:pt x="84537" y="38524"/>
                  </a:lnTo>
                  <a:lnTo>
                    <a:pt x="87503" y="45338"/>
                  </a:lnTo>
                  <a:lnTo>
                    <a:pt x="91973" y="50800"/>
                  </a:lnTo>
                  <a:lnTo>
                    <a:pt x="44742" y="112395"/>
                  </a:lnTo>
                  <a:lnTo>
                    <a:pt x="59678" y="112395"/>
                  </a:lnTo>
                  <a:lnTo>
                    <a:pt x="101422" y="58292"/>
                  </a:lnTo>
                  <a:lnTo>
                    <a:pt x="130009" y="58292"/>
                  </a:lnTo>
                  <a:lnTo>
                    <a:pt x="132994" y="56006"/>
                  </a:lnTo>
                  <a:lnTo>
                    <a:pt x="150123" y="56006"/>
                  </a:lnTo>
                  <a:lnTo>
                    <a:pt x="141439" y="47625"/>
                  </a:lnTo>
                  <a:lnTo>
                    <a:pt x="142938" y="45338"/>
                  </a:lnTo>
                  <a:lnTo>
                    <a:pt x="143929" y="42925"/>
                  </a:lnTo>
                  <a:lnTo>
                    <a:pt x="144932" y="40386"/>
                  </a:lnTo>
                  <a:lnTo>
                    <a:pt x="241080" y="40386"/>
                  </a:lnTo>
                  <a:lnTo>
                    <a:pt x="146418" y="28575"/>
                  </a:lnTo>
                  <a:lnTo>
                    <a:pt x="143348" y="17412"/>
                  </a:lnTo>
                  <a:lnTo>
                    <a:pt x="136598" y="8334"/>
                  </a:lnTo>
                  <a:lnTo>
                    <a:pt x="127051" y="2232"/>
                  </a:lnTo>
                  <a:lnTo>
                    <a:pt x="115595" y="0"/>
                  </a:lnTo>
                  <a:close/>
                </a:path>
                <a:path w="303530" h="264160">
                  <a:moveTo>
                    <a:pt x="272453" y="19558"/>
                  </a:moveTo>
                  <a:lnTo>
                    <a:pt x="262657" y="21155"/>
                  </a:lnTo>
                  <a:lnTo>
                    <a:pt x="254146" y="25574"/>
                  </a:lnTo>
                  <a:lnTo>
                    <a:pt x="247453" y="32256"/>
                  </a:lnTo>
                  <a:lnTo>
                    <a:pt x="243116" y="40639"/>
                  </a:lnTo>
                  <a:lnTo>
                    <a:pt x="301266" y="40639"/>
                  </a:lnTo>
                  <a:lnTo>
                    <a:pt x="300837" y="38524"/>
                  </a:lnTo>
                  <a:lnTo>
                    <a:pt x="294203" y="28670"/>
                  </a:lnTo>
                  <a:lnTo>
                    <a:pt x="284400" y="22006"/>
                  </a:lnTo>
                  <a:lnTo>
                    <a:pt x="272453" y="19558"/>
                  </a:lnTo>
                  <a:close/>
                </a:path>
              </a:pathLst>
            </a:custGeom>
            <a:solidFill>
              <a:srgbClr val="001F5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346012E9-FEF6-44C4-83C9-022CDAC9ABDA}"/>
                </a:ext>
              </a:extLst>
            </p:cNvPr>
            <p:cNvSpPr/>
            <p:nvPr/>
          </p:nvSpPr>
          <p:spPr>
            <a:xfrm>
              <a:off x="358928" y="4068499"/>
              <a:ext cx="293114" cy="196032"/>
            </a:xfrm>
            <a:custGeom>
              <a:avLst/>
              <a:gdLst/>
              <a:ahLst/>
              <a:cxnLst/>
              <a:rect l="l" t="t" r="r" b="b"/>
              <a:pathLst>
                <a:path w="299084" h="200025">
                  <a:moveTo>
                    <a:pt x="156921" y="141985"/>
                  </a:moveTo>
                  <a:lnTo>
                    <a:pt x="142151" y="141985"/>
                  </a:lnTo>
                  <a:lnTo>
                    <a:pt x="134772" y="144779"/>
                  </a:lnTo>
                  <a:lnTo>
                    <a:pt x="129133" y="150367"/>
                  </a:lnTo>
                  <a:lnTo>
                    <a:pt x="122797" y="159934"/>
                  </a:lnTo>
                  <a:lnTo>
                    <a:pt x="120684" y="170799"/>
                  </a:lnTo>
                  <a:lnTo>
                    <a:pt x="122797" y="181639"/>
                  </a:lnTo>
                  <a:lnTo>
                    <a:pt x="129133" y="191134"/>
                  </a:lnTo>
                  <a:lnTo>
                    <a:pt x="138677" y="197492"/>
                  </a:lnTo>
                  <a:lnTo>
                    <a:pt x="149536" y="199612"/>
                  </a:lnTo>
                  <a:lnTo>
                    <a:pt x="160394" y="197492"/>
                  </a:lnTo>
                  <a:lnTo>
                    <a:pt x="169938" y="191134"/>
                  </a:lnTo>
                  <a:lnTo>
                    <a:pt x="176276" y="181639"/>
                  </a:lnTo>
                  <a:lnTo>
                    <a:pt x="178392" y="170799"/>
                  </a:lnTo>
                  <a:lnTo>
                    <a:pt x="176280" y="159934"/>
                  </a:lnTo>
                  <a:lnTo>
                    <a:pt x="169938" y="150367"/>
                  </a:lnTo>
                  <a:lnTo>
                    <a:pt x="164312" y="144779"/>
                  </a:lnTo>
                  <a:lnTo>
                    <a:pt x="156921" y="141985"/>
                  </a:lnTo>
                  <a:close/>
                </a:path>
                <a:path w="299084" h="200025">
                  <a:moveTo>
                    <a:pt x="248044" y="114792"/>
                  </a:moveTo>
                  <a:lnTo>
                    <a:pt x="162401" y="114792"/>
                  </a:lnTo>
                  <a:lnTo>
                    <a:pt x="194232" y="126410"/>
                  </a:lnTo>
                  <a:lnTo>
                    <a:pt x="218719" y="142493"/>
                  </a:lnTo>
                  <a:lnTo>
                    <a:pt x="248044" y="114792"/>
                  </a:lnTo>
                  <a:close/>
                </a:path>
                <a:path w="299084" h="200025">
                  <a:moveTo>
                    <a:pt x="151231" y="71881"/>
                  </a:moveTo>
                  <a:lnTo>
                    <a:pt x="117459" y="76065"/>
                  </a:lnTo>
                  <a:lnTo>
                    <a:pt x="89004" y="87058"/>
                  </a:lnTo>
                  <a:lnTo>
                    <a:pt x="66660" y="100814"/>
                  </a:lnTo>
                  <a:lnTo>
                    <a:pt x="51219" y="113283"/>
                  </a:lnTo>
                  <a:lnTo>
                    <a:pt x="79603" y="141858"/>
                  </a:lnTo>
                  <a:lnTo>
                    <a:pt x="123950" y="116865"/>
                  </a:lnTo>
                  <a:lnTo>
                    <a:pt x="162401" y="114792"/>
                  </a:lnTo>
                  <a:lnTo>
                    <a:pt x="248044" y="114792"/>
                  </a:lnTo>
                  <a:lnTo>
                    <a:pt x="249237" y="113664"/>
                  </a:lnTo>
                  <a:lnTo>
                    <a:pt x="222894" y="94277"/>
                  </a:lnTo>
                  <a:lnTo>
                    <a:pt x="197662" y="81438"/>
                  </a:lnTo>
                  <a:lnTo>
                    <a:pt x="173717" y="74267"/>
                  </a:lnTo>
                  <a:lnTo>
                    <a:pt x="151231" y="71881"/>
                  </a:lnTo>
                  <a:close/>
                </a:path>
                <a:path w="299084" h="200025">
                  <a:moveTo>
                    <a:pt x="154660" y="0"/>
                  </a:moveTo>
                  <a:lnTo>
                    <a:pt x="102914" y="6127"/>
                  </a:lnTo>
                  <a:lnTo>
                    <a:pt x="58685" y="22542"/>
                  </a:lnTo>
                  <a:lnTo>
                    <a:pt x="23778" y="43148"/>
                  </a:lnTo>
                  <a:lnTo>
                    <a:pt x="0" y="61848"/>
                  </a:lnTo>
                  <a:lnTo>
                    <a:pt x="29235" y="91566"/>
                  </a:lnTo>
                  <a:lnTo>
                    <a:pt x="79290" y="56509"/>
                  </a:lnTo>
                  <a:lnTo>
                    <a:pt x="128102" y="42714"/>
                  </a:lnTo>
                  <a:lnTo>
                    <a:pt x="271312" y="42714"/>
                  </a:lnTo>
                  <a:lnTo>
                    <a:pt x="260973" y="34629"/>
                  </a:lnTo>
                  <a:lnTo>
                    <a:pt x="224129" y="14970"/>
                  </a:lnTo>
                  <a:lnTo>
                    <a:pt x="188561" y="3859"/>
                  </a:lnTo>
                  <a:lnTo>
                    <a:pt x="154660" y="0"/>
                  </a:lnTo>
                  <a:close/>
                </a:path>
                <a:path w="299084" h="200025">
                  <a:moveTo>
                    <a:pt x="271312" y="42714"/>
                  </a:moveTo>
                  <a:lnTo>
                    <a:pt x="128102" y="42714"/>
                  </a:lnTo>
                  <a:lnTo>
                    <a:pt x="173562" y="44751"/>
                  </a:lnTo>
                  <a:lnTo>
                    <a:pt x="213566" y="57192"/>
                  </a:lnTo>
                  <a:lnTo>
                    <a:pt x="246004" y="74607"/>
                  </a:lnTo>
                  <a:lnTo>
                    <a:pt x="268770" y="91566"/>
                  </a:lnTo>
                  <a:lnTo>
                    <a:pt x="298704" y="64134"/>
                  </a:lnTo>
                  <a:lnTo>
                    <a:pt x="271312" y="42714"/>
                  </a:lnTo>
                  <a:close/>
                </a:path>
              </a:pathLst>
            </a:custGeom>
            <a:solidFill>
              <a:srgbClr val="001F5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EF153B5E-FB62-45DC-B3F3-9773B13756C9}"/>
                </a:ext>
              </a:extLst>
            </p:cNvPr>
            <p:cNvSpPr/>
            <p:nvPr/>
          </p:nvSpPr>
          <p:spPr>
            <a:xfrm>
              <a:off x="375357" y="4401566"/>
              <a:ext cx="244946" cy="1926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DCF44125-FC73-4E47-9C92-EBC514C46ACE}"/>
                </a:ext>
              </a:extLst>
            </p:cNvPr>
            <p:cNvSpPr/>
            <p:nvPr/>
          </p:nvSpPr>
          <p:spPr>
            <a:xfrm>
              <a:off x="324576" y="3006566"/>
              <a:ext cx="1333638" cy="0"/>
            </a:xfrm>
            <a:custGeom>
              <a:avLst/>
              <a:gdLst/>
              <a:ahLst/>
              <a:cxnLst/>
              <a:rect l="l" t="t" r="r" b="b"/>
              <a:pathLst>
                <a:path w="1360805">
                  <a:moveTo>
                    <a:pt x="0" y="0"/>
                  </a:moveTo>
                  <a:lnTo>
                    <a:pt x="1360678" y="0"/>
                  </a:lnTo>
                </a:path>
              </a:pathLst>
            </a:custGeom>
            <a:ln w="6096">
              <a:solidFill>
                <a:srgbClr val="001F50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CB44D2A-2E02-4E13-87E9-72B210A1737A}"/>
                </a:ext>
              </a:extLst>
            </p:cNvPr>
            <p:cNvSpPr txBox="1"/>
            <p:nvPr/>
          </p:nvSpPr>
          <p:spPr>
            <a:xfrm>
              <a:off x="196826" y="1018742"/>
              <a:ext cx="10394662" cy="196657"/>
            </a:xfrm>
            <a:prstGeom prst="rect">
              <a:avLst/>
            </a:prstGeom>
          </p:spPr>
          <p:txBody>
            <a:bodyPr vert="horz" wrap="square" lIns="0" tIns="15558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23"/>
                </a:spcBef>
                <a:tabLst>
                  <a:tab pos="1711947" algn="l"/>
                  <a:tab pos="9310230" algn="l"/>
                </a:tabLst>
              </a:pPr>
              <a:r>
                <a:rPr sz="1176" spc="-147" dirty="0">
                  <a:solidFill>
                    <a:srgbClr val="0078D6"/>
                  </a:solidFill>
                  <a:latin typeface="Arial Black"/>
                  <a:cs typeface="Arial Black"/>
                </a:rPr>
                <a:t>DATA</a:t>
              </a:r>
              <a:r>
                <a:rPr sz="1176" spc="-74" dirty="0">
                  <a:solidFill>
                    <a:srgbClr val="0078D6"/>
                  </a:solidFill>
                  <a:latin typeface="Arial Black"/>
                  <a:cs typeface="Arial Black"/>
                </a:rPr>
                <a:t> </a:t>
              </a:r>
              <a:r>
                <a:rPr sz="1176" spc="-186" dirty="0">
                  <a:solidFill>
                    <a:srgbClr val="0078D6"/>
                  </a:solidFill>
                  <a:latin typeface="Arial Black"/>
                  <a:cs typeface="Arial Black"/>
                </a:rPr>
                <a:t>SOURCES	</a:t>
              </a:r>
              <a:r>
                <a:rPr sz="1176" spc="-147" dirty="0">
                  <a:solidFill>
                    <a:srgbClr val="0078D6"/>
                  </a:solidFill>
                  <a:latin typeface="Arial Black"/>
                  <a:cs typeface="Arial Black"/>
                </a:rPr>
                <a:t>DATA</a:t>
              </a:r>
              <a:r>
                <a:rPr sz="1176" spc="-64" dirty="0">
                  <a:solidFill>
                    <a:srgbClr val="0078D6"/>
                  </a:solidFill>
                  <a:latin typeface="Arial Black"/>
                  <a:cs typeface="Arial Black"/>
                </a:rPr>
                <a:t> </a:t>
              </a:r>
              <a:r>
                <a:rPr sz="1176" spc="-142" dirty="0">
                  <a:solidFill>
                    <a:srgbClr val="0078D6"/>
                  </a:solidFill>
                  <a:latin typeface="Arial Black"/>
                  <a:cs typeface="Arial Black"/>
                </a:rPr>
                <a:t>MANAGEMENT	</a:t>
              </a:r>
              <a:r>
                <a:rPr sz="1176" spc="-147" dirty="0">
                  <a:solidFill>
                    <a:srgbClr val="0078D6"/>
                  </a:solidFill>
                  <a:latin typeface="Arial Black"/>
                  <a:cs typeface="Arial Black"/>
                </a:rPr>
                <a:t>DATA</a:t>
              </a:r>
              <a:r>
                <a:rPr sz="1176" spc="-137" dirty="0">
                  <a:solidFill>
                    <a:srgbClr val="0078D6"/>
                  </a:solidFill>
                  <a:latin typeface="Arial Black"/>
                  <a:cs typeface="Arial Black"/>
                </a:rPr>
                <a:t> </a:t>
              </a:r>
              <a:r>
                <a:rPr sz="1176" spc="-167" dirty="0">
                  <a:solidFill>
                    <a:srgbClr val="0078D6"/>
                  </a:solidFill>
                  <a:latin typeface="Arial Black"/>
                  <a:cs typeface="Arial Black"/>
                </a:rPr>
                <a:t>INSIGHTS</a:t>
              </a:r>
              <a:endParaRPr sz="1176">
                <a:latin typeface="Arial Black"/>
                <a:cs typeface="Arial Black"/>
              </a:endParaRPr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58838E40-6F78-458E-8464-71259C0D4AD4}"/>
                </a:ext>
              </a:extLst>
            </p:cNvPr>
            <p:cNvSpPr/>
            <p:nvPr/>
          </p:nvSpPr>
          <p:spPr>
            <a:xfrm>
              <a:off x="9650460" y="2751165"/>
              <a:ext cx="2185599" cy="0"/>
            </a:xfrm>
            <a:custGeom>
              <a:avLst/>
              <a:gdLst/>
              <a:ahLst/>
              <a:cxnLst/>
              <a:rect l="l" t="t" r="r" b="b"/>
              <a:pathLst>
                <a:path w="2230120">
                  <a:moveTo>
                    <a:pt x="0" y="0"/>
                  </a:moveTo>
                  <a:lnTo>
                    <a:pt x="2229738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076C2FA7-7761-4E28-BA48-D2D5A8F5CC78}"/>
                </a:ext>
              </a:extLst>
            </p:cNvPr>
            <p:cNvSpPr/>
            <p:nvPr/>
          </p:nvSpPr>
          <p:spPr>
            <a:xfrm>
              <a:off x="2600784" y="2450956"/>
              <a:ext cx="6123659" cy="0"/>
            </a:xfrm>
            <a:custGeom>
              <a:avLst/>
              <a:gdLst/>
              <a:ahLst/>
              <a:cxnLst/>
              <a:rect l="l" t="t" r="r" b="b"/>
              <a:pathLst>
                <a:path w="6248400">
                  <a:moveTo>
                    <a:pt x="0" y="0"/>
                  </a:moveTo>
                  <a:lnTo>
                    <a:pt x="6248399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35" name="object 38">
              <a:extLst>
                <a:ext uri="{FF2B5EF4-FFF2-40B4-BE49-F238E27FC236}">
                  <a16:creationId xmlns:a16="http://schemas.microsoft.com/office/drawing/2014/main" id="{CAA78691-886A-4B0B-8E47-DC751B3EEAFB}"/>
                </a:ext>
              </a:extLst>
            </p:cNvPr>
            <p:cNvSpPr/>
            <p:nvPr/>
          </p:nvSpPr>
          <p:spPr>
            <a:xfrm>
              <a:off x="2600784" y="3723482"/>
              <a:ext cx="6123659" cy="0"/>
            </a:xfrm>
            <a:custGeom>
              <a:avLst/>
              <a:gdLst/>
              <a:ahLst/>
              <a:cxnLst/>
              <a:rect l="l" t="t" r="r" b="b"/>
              <a:pathLst>
                <a:path w="6248400">
                  <a:moveTo>
                    <a:pt x="0" y="0"/>
                  </a:moveTo>
                  <a:lnTo>
                    <a:pt x="6248399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36" name="object 39">
              <a:extLst>
                <a:ext uri="{FF2B5EF4-FFF2-40B4-BE49-F238E27FC236}">
                  <a16:creationId xmlns:a16="http://schemas.microsoft.com/office/drawing/2014/main" id="{23A9EB24-DE8F-46B8-8CCB-E3E4B7EF01B0}"/>
                </a:ext>
              </a:extLst>
            </p:cNvPr>
            <p:cNvSpPr txBox="1"/>
            <p:nvPr/>
          </p:nvSpPr>
          <p:spPr>
            <a:xfrm>
              <a:off x="2626921" y="3815338"/>
              <a:ext cx="1249625" cy="172828"/>
            </a:xfrm>
            <a:prstGeom prst="rect">
              <a:avLst/>
            </a:prstGeom>
          </p:spPr>
          <p:txBody>
            <a:bodyPr vert="horz" wrap="square" lIns="0" tIns="14312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12"/>
                </a:spcBef>
              </a:pPr>
              <a:r>
                <a:rPr sz="1029" b="1" spc="-20" dirty="0">
                  <a:solidFill>
                    <a:srgbClr val="001F50"/>
                  </a:solidFill>
                  <a:latin typeface="Seguoe ui"/>
                  <a:cs typeface="Arial"/>
                </a:rPr>
                <a:t>Big </a:t>
              </a:r>
              <a:r>
                <a:rPr sz="1029" b="1" spc="10" dirty="0">
                  <a:solidFill>
                    <a:srgbClr val="001F50"/>
                  </a:solidFill>
                  <a:latin typeface="Seguoe ui"/>
                  <a:cs typeface="Arial"/>
                </a:rPr>
                <a:t>data</a:t>
              </a:r>
              <a:r>
                <a:rPr sz="1029" b="1" spc="5" dirty="0">
                  <a:solidFill>
                    <a:srgbClr val="001F50"/>
                  </a:solidFill>
                  <a:latin typeface="Seguoe ui"/>
                  <a:cs typeface="Arial"/>
                </a:rPr>
                <a:t> </a:t>
              </a:r>
              <a:r>
                <a:rPr sz="1029" b="1" spc="-29" dirty="0">
                  <a:solidFill>
                    <a:srgbClr val="001F50"/>
                  </a:solidFill>
                  <a:latin typeface="Seguoe ui"/>
                  <a:cs typeface="Arial"/>
                </a:rPr>
                <a:t>processing</a:t>
              </a:r>
              <a:endParaRPr sz="1029">
                <a:latin typeface="Seguoe ui"/>
                <a:cs typeface="Arial"/>
              </a:endParaRPr>
            </a:p>
          </p:txBody>
        </p:sp>
        <p:sp>
          <p:nvSpPr>
            <p:cNvPr id="37" name="object 40">
              <a:extLst>
                <a:ext uri="{FF2B5EF4-FFF2-40B4-BE49-F238E27FC236}">
                  <a16:creationId xmlns:a16="http://schemas.microsoft.com/office/drawing/2014/main" id="{2F112FE1-15B6-4E32-91AA-849E60CD6C51}"/>
                </a:ext>
              </a:extLst>
            </p:cNvPr>
            <p:cNvSpPr txBox="1"/>
            <p:nvPr/>
          </p:nvSpPr>
          <p:spPr>
            <a:xfrm>
              <a:off x="2626922" y="2535841"/>
              <a:ext cx="1156899" cy="172828"/>
            </a:xfrm>
            <a:prstGeom prst="rect">
              <a:avLst/>
            </a:prstGeom>
          </p:spPr>
          <p:txBody>
            <a:bodyPr vert="horz" wrap="square" lIns="0" tIns="14312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12"/>
                </a:spcBef>
              </a:pPr>
              <a:r>
                <a:rPr sz="1029" b="1" spc="15" dirty="0">
                  <a:solidFill>
                    <a:srgbClr val="001F50"/>
                  </a:solidFill>
                  <a:latin typeface="Seguoe ui"/>
                  <a:cs typeface="Arial"/>
                </a:rPr>
                <a:t>Data</a:t>
              </a:r>
              <a:r>
                <a:rPr sz="1029" b="1" spc="-64" dirty="0">
                  <a:solidFill>
                    <a:srgbClr val="001F50"/>
                  </a:solidFill>
                  <a:latin typeface="Seguoe ui"/>
                  <a:cs typeface="Arial"/>
                </a:rPr>
                <a:t> </a:t>
              </a:r>
              <a:r>
                <a:rPr sz="1029" b="1" spc="-5" dirty="0">
                  <a:solidFill>
                    <a:srgbClr val="001F50"/>
                  </a:solidFill>
                  <a:latin typeface="Seguoe ui"/>
                  <a:cs typeface="Arial"/>
                </a:rPr>
                <a:t>warehousing</a:t>
              </a:r>
              <a:endParaRPr sz="1029">
                <a:latin typeface="Seguoe ui"/>
                <a:cs typeface="Arial"/>
              </a:endParaRPr>
            </a:p>
          </p:txBody>
        </p:sp>
        <p:sp>
          <p:nvSpPr>
            <p:cNvPr id="38" name="object 41">
              <a:extLst>
                <a:ext uri="{FF2B5EF4-FFF2-40B4-BE49-F238E27FC236}">
                  <a16:creationId xmlns:a16="http://schemas.microsoft.com/office/drawing/2014/main" id="{3AD9A860-39C3-4AA2-B4B9-608162F38B0F}"/>
                </a:ext>
              </a:extLst>
            </p:cNvPr>
            <p:cNvSpPr txBox="1"/>
            <p:nvPr/>
          </p:nvSpPr>
          <p:spPr>
            <a:xfrm>
              <a:off x="2626921" y="1360149"/>
              <a:ext cx="1079108" cy="172828"/>
            </a:xfrm>
            <a:prstGeom prst="rect">
              <a:avLst/>
            </a:prstGeom>
          </p:spPr>
          <p:txBody>
            <a:bodyPr vert="horz" wrap="square" lIns="0" tIns="14312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12"/>
                </a:spcBef>
              </a:pPr>
              <a:r>
                <a:rPr sz="1029" b="1" spc="5" dirty="0">
                  <a:solidFill>
                    <a:srgbClr val="001F50"/>
                  </a:solidFill>
                  <a:latin typeface="Arial"/>
                  <a:cs typeface="Arial"/>
                </a:rPr>
                <a:t>Operational</a:t>
              </a:r>
              <a:r>
                <a:rPr sz="1029" b="1" spc="-34" dirty="0">
                  <a:solidFill>
                    <a:srgbClr val="001F50"/>
                  </a:solidFill>
                  <a:latin typeface="Arial"/>
                  <a:cs typeface="Arial"/>
                </a:rPr>
                <a:t> </a:t>
              </a:r>
              <a:r>
                <a:rPr sz="1029" b="1" spc="10" dirty="0">
                  <a:solidFill>
                    <a:srgbClr val="001F50"/>
                  </a:solidFill>
                  <a:latin typeface="Arial"/>
                  <a:cs typeface="Arial"/>
                </a:rPr>
                <a:t>data</a:t>
              </a:r>
              <a:endParaRPr sz="1029">
                <a:latin typeface="Arial"/>
                <a:cs typeface="Arial"/>
              </a:endParaRPr>
            </a:p>
          </p:txBody>
        </p:sp>
        <p:sp>
          <p:nvSpPr>
            <p:cNvPr id="39" name="object 42">
              <a:extLst>
                <a:ext uri="{FF2B5EF4-FFF2-40B4-BE49-F238E27FC236}">
                  <a16:creationId xmlns:a16="http://schemas.microsoft.com/office/drawing/2014/main" id="{A7929C03-366E-43E7-947C-73AEB82009A0}"/>
                </a:ext>
              </a:extLst>
            </p:cNvPr>
            <p:cNvSpPr/>
            <p:nvPr/>
          </p:nvSpPr>
          <p:spPr>
            <a:xfrm>
              <a:off x="342498" y="3680169"/>
              <a:ext cx="328587" cy="2688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40" name="object 43">
              <a:extLst>
                <a:ext uri="{FF2B5EF4-FFF2-40B4-BE49-F238E27FC236}">
                  <a16:creationId xmlns:a16="http://schemas.microsoft.com/office/drawing/2014/main" id="{EA6E3BF7-3958-4311-ABF3-B127CE5CF382}"/>
                </a:ext>
              </a:extLst>
            </p:cNvPr>
            <p:cNvSpPr txBox="1"/>
            <p:nvPr/>
          </p:nvSpPr>
          <p:spPr>
            <a:xfrm>
              <a:off x="1096854" y="5153581"/>
              <a:ext cx="676465" cy="196657"/>
            </a:xfrm>
            <a:prstGeom prst="rect">
              <a:avLst/>
            </a:prstGeom>
          </p:spPr>
          <p:txBody>
            <a:bodyPr vert="horz" wrap="square" lIns="0" tIns="15558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23"/>
                </a:spcBef>
              </a:pPr>
              <a:r>
                <a:rPr sz="1176" spc="-206" dirty="0">
                  <a:solidFill>
                    <a:srgbClr val="0078D6"/>
                  </a:solidFill>
                  <a:latin typeface="Arial Black"/>
                  <a:cs typeface="Arial Black"/>
                </a:rPr>
                <a:t>SECURITY</a:t>
              </a:r>
              <a:endParaRPr sz="1176" dirty="0">
                <a:latin typeface="Arial Black"/>
                <a:cs typeface="Arial Black"/>
              </a:endParaRPr>
            </a:p>
          </p:txBody>
        </p:sp>
        <p:sp>
          <p:nvSpPr>
            <p:cNvPr id="41" name="object 44">
              <a:extLst>
                <a:ext uri="{FF2B5EF4-FFF2-40B4-BE49-F238E27FC236}">
                  <a16:creationId xmlns:a16="http://schemas.microsoft.com/office/drawing/2014/main" id="{7D779611-C2C7-484C-8989-BFE0B2CD58ED}"/>
                </a:ext>
              </a:extLst>
            </p:cNvPr>
            <p:cNvSpPr txBox="1"/>
            <p:nvPr/>
          </p:nvSpPr>
          <p:spPr>
            <a:xfrm>
              <a:off x="992303" y="5917645"/>
              <a:ext cx="781638" cy="196029"/>
            </a:xfrm>
            <a:prstGeom prst="rect">
              <a:avLst/>
            </a:prstGeom>
          </p:spPr>
          <p:txBody>
            <a:bodyPr vert="horz" wrap="square" lIns="0" tIns="1493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18"/>
                </a:spcBef>
              </a:pPr>
              <a:r>
                <a:rPr sz="1176" spc="-206" dirty="0">
                  <a:solidFill>
                    <a:srgbClr val="0078D6"/>
                  </a:solidFill>
                  <a:latin typeface="Arial Black"/>
                  <a:cs typeface="Arial Black"/>
                </a:rPr>
                <a:t>FLEXIBILITY</a:t>
              </a:r>
              <a:endParaRPr sz="1176" dirty="0">
                <a:latin typeface="Arial Black"/>
                <a:cs typeface="Arial Black"/>
              </a:endParaRPr>
            </a:p>
          </p:txBody>
        </p:sp>
        <p:sp>
          <p:nvSpPr>
            <p:cNvPr id="42" name="object 45">
              <a:extLst>
                <a:ext uri="{FF2B5EF4-FFF2-40B4-BE49-F238E27FC236}">
                  <a16:creationId xmlns:a16="http://schemas.microsoft.com/office/drawing/2014/main" id="{65CF4B69-6F9D-4B31-A5FA-C865CC524DAE}"/>
                </a:ext>
              </a:extLst>
            </p:cNvPr>
            <p:cNvSpPr/>
            <p:nvPr/>
          </p:nvSpPr>
          <p:spPr>
            <a:xfrm>
              <a:off x="5159279" y="5916051"/>
              <a:ext cx="224036" cy="2225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43" name="object 46">
              <a:extLst>
                <a:ext uri="{FF2B5EF4-FFF2-40B4-BE49-F238E27FC236}">
                  <a16:creationId xmlns:a16="http://schemas.microsoft.com/office/drawing/2014/main" id="{3252E004-B15E-49A1-8AAD-E335923ECFCD}"/>
                </a:ext>
              </a:extLst>
            </p:cNvPr>
            <p:cNvSpPr/>
            <p:nvPr/>
          </p:nvSpPr>
          <p:spPr>
            <a:xfrm>
              <a:off x="5992695" y="6078851"/>
              <a:ext cx="19914" cy="18047"/>
            </a:xfrm>
            <a:custGeom>
              <a:avLst/>
              <a:gdLst/>
              <a:ahLst/>
              <a:cxnLst/>
              <a:rect l="l" t="t" r="r" b="b"/>
              <a:pathLst>
                <a:path w="20320" h="18414">
                  <a:moveTo>
                    <a:pt x="15367" y="0"/>
                  </a:moveTo>
                  <a:lnTo>
                    <a:pt x="4445" y="0"/>
                  </a:lnTo>
                  <a:lnTo>
                    <a:pt x="0" y="4089"/>
                  </a:lnTo>
                  <a:lnTo>
                    <a:pt x="0" y="14198"/>
                  </a:lnTo>
                  <a:lnTo>
                    <a:pt x="4445" y="18287"/>
                  </a:lnTo>
                  <a:lnTo>
                    <a:pt x="15367" y="18287"/>
                  </a:lnTo>
                  <a:lnTo>
                    <a:pt x="19812" y="14198"/>
                  </a:lnTo>
                  <a:lnTo>
                    <a:pt x="19812" y="4089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44" name="object 47">
              <a:extLst>
                <a:ext uri="{FF2B5EF4-FFF2-40B4-BE49-F238E27FC236}">
                  <a16:creationId xmlns:a16="http://schemas.microsoft.com/office/drawing/2014/main" id="{A43B3457-8B2F-49B6-8814-C94F83F29AA8}"/>
                </a:ext>
              </a:extLst>
            </p:cNvPr>
            <p:cNvSpPr/>
            <p:nvPr/>
          </p:nvSpPr>
          <p:spPr>
            <a:xfrm>
              <a:off x="5929965" y="6101254"/>
              <a:ext cx="98949" cy="36095"/>
            </a:xfrm>
            <a:custGeom>
              <a:avLst/>
              <a:gdLst/>
              <a:ahLst/>
              <a:cxnLst/>
              <a:rect l="l" t="t" r="r" b="b"/>
              <a:pathLst>
                <a:path w="100964" h="36829">
                  <a:moveTo>
                    <a:pt x="0" y="3987"/>
                  </a:moveTo>
                  <a:lnTo>
                    <a:pt x="16220" y="16748"/>
                  </a:lnTo>
                  <a:lnTo>
                    <a:pt x="35655" y="27016"/>
                  </a:lnTo>
                  <a:lnTo>
                    <a:pt x="59900" y="33916"/>
                  </a:lnTo>
                  <a:lnTo>
                    <a:pt x="90550" y="36576"/>
                  </a:lnTo>
                  <a:lnTo>
                    <a:pt x="100583" y="36576"/>
                  </a:lnTo>
                  <a:lnTo>
                    <a:pt x="85915" y="28758"/>
                  </a:lnTo>
                  <a:lnTo>
                    <a:pt x="74580" y="19912"/>
                  </a:lnTo>
                  <a:lnTo>
                    <a:pt x="66151" y="10253"/>
                  </a:lnTo>
                  <a:lnTo>
                    <a:pt x="62705" y="4318"/>
                  </a:lnTo>
                  <a:lnTo>
                    <a:pt x="6095" y="4318"/>
                  </a:lnTo>
                  <a:lnTo>
                    <a:pt x="0" y="3987"/>
                  </a:lnTo>
                  <a:close/>
                </a:path>
                <a:path w="100964" h="36829">
                  <a:moveTo>
                    <a:pt x="60197" y="0"/>
                  </a:moveTo>
                  <a:lnTo>
                    <a:pt x="53717" y="1371"/>
                  </a:lnTo>
                  <a:lnTo>
                    <a:pt x="46640" y="2493"/>
                  </a:lnTo>
                  <a:lnTo>
                    <a:pt x="38945" y="3366"/>
                  </a:lnTo>
                  <a:lnTo>
                    <a:pt x="26669" y="4318"/>
                  </a:lnTo>
                  <a:lnTo>
                    <a:pt x="62705" y="4318"/>
                  </a:lnTo>
                  <a:lnTo>
                    <a:pt x="60197" y="0"/>
                  </a:lnTo>
                  <a:close/>
                </a:path>
              </a:pathLst>
            </a:custGeom>
            <a:solidFill>
              <a:srgbClr val="001F5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45" name="object 48">
              <a:extLst>
                <a:ext uri="{FF2B5EF4-FFF2-40B4-BE49-F238E27FC236}">
                  <a16:creationId xmlns:a16="http://schemas.microsoft.com/office/drawing/2014/main" id="{3FF6EFBE-7FFD-44D3-9B29-3A746A443F3D}"/>
                </a:ext>
              </a:extLst>
            </p:cNvPr>
            <p:cNvSpPr/>
            <p:nvPr/>
          </p:nvSpPr>
          <p:spPr>
            <a:xfrm>
              <a:off x="6044969" y="5925013"/>
              <a:ext cx="32983" cy="31737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32003"/>
                  </a:moveTo>
                  <a:lnTo>
                    <a:pt x="33527" y="32003"/>
                  </a:lnTo>
                  <a:lnTo>
                    <a:pt x="33527" y="0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46" name="object 49">
              <a:extLst>
                <a:ext uri="{FF2B5EF4-FFF2-40B4-BE49-F238E27FC236}">
                  <a16:creationId xmlns:a16="http://schemas.microsoft.com/office/drawing/2014/main" id="{233C6534-6CB9-4734-B1A7-D5A049AC6D73}"/>
                </a:ext>
              </a:extLst>
            </p:cNvPr>
            <p:cNvSpPr/>
            <p:nvPr/>
          </p:nvSpPr>
          <p:spPr>
            <a:xfrm>
              <a:off x="5973278" y="5960858"/>
              <a:ext cx="31737" cy="31737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0" y="32003"/>
                  </a:moveTo>
                  <a:lnTo>
                    <a:pt x="32003" y="32003"/>
                  </a:lnTo>
                  <a:lnTo>
                    <a:pt x="32003" y="0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47" name="object 50">
              <a:extLst>
                <a:ext uri="{FF2B5EF4-FFF2-40B4-BE49-F238E27FC236}">
                  <a16:creationId xmlns:a16="http://schemas.microsoft.com/office/drawing/2014/main" id="{E54E013C-4455-40F6-95DA-B7BEAE0F43EB}"/>
                </a:ext>
              </a:extLst>
            </p:cNvPr>
            <p:cNvSpPr/>
            <p:nvPr/>
          </p:nvSpPr>
          <p:spPr>
            <a:xfrm>
              <a:off x="6009123" y="5960858"/>
              <a:ext cx="32983" cy="31737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32003"/>
                  </a:moveTo>
                  <a:lnTo>
                    <a:pt x="33527" y="32003"/>
                  </a:lnTo>
                  <a:lnTo>
                    <a:pt x="33527" y="0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48" name="object 51">
              <a:extLst>
                <a:ext uri="{FF2B5EF4-FFF2-40B4-BE49-F238E27FC236}">
                  <a16:creationId xmlns:a16="http://schemas.microsoft.com/office/drawing/2014/main" id="{6A262BFD-ABED-4165-BA04-23FA36DD2200}"/>
                </a:ext>
              </a:extLst>
            </p:cNvPr>
            <p:cNvSpPr/>
            <p:nvPr/>
          </p:nvSpPr>
          <p:spPr>
            <a:xfrm>
              <a:off x="6044969" y="5960858"/>
              <a:ext cx="32983" cy="31737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32003"/>
                  </a:moveTo>
                  <a:lnTo>
                    <a:pt x="33527" y="32003"/>
                  </a:lnTo>
                  <a:lnTo>
                    <a:pt x="33527" y="0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49" name="object 52">
              <a:extLst>
                <a:ext uri="{FF2B5EF4-FFF2-40B4-BE49-F238E27FC236}">
                  <a16:creationId xmlns:a16="http://schemas.microsoft.com/office/drawing/2014/main" id="{3BA18EA5-0CCA-486F-906B-BF510A9D2A20}"/>
                </a:ext>
              </a:extLst>
            </p:cNvPr>
            <p:cNvSpPr/>
            <p:nvPr/>
          </p:nvSpPr>
          <p:spPr>
            <a:xfrm>
              <a:off x="5904678" y="5963845"/>
              <a:ext cx="342278" cy="177984"/>
            </a:xfrm>
            <a:custGeom>
              <a:avLst/>
              <a:gdLst/>
              <a:ahLst/>
              <a:cxnLst/>
              <a:rect l="l" t="t" r="r" b="b"/>
              <a:pathLst>
                <a:path w="349250" h="181610">
                  <a:moveTo>
                    <a:pt x="281832" y="0"/>
                  </a:moveTo>
                  <a:lnTo>
                    <a:pt x="275917" y="12020"/>
                  </a:lnTo>
                  <a:lnTo>
                    <a:pt x="274038" y="27757"/>
                  </a:lnTo>
                  <a:lnTo>
                    <a:pt x="277135" y="43696"/>
                  </a:lnTo>
                  <a:lnTo>
                    <a:pt x="286150" y="56324"/>
                  </a:lnTo>
                  <a:lnTo>
                    <a:pt x="277562" y="62087"/>
                  </a:lnTo>
                  <a:lnTo>
                    <a:pt x="266116" y="66963"/>
                  </a:lnTo>
                  <a:lnTo>
                    <a:pt x="252718" y="70340"/>
                  </a:lnTo>
                  <a:lnTo>
                    <a:pt x="238271" y="71602"/>
                  </a:lnTo>
                  <a:lnTo>
                    <a:pt x="400" y="71602"/>
                  </a:lnTo>
                  <a:lnTo>
                    <a:pt x="0" y="86510"/>
                  </a:lnTo>
                  <a:lnTo>
                    <a:pt x="10179" y="126479"/>
                  </a:lnTo>
                  <a:lnTo>
                    <a:pt x="12084" y="129870"/>
                  </a:lnTo>
                  <a:lnTo>
                    <a:pt x="12973" y="131571"/>
                  </a:lnTo>
                  <a:lnTo>
                    <a:pt x="14878" y="134111"/>
                  </a:lnTo>
                  <a:lnTo>
                    <a:pt x="18434" y="139915"/>
                  </a:lnTo>
                  <a:lnTo>
                    <a:pt x="19323" y="140893"/>
                  </a:lnTo>
                  <a:lnTo>
                    <a:pt x="23006" y="144703"/>
                  </a:lnTo>
                  <a:lnTo>
                    <a:pt x="23775" y="145592"/>
                  </a:lnTo>
                  <a:lnTo>
                    <a:pt x="23895" y="146100"/>
                  </a:lnTo>
                  <a:lnTo>
                    <a:pt x="40745" y="160964"/>
                  </a:lnTo>
                  <a:lnTo>
                    <a:pt x="61535" y="172043"/>
                  </a:lnTo>
                  <a:lnTo>
                    <a:pt x="85921" y="178965"/>
                  </a:lnTo>
                  <a:lnTo>
                    <a:pt x="113557" y="181355"/>
                  </a:lnTo>
                  <a:lnTo>
                    <a:pt x="156872" y="177330"/>
                  </a:lnTo>
                  <a:lnTo>
                    <a:pt x="112922" y="177330"/>
                  </a:lnTo>
                  <a:lnTo>
                    <a:pt x="85304" y="174710"/>
                  </a:lnTo>
                  <a:lnTo>
                    <a:pt x="63424" y="167920"/>
                  </a:lnTo>
                  <a:lnTo>
                    <a:pt x="45878" y="157818"/>
                  </a:lnTo>
                  <a:lnTo>
                    <a:pt x="31261" y="145262"/>
                  </a:lnTo>
                  <a:lnTo>
                    <a:pt x="58947" y="145262"/>
                  </a:lnTo>
                  <a:lnTo>
                    <a:pt x="66454" y="144652"/>
                  </a:lnTo>
                  <a:lnTo>
                    <a:pt x="73378" y="143795"/>
                  </a:lnTo>
                  <a:lnTo>
                    <a:pt x="79754" y="142690"/>
                  </a:lnTo>
                  <a:lnTo>
                    <a:pt x="85617" y="141338"/>
                  </a:lnTo>
                  <a:lnTo>
                    <a:pt x="240647" y="141338"/>
                  </a:lnTo>
                  <a:lnTo>
                    <a:pt x="242351" y="140298"/>
                  </a:lnTo>
                  <a:lnTo>
                    <a:pt x="247327" y="135000"/>
                  </a:lnTo>
                  <a:lnTo>
                    <a:pt x="95015" y="135000"/>
                  </a:lnTo>
                  <a:lnTo>
                    <a:pt x="90951" y="131178"/>
                  </a:lnTo>
                  <a:lnTo>
                    <a:pt x="90951" y="121742"/>
                  </a:lnTo>
                  <a:lnTo>
                    <a:pt x="95015" y="117919"/>
                  </a:lnTo>
                  <a:lnTo>
                    <a:pt x="263374" y="117919"/>
                  </a:lnTo>
                  <a:lnTo>
                    <a:pt x="273354" y="107296"/>
                  </a:lnTo>
                  <a:lnTo>
                    <a:pt x="296310" y="63969"/>
                  </a:lnTo>
                  <a:lnTo>
                    <a:pt x="313018" y="63969"/>
                  </a:lnTo>
                  <a:lnTo>
                    <a:pt x="327362" y="60785"/>
                  </a:lnTo>
                  <a:lnTo>
                    <a:pt x="339816" y="53543"/>
                  </a:lnTo>
                  <a:lnTo>
                    <a:pt x="348888" y="41808"/>
                  </a:lnTo>
                  <a:lnTo>
                    <a:pt x="347904" y="41440"/>
                  </a:lnTo>
                  <a:lnTo>
                    <a:pt x="302787" y="41440"/>
                  </a:lnTo>
                  <a:lnTo>
                    <a:pt x="301853" y="28010"/>
                  </a:lnTo>
                  <a:lnTo>
                    <a:pt x="296644" y="16357"/>
                  </a:lnTo>
                  <a:lnTo>
                    <a:pt x="289268" y="6885"/>
                  </a:lnTo>
                  <a:lnTo>
                    <a:pt x="281832" y="0"/>
                  </a:lnTo>
                  <a:close/>
                </a:path>
                <a:path w="349250" h="181610">
                  <a:moveTo>
                    <a:pt x="240647" y="141338"/>
                  </a:moveTo>
                  <a:lnTo>
                    <a:pt x="85617" y="141338"/>
                  </a:lnTo>
                  <a:lnTo>
                    <a:pt x="90991" y="151425"/>
                  </a:lnTo>
                  <a:lnTo>
                    <a:pt x="98644" y="160964"/>
                  </a:lnTo>
                  <a:lnTo>
                    <a:pt x="108835" y="169636"/>
                  </a:lnTo>
                  <a:lnTo>
                    <a:pt x="122066" y="177330"/>
                  </a:lnTo>
                  <a:lnTo>
                    <a:pt x="156872" y="177330"/>
                  </a:lnTo>
                  <a:lnTo>
                    <a:pt x="161203" y="176927"/>
                  </a:lnTo>
                  <a:lnTo>
                    <a:pt x="204550" y="163375"/>
                  </a:lnTo>
                  <a:lnTo>
                    <a:pt x="240647" y="141338"/>
                  </a:lnTo>
                  <a:close/>
                </a:path>
                <a:path w="349250" h="181610">
                  <a:moveTo>
                    <a:pt x="58947" y="145262"/>
                  </a:moveTo>
                  <a:lnTo>
                    <a:pt x="31261" y="145262"/>
                  </a:lnTo>
                  <a:lnTo>
                    <a:pt x="36722" y="145592"/>
                  </a:lnTo>
                  <a:lnTo>
                    <a:pt x="55391" y="145592"/>
                  </a:lnTo>
                  <a:lnTo>
                    <a:pt x="58947" y="145262"/>
                  </a:lnTo>
                  <a:close/>
                </a:path>
                <a:path w="349250" h="181610">
                  <a:moveTo>
                    <a:pt x="263374" y="117919"/>
                  </a:moveTo>
                  <a:lnTo>
                    <a:pt x="104794" y="117919"/>
                  </a:lnTo>
                  <a:lnTo>
                    <a:pt x="108858" y="121742"/>
                  </a:lnTo>
                  <a:lnTo>
                    <a:pt x="108858" y="131178"/>
                  </a:lnTo>
                  <a:lnTo>
                    <a:pt x="104794" y="135000"/>
                  </a:lnTo>
                  <a:lnTo>
                    <a:pt x="247327" y="135000"/>
                  </a:lnTo>
                  <a:lnTo>
                    <a:pt x="263374" y="117919"/>
                  </a:lnTo>
                  <a:close/>
                </a:path>
                <a:path w="349250" h="181610">
                  <a:moveTo>
                    <a:pt x="313018" y="63969"/>
                  </a:moveTo>
                  <a:lnTo>
                    <a:pt x="296310" y="63969"/>
                  </a:lnTo>
                  <a:lnTo>
                    <a:pt x="312527" y="64079"/>
                  </a:lnTo>
                  <a:lnTo>
                    <a:pt x="313018" y="63969"/>
                  </a:lnTo>
                  <a:close/>
                </a:path>
                <a:path w="349250" h="181610">
                  <a:moveTo>
                    <a:pt x="324361" y="36304"/>
                  </a:moveTo>
                  <a:lnTo>
                    <a:pt x="312616" y="37966"/>
                  </a:lnTo>
                  <a:lnTo>
                    <a:pt x="302787" y="41440"/>
                  </a:lnTo>
                  <a:lnTo>
                    <a:pt x="347904" y="41440"/>
                  </a:lnTo>
                  <a:lnTo>
                    <a:pt x="336845" y="37302"/>
                  </a:lnTo>
                  <a:lnTo>
                    <a:pt x="324361" y="363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50" name="object 53">
              <a:extLst>
                <a:ext uri="{FF2B5EF4-FFF2-40B4-BE49-F238E27FC236}">
                  <a16:creationId xmlns:a16="http://schemas.microsoft.com/office/drawing/2014/main" id="{91D73022-03E7-41DA-A20A-2563F98C0AD2}"/>
                </a:ext>
              </a:extLst>
            </p:cNvPr>
            <p:cNvSpPr/>
            <p:nvPr/>
          </p:nvSpPr>
          <p:spPr>
            <a:xfrm>
              <a:off x="5935939" y="5996704"/>
              <a:ext cx="32983" cy="31737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32003"/>
                  </a:moveTo>
                  <a:lnTo>
                    <a:pt x="33527" y="32003"/>
                  </a:lnTo>
                  <a:lnTo>
                    <a:pt x="33527" y="0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51" name="object 54">
              <a:extLst>
                <a:ext uri="{FF2B5EF4-FFF2-40B4-BE49-F238E27FC236}">
                  <a16:creationId xmlns:a16="http://schemas.microsoft.com/office/drawing/2014/main" id="{026F18B1-63BB-425E-9AF0-C63B6F7786B9}"/>
                </a:ext>
              </a:extLst>
            </p:cNvPr>
            <p:cNvSpPr/>
            <p:nvPr/>
          </p:nvSpPr>
          <p:spPr>
            <a:xfrm>
              <a:off x="5973278" y="5996704"/>
              <a:ext cx="31737" cy="31737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0" y="32003"/>
                  </a:moveTo>
                  <a:lnTo>
                    <a:pt x="32003" y="32003"/>
                  </a:lnTo>
                  <a:lnTo>
                    <a:pt x="32003" y="0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52" name="object 55">
              <a:extLst>
                <a:ext uri="{FF2B5EF4-FFF2-40B4-BE49-F238E27FC236}">
                  <a16:creationId xmlns:a16="http://schemas.microsoft.com/office/drawing/2014/main" id="{66278ECA-FE7B-4AB7-ACB4-2C4D02ED080B}"/>
                </a:ext>
              </a:extLst>
            </p:cNvPr>
            <p:cNvSpPr/>
            <p:nvPr/>
          </p:nvSpPr>
          <p:spPr>
            <a:xfrm>
              <a:off x="6009123" y="5996704"/>
              <a:ext cx="32983" cy="31737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32003"/>
                  </a:moveTo>
                  <a:lnTo>
                    <a:pt x="33527" y="32003"/>
                  </a:lnTo>
                  <a:lnTo>
                    <a:pt x="33527" y="0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53" name="object 56">
              <a:extLst>
                <a:ext uri="{FF2B5EF4-FFF2-40B4-BE49-F238E27FC236}">
                  <a16:creationId xmlns:a16="http://schemas.microsoft.com/office/drawing/2014/main" id="{78149EFD-DD88-4257-ADF2-3FFA354608A1}"/>
                </a:ext>
              </a:extLst>
            </p:cNvPr>
            <p:cNvSpPr/>
            <p:nvPr/>
          </p:nvSpPr>
          <p:spPr>
            <a:xfrm>
              <a:off x="6044969" y="5996704"/>
              <a:ext cx="32983" cy="31737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32003"/>
                  </a:moveTo>
                  <a:lnTo>
                    <a:pt x="33527" y="32003"/>
                  </a:lnTo>
                  <a:lnTo>
                    <a:pt x="33527" y="0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54" name="object 57">
              <a:extLst>
                <a:ext uri="{FF2B5EF4-FFF2-40B4-BE49-F238E27FC236}">
                  <a16:creationId xmlns:a16="http://schemas.microsoft.com/office/drawing/2014/main" id="{0ABAAD6F-4037-442B-9025-10C1BBF3171F}"/>
                </a:ext>
              </a:extLst>
            </p:cNvPr>
            <p:cNvSpPr/>
            <p:nvPr/>
          </p:nvSpPr>
          <p:spPr>
            <a:xfrm>
              <a:off x="6082308" y="5996704"/>
              <a:ext cx="31737" cy="31737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0" y="32003"/>
                  </a:moveTo>
                  <a:lnTo>
                    <a:pt x="32003" y="32003"/>
                  </a:lnTo>
                  <a:lnTo>
                    <a:pt x="32003" y="0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55" name="object 58">
              <a:extLst>
                <a:ext uri="{FF2B5EF4-FFF2-40B4-BE49-F238E27FC236}">
                  <a16:creationId xmlns:a16="http://schemas.microsoft.com/office/drawing/2014/main" id="{B0EEDC90-7A9B-4CD3-ACB8-BE0E30BA72DA}"/>
                </a:ext>
              </a:extLst>
            </p:cNvPr>
            <p:cNvSpPr/>
            <p:nvPr/>
          </p:nvSpPr>
          <p:spPr>
            <a:xfrm>
              <a:off x="5856778" y="6044499"/>
              <a:ext cx="388330" cy="16803"/>
            </a:xfrm>
            <a:custGeom>
              <a:avLst/>
              <a:gdLst/>
              <a:ahLst/>
              <a:cxnLst/>
              <a:rect l="l" t="t" r="r" b="b"/>
              <a:pathLst>
                <a:path w="396239" h="17145">
                  <a:moveTo>
                    <a:pt x="24003" y="0"/>
                  </a:moveTo>
                  <a:lnTo>
                    <a:pt x="22806" y="7286"/>
                  </a:lnTo>
                  <a:lnTo>
                    <a:pt x="16430" y="11996"/>
                  </a:lnTo>
                  <a:lnTo>
                    <a:pt x="7840" y="14900"/>
                  </a:lnTo>
                  <a:lnTo>
                    <a:pt x="0" y="16763"/>
                  </a:lnTo>
                  <a:lnTo>
                    <a:pt x="396240" y="16763"/>
                  </a:lnTo>
                  <a:lnTo>
                    <a:pt x="388340" y="14900"/>
                  </a:lnTo>
                  <a:lnTo>
                    <a:pt x="384020" y="13461"/>
                  </a:lnTo>
                  <a:lnTo>
                    <a:pt x="198120" y="13461"/>
                  </a:lnTo>
                  <a:lnTo>
                    <a:pt x="196683" y="13241"/>
                  </a:lnTo>
                  <a:lnTo>
                    <a:pt x="127984" y="13241"/>
                  </a:lnTo>
                  <a:lnTo>
                    <a:pt x="112204" y="12396"/>
                  </a:lnTo>
                  <a:lnTo>
                    <a:pt x="58023" y="12396"/>
                  </a:lnTo>
                  <a:lnTo>
                    <a:pt x="39280" y="9744"/>
                  </a:lnTo>
                  <a:lnTo>
                    <a:pt x="24003" y="0"/>
                  </a:lnTo>
                  <a:close/>
                </a:path>
                <a:path w="396239" h="17145">
                  <a:moveTo>
                    <a:pt x="232029" y="1422"/>
                  </a:moveTo>
                  <a:lnTo>
                    <a:pt x="217717" y="10452"/>
                  </a:lnTo>
                  <a:lnTo>
                    <a:pt x="198120" y="13461"/>
                  </a:lnTo>
                  <a:lnTo>
                    <a:pt x="384020" y="13461"/>
                  </a:lnTo>
                  <a:lnTo>
                    <a:pt x="383357" y="13241"/>
                  </a:lnTo>
                  <a:lnTo>
                    <a:pt x="267970" y="13241"/>
                  </a:lnTo>
                  <a:lnTo>
                    <a:pt x="244284" y="9287"/>
                  </a:lnTo>
                  <a:lnTo>
                    <a:pt x="232029" y="1422"/>
                  </a:lnTo>
                  <a:close/>
                </a:path>
                <a:path w="396239" h="17145">
                  <a:moveTo>
                    <a:pt x="164211" y="1422"/>
                  </a:moveTo>
                  <a:lnTo>
                    <a:pt x="151741" y="9287"/>
                  </a:lnTo>
                  <a:lnTo>
                    <a:pt x="127984" y="13241"/>
                  </a:lnTo>
                  <a:lnTo>
                    <a:pt x="196683" y="13241"/>
                  </a:lnTo>
                  <a:lnTo>
                    <a:pt x="178522" y="10452"/>
                  </a:lnTo>
                  <a:lnTo>
                    <a:pt x="164211" y="1422"/>
                  </a:lnTo>
                  <a:close/>
                </a:path>
                <a:path w="396239" h="17145">
                  <a:moveTo>
                    <a:pt x="308864" y="3924"/>
                  </a:moveTo>
                  <a:lnTo>
                    <a:pt x="292893" y="11911"/>
                  </a:lnTo>
                  <a:lnTo>
                    <a:pt x="267970" y="13241"/>
                  </a:lnTo>
                  <a:lnTo>
                    <a:pt x="383357" y="13241"/>
                  </a:lnTo>
                  <a:lnTo>
                    <a:pt x="380820" y="12396"/>
                  </a:lnTo>
                  <a:lnTo>
                    <a:pt x="338026" y="12396"/>
                  </a:lnTo>
                  <a:lnTo>
                    <a:pt x="320474" y="9831"/>
                  </a:lnTo>
                  <a:lnTo>
                    <a:pt x="308864" y="3924"/>
                  </a:lnTo>
                  <a:close/>
                </a:path>
                <a:path w="396239" h="17145">
                  <a:moveTo>
                    <a:pt x="87376" y="3924"/>
                  </a:moveTo>
                  <a:lnTo>
                    <a:pt x="75598" y="9831"/>
                  </a:lnTo>
                  <a:lnTo>
                    <a:pt x="58023" y="12396"/>
                  </a:lnTo>
                  <a:lnTo>
                    <a:pt x="112204" y="12396"/>
                  </a:lnTo>
                  <a:lnTo>
                    <a:pt x="103131" y="11911"/>
                  </a:lnTo>
                  <a:lnTo>
                    <a:pt x="87376" y="3924"/>
                  </a:lnTo>
                  <a:close/>
                </a:path>
                <a:path w="396239" h="17145">
                  <a:moveTo>
                    <a:pt x="371856" y="0"/>
                  </a:moveTo>
                  <a:lnTo>
                    <a:pt x="356744" y="9744"/>
                  </a:lnTo>
                  <a:lnTo>
                    <a:pt x="338026" y="12396"/>
                  </a:lnTo>
                  <a:lnTo>
                    <a:pt x="380820" y="12396"/>
                  </a:lnTo>
                  <a:lnTo>
                    <a:pt x="379618" y="11996"/>
                  </a:lnTo>
                  <a:lnTo>
                    <a:pt x="373112" y="7286"/>
                  </a:lnTo>
                  <a:lnTo>
                    <a:pt x="371856" y="0"/>
                  </a:lnTo>
                  <a:close/>
                </a:path>
              </a:pathLst>
            </a:custGeom>
            <a:solidFill>
              <a:srgbClr val="001F5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56" name="object 59">
              <a:extLst>
                <a:ext uri="{FF2B5EF4-FFF2-40B4-BE49-F238E27FC236}">
                  <a16:creationId xmlns:a16="http://schemas.microsoft.com/office/drawing/2014/main" id="{B5652088-D937-4843-AF4D-A438B9AE8BAD}"/>
                </a:ext>
              </a:extLst>
            </p:cNvPr>
            <p:cNvSpPr/>
            <p:nvPr/>
          </p:nvSpPr>
          <p:spPr>
            <a:xfrm>
              <a:off x="6381024" y="5944429"/>
              <a:ext cx="567559" cy="1523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57" name="object 60">
              <a:extLst>
                <a:ext uri="{FF2B5EF4-FFF2-40B4-BE49-F238E27FC236}">
                  <a16:creationId xmlns:a16="http://schemas.microsoft.com/office/drawing/2014/main" id="{B56C907D-964B-404A-B14A-DD507F7183A2}"/>
                </a:ext>
              </a:extLst>
            </p:cNvPr>
            <p:cNvSpPr/>
            <p:nvPr/>
          </p:nvSpPr>
          <p:spPr>
            <a:xfrm>
              <a:off x="8422741" y="5935468"/>
              <a:ext cx="303694" cy="199143"/>
            </a:xfrm>
            <a:custGeom>
              <a:avLst/>
              <a:gdLst/>
              <a:ahLst/>
              <a:cxnLst/>
              <a:rect l="l" t="t" r="r" b="b"/>
              <a:pathLst>
                <a:path w="309879" h="203200">
                  <a:moveTo>
                    <a:pt x="135127" y="0"/>
                  </a:moveTo>
                  <a:lnTo>
                    <a:pt x="101500" y="6616"/>
                  </a:lnTo>
                  <a:lnTo>
                    <a:pt x="74326" y="24776"/>
                  </a:lnTo>
                  <a:lnTo>
                    <a:pt x="56153" y="51943"/>
                  </a:lnTo>
                  <a:lnTo>
                    <a:pt x="49529" y="85585"/>
                  </a:lnTo>
                  <a:lnTo>
                    <a:pt x="49529" y="88582"/>
                  </a:lnTo>
                  <a:lnTo>
                    <a:pt x="29789" y="95387"/>
                  </a:lnTo>
                  <a:lnTo>
                    <a:pt x="14096" y="108102"/>
                  </a:lnTo>
                  <a:lnTo>
                    <a:pt x="3738" y="125322"/>
                  </a:lnTo>
                  <a:lnTo>
                    <a:pt x="0" y="145643"/>
                  </a:lnTo>
                  <a:lnTo>
                    <a:pt x="4480" y="167855"/>
                  </a:lnTo>
                  <a:lnTo>
                    <a:pt x="16700" y="185988"/>
                  </a:lnTo>
                  <a:lnTo>
                    <a:pt x="34825" y="198210"/>
                  </a:lnTo>
                  <a:lnTo>
                    <a:pt x="57022" y="202692"/>
                  </a:lnTo>
                  <a:lnTo>
                    <a:pt x="249300" y="202692"/>
                  </a:lnTo>
                  <a:lnTo>
                    <a:pt x="273260" y="195960"/>
                  </a:lnTo>
                  <a:lnTo>
                    <a:pt x="292290" y="181484"/>
                  </a:lnTo>
                  <a:lnTo>
                    <a:pt x="304843" y="161095"/>
                  </a:lnTo>
                  <a:lnTo>
                    <a:pt x="309371" y="136626"/>
                  </a:lnTo>
                  <a:lnTo>
                    <a:pt x="307205" y="119270"/>
                  </a:lnTo>
                  <a:lnTo>
                    <a:pt x="301085" y="103601"/>
                  </a:lnTo>
                  <a:lnTo>
                    <a:pt x="291584" y="90183"/>
                  </a:lnTo>
                  <a:lnTo>
                    <a:pt x="279272" y="79578"/>
                  </a:lnTo>
                  <a:lnTo>
                    <a:pt x="277082" y="67773"/>
                  </a:lnTo>
                  <a:lnTo>
                    <a:pt x="272605" y="57238"/>
                  </a:lnTo>
                  <a:lnTo>
                    <a:pt x="265842" y="48113"/>
                  </a:lnTo>
                  <a:lnTo>
                    <a:pt x="256793" y="40538"/>
                  </a:lnTo>
                  <a:lnTo>
                    <a:pt x="252139" y="37541"/>
                  </a:lnTo>
                  <a:lnTo>
                    <a:pt x="205739" y="37541"/>
                  </a:lnTo>
                  <a:lnTo>
                    <a:pt x="192403" y="22170"/>
                  </a:lnTo>
                  <a:lnTo>
                    <a:pt x="175529" y="10321"/>
                  </a:lnTo>
                  <a:lnTo>
                    <a:pt x="156108" y="2697"/>
                  </a:lnTo>
                  <a:lnTo>
                    <a:pt x="135127" y="0"/>
                  </a:lnTo>
                  <a:close/>
                </a:path>
                <a:path w="309879" h="203200">
                  <a:moveTo>
                    <a:pt x="229742" y="31534"/>
                  </a:moveTo>
                  <a:lnTo>
                    <a:pt x="220725" y="31534"/>
                  </a:lnTo>
                  <a:lnTo>
                    <a:pt x="205739" y="37541"/>
                  </a:lnTo>
                  <a:lnTo>
                    <a:pt x="252139" y="37541"/>
                  </a:lnTo>
                  <a:lnTo>
                    <a:pt x="250674" y="36597"/>
                  </a:lnTo>
                  <a:lnTo>
                    <a:pt x="243840" y="33783"/>
                  </a:lnTo>
                  <a:lnTo>
                    <a:pt x="236720" y="32096"/>
                  </a:lnTo>
                  <a:lnTo>
                    <a:pt x="229742" y="315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58" name="object 61">
              <a:extLst>
                <a:ext uri="{FF2B5EF4-FFF2-40B4-BE49-F238E27FC236}">
                  <a16:creationId xmlns:a16="http://schemas.microsoft.com/office/drawing/2014/main" id="{BE771074-93D8-48AC-8436-0BBBD065E7A7}"/>
                </a:ext>
              </a:extLst>
            </p:cNvPr>
            <p:cNvSpPr txBox="1"/>
            <p:nvPr/>
          </p:nvSpPr>
          <p:spPr>
            <a:xfrm>
              <a:off x="8520073" y="5955283"/>
              <a:ext cx="124465" cy="118738"/>
            </a:xfrm>
            <a:prstGeom prst="rect">
              <a:avLst/>
            </a:prstGeom>
          </p:spPr>
          <p:txBody>
            <a:bodyPr vert="horz" wrap="square" lIns="0" tIns="13069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03"/>
                </a:spcBef>
              </a:pPr>
              <a:r>
                <a:rPr sz="1029" b="1" spc="22" baseline="-15873" dirty="0">
                  <a:solidFill>
                    <a:srgbClr val="001F50"/>
                  </a:solidFill>
                  <a:latin typeface="Arial"/>
                  <a:cs typeface="Arial"/>
                </a:rPr>
                <a:t>3</a:t>
              </a:r>
              <a:r>
                <a:rPr sz="441" b="1" spc="15" dirty="0">
                  <a:solidFill>
                    <a:srgbClr val="001F50"/>
                  </a:solidFill>
                  <a:latin typeface="Arial"/>
                  <a:cs typeface="Arial"/>
                </a:rPr>
                <a:t>rd</a:t>
              </a:r>
              <a:endParaRPr sz="441">
                <a:latin typeface="Arial"/>
                <a:cs typeface="Arial"/>
              </a:endParaRPr>
            </a:p>
          </p:txBody>
        </p:sp>
        <p:sp>
          <p:nvSpPr>
            <p:cNvPr id="59" name="object 62">
              <a:extLst>
                <a:ext uri="{FF2B5EF4-FFF2-40B4-BE49-F238E27FC236}">
                  <a16:creationId xmlns:a16="http://schemas.microsoft.com/office/drawing/2014/main" id="{09C3D296-356F-478E-B567-5BB4CD55D2A8}"/>
                </a:ext>
              </a:extLst>
            </p:cNvPr>
            <p:cNvSpPr txBox="1"/>
            <p:nvPr/>
          </p:nvSpPr>
          <p:spPr>
            <a:xfrm>
              <a:off x="2088239" y="5933178"/>
              <a:ext cx="6229454" cy="181589"/>
            </a:xfrm>
            <a:prstGeom prst="rect">
              <a:avLst/>
            </a:prstGeom>
          </p:spPr>
          <p:txBody>
            <a:bodyPr vert="horz" wrap="square" lIns="0" tIns="15558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3"/>
                </a:spcBef>
                <a:tabLst>
                  <a:tab pos="4949152" algn="l"/>
                  <a:tab pos="5859577" algn="l"/>
                </a:tabLst>
              </a:pPr>
              <a:r>
                <a:rPr sz="1029" b="1" spc="-10" dirty="0">
                  <a:solidFill>
                    <a:srgbClr val="FFFFFF"/>
                  </a:solidFill>
                  <a:latin typeface="Seguoe ui"/>
                  <a:cs typeface="Arial"/>
                </a:rPr>
                <a:t>A</a:t>
              </a:r>
              <a:r>
                <a:rPr sz="1029" b="1" spc="-5" dirty="0">
                  <a:solidFill>
                    <a:srgbClr val="FFFFFF"/>
                  </a:solidFill>
                  <a:latin typeface="Seguoe ui"/>
                  <a:cs typeface="Arial"/>
                </a:rPr>
                <a:t>ny</a:t>
              </a:r>
              <a:r>
                <a:rPr sz="1029" b="1" spc="5" dirty="0">
                  <a:solidFill>
                    <a:srgbClr val="FFFFFF"/>
                  </a:solidFill>
                  <a:latin typeface="Seguoe ui"/>
                  <a:cs typeface="Arial"/>
                </a:rPr>
                <a:t> l</a:t>
              </a:r>
              <a:r>
                <a:rPr sz="1029" b="1" spc="-10" dirty="0">
                  <a:solidFill>
                    <a:srgbClr val="FFFFFF"/>
                  </a:solidFill>
                  <a:latin typeface="Seguoe ui"/>
                  <a:cs typeface="Arial"/>
                </a:rPr>
                <a:t>a</a:t>
              </a:r>
              <a:r>
                <a:rPr sz="1029" b="1" spc="-5" dirty="0">
                  <a:solidFill>
                    <a:srgbClr val="FFFFFF"/>
                  </a:solidFill>
                  <a:latin typeface="Seguoe ui"/>
                  <a:cs typeface="Arial"/>
                </a:rPr>
                <a:t>nguage</a:t>
              </a:r>
              <a:r>
                <a:rPr sz="1029" b="1" dirty="0">
                  <a:solidFill>
                    <a:srgbClr val="FFFFFF"/>
                  </a:solidFill>
                  <a:latin typeface="Seguoe ui"/>
                  <a:cs typeface="Arial"/>
                </a:rPr>
                <a:t>, </a:t>
              </a:r>
              <a:r>
                <a:rPr sz="1029" b="1" spc="-10" dirty="0">
                  <a:solidFill>
                    <a:srgbClr val="FFFFFF"/>
                  </a:solidFill>
                  <a:latin typeface="Seguoe ui"/>
                  <a:cs typeface="Arial"/>
                </a:rPr>
                <a:t>a</a:t>
              </a:r>
              <a:r>
                <a:rPr sz="1029" b="1" spc="-5" dirty="0">
                  <a:solidFill>
                    <a:srgbClr val="FFFFFF"/>
                  </a:solidFill>
                  <a:latin typeface="Seguoe ui"/>
                  <a:cs typeface="Arial"/>
                </a:rPr>
                <a:t>ny</a:t>
              </a:r>
              <a:r>
                <a:rPr sz="1029" b="1" spc="5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29" b="1" spc="15" dirty="0">
                  <a:solidFill>
                    <a:srgbClr val="FFFFFF"/>
                  </a:solidFill>
                  <a:latin typeface="Seguoe ui"/>
                  <a:cs typeface="Arial"/>
                </a:rPr>
                <a:t>p</a:t>
              </a:r>
              <a:r>
                <a:rPr sz="1029" b="1" dirty="0">
                  <a:solidFill>
                    <a:srgbClr val="FFFFFF"/>
                  </a:solidFill>
                  <a:latin typeface="Seguoe ui"/>
                  <a:cs typeface="Arial"/>
                </a:rPr>
                <a:t>l</a:t>
              </a:r>
              <a:r>
                <a:rPr sz="1029" b="1" spc="29" dirty="0">
                  <a:solidFill>
                    <a:srgbClr val="FFFFFF"/>
                  </a:solidFill>
                  <a:latin typeface="Seguoe ui"/>
                  <a:cs typeface="Arial"/>
                </a:rPr>
                <a:t>a</a:t>
              </a:r>
              <a:r>
                <a:rPr sz="1029" b="1" spc="25" dirty="0">
                  <a:solidFill>
                    <a:srgbClr val="FFFFFF"/>
                  </a:solidFill>
                  <a:latin typeface="Seguoe ui"/>
                  <a:cs typeface="Arial"/>
                </a:rPr>
                <a:t>t</a:t>
              </a:r>
              <a:r>
                <a:rPr sz="1029" b="1" spc="20" dirty="0">
                  <a:solidFill>
                    <a:srgbClr val="FFFFFF"/>
                  </a:solidFill>
                  <a:latin typeface="Seguoe ui"/>
                  <a:cs typeface="Arial"/>
                </a:rPr>
                <a:t>f</a:t>
              </a:r>
              <a:r>
                <a:rPr sz="1029" b="1" spc="34" dirty="0">
                  <a:solidFill>
                    <a:srgbClr val="FFFFFF"/>
                  </a:solidFill>
                  <a:latin typeface="Seguoe ui"/>
                  <a:cs typeface="Arial"/>
                </a:rPr>
                <a:t>o</a:t>
              </a:r>
              <a:r>
                <a:rPr sz="1029" b="1" spc="5" dirty="0">
                  <a:solidFill>
                    <a:srgbClr val="FFFFFF"/>
                  </a:solidFill>
                  <a:latin typeface="Seguoe ui"/>
                  <a:cs typeface="Arial"/>
                </a:rPr>
                <a:t>r</a:t>
              </a:r>
              <a:r>
                <a:rPr sz="1029" b="1" spc="39" dirty="0">
                  <a:solidFill>
                    <a:srgbClr val="FFFFFF"/>
                  </a:solidFill>
                  <a:latin typeface="Seguoe ui"/>
                  <a:cs typeface="Arial"/>
                </a:rPr>
                <a:t>m</a:t>
              </a:r>
              <a:r>
                <a:rPr sz="1029" b="1" spc="-5" dirty="0">
                  <a:solidFill>
                    <a:srgbClr val="FFFFFF"/>
                  </a:solidFill>
                  <a:latin typeface="Seguoe ui"/>
                  <a:cs typeface="Arial"/>
                </a:rPr>
                <a:t>,</a:t>
              </a:r>
              <a:r>
                <a:rPr sz="1029" b="1" spc="5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29" b="1" spc="-10" dirty="0">
                  <a:solidFill>
                    <a:srgbClr val="FFFFFF"/>
                  </a:solidFill>
                  <a:latin typeface="Seguoe ui"/>
                  <a:cs typeface="Arial"/>
                </a:rPr>
                <a:t>a</a:t>
              </a:r>
              <a:r>
                <a:rPr sz="1029" b="1" spc="-5" dirty="0">
                  <a:solidFill>
                    <a:srgbClr val="FFFFFF"/>
                  </a:solidFill>
                  <a:latin typeface="Seguoe ui"/>
                  <a:cs typeface="Arial"/>
                </a:rPr>
                <a:t>n</a:t>
              </a:r>
              <a:r>
                <a:rPr sz="1029" b="1" dirty="0">
                  <a:solidFill>
                    <a:srgbClr val="FFFFFF"/>
                  </a:solidFill>
                  <a:latin typeface="Seguoe ui"/>
                  <a:cs typeface="Arial"/>
                </a:rPr>
                <a:t>yw</a:t>
              </a:r>
              <a:r>
                <a:rPr sz="1029" b="1" spc="10" dirty="0">
                  <a:solidFill>
                    <a:srgbClr val="FFFFFF"/>
                  </a:solidFill>
                  <a:latin typeface="Seguoe ui"/>
                  <a:cs typeface="Arial"/>
                </a:rPr>
                <a:t>h</a:t>
              </a:r>
              <a:r>
                <a:rPr sz="1029" b="1" spc="5" dirty="0">
                  <a:solidFill>
                    <a:srgbClr val="FFFFFF"/>
                  </a:solidFill>
                  <a:latin typeface="Seguoe ui"/>
                  <a:cs typeface="Arial"/>
                </a:rPr>
                <a:t>e</a:t>
              </a:r>
              <a:r>
                <a:rPr sz="1029" b="1" spc="-10" dirty="0">
                  <a:solidFill>
                    <a:srgbClr val="FFFFFF"/>
                  </a:solidFill>
                  <a:latin typeface="Seguoe ui"/>
                  <a:cs typeface="Arial"/>
                </a:rPr>
                <a:t>re</a:t>
              </a:r>
              <a:r>
                <a:rPr sz="1029" b="1" dirty="0">
                  <a:solidFill>
                    <a:srgbClr val="FFFFFF"/>
                  </a:solidFill>
                  <a:latin typeface="Seguoe ui"/>
                  <a:cs typeface="Arial"/>
                </a:rPr>
                <a:t>	</a:t>
              </a:r>
              <a:r>
                <a:rPr sz="1617" b="1" spc="-15" baseline="-5050" dirty="0">
                  <a:solidFill>
                    <a:srgbClr val="FFFFFF"/>
                  </a:solidFill>
                  <a:latin typeface="Seguoe ui"/>
                  <a:cs typeface="Arial"/>
                </a:rPr>
                <a:t>.</a:t>
              </a:r>
              <a:r>
                <a:rPr sz="1617" b="1" spc="-29" baseline="-5050" dirty="0">
                  <a:solidFill>
                    <a:srgbClr val="FFFFFF"/>
                  </a:solidFill>
                  <a:latin typeface="Seguoe ui"/>
                  <a:cs typeface="Arial"/>
                </a:rPr>
                <a:t>NET</a:t>
              </a:r>
              <a:r>
                <a:rPr sz="1617" b="1" baseline="-5050" dirty="0">
                  <a:solidFill>
                    <a:srgbClr val="FFFFFF"/>
                  </a:solidFill>
                  <a:latin typeface="Seguoe ui"/>
                  <a:cs typeface="Arial"/>
                </a:rPr>
                <a:t>  </a:t>
              </a:r>
              <a:r>
                <a:rPr sz="1617" b="1" spc="118" baseline="-5050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617" b="1" spc="-59" baseline="-5050" dirty="0">
                  <a:solidFill>
                    <a:srgbClr val="FFFFFF"/>
                  </a:solidFill>
                  <a:latin typeface="Seguoe ui"/>
                  <a:cs typeface="Arial"/>
                </a:rPr>
                <a:t>JA</a:t>
              </a:r>
              <a:r>
                <a:rPr sz="1617" b="1" spc="-51" baseline="-5050" dirty="0">
                  <a:solidFill>
                    <a:srgbClr val="FFFFFF"/>
                  </a:solidFill>
                  <a:latin typeface="Seguoe ui"/>
                  <a:cs typeface="Arial"/>
                </a:rPr>
                <a:t>V</a:t>
              </a:r>
              <a:r>
                <a:rPr sz="1617" b="1" spc="-7" baseline="-5050" dirty="0">
                  <a:solidFill>
                    <a:srgbClr val="FFFFFF"/>
                  </a:solidFill>
                  <a:latin typeface="Seguoe ui"/>
                  <a:cs typeface="Arial"/>
                </a:rPr>
                <a:t>A</a:t>
              </a:r>
              <a:r>
                <a:rPr sz="1617" b="1" baseline="-5050" dirty="0">
                  <a:solidFill>
                    <a:srgbClr val="FFFFFF"/>
                  </a:solidFill>
                  <a:latin typeface="Seguoe ui"/>
                  <a:cs typeface="Arial"/>
                </a:rPr>
                <a:t>	</a:t>
              </a:r>
              <a:r>
                <a:rPr sz="1617" spc="-191" baseline="-2525" dirty="0">
                  <a:solidFill>
                    <a:srgbClr val="FFFFFF"/>
                  </a:solidFill>
                  <a:latin typeface="Seguoe ui"/>
                  <a:cs typeface="Arial Black"/>
                </a:rPr>
                <a:t>A</a:t>
              </a:r>
              <a:r>
                <a:rPr sz="1617" spc="-154" baseline="-2525" dirty="0">
                  <a:solidFill>
                    <a:srgbClr val="FFFFFF"/>
                  </a:solidFill>
                  <a:latin typeface="Seguoe ui"/>
                  <a:cs typeface="Arial Black"/>
                </a:rPr>
                <a:t>z</a:t>
              </a:r>
              <a:r>
                <a:rPr sz="1617" spc="-169" baseline="-2525" dirty="0">
                  <a:solidFill>
                    <a:srgbClr val="FFFFFF"/>
                  </a:solidFill>
                  <a:latin typeface="Seguoe ui"/>
                  <a:cs typeface="Arial Black"/>
                </a:rPr>
                <a:t>ure</a:t>
              </a:r>
              <a:endParaRPr sz="1617" baseline="-2525">
                <a:latin typeface="Seguoe ui"/>
                <a:cs typeface="Arial Black"/>
              </a:endParaRPr>
            </a:p>
          </p:txBody>
        </p:sp>
        <p:sp>
          <p:nvSpPr>
            <p:cNvPr id="60" name="object 63">
              <a:extLst>
                <a:ext uri="{FF2B5EF4-FFF2-40B4-BE49-F238E27FC236}">
                  <a16:creationId xmlns:a16="http://schemas.microsoft.com/office/drawing/2014/main" id="{18C9872E-FAE3-4DBC-90D2-4AF2B38358F7}"/>
                </a:ext>
              </a:extLst>
            </p:cNvPr>
            <p:cNvSpPr/>
            <p:nvPr/>
          </p:nvSpPr>
          <p:spPr>
            <a:xfrm>
              <a:off x="5550595" y="5930240"/>
              <a:ext cx="191178" cy="2203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61" name="object 64">
              <a:extLst>
                <a:ext uri="{FF2B5EF4-FFF2-40B4-BE49-F238E27FC236}">
                  <a16:creationId xmlns:a16="http://schemas.microsoft.com/office/drawing/2014/main" id="{CF8E0FD4-F5D7-471D-BAF7-56757CF5B6C9}"/>
                </a:ext>
              </a:extLst>
            </p:cNvPr>
            <p:cNvSpPr/>
            <p:nvPr/>
          </p:nvSpPr>
          <p:spPr>
            <a:xfrm>
              <a:off x="2452921" y="1272526"/>
              <a:ext cx="0" cy="3500567"/>
            </a:xfrm>
            <a:custGeom>
              <a:avLst/>
              <a:gdLst/>
              <a:ahLst/>
              <a:cxnLst/>
              <a:rect l="l" t="t" r="r" b="b"/>
              <a:pathLst>
                <a:path h="3571875">
                  <a:moveTo>
                    <a:pt x="0" y="0"/>
                  </a:moveTo>
                  <a:lnTo>
                    <a:pt x="0" y="357187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62" name="object 65">
              <a:extLst>
                <a:ext uri="{FF2B5EF4-FFF2-40B4-BE49-F238E27FC236}">
                  <a16:creationId xmlns:a16="http://schemas.microsoft.com/office/drawing/2014/main" id="{C7076E0E-1E65-40C1-9AE0-0793CC9A9198}"/>
                </a:ext>
              </a:extLst>
            </p:cNvPr>
            <p:cNvSpPr/>
            <p:nvPr/>
          </p:nvSpPr>
          <p:spPr>
            <a:xfrm>
              <a:off x="8920102" y="1272526"/>
              <a:ext cx="0" cy="3500567"/>
            </a:xfrm>
            <a:custGeom>
              <a:avLst/>
              <a:gdLst/>
              <a:ahLst/>
              <a:cxnLst/>
              <a:rect l="l" t="t" r="r" b="b"/>
              <a:pathLst>
                <a:path h="3571875">
                  <a:moveTo>
                    <a:pt x="0" y="0"/>
                  </a:moveTo>
                  <a:lnTo>
                    <a:pt x="0" y="357187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63" name="object 66">
              <a:extLst>
                <a:ext uri="{FF2B5EF4-FFF2-40B4-BE49-F238E27FC236}">
                  <a16:creationId xmlns:a16="http://schemas.microsoft.com/office/drawing/2014/main" id="{6C597CBD-FFEA-41D1-9EB1-0A747C757102}"/>
                </a:ext>
              </a:extLst>
            </p:cNvPr>
            <p:cNvSpPr/>
            <p:nvPr/>
          </p:nvSpPr>
          <p:spPr>
            <a:xfrm>
              <a:off x="9771564" y="3556203"/>
              <a:ext cx="280668" cy="297470"/>
            </a:xfrm>
            <a:custGeom>
              <a:avLst/>
              <a:gdLst/>
              <a:ahLst/>
              <a:cxnLst/>
              <a:rect l="l" t="t" r="r" b="b"/>
              <a:pathLst>
                <a:path w="286384" h="303529">
                  <a:moveTo>
                    <a:pt x="121666" y="35432"/>
                  </a:moveTo>
                  <a:lnTo>
                    <a:pt x="87630" y="35432"/>
                  </a:lnTo>
                  <a:lnTo>
                    <a:pt x="87630" y="89153"/>
                  </a:lnTo>
                  <a:lnTo>
                    <a:pt x="0" y="256158"/>
                  </a:lnTo>
                  <a:lnTo>
                    <a:pt x="0" y="256412"/>
                  </a:lnTo>
                  <a:lnTo>
                    <a:pt x="27178" y="303275"/>
                  </a:lnTo>
                  <a:lnTo>
                    <a:pt x="259080" y="303275"/>
                  </a:lnTo>
                  <a:lnTo>
                    <a:pt x="279702" y="267715"/>
                  </a:lnTo>
                  <a:lnTo>
                    <a:pt x="45847" y="267715"/>
                  </a:lnTo>
                  <a:lnTo>
                    <a:pt x="38735" y="255396"/>
                  </a:lnTo>
                  <a:lnTo>
                    <a:pt x="121666" y="97408"/>
                  </a:lnTo>
                  <a:lnTo>
                    <a:pt x="121666" y="35432"/>
                  </a:lnTo>
                  <a:close/>
                </a:path>
                <a:path w="286384" h="303529">
                  <a:moveTo>
                    <a:pt x="198501" y="35432"/>
                  </a:moveTo>
                  <a:lnTo>
                    <a:pt x="164592" y="35432"/>
                  </a:lnTo>
                  <a:lnTo>
                    <a:pt x="164592" y="97916"/>
                  </a:lnTo>
                  <a:lnTo>
                    <a:pt x="181102" y="129412"/>
                  </a:lnTo>
                  <a:lnTo>
                    <a:pt x="130302" y="129412"/>
                  </a:lnTo>
                  <a:lnTo>
                    <a:pt x="61849" y="267715"/>
                  </a:lnTo>
                  <a:lnTo>
                    <a:pt x="279702" y="267715"/>
                  </a:lnTo>
                  <a:lnTo>
                    <a:pt x="286258" y="256412"/>
                  </a:lnTo>
                  <a:lnTo>
                    <a:pt x="286258" y="256158"/>
                  </a:lnTo>
                  <a:lnTo>
                    <a:pt x="198501" y="88900"/>
                  </a:lnTo>
                  <a:lnTo>
                    <a:pt x="198501" y="35432"/>
                  </a:lnTo>
                  <a:close/>
                </a:path>
                <a:path w="286384" h="303529">
                  <a:moveTo>
                    <a:pt x="216789" y="0"/>
                  </a:moveTo>
                  <a:lnTo>
                    <a:pt x="69596" y="0"/>
                  </a:lnTo>
                  <a:lnTo>
                    <a:pt x="69596" y="35432"/>
                  </a:lnTo>
                  <a:lnTo>
                    <a:pt x="216789" y="35432"/>
                  </a:lnTo>
                  <a:lnTo>
                    <a:pt x="216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64" name="object 67">
              <a:extLst>
                <a:ext uri="{FF2B5EF4-FFF2-40B4-BE49-F238E27FC236}">
                  <a16:creationId xmlns:a16="http://schemas.microsoft.com/office/drawing/2014/main" id="{21E11027-35F1-4FB0-BEE5-827DA687CF09}"/>
                </a:ext>
              </a:extLst>
            </p:cNvPr>
            <p:cNvSpPr/>
            <p:nvPr/>
          </p:nvSpPr>
          <p:spPr>
            <a:xfrm>
              <a:off x="9737153" y="3962455"/>
              <a:ext cx="349746" cy="271955"/>
            </a:xfrm>
            <a:custGeom>
              <a:avLst/>
              <a:gdLst/>
              <a:ahLst/>
              <a:cxnLst/>
              <a:rect l="l" t="t" r="r" b="b"/>
              <a:pathLst>
                <a:path w="356870" h="277495">
                  <a:moveTo>
                    <a:pt x="247836" y="239394"/>
                  </a:moveTo>
                  <a:lnTo>
                    <a:pt x="188400" y="239394"/>
                  </a:lnTo>
                  <a:lnTo>
                    <a:pt x="202116" y="277368"/>
                  </a:lnTo>
                  <a:lnTo>
                    <a:pt x="233993" y="277368"/>
                  </a:lnTo>
                  <a:lnTo>
                    <a:pt x="247836" y="239394"/>
                  </a:lnTo>
                  <a:close/>
                </a:path>
                <a:path w="356870" h="277495">
                  <a:moveTo>
                    <a:pt x="180907" y="175640"/>
                  </a:moveTo>
                  <a:lnTo>
                    <a:pt x="163329" y="185114"/>
                  </a:lnTo>
                  <a:lnTo>
                    <a:pt x="148681" y="196754"/>
                  </a:lnTo>
                  <a:lnTo>
                    <a:pt x="133508" y="207394"/>
                  </a:lnTo>
                  <a:lnTo>
                    <a:pt x="114359" y="213868"/>
                  </a:lnTo>
                  <a:lnTo>
                    <a:pt x="108898" y="225425"/>
                  </a:lnTo>
                  <a:lnTo>
                    <a:pt x="131504" y="248031"/>
                  </a:lnTo>
                  <a:lnTo>
                    <a:pt x="168080" y="230886"/>
                  </a:lnTo>
                  <a:lnTo>
                    <a:pt x="321781" y="230886"/>
                  </a:lnTo>
                  <a:lnTo>
                    <a:pt x="327211" y="225425"/>
                  </a:lnTo>
                  <a:lnTo>
                    <a:pt x="310406" y="189182"/>
                  </a:lnTo>
                  <a:lnTo>
                    <a:pt x="221531" y="189182"/>
                  </a:lnTo>
                  <a:lnTo>
                    <a:pt x="199927" y="187323"/>
                  </a:lnTo>
                  <a:lnTo>
                    <a:pt x="180907" y="175640"/>
                  </a:lnTo>
                  <a:close/>
                </a:path>
                <a:path w="356870" h="277495">
                  <a:moveTo>
                    <a:pt x="321781" y="230886"/>
                  </a:moveTo>
                  <a:lnTo>
                    <a:pt x="268156" y="230886"/>
                  </a:lnTo>
                  <a:lnTo>
                    <a:pt x="304732" y="248031"/>
                  </a:lnTo>
                  <a:lnTo>
                    <a:pt x="321781" y="230886"/>
                  </a:lnTo>
                  <a:close/>
                </a:path>
                <a:path w="356870" h="277495">
                  <a:moveTo>
                    <a:pt x="268156" y="230886"/>
                  </a:moveTo>
                  <a:lnTo>
                    <a:pt x="168080" y="230886"/>
                  </a:lnTo>
                  <a:lnTo>
                    <a:pt x="169350" y="231648"/>
                  </a:lnTo>
                  <a:lnTo>
                    <a:pt x="175446" y="234823"/>
                  </a:lnTo>
                  <a:lnTo>
                    <a:pt x="181796" y="237489"/>
                  </a:lnTo>
                  <a:lnTo>
                    <a:pt x="188273" y="239394"/>
                  </a:lnTo>
                  <a:lnTo>
                    <a:pt x="247963" y="239394"/>
                  </a:lnTo>
                  <a:lnTo>
                    <a:pt x="254440" y="237489"/>
                  </a:lnTo>
                  <a:lnTo>
                    <a:pt x="260790" y="234823"/>
                  </a:lnTo>
                  <a:lnTo>
                    <a:pt x="266886" y="231648"/>
                  </a:lnTo>
                  <a:lnTo>
                    <a:pt x="268156" y="230886"/>
                  </a:lnTo>
                  <a:close/>
                </a:path>
                <a:path w="356870" h="277495">
                  <a:moveTo>
                    <a:pt x="6135" y="157626"/>
                  </a:moveTo>
                  <a:lnTo>
                    <a:pt x="2178" y="159940"/>
                  </a:lnTo>
                  <a:lnTo>
                    <a:pt x="0" y="164175"/>
                  </a:lnTo>
                  <a:lnTo>
                    <a:pt x="1456" y="169163"/>
                  </a:lnTo>
                  <a:lnTo>
                    <a:pt x="8602" y="177129"/>
                  </a:lnTo>
                  <a:lnTo>
                    <a:pt x="22713" y="188404"/>
                  </a:lnTo>
                  <a:lnTo>
                    <a:pt x="44515" y="198631"/>
                  </a:lnTo>
                  <a:lnTo>
                    <a:pt x="74735" y="203454"/>
                  </a:lnTo>
                  <a:lnTo>
                    <a:pt x="108023" y="196984"/>
                  </a:lnTo>
                  <a:lnTo>
                    <a:pt x="121673" y="189102"/>
                  </a:lnTo>
                  <a:lnTo>
                    <a:pt x="75624" y="189102"/>
                  </a:lnTo>
                  <a:lnTo>
                    <a:pt x="55274" y="185517"/>
                  </a:lnTo>
                  <a:lnTo>
                    <a:pt x="36079" y="176799"/>
                  </a:lnTo>
                  <a:lnTo>
                    <a:pt x="20242" y="166582"/>
                  </a:lnTo>
                  <a:lnTo>
                    <a:pt x="9965" y="158495"/>
                  </a:lnTo>
                  <a:lnTo>
                    <a:pt x="6135" y="157626"/>
                  </a:lnTo>
                  <a:close/>
                </a:path>
                <a:path w="356870" h="277495">
                  <a:moveTo>
                    <a:pt x="321487" y="64287"/>
                  </a:moveTo>
                  <a:lnTo>
                    <a:pt x="159635" y="64287"/>
                  </a:lnTo>
                  <a:lnTo>
                    <a:pt x="193956" y="65008"/>
                  </a:lnTo>
                  <a:lnTo>
                    <a:pt x="221870" y="75056"/>
                  </a:lnTo>
                  <a:lnTo>
                    <a:pt x="242502" y="92201"/>
                  </a:lnTo>
                  <a:lnTo>
                    <a:pt x="247074" y="94614"/>
                  </a:lnTo>
                  <a:lnTo>
                    <a:pt x="251392" y="97662"/>
                  </a:lnTo>
                  <a:lnTo>
                    <a:pt x="255202" y="101600"/>
                  </a:lnTo>
                  <a:lnTo>
                    <a:pt x="266703" y="118939"/>
                  </a:lnTo>
                  <a:lnTo>
                    <a:pt x="270537" y="138683"/>
                  </a:lnTo>
                  <a:lnTo>
                    <a:pt x="266703" y="158428"/>
                  </a:lnTo>
                  <a:lnTo>
                    <a:pt x="255202" y="175768"/>
                  </a:lnTo>
                  <a:lnTo>
                    <a:pt x="241397" y="184302"/>
                  </a:lnTo>
                  <a:lnTo>
                    <a:pt x="221531" y="189182"/>
                  </a:lnTo>
                  <a:lnTo>
                    <a:pt x="310406" y="189182"/>
                  </a:lnTo>
                  <a:lnTo>
                    <a:pt x="310193" y="188721"/>
                  </a:lnTo>
                  <a:lnTo>
                    <a:pt x="310955" y="187579"/>
                  </a:lnTo>
                  <a:lnTo>
                    <a:pt x="314130" y="181482"/>
                  </a:lnTo>
                  <a:lnTo>
                    <a:pt x="316670" y="175132"/>
                  </a:lnTo>
                  <a:lnTo>
                    <a:pt x="318575" y="168529"/>
                  </a:lnTo>
                  <a:lnTo>
                    <a:pt x="356548" y="154686"/>
                  </a:lnTo>
                  <a:lnTo>
                    <a:pt x="356548" y="122681"/>
                  </a:lnTo>
                  <a:lnTo>
                    <a:pt x="318702" y="108838"/>
                  </a:lnTo>
                  <a:lnTo>
                    <a:pt x="316670" y="102235"/>
                  </a:lnTo>
                  <a:lnTo>
                    <a:pt x="314088" y="95803"/>
                  </a:lnTo>
                  <a:lnTo>
                    <a:pt x="310955" y="89788"/>
                  </a:lnTo>
                  <a:lnTo>
                    <a:pt x="310193" y="88645"/>
                  </a:lnTo>
                  <a:lnTo>
                    <a:pt x="321487" y="64287"/>
                  </a:lnTo>
                  <a:close/>
                </a:path>
                <a:path w="356870" h="277495">
                  <a:moveTo>
                    <a:pt x="170493" y="145795"/>
                  </a:moveTo>
                  <a:lnTo>
                    <a:pt x="148026" y="152366"/>
                  </a:lnTo>
                  <a:lnTo>
                    <a:pt x="128488" y="167116"/>
                  </a:lnTo>
                  <a:lnTo>
                    <a:pt x="106235" y="182032"/>
                  </a:lnTo>
                  <a:lnTo>
                    <a:pt x="75624" y="189102"/>
                  </a:lnTo>
                  <a:lnTo>
                    <a:pt x="121673" y="189102"/>
                  </a:lnTo>
                  <a:lnTo>
                    <a:pt x="134155" y="181895"/>
                  </a:lnTo>
                  <a:lnTo>
                    <a:pt x="154263" y="166663"/>
                  </a:lnTo>
                  <a:lnTo>
                    <a:pt x="169477" y="159765"/>
                  </a:lnTo>
                  <a:lnTo>
                    <a:pt x="206812" y="159765"/>
                  </a:lnTo>
                  <a:lnTo>
                    <a:pt x="204551" y="157225"/>
                  </a:lnTo>
                  <a:lnTo>
                    <a:pt x="196861" y="151923"/>
                  </a:lnTo>
                  <a:lnTo>
                    <a:pt x="185576" y="147621"/>
                  </a:lnTo>
                  <a:lnTo>
                    <a:pt x="170493" y="145795"/>
                  </a:lnTo>
                  <a:close/>
                </a:path>
                <a:path w="356870" h="277495">
                  <a:moveTo>
                    <a:pt x="206812" y="159765"/>
                  </a:moveTo>
                  <a:lnTo>
                    <a:pt x="169477" y="159765"/>
                  </a:lnTo>
                  <a:lnTo>
                    <a:pt x="179921" y="161776"/>
                  </a:lnTo>
                  <a:lnTo>
                    <a:pt x="188162" y="166227"/>
                  </a:lnTo>
                  <a:lnTo>
                    <a:pt x="194712" y="170749"/>
                  </a:lnTo>
                  <a:lnTo>
                    <a:pt x="200084" y="172974"/>
                  </a:lnTo>
                  <a:lnTo>
                    <a:pt x="206561" y="173355"/>
                  </a:lnTo>
                  <a:lnTo>
                    <a:pt x="212276" y="167639"/>
                  </a:lnTo>
                  <a:lnTo>
                    <a:pt x="208847" y="162051"/>
                  </a:lnTo>
                  <a:lnTo>
                    <a:pt x="206812" y="159765"/>
                  </a:lnTo>
                  <a:close/>
                </a:path>
                <a:path w="356870" h="277495">
                  <a:moveTo>
                    <a:pt x="26475" y="128015"/>
                  </a:moveTo>
                  <a:lnTo>
                    <a:pt x="22411" y="130301"/>
                  </a:lnTo>
                  <a:lnTo>
                    <a:pt x="18347" y="132461"/>
                  </a:lnTo>
                  <a:lnTo>
                    <a:pt x="16950" y="140969"/>
                  </a:lnTo>
                  <a:lnTo>
                    <a:pt x="25713" y="147827"/>
                  </a:lnTo>
                  <a:lnTo>
                    <a:pt x="33091" y="153723"/>
                  </a:lnTo>
                  <a:lnTo>
                    <a:pt x="43303" y="159940"/>
                  </a:lnTo>
                  <a:lnTo>
                    <a:pt x="58181" y="164990"/>
                  </a:lnTo>
                  <a:lnTo>
                    <a:pt x="79561" y="167386"/>
                  </a:lnTo>
                  <a:lnTo>
                    <a:pt x="103808" y="160897"/>
                  </a:lnTo>
                  <a:lnTo>
                    <a:pt x="117417" y="152019"/>
                  </a:lnTo>
                  <a:lnTo>
                    <a:pt x="79180" y="152019"/>
                  </a:lnTo>
                  <a:lnTo>
                    <a:pt x="63222" y="150427"/>
                  </a:lnTo>
                  <a:lnTo>
                    <a:pt x="50383" y="145954"/>
                  </a:lnTo>
                  <a:lnTo>
                    <a:pt x="40925" y="140196"/>
                  </a:lnTo>
                  <a:lnTo>
                    <a:pt x="35111" y="134746"/>
                  </a:lnTo>
                  <a:lnTo>
                    <a:pt x="30031" y="128269"/>
                  </a:lnTo>
                  <a:lnTo>
                    <a:pt x="26475" y="128015"/>
                  </a:lnTo>
                  <a:close/>
                </a:path>
                <a:path w="356870" h="277495">
                  <a:moveTo>
                    <a:pt x="172271" y="109727"/>
                  </a:moveTo>
                  <a:lnTo>
                    <a:pt x="146617" y="115550"/>
                  </a:lnTo>
                  <a:lnTo>
                    <a:pt x="124106" y="130016"/>
                  </a:lnTo>
                  <a:lnTo>
                    <a:pt x="102405" y="144910"/>
                  </a:lnTo>
                  <a:lnTo>
                    <a:pt x="79180" y="152019"/>
                  </a:lnTo>
                  <a:lnTo>
                    <a:pt x="117417" y="152019"/>
                  </a:lnTo>
                  <a:lnTo>
                    <a:pt x="148588" y="131488"/>
                  </a:lnTo>
                  <a:lnTo>
                    <a:pt x="170620" y="125856"/>
                  </a:lnTo>
                  <a:lnTo>
                    <a:pt x="214513" y="125856"/>
                  </a:lnTo>
                  <a:lnTo>
                    <a:pt x="206894" y="120538"/>
                  </a:lnTo>
                  <a:lnTo>
                    <a:pt x="190791" y="113270"/>
                  </a:lnTo>
                  <a:lnTo>
                    <a:pt x="172271" y="109727"/>
                  </a:lnTo>
                  <a:close/>
                </a:path>
                <a:path w="356870" h="277495">
                  <a:moveTo>
                    <a:pt x="214513" y="125856"/>
                  </a:moveTo>
                  <a:lnTo>
                    <a:pt x="170620" y="125856"/>
                  </a:lnTo>
                  <a:lnTo>
                    <a:pt x="189781" y="129905"/>
                  </a:lnTo>
                  <a:lnTo>
                    <a:pt x="203418" y="136906"/>
                  </a:lnTo>
                  <a:lnTo>
                    <a:pt x="212340" y="144002"/>
                  </a:lnTo>
                  <a:lnTo>
                    <a:pt x="217356" y="148336"/>
                  </a:lnTo>
                  <a:lnTo>
                    <a:pt x="221224" y="148756"/>
                  </a:lnTo>
                  <a:lnTo>
                    <a:pt x="225151" y="146367"/>
                  </a:lnTo>
                  <a:lnTo>
                    <a:pt x="227339" y="141978"/>
                  </a:lnTo>
                  <a:lnTo>
                    <a:pt x="225992" y="136398"/>
                  </a:lnTo>
                  <a:lnTo>
                    <a:pt x="219116" y="129069"/>
                  </a:lnTo>
                  <a:lnTo>
                    <a:pt x="214513" y="125856"/>
                  </a:lnTo>
                  <a:close/>
                </a:path>
                <a:path w="356870" h="277495">
                  <a:moveTo>
                    <a:pt x="45906" y="102362"/>
                  </a:moveTo>
                  <a:lnTo>
                    <a:pt x="36254" y="110489"/>
                  </a:lnTo>
                  <a:lnTo>
                    <a:pt x="38413" y="117982"/>
                  </a:lnTo>
                  <a:lnTo>
                    <a:pt x="43874" y="122681"/>
                  </a:lnTo>
                  <a:lnTo>
                    <a:pt x="48557" y="126567"/>
                  </a:lnTo>
                  <a:lnTo>
                    <a:pt x="54764" y="130524"/>
                  </a:lnTo>
                  <a:lnTo>
                    <a:pt x="63019" y="133576"/>
                  </a:lnTo>
                  <a:lnTo>
                    <a:pt x="73846" y="134746"/>
                  </a:lnTo>
                  <a:lnTo>
                    <a:pt x="97732" y="127204"/>
                  </a:lnTo>
                  <a:lnTo>
                    <a:pt x="111769" y="117475"/>
                  </a:lnTo>
                  <a:lnTo>
                    <a:pt x="59876" y="117475"/>
                  </a:lnTo>
                  <a:lnTo>
                    <a:pt x="58987" y="113664"/>
                  </a:lnTo>
                  <a:lnTo>
                    <a:pt x="48827" y="103758"/>
                  </a:lnTo>
                  <a:lnTo>
                    <a:pt x="45906" y="102362"/>
                  </a:lnTo>
                  <a:close/>
                </a:path>
                <a:path w="356870" h="277495">
                  <a:moveTo>
                    <a:pt x="221516" y="89788"/>
                  </a:moveTo>
                  <a:lnTo>
                    <a:pt x="173795" y="89788"/>
                  </a:lnTo>
                  <a:lnTo>
                    <a:pt x="199699" y="95803"/>
                  </a:lnTo>
                  <a:lnTo>
                    <a:pt x="216721" y="106759"/>
                  </a:lnTo>
                  <a:lnTo>
                    <a:pt x="228123" y="116881"/>
                  </a:lnTo>
                  <a:lnTo>
                    <a:pt x="237168" y="120395"/>
                  </a:lnTo>
                  <a:lnTo>
                    <a:pt x="241867" y="120395"/>
                  </a:lnTo>
                  <a:lnTo>
                    <a:pt x="245550" y="116712"/>
                  </a:lnTo>
                  <a:lnTo>
                    <a:pt x="245550" y="107314"/>
                  </a:lnTo>
                  <a:lnTo>
                    <a:pt x="244026" y="106044"/>
                  </a:lnTo>
                  <a:lnTo>
                    <a:pt x="223722" y="91114"/>
                  </a:lnTo>
                  <a:lnTo>
                    <a:pt x="221516" y="89788"/>
                  </a:lnTo>
                  <a:close/>
                </a:path>
                <a:path w="356870" h="277495">
                  <a:moveTo>
                    <a:pt x="174430" y="74040"/>
                  </a:moveTo>
                  <a:lnTo>
                    <a:pt x="140279" y="79555"/>
                  </a:lnTo>
                  <a:lnTo>
                    <a:pt x="115820" y="94345"/>
                  </a:lnTo>
                  <a:lnTo>
                    <a:pt x="94884" y="109777"/>
                  </a:lnTo>
                  <a:lnTo>
                    <a:pt x="71306" y="117220"/>
                  </a:lnTo>
                  <a:lnTo>
                    <a:pt x="59876" y="117475"/>
                  </a:lnTo>
                  <a:lnTo>
                    <a:pt x="111769" y="117475"/>
                  </a:lnTo>
                  <a:lnTo>
                    <a:pt x="120725" y="111267"/>
                  </a:lnTo>
                  <a:lnTo>
                    <a:pt x="145266" y="95831"/>
                  </a:lnTo>
                  <a:lnTo>
                    <a:pt x="173795" y="89788"/>
                  </a:lnTo>
                  <a:lnTo>
                    <a:pt x="221516" y="89788"/>
                  </a:lnTo>
                  <a:lnTo>
                    <a:pt x="209736" y="82708"/>
                  </a:lnTo>
                  <a:lnTo>
                    <a:pt x="193940" y="76827"/>
                  </a:lnTo>
                  <a:lnTo>
                    <a:pt x="174430" y="74040"/>
                  </a:lnTo>
                  <a:close/>
                </a:path>
                <a:path w="356870" h="277495">
                  <a:moveTo>
                    <a:pt x="131504" y="29337"/>
                  </a:moveTo>
                  <a:lnTo>
                    <a:pt x="108898" y="51943"/>
                  </a:lnTo>
                  <a:lnTo>
                    <a:pt x="119693" y="75056"/>
                  </a:lnTo>
                  <a:lnTo>
                    <a:pt x="159635" y="64287"/>
                  </a:lnTo>
                  <a:lnTo>
                    <a:pt x="321487" y="64287"/>
                  </a:lnTo>
                  <a:lnTo>
                    <a:pt x="327211" y="51943"/>
                  </a:lnTo>
                  <a:lnTo>
                    <a:pt x="321781" y="46481"/>
                  </a:lnTo>
                  <a:lnTo>
                    <a:pt x="168080" y="46481"/>
                  </a:lnTo>
                  <a:lnTo>
                    <a:pt x="131504" y="29337"/>
                  </a:lnTo>
                  <a:close/>
                </a:path>
                <a:path w="356870" h="277495">
                  <a:moveTo>
                    <a:pt x="247963" y="37973"/>
                  </a:moveTo>
                  <a:lnTo>
                    <a:pt x="188273" y="37973"/>
                  </a:lnTo>
                  <a:lnTo>
                    <a:pt x="181796" y="39877"/>
                  </a:lnTo>
                  <a:lnTo>
                    <a:pt x="175446" y="42544"/>
                  </a:lnTo>
                  <a:lnTo>
                    <a:pt x="169350" y="45719"/>
                  </a:lnTo>
                  <a:lnTo>
                    <a:pt x="168080" y="46481"/>
                  </a:lnTo>
                  <a:lnTo>
                    <a:pt x="268156" y="46481"/>
                  </a:lnTo>
                  <a:lnTo>
                    <a:pt x="266886" y="45719"/>
                  </a:lnTo>
                  <a:lnTo>
                    <a:pt x="260790" y="42544"/>
                  </a:lnTo>
                  <a:lnTo>
                    <a:pt x="254440" y="39877"/>
                  </a:lnTo>
                  <a:lnTo>
                    <a:pt x="247963" y="37973"/>
                  </a:lnTo>
                  <a:close/>
                </a:path>
                <a:path w="356870" h="277495">
                  <a:moveTo>
                    <a:pt x="304732" y="29337"/>
                  </a:moveTo>
                  <a:lnTo>
                    <a:pt x="268156" y="46481"/>
                  </a:lnTo>
                  <a:lnTo>
                    <a:pt x="321781" y="46481"/>
                  </a:lnTo>
                  <a:lnTo>
                    <a:pt x="304732" y="29337"/>
                  </a:lnTo>
                  <a:close/>
                </a:path>
                <a:path w="356870" h="277495">
                  <a:moveTo>
                    <a:pt x="233993" y="0"/>
                  </a:moveTo>
                  <a:lnTo>
                    <a:pt x="202116" y="0"/>
                  </a:lnTo>
                  <a:lnTo>
                    <a:pt x="188400" y="37973"/>
                  </a:lnTo>
                  <a:lnTo>
                    <a:pt x="247836" y="37973"/>
                  </a:lnTo>
                  <a:lnTo>
                    <a:pt x="233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65" name="object 68">
              <a:extLst>
                <a:ext uri="{FF2B5EF4-FFF2-40B4-BE49-F238E27FC236}">
                  <a16:creationId xmlns:a16="http://schemas.microsoft.com/office/drawing/2014/main" id="{87E8A5EF-0449-403B-8ED6-EEFF92299FC2}"/>
                </a:ext>
              </a:extLst>
            </p:cNvPr>
            <p:cNvSpPr/>
            <p:nvPr/>
          </p:nvSpPr>
          <p:spPr>
            <a:xfrm>
              <a:off x="9737086" y="4380656"/>
              <a:ext cx="349746" cy="204744"/>
            </a:xfrm>
            <a:custGeom>
              <a:avLst/>
              <a:gdLst/>
              <a:ahLst/>
              <a:cxnLst/>
              <a:rect l="l" t="t" r="r" b="b"/>
              <a:pathLst>
                <a:path w="356870" h="208914">
                  <a:moveTo>
                    <a:pt x="225551" y="196469"/>
                  </a:moveTo>
                  <a:lnTo>
                    <a:pt x="133731" y="196469"/>
                  </a:lnTo>
                  <a:lnTo>
                    <a:pt x="139826" y="200152"/>
                  </a:lnTo>
                  <a:lnTo>
                    <a:pt x="148332" y="203805"/>
                  </a:lnTo>
                  <a:lnTo>
                    <a:pt x="157575" y="206517"/>
                  </a:lnTo>
                  <a:lnTo>
                    <a:pt x="167437" y="208206"/>
                  </a:lnTo>
                  <a:lnTo>
                    <a:pt x="177800" y="208788"/>
                  </a:lnTo>
                  <a:lnTo>
                    <a:pt x="188164" y="208206"/>
                  </a:lnTo>
                  <a:lnTo>
                    <a:pt x="198040" y="206517"/>
                  </a:lnTo>
                  <a:lnTo>
                    <a:pt x="207321" y="203805"/>
                  </a:lnTo>
                  <a:lnTo>
                    <a:pt x="215900" y="200152"/>
                  </a:lnTo>
                  <a:lnTo>
                    <a:pt x="219710" y="197866"/>
                  </a:lnTo>
                  <a:lnTo>
                    <a:pt x="225551" y="197866"/>
                  </a:lnTo>
                  <a:lnTo>
                    <a:pt x="225551" y="196469"/>
                  </a:lnTo>
                  <a:close/>
                </a:path>
                <a:path w="356870" h="208914">
                  <a:moveTo>
                    <a:pt x="344302" y="85852"/>
                  </a:moveTo>
                  <a:lnTo>
                    <a:pt x="283718" y="85852"/>
                  </a:lnTo>
                  <a:lnTo>
                    <a:pt x="292594" y="87657"/>
                  </a:lnTo>
                  <a:lnTo>
                    <a:pt x="299862" y="92583"/>
                  </a:lnTo>
                  <a:lnTo>
                    <a:pt x="304774" y="99889"/>
                  </a:lnTo>
                  <a:lnTo>
                    <a:pt x="306577" y="108839"/>
                  </a:lnTo>
                  <a:lnTo>
                    <a:pt x="306577" y="118364"/>
                  </a:lnTo>
                  <a:lnTo>
                    <a:pt x="300863" y="126492"/>
                  </a:lnTo>
                  <a:lnTo>
                    <a:pt x="292608" y="129921"/>
                  </a:lnTo>
                  <a:lnTo>
                    <a:pt x="288925" y="131064"/>
                  </a:lnTo>
                  <a:lnTo>
                    <a:pt x="288925" y="143383"/>
                  </a:lnTo>
                  <a:lnTo>
                    <a:pt x="283210" y="149098"/>
                  </a:lnTo>
                  <a:lnTo>
                    <a:pt x="234442" y="149098"/>
                  </a:lnTo>
                  <a:lnTo>
                    <a:pt x="234442" y="201041"/>
                  </a:lnTo>
                  <a:lnTo>
                    <a:pt x="277340" y="188261"/>
                  </a:lnTo>
                  <a:lnTo>
                    <a:pt x="286385" y="178308"/>
                  </a:lnTo>
                  <a:lnTo>
                    <a:pt x="319894" y="178308"/>
                  </a:lnTo>
                  <a:lnTo>
                    <a:pt x="324522" y="177270"/>
                  </a:lnTo>
                  <a:lnTo>
                    <a:pt x="341242" y="164719"/>
                  </a:lnTo>
                  <a:lnTo>
                    <a:pt x="352490" y="146127"/>
                  </a:lnTo>
                  <a:lnTo>
                    <a:pt x="356598" y="123412"/>
                  </a:lnTo>
                  <a:lnTo>
                    <a:pt x="356595" y="123190"/>
                  </a:lnTo>
                  <a:lnTo>
                    <a:pt x="353425" y="103241"/>
                  </a:lnTo>
                  <a:lnTo>
                    <a:pt x="344614" y="86153"/>
                  </a:lnTo>
                  <a:lnTo>
                    <a:pt x="344302" y="85852"/>
                  </a:lnTo>
                  <a:close/>
                </a:path>
                <a:path w="356870" h="208914">
                  <a:moveTo>
                    <a:pt x="225551" y="197866"/>
                  </a:moveTo>
                  <a:lnTo>
                    <a:pt x="219710" y="197866"/>
                  </a:lnTo>
                  <a:lnTo>
                    <a:pt x="225551" y="199517"/>
                  </a:lnTo>
                  <a:lnTo>
                    <a:pt x="225551" y="197866"/>
                  </a:lnTo>
                  <a:close/>
                </a:path>
                <a:path w="356870" h="208914">
                  <a:moveTo>
                    <a:pt x="161163" y="107696"/>
                  </a:moveTo>
                  <a:lnTo>
                    <a:pt x="59563" y="107696"/>
                  </a:lnTo>
                  <a:lnTo>
                    <a:pt x="67433" y="109089"/>
                  </a:lnTo>
                  <a:lnTo>
                    <a:pt x="74136" y="112934"/>
                  </a:lnTo>
                  <a:lnTo>
                    <a:pt x="79172" y="118733"/>
                  </a:lnTo>
                  <a:lnTo>
                    <a:pt x="82042" y="125984"/>
                  </a:lnTo>
                  <a:lnTo>
                    <a:pt x="82042" y="126492"/>
                  </a:lnTo>
                  <a:lnTo>
                    <a:pt x="106934" y="126492"/>
                  </a:lnTo>
                  <a:lnTo>
                    <a:pt x="112649" y="132207"/>
                  </a:lnTo>
                  <a:lnTo>
                    <a:pt x="112649" y="197993"/>
                  </a:lnTo>
                  <a:lnTo>
                    <a:pt x="119125" y="198501"/>
                  </a:lnTo>
                  <a:lnTo>
                    <a:pt x="123317" y="198501"/>
                  </a:lnTo>
                  <a:lnTo>
                    <a:pt x="127381" y="198120"/>
                  </a:lnTo>
                  <a:lnTo>
                    <a:pt x="131318" y="197231"/>
                  </a:lnTo>
                  <a:lnTo>
                    <a:pt x="133731" y="196469"/>
                  </a:lnTo>
                  <a:lnTo>
                    <a:pt x="225551" y="196469"/>
                  </a:lnTo>
                  <a:lnTo>
                    <a:pt x="225551" y="174117"/>
                  </a:lnTo>
                  <a:lnTo>
                    <a:pt x="165735" y="174117"/>
                  </a:lnTo>
                  <a:lnTo>
                    <a:pt x="156805" y="172311"/>
                  </a:lnTo>
                  <a:lnTo>
                    <a:pt x="149542" y="167386"/>
                  </a:lnTo>
                  <a:lnTo>
                    <a:pt x="144660" y="160079"/>
                  </a:lnTo>
                  <a:lnTo>
                    <a:pt x="142875" y="151130"/>
                  </a:lnTo>
                  <a:lnTo>
                    <a:pt x="144250" y="143259"/>
                  </a:lnTo>
                  <a:lnTo>
                    <a:pt x="148066" y="136556"/>
                  </a:lnTo>
                  <a:lnTo>
                    <a:pt x="153858" y="131520"/>
                  </a:lnTo>
                  <a:lnTo>
                    <a:pt x="161163" y="128651"/>
                  </a:lnTo>
                  <a:lnTo>
                    <a:pt x="161163" y="107696"/>
                  </a:lnTo>
                  <a:close/>
                </a:path>
                <a:path w="356870" h="208914">
                  <a:moveTo>
                    <a:pt x="103759" y="182880"/>
                  </a:moveTo>
                  <a:lnTo>
                    <a:pt x="78740" y="182880"/>
                  </a:lnTo>
                  <a:lnTo>
                    <a:pt x="84963" y="188087"/>
                  </a:lnTo>
                  <a:lnTo>
                    <a:pt x="89789" y="191389"/>
                  </a:lnTo>
                  <a:lnTo>
                    <a:pt x="95250" y="193929"/>
                  </a:lnTo>
                  <a:lnTo>
                    <a:pt x="100965" y="195707"/>
                  </a:lnTo>
                  <a:lnTo>
                    <a:pt x="103759" y="196469"/>
                  </a:lnTo>
                  <a:lnTo>
                    <a:pt x="103759" y="182880"/>
                  </a:lnTo>
                  <a:close/>
                </a:path>
                <a:path w="356870" h="208914">
                  <a:moveTo>
                    <a:pt x="108839" y="16129"/>
                  </a:moveTo>
                  <a:lnTo>
                    <a:pt x="72913" y="29495"/>
                  </a:lnTo>
                  <a:lnTo>
                    <a:pt x="53467" y="62865"/>
                  </a:lnTo>
                  <a:lnTo>
                    <a:pt x="53340" y="64389"/>
                  </a:lnTo>
                  <a:lnTo>
                    <a:pt x="48768" y="64897"/>
                  </a:lnTo>
                  <a:lnTo>
                    <a:pt x="29414" y="72511"/>
                  </a:lnTo>
                  <a:lnTo>
                    <a:pt x="13954" y="85899"/>
                  </a:lnTo>
                  <a:lnTo>
                    <a:pt x="3708" y="103741"/>
                  </a:lnTo>
                  <a:lnTo>
                    <a:pt x="0" y="124714"/>
                  </a:lnTo>
                  <a:lnTo>
                    <a:pt x="4792" y="148530"/>
                  </a:lnTo>
                  <a:lnTo>
                    <a:pt x="17859" y="167989"/>
                  </a:lnTo>
                  <a:lnTo>
                    <a:pt x="37236" y="181113"/>
                  </a:lnTo>
                  <a:lnTo>
                    <a:pt x="60960" y="185928"/>
                  </a:lnTo>
                  <a:lnTo>
                    <a:pt x="65150" y="185928"/>
                  </a:lnTo>
                  <a:lnTo>
                    <a:pt x="69342" y="185420"/>
                  </a:lnTo>
                  <a:lnTo>
                    <a:pt x="73278" y="184658"/>
                  </a:lnTo>
                  <a:lnTo>
                    <a:pt x="78740" y="182880"/>
                  </a:lnTo>
                  <a:lnTo>
                    <a:pt x="103759" y="182880"/>
                  </a:lnTo>
                  <a:lnTo>
                    <a:pt x="103759" y="153543"/>
                  </a:lnTo>
                  <a:lnTo>
                    <a:pt x="59563" y="153543"/>
                  </a:lnTo>
                  <a:lnTo>
                    <a:pt x="50633" y="151737"/>
                  </a:lnTo>
                  <a:lnTo>
                    <a:pt x="43370" y="146812"/>
                  </a:lnTo>
                  <a:lnTo>
                    <a:pt x="38488" y="139505"/>
                  </a:lnTo>
                  <a:lnTo>
                    <a:pt x="36702" y="130556"/>
                  </a:lnTo>
                  <a:lnTo>
                    <a:pt x="38488" y="121679"/>
                  </a:lnTo>
                  <a:lnTo>
                    <a:pt x="43370" y="114411"/>
                  </a:lnTo>
                  <a:lnTo>
                    <a:pt x="50633" y="109499"/>
                  </a:lnTo>
                  <a:lnTo>
                    <a:pt x="59563" y="107696"/>
                  </a:lnTo>
                  <a:lnTo>
                    <a:pt x="161163" y="107696"/>
                  </a:lnTo>
                  <a:lnTo>
                    <a:pt x="161163" y="106172"/>
                  </a:lnTo>
                  <a:lnTo>
                    <a:pt x="159549" y="104648"/>
                  </a:lnTo>
                  <a:lnTo>
                    <a:pt x="116205" y="104648"/>
                  </a:lnTo>
                  <a:lnTo>
                    <a:pt x="110490" y="98933"/>
                  </a:lnTo>
                  <a:lnTo>
                    <a:pt x="110490" y="16383"/>
                  </a:lnTo>
                  <a:lnTo>
                    <a:pt x="108839" y="16129"/>
                  </a:lnTo>
                  <a:close/>
                </a:path>
                <a:path w="356870" h="208914">
                  <a:moveTo>
                    <a:pt x="319894" y="178308"/>
                  </a:moveTo>
                  <a:lnTo>
                    <a:pt x="286385" y="178308"/>
                  </a:lnTo>
                  <a:lnTo>
                    <a:pt x="293497" y="180721"/>
                  </a:lnTo>
                  <a:lnTo>
                    <a:pt x="296925" y="181483"/>
                  </a:lnTo>
                  <a:lnTo>
                    <a:pt x="300482" y="181864"/>
                  </a:lnTo>
                  <a:lnTo>
                    <a:pt x="304038" y="181864"/>
                  </a:lnTo>
                  <a:lnTo>
                    <a:pt x="319894" y="178308"/>
                  </a:lnTo>
                  <a:close/>
                </a:path>
                <a:path w="356870" h="208914">
                  <a:moveTo>
                    <a:pt x="225551" y="95123"/>
                  </a:moveTo>
                  <a:lnTo>
                    <a:pt x="164211" y="95123"/>
                  </a:lnTo>
                  <a:lnTo>
                    <a:pt x="169925" y="100838"/>
                  </a:lnTo>
                  <a:lnTo>
                    <a:pt x="169925" y="128651"/>
                  </a:lnTo>
                  <a:lnTo>
                    <a:pt x="170307" y="128651"/>
                  </a:lnTo>
                  <a:lnTo>
                    <a:pt x="177611" y="131520"/>
                  </a:lnTo>
                  <a:lnTo>
                    <a:pt x="183403" y="136556"/>
                  </a:lnTo>
                  <a:lnTo>
                    <a:pt x="187219" y="143259"/>
                  </a:lnTo>
                  <a:lnTo>
                    <a:pt x="188595" y="151130"/>
                  </a:lnTo>
                  <a:lnTo>
                    <a:pt x="186809" y="160079"/>
                  </a:lnTo>
                  <a:lnTo>
                    <a:pt x="181927" y="167386"/>
                  </a:lnTo>
                  <a:lnTo>
                    <a:pt x="174664" y="172311"/>
                  </a:lnTo>
                  <a:lnTo>
                    <a:pt x="165735" y="174117"/>
                  </a:lnTo>
                  <a:lnTo>
                    <a:pt x="225551" y="174117"/>
                  </a:lnTo>
                  <a:lnTo>
                    <a:pt x="225551" y="95123"/>
                  </a:lnTo>
                  <a:close/>
                </a:path>
                <a:path w="356870" h="208914">
                  <a:moveTo>
                    <a:pt x="173227" y="137668"/>
                  </a:moveTo>
                  <a:lnTo>
                    <a:pt x="158242" y="137668"/>
                  </a:lnTo>
                  <a:lnTo>
                    <a:pt x="152273" y="143764"/>
                  </a:lnTo>
                  <a:lnTo>
                    <a:pt x="152273" y="158623"/>
                  </a:lnTo>
                  <a:lnTo>
                    <a:pt x="158242" y="164719"/>
                  </a:lnTo>
                  <a:lnTo>
                    <a:pt x="173227" y="164719"/>
                  </a:lnTo>
                  <a:lnTo>
                    <a:pt x="179197" y="158623"/>
                  </a:lnTo>
                  <a:lnTo>
                    <a:pt x="179197" y="143764"/>
                  </a:lnTo>
                  <a:lnTo>
                    <a:pt x="173227" y="137668"/>
                  </a:lnTo>
                  <a:close/>
                </a:path>
                <a:path w="356870" h="208914">
                  <a:moveTo>
                    <a:pt x="101600" y="136271"/>
                  </a:moveTo>
                  <a:lnTo>
                    <a:pt x="81661" y="136271"/>
                  </a:lnTo>
                  <a:lnTo>
                    <a:pt x="80645" y="139573"/>
                  </a:lnTo>
                  <a:lnTo>
                    <a:pt x="77216" y="147828"/>
                  </a:lnTo>
                  <a:lnTo>
                    <a:pt x="69088" y="153543"/>
                  </a:lnTo>
                  <a:lnTo>
                    <a:pt x="103759" y="153543"/>
                  </a:lnTo>
                  <a:lnTo>
                    <a:pt x="103759" y="138430"/>
                  </a:lnTo>
                  <a:lnTo>
                    <a:pt x="101600" y="136271"/>
                  </a:lnTo>
                  <a:close/>
                </a:path>
                <a:path w="356870" h="208914">
                  <a:moveTo>
                    <a:pt x="67056" y="117094"/>
                  </a:moveTo>
                  <a:lnTo>
                    <a:pt x="52070" y="117094"/>
                  </a:lnTo>
                  <a:lnTo>
                    <a:pt x="46100" y="123190"/>
                  </a:lnTo>
                  <a:lnTo>
                    <a:pt x="46100" y="138049"/>
                  </a:lnTo>
                  <a:lnTo>
                    <a:pt x="52070" y="144145"/>
                  </a:lnTo>
                  <a:lnTo>
                    <a:pt x="67056" y="144145"/>
                  </a:lnTo>
                  <a:lnTo>
                    <a:pt x="73025" y="138049"/>
                  </a:lnTo>
                  <a:lnTo>
                    <a:pt x="73025" y="123190"/>
                  </a:lnTo>
                  <a:lnTo>
                    <a:pt x="67056" y="117094"/>
                  </a:lnTo>
                  <a:close/>
                </a:path>
                <a:path w="356870" h="208914">
                  <a:moveTo>
                    <a:pt x="293476" y="35052"/>
                  </a:moveTo>
                  <a:lnTo>
                    <a:pt x="187833" y="35052"/>
                  </a:lnTo>
                  <a:lnTo>
                    <a:pt x="195961" y="40894"/>
                  </a:lnTo>
                  <a:lnTo>
                    <a:pt x="199390" y="49149"/>
                  </a:lnTo>
                  <a:lnTo>
                    <a:pt x="200151" y="52705"/>
                  </a:lnTo>
                  <a:lnTo>
                    <a:pt x="228726" y="52705"/>
                  </a:lnTo>
                  <a:lnTo>
                    <a:pt x="234442" y="58293"/>
                  </a:lnTo>
                  <a:lnTo>
                    <a:pt x="234442" y="140208"/>
                  </a:lnTo>
                  <a:lnTo>
                    <a:pt x="276987" y="140208"/>
                  </a:lnTo>
                  <a:lnTo>
                    <a:pt x="279146" y="138049"/>
                  </a:lnTo>
                  <a:lnTo>
                    <a:pt x="279019" y="131318"/>
                  </a:lnTo>
                  <a:lnTo>
                    <a:pt x="271768" y="128448"/>
                  </a:lnTo>
                  <a:lnTo>
                    <a:pt x="265969" y="123412"/>
                  </a:lnTo>
                  <a:lnTo>
                    <a:pt x="262124" y="116709"/>
                  </a:lnTo>
                  <a:lnTo>
                    <a:pt x="260731" y="108839"/>
                  </a:lnTo>
                  <a:lnTo>
                    <a:pt x="262536" y="99889"/>
                  </a:lnTo>
                  <a:lnTo>
                    <a:pt x="267462" y="92583"/>
                  </a:lnTo>
                  <a:lnTo>
                    <a:pt x="274768" y="87657"/>
                  </a:lnTo>
                  <a:lnTo>
                    <a:pt x="283718" y="85852"/>
                  </a:lnTo>
                  <a:lnTo>
                    <a:pt x="344302" y="85852"/>
                  </a:lnTo>
                  <a:lnTo>
                    <a:pt x="331327" y="73328"/>
                  </a:lnTo>
                  <a:lnTo>
                    <a:pt x="314706" y="66040"/>
                  </a:lnTo>
                  <a:lnTo>
                    <a:pt x="308483" y="65278"/>
                  </a:lnTo>
                  <a:lnTo>
                    <a:pt x="308228" y="62865"/>
                  </a:lnTo>
                  <a:lnTo>
                    <a:pt x="301220" y="44311"/>
                  </a:lnTo>
                  <a:lnTo>
                    <a:pt x="293476" y="35052"/>
                  </a:lnTo>
                  <a:close/>
                </a:path>
                <a:path w="356870" h="208914">
                  <a:moveTo>
                    <a:pt x="291084" y="95377"/>
                  </a:moveTo>
                  <a:lnTo>
                    <a:pt x="276225" y="95377"/>
                  </a:lnTo>
                  <a:lnTo>
                    <a:pt x="270128" y="101346"/>
                  </a:lnTo>
                  <a:lnTo>
                    <a:pt x="270128" y="116332"/>
                  </a:lnTo>
                  <a:lnTo>
                    <a:pt x="276225" y="122301"/>
                  </a:lnTo>
                  <a:lnTo>
                    <a:pt x="291084" y="122301"/>
                  </a:lnTo>
                  <a:lnTo>
                    <a:pt x="297180" y="116332"/>
                  </a:lnTo>
                  <a:lnTo>
                    <a:pt x="297180" y="101346"/>
                  </a:lnTo>
                  <a:lnTo>
                    <a:pt x="291084" y="95377"/>
                  </a:lnTo>
                  <a:close/>
                </a:path>
                <a:path w="356870" h="208914">
                  <a:moveTo>
                    <a:pt x="158876" y="104013"/>
                  </a:moveTo>
                  <a:lnTo>
                    <a:pt x="156210" y="104013"/>
                  </a:lnTo>
                  <a:lnTo>
                    <a:pt x="123317" y="104648"/>
                  </a:lnTo>
                  <a:lnTo>
                    <a:pt x="159549" y="104648"/>
                  </a:lnTo>
                  <a:lnTo>
                    <a:pt x="158876" y="104013"/>
                  </a:lnTo>
                  <a:close/>
                </a:path>
                <a:path w="356870" h="208914">
                  <a:moveTo>
                    <a:pt x="166877" y="635"/>
                  </a:moveTo>
                  <a:lnTo>
                    <a:pt x="159131" y="635"/>
                  </a:lnTo>
                  <a:lnTo>
                    <a:pt x="150475" y="1307"/>
                  </a:lnTo>
                  <a:lnTo>
                    <a:pt x="142271" y="3254"/>
                  </a:lnTo>
                  <a:lnTo>
                    <a:pt x="134592" y="6367"/>
                  </a:lnTo>
                  <a:lnTo>
                    <a:pt x="127508" y="10541"/>
                  </a:lnTo>
                  <a:lnTo>
                    <a:pt x="119634" y="17272"/>
                  </a:lnTo>
                  <a:lnTo>
                    <a:pt x="119380" y="17272"/>
                  </a:lnTo>
                  <a:lnTo>
                    <a:pt x="119380" y="93472"/>
                  </a:lnTo>
                  <a:lnTo>
                    <a:pt x="121539" y="95758"/>
                  </a:lnTo>
                  <a:lnTo>
                    <a:pt x="124333" y="95758"/>
                  </a:lnTo>
                  <a:lnTo>
                    <a:pt x="157225" y="95123"/>
                  </a:lnTo>
                  <a:lnTo>
                    <a:pt x="225551" y="95123"/>
                  </a:lnTo>
                  <a:lnTo>
                    <a:pt x="225551" y="81026"/>
                  </a:lnTo>
                  <a:lnTo>
                    <a:pt x="178308" y="81026"/>
                  </a:lnTo>
                  <a:lnTo>
                    <a:pt x="169378" y="79220"/>
                  </a:lnTo>
                  <a:lnTo>
                    <a:pt x="162115" y="74295"/>
                  </a:lnTo>
                  <a:lnTo>
                    <a:pt x="157233" y="66988"/>
                  </a:lnTo>
                  <a:lnTo>
                    <a:pt x="155448" y="58039"/>
                  </a:lnTo>
                  <a:lnTo>
                    <a:pt x="157233" y="49089"/>
                  </a:lnTo>
                  <a:lnTo>
                    <a:pt x="162115" y="41783"/>
                  </a:lnTo>
                  <a:lnTo>
                    <a:pt x="169378" y="36857"/>
                  </a:lnTo>
                  <a:lnTo>
                    <a:pt x="178308" y="35052"/>
                  </a:lnTo>
                  <a:lnTo>
                    <a:pt x="293476" y="35052"/>
                  </a:lnTo>
                  <a:lnTo>
                    <a:pt x="288829" y="29495"/>
                  </a:lnTo>
                  <a:lnTo>
                    <a:pt x="272295" y="19681"/>
                  </a:lnTo>
                  <a:lnTo>
                    <a:pt x="254942" y="16510"/>
                  </a:lnTo>
                  <a:lnTo>
                    <a:pt x="249682" y="16510"/>
                  </a:lnTo>
                  <a:lnTo>
                    <a:pt x="242189" y="10033"/>
                  </a:lnTo>
                  <a:lnTo>
                    <a:pt x="237848" y="7366"/>
                  </a:lnTo>
                  <a:lnTo>
                    <a:pt x="184912" y="7366"/>
                  </a:lnTo>
                  <a:lnTo>
                    <a:pt x="181101" y="5207"/>
                  </a:lnTo>
                  <a:lnTo>
                    <a:pt x="174371" y="2286"/>
                  </a:lnTo>
                  <a:lnTo>
                    <a:pt x="166877" y="635"/>
                  </a:lnTo>
                  <a:close/>
                </a:path>
                <a:path w="356870" h="208914">
                  <a:moveTo>
                    <a:pt x="223393" y="62484"/>
                  </a:moveTo>
                  <a:lnTo>
                    <a:pt x="200278" y="62484"/>
                  </a:lnTo>
                  <a:lnTo>
                    <a:pt x="199365" y="66988"/>
                  </a:lnTo>
                  <a:lnTo>
                    <a:pt x="195961" y="75184"/>
                  </a:lnTo>
                  <a:lnTo>
                    <a:pt x="187833" y="81026"/>
                  </a:lnTo>
                  <a:lnTo>
                    <a:pt x="225551" y="81026"/>
                  </a:lnTo>
                  <a:lnTo>
                    <a:pt x="225551" y="64643"/>
                  </a:lnTo>
                  <a:lnTo>
                    <a:pt x="223393" y="62484"/>
                  </a:lnTo>
                  <a:close/>
                </a:path>
                <a:path w="356870" h="208914">
                  <a:moveTo>
                    <a:pt x="185800" y="44577"/>
                  </a:moveTo>
                  <a:lnTo>
                    <a:pt x="170815" y="44577"/>
                  </a:lnTo>
                  <a:lnTo>
                    <a:pt x="164846" y="50546"/>
                  </a:lnTo>
                  <a:lnTo>
                    <a:pt x="164846" y="65532"/>
                  </a:lnTo>
                  <a:lnTo>
                    <a:pt x="170815" y="71501"/>
                  </a:lnTo>
                  <a:lnTo>
                    <a:pt x="185800" y="71501"/>
                  </a:lnTo>
                  <a:lnTo>
                    <a:pt x="191770" y="65532"/>
                  </a:lnTo>
                  <a:lnTo>
                    <a:pt x="191770" y="50546"/>
                  </a:lnTo>
                  <a:lnTo>
                    <a:pt x="185800" y="44577"/>
                  </a:lnTo>
                  <a:close/>
                </a:path>
                <a:path w="356870" h="208914">
                  <a:moveTo>
                    <a:pt x="252857" y="16129"/>
                  </a:moveTo>
                  <a:lnTo>
                    <a:pt x="249682" y="16510"/>
                  </a:lnTo>
                  <a:lnTo>
                    <a:pt x="254942" y="16510"/>
                  </a:lnTo>
                  <a:lnTo>
                    <a:pt x="252857" y="16129"/>
                  </a:lnTo>
                  <a:close/>
                </a:path>
                <a:path w="356870" h="208914">
                  <a:moveTo>
                    <a:pt x="211327" y="0"/>
                  </a:moveTo>
                  <a:lnTo>
                    <a:pt x="203708" y="0"/>
                  </a:lnTo>
                  <a:lnTo>
                    <a:pt x="196342" y="1651"/>
                  </a:lnTo>
                  <a:lnTo>
                    <a:pt x="189738" y="4572"/>
                  </a:lnTo>
                  <a:lnTo>
                    <a:pt x="184912" y="7366"/>
                  </a:lnTo>
                  <a:lnTo>
                    <a:pt x="237848" y="7366"/>
                  </a:lnTo>
                  <a:lnTo>
                    <a:pt x="235277" y="5786"/>
                  </a:lnTo>
                  <a:lnTo>
                    <a:pt x="227758" y="2635"/>
                  </a:lnTo>
                  <a:lnTo>
                    <a:pt x="219739" y="674"/>
                  </a:lnTo>
                  <a:lnTo>
                    <a:pt x="211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66" name="object 69">
              <a:extLst>
                <a:ext uri="{FF2B5EF4-FFF2-40B4-BE49-F238E27FC236}">
                  <a16:creationId xmlns:a16="http://schemas.microsoft.com/office/drawing/2014/main" id="{14691C6B-C8C5-4992-A25D-808CE3FAD5B5}"/>
                </a:ext>
              </a:extLst>
            </p:cNvPr>
            <p:cNvSpPr/>
            <p:nvPr/>
          </p:nvSpPr>
          <p:spPr>
            <a:xfrm>
              <a:off x="9737087" y="1656374"/>
              <a:ext cx="354102" cy="267599"/>
            </a:xfrm>
            <a:custGeom>
              <a:avLst/>
              <a:gdLst/>
              <a:ahLst/>
              <a:cxnLst/>
              <a:rect l="l" t="t" r="r" b="b"/>
              <a:pathLst>
                <a:path w="361315" h="273050">
                  <a:moveTo>
                    <a:pt x="83693" y="185166"/>
                  </a:moveTo>
                  <a:lnTo>
                    <a:pt x="75822" y="186769"/>
                  </a:lnTo>
                  <a:lnTo>
                    <a:pt x="69405" y="191135"/>
                  </a:lnTo>
                  <a:lnTo>
                    <a:pt x="65083" y="197596"/>
                  </a:lnTo>
                  <a:lnTo>
                    <a:pt x="63500" y="205486"/>
                  </a:lnTo>
                  <a:lnTo>
                    <a:pt x="63500" y="252476"/>
                  </a:lnTo>
                  <a:lnTo>
                    <a:pt x="65083" y="260419"/>
                  </a:lnTo>
                  <a:lnTo>
                    <a:pt x="69405" y="266874"/>
                  </a:lnTo>
                  <a:lnTo>
                    <a:pt x="75822" y="271210"/>
                  </a:lnTo>
                  <a:lnTo>
                    <a:pt x="83693" y="272796"/>
                  </a:lnTo>
                  <a:lnTo>
                    <a:pt x="91563" y="271210"/>
                  </a:lnTo>
                  <a:lnTo>
                    <a:pt x="97980" y="266874"/>
                  </a:lnTo>
                  <a:lnTo>
                    <a:pt x="102302" y="260419"/>
                  </a:lnTo>
                  <a:lnTo>
                    <a:pt x="103886" y="252476"/>
                  </a:lnTo>
                  <a:lnTo>
                    <a:pt x="103886" y="205486"/>
                  </a:lnTo>
                  <a:lnTo>
                    <a:pt x="102302" y="197596"/>
                  </a:lnTo>
                  <a:lnTo>
                    <a:pt x="97980" y="191135"/>
                  </a:lnTo>
                  <a:lnTo>
                    <a:pt x="91563" y="186769"/>
                  </a:lnTo>
                  <a:lnTo>
                    <a:pt x="83693" y="185166"/>
                  </a:lnTo>
                  <a:close/>
                </a:path>
                <a:path w="361315" h="273050">
                  <a:moveTo>
                    <a:pt x="148590" y="111506"/>
                  </a:moveTo>
                  <a:lnTo>
                    <a:pt x="140700" y="113109"/>
                  </a:lnTo>
                  <a:lnTo>
                    <a:pt x="134239" y="117475"/>
                  </a:lnTo>
                  <a:lnTo>
                    <a:pt x="129873" y="123936"/>
                  </a:lnTo>
                  <a:lnTo>
                    <a:pt x="128270" y="131826"/>
                  </a:lnTo>
                  <a:lnTo>
                    <a:pt x="128270" y="252476"/>
                  </a:lnTo>
                  <a:lnTo>
                    <a:pt x="129873" y="260419"/>
                  </a:lnTo>
                  <a:lnTo>
                    <a:pt x="134239" y="266874"/>
                  </a:lnTo>
                  <a:lnTo>
                    <a:pt x="140700" y="271210"/>
                  </a:lnTo>
                  <a:lnTo>
                    <a:pt x="148590" y="272796"/>
                  </a:lnTo>
                  <a:lnTo>
                    <a:pt x="156460" y="271210"/>
                  </a:lnTo>
                  <a:lnTo>
                    <a:pt x="162877" y="266874"/>
                  </a:lnTo>
                  <a:lnTo>
                    <a:pt x="167199" y="260419"/>
                  </a:lnTo>
                  <a:lnTo>
                    <a:pt x="168783" y="252476"/>
                  </a:lnTo>
                  <a:lnTo>
                    <a:pt x="168783" y="131826"/>
                  </a:lnTo>
                  <a:lnTo>
                    <a:pt x="167199" y="123936"/>
                  </a:lnTo>
                  <a:lnTo>
                    <a:pt x="162877" y="117475"/>
                  </a:lnTo>
                  <a:lnTo>
                    <a:pt x="156460" y="113109"/>
                  </a:lnTo>
                  <a:lnTo>
                    <a:pt x="148590" y="111506"/>
                  </a:lnTo>
                  <a:close/>
                </a:path>
                <a:path w="361315" h="273050">
                  <a:moveTo>
                    <a:pt x="213360" y="141859"/>
                  </a:moveTo>
                  <a:lnTo>
                    <a:pt x="205489" y="143442"/>
                  </a:lnTo>
                  <a:lnTo>
                    <a:pt x="199072" y="147764"/>
                  </a:lnTo>
                  <a:lnTo>
                    <a:pt x="194750" y="154181"/>
                  </a:lnTo>
                  <a:lnTo>
                    <a:pt x="193167" y="162052"/>
                  </a:lnTo>
                  <a:lnTo>
                    <a:pt x="193167" y="252476"/>
                  </a:lnTo>
                  <a:lnTo>
                    <a:pt x="194750" y="260419"/>
                  </a:lnTo>
                  <a:lnTo>
                    <a:pt x="199072" y="266874"/>
                  </a:lnTo>
                  <a:lnTo>
                    <a:pt x="205489" y="271210"/>
                  </a:lnTo>
                  <a:lnTo>
                    <a:pt x="213360" y="272796"/>
                  </a:lnTo>
                  <a:lnTo>
                    <a:pt x="221249" y="271210"/>
                  </a:lnTo>
                  <a:lnTo>
                    <a:pt x="227710" y="266874"/>
                  </a:lnTo>
                  <a:lnTo>
                    <a:pt x="232076" y="260419"/>
                  </a:lnTo>
                  <a:lnTo>
                    <a:pt x="233680" y="252476"/>
                  </a:lnTo>
                  <a:lnTo>
                    <a:pt x="233680" y="162052"/>
                  </a:lnTo>
                  <a:lnTo>
                    <a:pt x="232076" y="154181"/>
                  </a:lnTo>
                  <a:lnTo>
                    <a:pt x="227711" y="147764"/>
                  </a:lnTo>
                  <a:lnTo>
                    <a:pt x="221249" y="143442"/>
                  </a:lnTo>
                  <a:lnTo>
                    <a:pt x="213360" y="141859"/>
                  </a:lnTo>
                  <a:close/>
                </a:path>
                <a:path w="361315" h="273050">
                  <a:moveTo>
                    <a:pt x="277114" y="59182"/>
                  </a:moveTo>
                  <a:lnTo>
                    <a:pt x="269243" y="60765"/>
                  </a:lnTo>
                  <a:lnTo>
                    <a:pt x="262826" y="65087"/>
                  </a:lnTo>
                  <a:lnTo>
                    <a:pt x="258504" y="71504"/>
                  </a:lnTo>
                  <a:lnTo>
                    <a:pt x="256921" y="79375"/>
                  </a:lnTo>
                  <a:lnTo>
                    <a:pt x="256921" y="252476"/>
                  </a:lnTo>
                  <a:lnTo>
                    <a:pt x="258504" y="260419"/>
                  </a:lnTo>
                  <a:lnTo>
                    <a:pt x="262826" y="266874"/>
                  </a:lnTo>
                  <a:lnTo>
                    <a:pt x="269243" y="271210"/>
                  </a:lnTo>
                  <a:lnTo>
                    <a:pt x="277114" y="272796"/>
                  </a:lnTo>
                  <a:lnTo>
                    <a:pt x="285003" y="271210"/>
                  </a:lnTo>
                  <a:lnTo>
                    <a:pt x="291464" y="266874"/>
                  </a:lnTo>
                  <a:lnTo>
                    <a:pt x="295830" y="260419"/>
                  </a:lnTo>
                  <a:lnTo>
                    <a:pt x="297434" y="252476"/>
                  </a:lnTo>
                  <a:lnTo>
                    <a:pt x="297434" y="79375"/>
                  </a:lnTo>
                  <a:lnTo>
                    <a:pt x="295830" y="71504"/>
                  </a:lnTo>
                  <a:lnTo>
                    <a:pt x="291465" y="65087"/>
                  </a:lnTo>
                  <a:lnTo>
                    <a:pt x="285003" y="60765"/>
                  </a:lnTo>
                  <a:lnTo>
                    <a:pt x="277114" y="59182"/>
                  </a:lnTo>
                  <a:close/>
                </a:path>
                <a:path w="361315" h="273050">
                  <a:moveTo>
                    <a:pt x="316357" y="0"/>
                  </a:moveTo>
                  <a:lnTo>
                    <a:pt x="44831" y="0"/>
                  </a:lnTo>
                  <a:lnTo>
                    <a:pt x="27378" y="3522"/>
                  </a:lnTo>
                  <a:lnTo>
                    <a:pt x="13128" y="13128"/>
                  </a:lnTo>
                  <a:lnTo>
                    <a:pt x="3522" y="27378"/>
                  </a:lnTo>
                  <a:lnTo>
                    <a:pt x="0" y="44831"/>
                  </a:lnTo>
                  <a:lnTo>
                    <a:pt x="0" y="189103"/>
                  </a:lnTo>
                  <a:lnTo>
                    <a:pt x="3522" y="206555"/>
                  </a:lnTo>
                  <a:lnTo>
                    <a:pt x="13128" y="220805"/>
                  </a:lnTo>
                  <a:lnTo>
                    <a:pt x="27378" y="230411"/>
                  </a:lnTo>
                  <a:lnTo>
                    <a:pt x="44831" y="233934"/>
                  </a:lnTo>
                  <a:lnTo>
                    <a:pt x="51053" y="233934"/>
                  </a:lnTo>
                  <a:lnTo>
                    <a:pt x="51053" y="218821"/>
                  </a:lnTo>
                  <a:lnTo>
                    <a:pt x="44450" y="218821"/>
                  </a:lnTo>
                  <a:lnTo>
                    <a:pt x="33101" y="216527"/>
                  </a:lnTo>
                  <a:lnTo>
                    <a:pt x="23860" y="210280"/>
                  </a:lnTo>
                  <a:lnTo>
                    <a:pt x="17643" y="201033"/>
                  </a:lnTo>
                  <a:lnTo>
                    <a:pt x="15367" y="189738"/>
                  </a:lnTo>
                  <a:lnTo>
                    <a:pt x="15367" y="43561"/>
                  </a:lnTo>
                  <a:lnTo>
                    <a:pt x="17643" y="32212"/>
                  </a:lnTo>
                  <a:lnTo>
                    <a:pt x="23860" y="22971"/>
                  </a:lnTo>
                  <a:lnTo>
                    <a:pt x="33101" y="16754"/>
                  </a:lnTo>
                  <a:lnTo>
                    <a:pt x="44450" y="14478"/>
                  </a:lnTo>
                  <a:lnTo>
                    <a:pt x="348969" y="14478"/>
                  </a:lnTo>
                  <a:lnTo>
                    <a:pt x="348059" y="13128"/>
                  </a:lnTo>
                  <a:lnTo>
                    <a:pt x="333809" y="3522"/>
                  </a:lnTo>
                  <a:lnTo>
                    <a:pt x="316357" y="0"/>
                  </a:lnTo>
                  <a:close/>
                </a:path>
                <a:path w="361315" h="273050">
                  <a:moveTo>
                    <a:pt x="348969" y="14478"/>
                  </a:moveTo>
                  <a:lnTo>
                    <a:pt x="318135" y="14478"/>
                  </a:lnTo>
                  <a:lnTo>
                    <a:pt x="329430" y="16754"/>
                  </a:lnTo>
                  <a:lnTo>
                    <a:pt x="338677" y="22971"/>
                  </a:lnTo>
                  <a:lnTo>
                    <a:pt x="344924" y="32212"/>
                  </a:lnTo>
                  <a:lnTo>
                    <a:pt x="347218" y="43561"/>
                  </a:lnTo>
                  <a:lnTo>
                    <a:pt x="347218" y="189738"/>
                  </a:lnTo>
                  <a:lnTo>
                    <a:pt x="344924" y="201033"/>
                  </a:lnTo>
                  <a:lnTo>
                    <a:pt x="338677" y="210280"/>
                  </a:lnTo>
                  <a:lnTo>
                    <a:pt x="329430" y="216527"/>
                  </a:lnTo>
                  <a:lnTo>
                    <a:pt x="318135" y="218821"/>
                  </a:lnTo>
                  <a:lnTo>
                    <a:pt x="311531" y="218821"/>
                  </a:lnTo>
                  <a:lnTo>
                    <a:pt x="311531" y="233934"/>
                  </a:lnTo>
                  <a:lnTo>
                    <a:pt x="316357" y="233934"/>
                  </a:lnTo>
                  <a:lnTo>
                    <a:pt x="333809" y="230411"/>
                  </a:lnTo>
                  <a:lnTo>
                    <a:pt x="348059" y="220805"/>
                  </a:lnTo>
                  <a:lnTo>
                    <a:pt x="357665" y="206555"/>
                  </a:lnTo>
                  <a:lnTo>
                    <a:pt x="361188" y="189103"/>
                  </a:lnTo>
                  <a:lnTo>
                    <a:pt x="361188" y="44831"/>
                  </a:lnTo>
                  <a:lnTo>
                    <a:pt x="357665" y="27378"/>
                  </a:lnTo>
                  <a:lnTo>
                    <a:pt x="348969" y="144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67" name="object 70">
              <a:extLst>
                <a:ext uri="{FF2B5EF4-FFF2-40B4-BE49-F238E27FC236}">
                  <a16:creationId xmlns:a16="http://schemas.microsoft.com/office/drawing/2014/main" id="{847E9951-9306-4EBE-944C-105317D3956D}"/>
                </a:ext>
              </a:extLst>
            </p:cNvPr>
            <p:cNvSpPr txBox="1"/>
            <p:nvPr/>
          </p:nvSpPr>
          <p:spPr>
            <a:xfrm>
              <a:off x="9629674" y="1263387"/>
              <a:ext cx="1894974" cy="1341728"/>
            </a:xfrm>
            <a:prstGeom prst="rect">
              <a:avLst/>
            </a:prstGeom>
          </p:spPr>
          <p:txBody>
            <a:bodyPr vert="horz" wrap="square" lIns="0" tIns="9770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769"/>
                </a:spcBef>
              </a:pPr>
              <a:r>
                <a:rPr sz="1029" b="1" spc="-54" dirty="0">
                  <a:solidFill>
                    <a:srgbClr val="001F50"/>
                  </a:solidFill>
                  <a:latin typeface="Seguoe ui"/>
                  <a:cs typeface="Arial"/>
                </a:rPr>
                <a:t>Business</a:t>
              </a:r>
              <a:r>
                <a:rPr sz="1029" b="1" spc="20" dirty="0">
                  <a:solidFill>
                    <a:srgbClr val="001F50"/>
                  </a:solidFill>
                  <a:latin typeface="Seguoe ui"/>
                  <a:cs typeface="Arial"/>
                </a:rPr>
                <a:t> </a:t>
              </a:r>
              <a:r>
                <a:rPr sz="1029" b="1" dirty="0">
                  <a:solidFill>
                    <a:srgbClr val="001F50"/>
                  </a:solidFill>
                  <a:latin typeface="Seguoe ui"/>
                  <a:cs typeface="Arial"/>
                </a:rPr>
                <a:t>intelligence</a:t>
              </a:r>
              <a:endParaRPr sz="1029" dirty="0">
                <a:latin typeface="Seguoe ui"/>
                <a:cs typeface="Arial"/>
              </a:endParaRPr>
            </a:p>
            <a:p>
              <a:pPr marL="647814" marR="535800">
                <a:lnSpc>
                  <a:spcPct val="101800"/>
                </a:lnSpc>
                <a:spcBef>
                  <a:spcPts val="696"/>
                </a:spcBef>
              </a:pPr>
              <a:r>
                <a:rPr sz="1078" b="1" dirty="0">
                  <a:solidFill>
                    <a:srgbClr val="FFFFFF"/>
                  </a:solidFill>
                  <a:latin typeface="Seguoe ui"/>
                  <a:cs typeface="Arial"/>
                </a:rPr>
                <a:t>Power </a:t>
              </a:r>
              <a:r>
                <a:rPr sz="1078" b="1" spc="-15" dirty="0">
                  <a:solidFill>
                    <a:srgbClr val="FFFFFF"/>
                  </a:solidFill>
                  <a:latin typeface="Seguoe ui"/>
                  <a:cs typeface="Arial"/>
                </a:rPr>
                <a:t>BI  </a:t>
              </a:r>
              <a:r>
                <a:rPr sz="1078" b="1" spc="-25" dirty="0">
                  <a:solidFill>
                    <a:srgbClr val="FFFFFF"/>
                  </a:solidFill>
                  <a:latin typeface="Seguoe ui"/>
                  <a:cs typeface="Arial"/>
                </a:rPr>
                <a:t>Emb</a:t>
              </a:r>
              <a:r>
                <a:rPr sz="1078" b="1" spc="15" dirty="0">
                  <a:solidFill>
                    <a:srgbClr val="FFFFFF"/>
                  </a:solidFill>
                  <a:latin typeface="Seguoe ui"/>
                  <a:cs typeface="Arial"/>
                </a:rPr>
                <a:t>edded</a:t>
              </a:r>
              <a:endParaRPr sz="1078" dirty="0">
                <a:latin typeface="Seguoe ui"/>
                <a:cs typeface="Arial"/>
              </a:endParaRPr>
            </a:p>
            <a:p>
              <a:pPr marL="647814" marR="4978">
                <a:lnSpc>
                  <a:spcPct val="101899"/>
                </a:lnSpc>
                <a:spcBef>
                  <a:spcPts val="1166"/>
                </a:spcBef>
              </a:pPr>
              <a:r>
                <a:rPr sz="1078" b="1" spc="-69" dirty="0">
                  <a:solidFill>
                    <a:srgbClr val="FFFFFF"/>
                  </a:solidFill>
                  <a:latin typeface="Seguoe ui"/>
                  <a:cs typeface="Arial"/>
                </a:rPr>
                <a:t>SQL </a:t>
              </a:r>
              <a:r>
                <a:rPr sz="1078" b="1" spc="-15" dirty="0">
                  <a:solidFill>
                    <a:srgbClr val="FFFFFF"/>
                  </a:solidFill>
                  <a:latin typeface="Seguoe ui"/>
                  <a:cs typeface="Arial"/>
                </a:rPr>
                <a:t>Server  </a:t>
              </a:r>
              <a:r>
                <a:rPr sz="1078" b="1" spc="10" dirty="0">
                  <a:solidFill>
                    <a:srgbClr val="FFFFFF"/>
                  </a:solidFill>
                  <a:latin typeface="Seguoe ui"/>
                  <a:cs typeface="Arial"/>
                </a:rPr>
                <a:t>Reporting</a:t>
              </a:r>
              <a:r>
                <a:rPr sz="1078" b="1" spc="-39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78" b="1" spc="-34" dirty="0">
                  <a:solidFill>
                    <a:srgbClr val="FFFFFF"/>
                  </a:solidFill>
                  <a:latin typeface="Seguoe ui"/>
                  <a:cs typeface="Arial"/>
                </a:rPr>
                <a:t>Services  </a:t>
              </a:r>
              <a:r>
                <a:rPr sz="1078" b="1" spc="10" dirty="0">
                  <a:solidFill>
                    <a:srgbClr val="FFFFFF"/>
                  </a:solidFill>
                  <a:latin typeface="Seguoe ui"/>
                  <a:cs typeface="Arial"/>
                </a:rPr>
                <a:t>and </a:t>
              </a:r>
              <a:r>
                <a:rPr sz="1078" b="1" spc="34" dirty="0">
                  <a:solidFill>
                    <a:srgbClr val="FFFFFF"/>
                  </a:solidFill>
                  <a:latin typeface="Seguoe ui"/>
                  <a:cs typeface="Arial"/>
                </a:rPr>
                <a:t>Mobile</a:t>
              </a:r>
              <a:r>
                <a:rPr sz="1078" b="1" spc="-34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78" b="1" spc="-15" dirty="0">
                  <a:solidFill>
                    <a:srgbClr val="FFFFFF"/>
                  </a:solidFill>
                  <a:latin typeface="Seguoe ui"/>
                  <a:cs typeface="Arial"/>
                </a:rPr>
                <a:t>BI</a:t>
              </a:r>
              <a:endParaRPr sz="1078" dirty="0">
                <a:latin typeface="Seguoe ui"/>
                <a:cs typeface="Arial"/>
              </a:endParaRPr>
            </a:p>
          </p:txBody>
        </p:sp>
        <p:sp>
          <p:nvSpPr>
            <p:cNvPr id="68" name="object 71">
              <a:extLst>
                <a:ext uri="{FF2B5EF4-FFF2-40B4-BE49-F238E27FC236}">
                  <a16:creationId xmlns:a16="http://schemas.microsoft.com/office/drawing/2014/main" id="{8ECEA6FA-8E9C-40F7-8574-40D155ECFC4A}"/>
                </a:ext>
              </a:extLst>
            </p:cNvPr>
            <p:cNvSpPr txBox="1"/>
            <p:nvPr/>
          </p:nvSpPr>
          <p:spPr>
            <a:xfrm>
              <a:off x="9636271" y="2754567"/>
              <a:ext cx="2003257" cy="1725282"/>
            </a:xfrm>
            <a:prstGeom prst="rect">
              <a:avLst/>
            </a:prstGeom>
          </p:spPr>
          <p:txBody>
            <a:bodyPr vert="horz" wrap="square" lIns="0" tIns="40451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319"/>
                </a:spcBef>
              </a:pPr>
              <a:r>
                <a:rPr sz="1029" b="1" spc="-10" dirty="0">
                  <a:solidFill>
                    <a:srgbClr val="001F50"/>
                  </a:solidFill>
                  <a:latin typeface="Seguoe ui"/>
                  <a:cs typeface="Arial"/>
                </a:rPr>
                <a:t>Advanced </a:t>
              </a:r>
              <a:r>
                <a:rPr sz="1029" b="1" spc="-15" dirty="0">
                  <a:solidFill>
                    <a:srgbClr val="001F50"/>
                  </a:solidFill>
                  <a:latin typeface="Seguoe ui"/>
                  <a:cs typeface="Arial"/>
                </a:rPr>
                <a:t>Analytics </a:t>
              </a:r>
              <a:r>
                <a:rPr sz="1029" b="1" spc="142" dirty="0">
                  <a:solidFill>
                    <a:srgbClr val="001F50"/>
                  </a:solidFill>
                  <a:latin typeface="Seguoe ui"/>
                  <a:cs typeface="Arial"/>
                </a:rPr>
                <a:t>&amp;</a:t>
              </a:r>
              <a:r>
                <a:rPr sz="1029" b="1" spc="10" dirty="0">
                  <a:solidFill>
                    <a:srgbClr val="001F50"/>
                  </a:solidFill>
                  <a:latin typeface="Seguoe ui"/>
                  <a:cs typeface="Arial"/>
                </a:rPr>
                <a:t> </a:t>
              </a:r>
              <a:r>
                <a:rPr sz="1029" b="1" spc="15" dirty="0">
                  <a:solidFill>
                    <a:srgbClr val="001F50"/>
                  </a:solidFill>
                  <a:latin typeface="Seguoe ui"/>
                  <a:cs typeface="Arial"/>
                </a:rPr>
                <a:t>AI</a:t>
              </a:r>
              <a:endParaRPr sz="1029" dirty="0">
                <a:latin typeface="Seguoe ui"/>
                <a:cs typeface="Arial"/>
              </a:endParaRPr>
            </a:p>
            <a:p>
              <a:pPr marL="641591" marR="4978">
                <a:lnSpc>
                  <a:spcPct val="101800"/>
                </a:lnSpc>
                <a:spcBef>
                  <a:spcPts val="224"/>
                </a:spcBef>
              </a:pPr>
              <a:r>
                <a:rPr sz="1078" b="1" spc="-69" dirty="0">
                  <a:solidFill>
                    <a:srgbClr val="FFFFFF"/>
                  </a:solidFill>
                  <a:latin typeface="Seguoe ui"/>
                  <a:cs typeface="Arial"/>
                </a:rPr>
                <a:t>SQL </a:t>
              </a:r>
              <a:r>
                <a:rPr sz="1078" b="1" spc="-15" dirty="0">
                  <a:solidFill>
                    <a:srgbClr val="FFFFFF"/>
                  </a:solidFill>
                  <a:latin typeface="Seguoe ui"/>
                  <a:cs typeface="Arial"/>
                </a:rPr>
                <a:t>Server </a:t>
              </a:r>
              <a:r>
                <a:rPr sz="1078" b="1" spc="-29" dirty="0">
                  <a:solidFill>
                    <a:srgbClr val="FFFFFF"/>
                  </a:solidFill>
                  <a:latin typeface="Seguoe ui"/>
                  <a:cs typeface="Arial"/>
                </a:rPr>
                <a:t>Analysis  </a:t>
              </a:r>
              <a:r>
                <a:rPr sz="1078" b="1" spc="-34" dirty="0">
                  <a:solidFill>
                    <a:srgbClr val="FFFFFF"/>
                  </a:solidFill>
                  <a:latin typeface="Seguoe ui"/>
                  <a:cs typeface="Arial"/>
                </a:rPr>
                <a:t>Services </a:t>
              </a:r>
              <a:r>
                <a:rPr sz="1078" b="1" spc="10" dirty="0">
                  <a:solidFill>
                    <a:srgbClr val="FFFFFF"/>
                  </a:solidFill>
                  <a:latin typeface="Seguoe ui"/>
                  <a:cs typeface="Arial"/>
                </a:rPr>
                <a:t>and </a:t>
              </a:r>
              <a:r>
                <a:rPr sz="1078" b="1" spc="-59" dirty="0">
                  <a:solidFill>
                    <a:srgbClr val="FFFFFF"/>
                  </a:solidFill>
                  <a:latin typeface="Seguoe ui"/>
                  <a:cs typeface="Arial"/>
                </a:rPr>
                <a:t>R </a:t>
              </a:r>
              <a:r>
                <a:rPr sz="1078" b="1" spc="34" dirty="0">
                  <a:solidFill>
                    <a:srgbClr val="FFFFFF"/>
                  </a:solidFill>
                  <a:latin typeface="Seguoe ui"/>
                  <a:cs typeface="Arial"/>
                </a:rPr>
                <a:t>built-  </a:t>
              </a:r>
              <a:r>
                <a:rPr sz="1078" b="1" spc="10" dirty="0">
                  <a:solidFill>
                    <a:srgbClr val="FFFFFF"/>
                  </a:solidFill>
                  <a:latin typeface="Seguoe ui"/>
                  <a:cs typeface="Arial"/>
                </a:rPr>
                <a:t>in</a:t>
              </a:r>
              <a:endParaRPr sz="1078" dirty="0">
                <a:latin typeface="Seguoe ui"/>
                <a:cs typeface="Arial"/>
              </a:endParaRPr>
            </a:p>
            <a:p>
              <a:pPr marL="641591">
                <a:spcBef>
                  <a:spcPts val="363"/>
                </a:spcBef>
              </a:pPr>
              <a:r>
                <a:rPr sz="1078" b="1" spc="-5" dirty="0">
                  <a:solidFill>
                    <a:srgbClr val="FFFFFF"/>
                  </a:solidFill>
                  <a:latin typeface="Seguoe ui"/>
                  <a:cs typeface="Arial"/>
                </a:rPr>
                <a:t>Azure</a:t>
              </a:r>
              <a:endParaRPr sz="1078" dirty="0">
                <a:latin typeface="Seguoe ui"/>
                <a:cs typeface="Arial"/>
              </a:endParaRPr>
            </a:p>
            <a:p>
              <a:pPr marL="641591">
                <a:spcBef>
                  <a:spcPts val="25"/>
                </a:spcBef>
              </a:pPr>
              <a:r>
                <a:rPr sz="1078" b="1" spc="15" dirty="0">
                  <a:solidFill>
                    <a:srgbClr val="FFFFFF"/>
                  </a:solidFill>
                  <a:latin typeface="Seguoe ui"/>
                  <a:cs typeface="Arial"/>
                </a:rPr>
                <a:t>Machine</a:t>
              </a:r>
              <a:r>
                <a:rPr sz="1078" b="1" spc="-44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78" b="1" spc="-5" dirty="0">
                  <a:solidFill>
                    <a:srgbClr val="FFFFFF"/>
                  </a:solidFill>
                  <a:latin typeface="Seguoe ui"/>
                  <a:cs typeface="Arial"/>
                </a:rPr>
                <a:t>Learning</a:t>
              </a:r>
              <a:endParaRPr sz="1078" dirty="0">
                <a:latin typeface="Seguoe ui"/>
                <a:cs typeface="Arial"/>
              </a:endParaRPr>
            </a:p>
            <a:p>
              <a:pPr marL="641591">
                <a:spcBef>
                  <a:spcPts val="284"/>
                </a:spcBef>
              </a:pPr>
              <a:r>
                <a:rPr sz="1078" b="1" spc="-5" dirty="0">
                  <a:solidFill>
                    <a:srgbClr val="FFFFFF"/>
                  </a:solidFill>
                  <a:latin typeface="Seguoe ui"/>
                  <a:cs typeface="Arial"/>
                </a:rPr>
                <a:t>Azure</a:t>
              </a:r>
              <a:endParaRPr sz="1078" dirty="0">
                <a:latin typeface="Seguoe ui"/>
                <a:cs typeface="Arial"/>
              </a:endParaRPr>
            </a:p>
            <a:p>
              <a:pPr marL="641591">
                <a:spcBef>
                  <a:spcPts val="25"/>
                </a:spcBef>
              </a:pPr>
              <a:r>
                <a:rPr sz="1078" b="1" spc="5" dirty="0">
                  <a:solidFill>
                    <a:srgbClr val="FFFFFF"/>
                  </a:solidFill>
                  <a:latin typeface="Seguoe ui"/>
                  <a:cs typeface="Arial"/>
                </a:rPr>
                <a:t>Stream</a:t>
              </a:r>
              <a:r>
                <a:rPr sz="1078" b="1" spc="-29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78" b="1" spc="-15" dirty="0">
                  <a:solidFill>
                    <a:srgbClr val="FFFFFF"/>
                  </a:solidFill>
                  <a:latin typeface="Seguoe ui"/>
                  <a:cs typeface="Arial"/>
                </a:rPr>
                <a:t>Analytics</a:t>
              </a:r>
              <a:endParaRPr sz="1078" dirty="0">
                <a:latin typeface="Seguoe ui"/>
                <a:cs typeface="Arial"/>
              </a:endParaRPr>
            </a:p>
            <a:p>
              <a:pPr marL="641591">
                <a:spcBef>
                  <a:spcPts val="598"/>
                </a:spcBef>
              </a:pPr>
              <a:r>
                <a:rPr sz="1078" b="1" spc="-5" dirty="0">
                  <a:solidFill>
                    <a:srgbClr val="FFFFFF"/>
                  </a:solidFill>
                  <a:latin typeface="Seguoe ui"/>
                  <a:cs typeface="Arial"/>
                </a:rPr>
                <a:t>Azure</a:t>
              </a:r>
              <a:endParaRPr sz="1078" dirty="0">
                <a:latin typeface="Seguoe ui"/>
                <a:cs typeface="Arial"/>
              </a:endParaRPr>
            </a:p>
            <a:p>
              <a:pPr marL="641591">
                <a:spcBef>
                  <a:spcPts val="20"/>
                </a:spcBef>
              </a:pPr>
              <a:r>
                <a:rPr sz="1078" b="1" spc="5" dirty="0">
                  <a:solidFill>
                    <a:srgbClr val="FFFFFF"/>
                  </a:solidFill>
                  <a:latin typeface="Seguoe ui"/>
                  <a:cs typeface="Arial"/>
                </a:rPr>
                <a:t>Cognitive</a:t>
              </a:r>
              <a:r>
                <a:rPr sz="1078" b="1" spc="-20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78" b="1" spc="-34" dirty="0">
                  <a:solidFill>
                    <a:srgbClr val="FFFFFF"/>
                  </a:solidFill>
                  <a:latin typeface="Seguoe ui"/>
                  <a:cs typeface="Arial"/>
                </a:rPr>
                <a:t>Services</a:t>
              </a:r>
              <a:endParaRPr sz="1078" dirty="0">
                <a:latin typeface="Seguoe ui"/>
                <a:cs typeface="Arial"/>
              </a:endParaRPr>
            </a:p>
          </p:txBody>
        </p:sp>
        <p:sp>
          <p:nvSpPr>
            <p:cNvPr id="69" name="object 72">
              <a:extLst>
                <a:ext uri="{FF2B5EF4-FFF2-40B4-BE49-F238E27FC236}">
                  <a16:creationId xmlns:a16="http://schemas.microsoft.com/office/drawing/2014/main" id="{92A4429E-7B75-4DF3-BA6D-715A936F1436}"/>
                </a:ext>
              </a:extLst>
            </p:cNvPr>
            <p:cNvSpPr/>
            <p:nvPr/>
          </p:nvSpPr>
          <p:spPr>
            <a:xfrm>
              <a:off x="9790856" y="3054361"/>
              <a:ext cx="242084" cy="312406"/>
            </a:xfrm>
            <a:custGeom>
              <a:avLst/>
              <a:gdLst/>
              <a:ahLst/>
              <a:cxnLst/>
              <a:rect l="l" t="t" r="r" b="b"/>
              <a:pathLst>
                <a:path w="247015" h="318770">
                  <a:moveTo>
                    <a:pt x="246760" y="269366"/>
                  </a:moveTo>
                  <a:lnTo>
                    <a:pt x="126" y="269366"/>
                  </a:lnTo>
                  <a:lnTo>
                    <a:pt x="634" y="273050"/>
                  </a:lnTo>
                  <a:lnTo>
                    <a:pt x="13519" y="290923"/>
                  </a:lnTo>
                  <a:lnTo>
                    <a:pt x="40465" y="305355"/>
                  </a:lnTo>
                  <a:lnTo>
                    <a:pt x="78198" y="315001"/>
                  </a:lnTo>
                  <a:lnTo>
                    <a:pt x="123444" y="318515"/>
                  </a:lnTo>
                  <a:lnTo>
                    <a:pt x="168689" y="315001"/>
                  </a:lnTo>
                  <a:lnTo>
                    <a:pt x="206422" y="305355"/>
                  </a:lnTo>
                  <a:lnTo>
                    <a:pt x="233368" y="290923"/>
                  </a:lnTo>
                  <a:lnTo>
                    <a:pt x="246252" y="273050"/>
                  </a:lnTo>
                  <a:lnTo>
                    <a:pt x="246760" y="269366"/>
                  </a:lnTo>
                  <a:close/>
                </a:path>
                <a:path w="247015" h="318770">
                  <a:moveTo>
                    <a:pt x="123444" y="0"/>
                  </a:moveTo>
                  <a:lnTo>
                    <a:pt x="78198" y="3514"/>
                  </a:lnTo>
                  <a:lnTo>
                    <a:pt x="40465" y="13160"/>
                  </a:lnTo>
                  <a:lnTo>
                    <a:pt x="634" y="45465"/>
                  </a:lnTo>
                  <a:lnTo>
                    <a:pt x="0" y="50672"/>
                  </a:lnTo>
                  <a:lnTo>
                    <a:pt x="0" y="269366"/>
                  </a:lnTo>
                  <a:lnTo>
                    <a:pt x="246887" y="269366"/>
                  </a:lnTo>
                  <a:lnTo>
                    <a:pt x="246887" y="212343"/>
                  </a:lnTo>
                  <a:lnTo>
                    <a:pt x="139826" y="212343"/>
                  </a:lnTo>
                  <a:lnTo>
                    <a:pt x="132576" y="204977"/>
                  </a:lnTo>
                  <a:lnTo>
                    <a:pt x="53085" y="204977"/>
                  </a:lnTo>
                  <a:lnTo>
                    <a:pt x="47117" y="203834"/>
                  </a:lnTo>
                  <a:lnTo>
                    <a:pt x="41655" y="201549"/>
                  </a:lnTo>
                  <a:lnTo>
                    <a:pt x="41655" y="184150"/>
                  </a:lnTo>
                  <a:lnTo>
                    <a:pt x="65447" y="184150"/>
                  </a:lnTo>
                  <a:lnTo>
                    <a:pt x="65024" y="183514"/>
                  </a:lnTo>
                  <a:lnTo>
                    <a:pt x="64388" y="182752"/>
                  </a:lnTo>
                  <a:lnTo>
                    <a:pt x="63626" y="181990"/>
                  </a:lnTo>
                  <a:lnTo>
                    <a:pt x="62356" y="181355"/>
                  </a:lnTo>
                  <a:lnTo>
                    <a:pt x="61213" y="180593"/>
                  </a:lnTo>
                  <a:lnTo>
                    <a:pt x="59054" y="179704"/>
                  </a:lnTo>
                  <a:lnTo>
                    <a:pt x="56006" y="178562"/>
                  </a:lnTo>
                  <a:lnTo>
                    <a:pt x="45847" y="174625"/>
                  </a:lnTo>
                  <a:lnTo>
                    <a:pt x="40767" y="168275"/>
                  </a:lnTo>
                  <a:lnTo>
                    <a:pt x="40767" y="153288"/>
                  </a:lnTo>
                  <a:lnTo>
                    <a:pt x="43052" y="148335"/>
                  </a:lnTo>
                  <a:lnTo>
                    <a:pt x="52324" y="141096"/>
                  </a:lnTo>
                  <a:lnTo>
                    <a:pt x="58547" y="139191"/>
                  </a:lnTo>
                  <a:lnTo>
                    <a:pt x="246887" y="139191"/>
                  </a:lnTo>
                  <a:lnTo>
                    <a:pt x="246887" y="68579"/>
                  </a:lnTo>
                  <a:lnTo>
                    <a:pt x="123444" y="68579"/>
                  </a:lnTo>
                  <a:lnTo>
                    <a:pt x="90251" y="66597"/>
                  </a:lnTo>
                  <a:lnTo>
                    <a:pt x="63166" y="61198"/>
                  </a:lnTo>
                  <a:lnTo>
                    <a:pt x="44916" y="53203"/>
                  </a:lnTo>
                  <a:lnTo>
                    <a:pt x="38226" y="43433"/>
                  </a:lnTo>
                  <a:lnTo>
                    <a:pt x="44916" y="33664"/>
                  </a:lnTo>
                  <a:lnTo>
                    <a:pt x="63166" y="25669"/>
                  </a:lnTo>
                  <a:lnTo>
                    <a:pt x="90251" y="20270"/>
                  </a:lnTo>
                  <a:lnTo>
                    <a:pt x="123444" y="18287"/>
                  </a:lnTo>
                  <a:lnTo>
                    <a:pt x="215996" y="18287"/>
                  </a:lnTo>
                  <a:lnTo>
                    <a:pt x="206422" y="13160"/>
                  </a:lnTo>
                  <a:lnTo>
                    <a:pt x="168689" y="3514"/>
                  </a:lnTo>
                  <a:lnTo>
                    <a:pt x="123444" y="0"/>
                  </a:lnTo>
                  <a:close/>
                </a:path>
                <a:path w="247015" h="318770">
                  <a:moveTo>
                    <a:pt x="246887" y="139191"/>
                  </a:moveTo>
                  <a:lnTo>
                    <a:pt x="131318" y="139191"/>
                  </a:lnTo>
                  <a:lnTo>
                    <a:pt x="136778" y="140588"/>
                  </a:lnTo>
                  <a:lnTo>
                    <a:pt x="141477" y="143255"/>
                  </a:lnTo>
                  <a:lnTo>
                    <a:pt x="146303" y="145922"/>
                  </a:lnTo>
                  <a:lnTo>
                    <a:pt x="149986" y="149859"/>
                  </a:lnTo>
                  <a:lnTo>
                    <a:pt x="152593" y="154939"/>
                  </a:lnTo>
                  <a:lnTo>
                    <a:pt x="155194" y="159892"/>
                  </a:lnTo>
                  <a:lnTo>
                    <a:pt x="156463" y="165480"/>
                  </a:lnTo>
                  <a:lnTo>
                    <a:pt x="156463" y="171830"/>
                  </a:lnTo>
                  <a:lnTo>
                    <a:pt x="146938" y="196087"/>
                  </a:lnTo>
                  <a:lnTo>
                    <a:pt x="163702" y="212343"/>
                  </a:lnTo>
                  <a:lnTo>
                    <a:pt x="246887" y="212343"/>
                  </a:lnTo>
                  <a:lnTo>
                    <a:pt x="246887" y="203834"/>
                  </a:lnTo>
                  <a:lnTo>
                    <a:pt x="165353" y="203834"/>
                  </a:lnTo>
                  <a:lnTo>
                    <a:pt x="165353" y="140207"/>
                  </a:lnTo>
                  <a:lnTo>
                    <a:pt x="246887" y="140207"/>
                  </a:lnTo>
                  <a:lnTo>
                    <a:pt x="246887" y="139191"/>
                  </a:lnTo>
                  <a:close/>
                </a:path>
                <a:path w="247015" h="318770">
                  <a:moveTo>
                    <a:pt x="73278" y="153415"/>
                  </a:moveTo>
                  <a:lnTo>
                    <a:pt x="66039" y="153415"/>
                  </a:lnTo>
                  <a:lnTo>
                    <a:pt x="64388" y="153796"/>
                  </a:lnTo>
                  <a:lnTo>
                    <a:pt x="63119" y="154685"/>
                  </a:lnTo>
                  <a:lnTo>
                    <a:pt x="61722" y="155447"/>
                  </a:lnTo>
                  <a:lnTo>
                    <a:pt x="61086" y="156463"/>
                  </a:lnTo>
                  <a:lnTo>
                    <a:pt x="61086" y="159257"/>
                  </a:lnTo>
                  <a:lnTo>
                    <a:pt x="61595" y="160274"/>
                  </a:lnTo>
                  <a:lnTo>
                    <a:pt x="62737" y="161162"/>
                  </a:lnTo>
                  <a:lnTo>
                    <a:pt x="63753" y="162051"/>
                  </a:lnTo>
                  <a:lnTo>
                    <a:pt x="65912" y="163194"/>
                  </a:lnTo>
                  <a:lnTo>
                    <a:pt x="69214" y="164591"/>
                  </a:lnTo>
                  <a:lnTo>
                    <a:pt x="75819" y="167258"/>
                  </a:lnTo>
                  <a:lnTo>
                    <a:pt x="80391" y="170179"/>
                  </a:lnTo>
                  <a:lnTo>
                    <a:pt x="83057" y="173354"/>
                  </a:lnTo>
                  <a:lnTo>
                    <a:pt x="85851" y="176529"/>
                  </a:lnTo>
                  <a:lnTo>
                    <a:pt x="87249" y="180212"/>
                  </a:lnTo>
                  <a:lnTo>
                    <a:pt x="87249" y="188849"/>
                  </a:lnTo>
                  <a:lnTo>
                    <a:pt x="86105" y="192531"/>
                  </a:lnTo>
                  <a:lnTo>
                    <a:pt x="83820" y="195579"/>
                  </a:lnTo>
                  <a:lnTo>
                    <a:pt x="81533" y="198754"/>
                  </a:lnTo>
                  <a:lnTo>
                    <a:pt x="78485" y="201040"/>
                  </a:lnTo>
                  <a:lnTo>
                    <a:pt x="70357" y="204088"/>
                  </a:lnTo>
                  <a:lnTo>
                    <a:pt x="65404" y="204977"/>
                  </a:lnTo>
                  <a:lnTo>
                    <a:pt x="118491" y="204977"/>
                  </a:lnTo>
                  <a:lnTo>
                    <a:pt x="92836" y="179069"/>
                  </a:lnTo>
                  <a:lnTo>
                    <a:pt x="92836" y="166369"/>
                  </a:lnTo>
                  <a:lnTo>
                    <a:pt x="94233" y="160527"/>
                  </a:lnTo>
                  <a:lnTo>
                    <a:pt x="95634" y="157860"/>
                  </a:lnTo>
                  <a:lnTo>
                    <a:pt x="83820" y="157860"/>
                  </a:lnTo>
                  <a:lnTo>
                    <a:pt x="78485" y="154939"/>
                  </a:lnTo>
                  <a:lnTo>
                    <a:pt x="73278" y="153415"/>
                  </a:lnTo>
                  <a:close/>
                </a:path>
                <a:path w="247015" h="318770">
                  <a:moveTo>
                    <a:pt x="131825" y="204215"/>
                  </a:moveTo>
                  <a:lnTo>
                    <a:pt x="129412" y="204724"/>
                  </a:lnTo>
                  <a:lnTo>
                    <a:pt x="127000" y="204977"/>
                  </a:lnTo>
                  <a:lnTo>
                    <a:pt x="132576" y="204977"/>
                  </a:lnTo>
                  <a:lnTo>
                    <a:pt x="131825" y="204215"/>
                  </a:lnTo>
                  <a:close/>
                </a:path>
                <a:path w="247015" h="318770">
                  <a:moveTo>
                    <a:pt x="246887" y="140207"/>
                  </a:moveTo>
                  <a:lnTo>
                    <a:pt x="184403" y="140207"/>
                  </a:lnTo>
                  <a:lnTo>
                    <a:pt x="184403" y="188849"/>
                  </a:lnTo>
                  <a:lnTo>
                    <a:pt x="206121" y="188849"/>
                  </a:lnTo>
                  <a:lnTo>
                    <a:pt x="206121" y="203834"/>
                  </a:lnTo>
                  <a:lnTo>
                    <a:pt x="246887" y="203834"/>
                  </a:lnTo>
                  <a:lnTo>
                    <a:pt x="246887" y="140207"/>
                  </a:lnTo>
                  <a:close/>
                </a:path>
                <a:path w="247015" h="318770">
                  <a:moveTo>
                    <a:pt x="65447" y="184150"/>
                  </a:moveTo>
                  <a:lnTo>
                    <a:pt x="41655" y="184150"/>
                  </a:lnTo>
                  <a:lnTo>
                    <a:pt x="44196" y="186054"/>
                  </a:lnTo>
                  <a:lnTo>
                    <a:pt x="47117" y="187705"/>
                  </a:lnTo>
                  <a:lnTo>
                    <a:pt x="50419" y="188849"/>
                  </a:lnTo>
                  <a:lnTo>
                    <a:pt x="53594" y="189991"/>
                  </a:lnTo>
                  <a:lnTo>
                    <a:pt x="56514" y="190626"/>
                  </a:lnTo>
                  <a:lnTo>
                    <a:pt x="61341" y="190626"/>
                  </a:lnTo>
                  <a:lnTo>
                    <a:pt x="62992" y="190245"/>
                  </a:lnTo>
                  <a:lnTo>
                    <a:pt x="65277" y="188721"/>
                  </a:lnTo>
                  <a:lnTo>
                    <a:pt x="65912" y="187705"/>
                  </a:lnTo>
                  <a:lnTo>
                    <a:pt x="65912" y="185165"/>
                  </a:lnTo>
                  <a:lnTo>
                    <a:pt x="65531" y="184276"/>
                  </a:lnTo>
                  <a:close/>
                </a:path>
                <a:path w="247015" h="318770">
                  <a:moveTo>
                    <a:pt x="128524" y="155447"/>
                  </a:moveTo>
                  <a:lnTo>
                    <a:pt x="121284" y="155447"/>
                  </a:lnTo>
                  <a:lnTo>
                    <a:pt x="118363" y="156971"/>
                  </a:lnTo>
                  <a:lnTo>
                    <a:pt x="116112" y="160019"/>
                  </a:lnTo>
                  <a:lnTo>
                    <a:pt x="114173" y="162687"/>
                  </a:lnTo>
                  <a:lnTo>
                    <a:pt x="113029" y="166877"/>
                  </a:lnTo>
                  <a:lnTo>
                    <a:pt x="113029" y="177291"/>
                  </a:lnTo>
                  <a:lnTo>
                    <a:pt x="114173" y="181355"/>
                  </a:lnTo>
                  <a:lnTo>
                    <a:pt x="116204" y="184276"/>
                  </a:lnTo>
                  <a:lnTo>
                    <a:pt x="118363" y="187070"/>
                  </a:lnTo>
                  <a:lnTo>
                    <a:pt x="121157" y="188594"/>
                  </a:lnTo>
                  <a:lnTo>
                    <a:pt x="128270" y="188594"/>
                  </a:lnTo>
                  <a:lnTo>
                    <a:pt x="131063" y="187070"/>
                  </a:lnTo>
                  <a:lnTo>
                    <a:pt x="133096" y="184150"/>
                  </a:lnTo>
                  <a:lnTo>
                    <a:pt x="135254" y="181228"/>
                  </a:lnTo>
                  <a:lnTo>
                    <a:pt x="136271" y="177291"/>
                  </a:lnTo>
                  <a:lnTo>
                    <a:pt x="136207" y="166877"/>
                  </a:lnTo>
                  <a:lnTo>
                    <a:pt x="135254" y="163067"/>
                  </a:lnTo>
                  <a:lnTo>
                    <a:pt x="133265" y="159892"/>
                  </a:lnTo>
                  <a:lnTo>
                    <a:pt x="131318" y="156971"/>
                  </a:lnTo>
                  <a:lnTo>
                    <a:pt x="128524" y="155447"/>
                  </a:lnTo>
                  <a:close/>
                </a:path>
                <a:path w="247015" h="318770">
                  <a:moveTo>
                    <a:pt x="118999" y="139191"/>
                  </a:moveTo>
                  <a:lnTo>
                    <a:pt x="68579" y="139191"/>
                  </a:lnTo>
                  <a:lnTo>
                    <a:pt x="72389" y="139445"/>
                  </a:lnTo>
                  <a:lnTo>
                    <a:pt x="74295" y="139700"/>
                  </a:lnTo>
                  <a:lnTo>
                    <a:pt x="75946" y="139826"/>
                  </a:lnTo>
                  <a:lnTo>
                    <a:pt x="77470" y="140080"/>
                  </a:lnTo>
                  <a:lnTo>
                    <a:pt x="78994" y="140462"/>
                  </a:lnTo>
                  <a:lnTo>
                    <a:pt x="81152" y="140842"/>
                  </a:lnTo>
                  <a:lnTo>
                    <a:pt x="83820" y="141604"/>
                  </a:lnTo>
                  <a:lnTo>
                    <a:pt x="83820" y="157860"/>
                  </a:lnTo>
                  <a:lnTo>
                    <a:pt x="95634" y="157860"/>
                  </a:lnTo>
                  <a:lnTo>
                    <a:pt x="99695" y="150240"/>
                  </a:lnTo>
                  <a:lnTo>
                    <a:pt x="103504" y="146303"/>
                  </a:lnTo>
                  <a:lnTo>
                    <a:pt x="108457" y="143382"/>
                  </a:lnTo>
                  <a:lnTo>
                    <a:pt x="113410" y="140588"/>
                  </a:lnTo>
                  <a:lnTo>
                    <a:pt x="118999" y="139191"/>
                  </a:lnTo>
                  <a:close/>
                </a:path>
                <a:path w="247015" h="318770">
                  <a:moveTo>
                    <a:pt x="215996" y="18287"/>
                  </a:moveTo>
                  <a:lnTo>
                    <a:pt x="123444" y="18287"/>
                  </a:lnTo>
                  <a:lnTo>
                    <a:pt x="156636" y="20270"/>
                  </a:lnTo>
                  <a:lnTo>
                    <a:pt x="183721" y="25669"/>
                  </a:lnTo>
                  <a:lnTo>
                    <a:pt x="201971" y="33664"/>
                  </a:lnTo>
                  <a:lnTo>
                    <a:pt x="208660" y="43433"/>
                  </a:lnTo>
                  <a:lnTo>
                    <a:pt x="201971" y="53203"/>
                  </a:lnTo>
                  <a:lnTo>
                    <a:pt x="183721" y="61198"/>
                  </a:lnTo>
                  <a:lnTo>
                    <a:pt x="156636" y="66597"/>
                  </a:lnTo>
                  <a:lnTo>
                    <a:pt x="123444" y="68579"/>
                  </a:lnTo>
                  <a:lnTo>
                    <a:pt x="246887" y="68579"/>
                  </a:lnTo>
                  <a:lnTo>
                    <a:pt x="246760" y="49149"/>
                  </a:lnTo>
                  <a:lnTo>
                    <a:pt x="246252" y="45465"/>
                  </a:lnTo>
                  <a:lnTo>
                    <a:pt x="233368" y="27592"/>
                  </a:lnTo>
                  <a:lnTo>
                    <a:pt x="215996" y="18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70" name="object 73">
              <a:extLst>
                <a:ext uri="{FF2B5EF4-FFF2-40B4-BE49-F238E27FC236}">
                  <a16:creationId xmlns:a16="http://schemas.microsoft.com/office/drawing/2014/main" id="{18BCE461-ED6D-480E-B946-BDAA5E925579}"/>
                </a:ext>
              </a:extLst>
            </p:cNvPr>
            <p:cNvSpPr/>
            <p:nvPr/>
          </p:nvSpPr>
          <p:spPr>
            <a:xfrm>
              <a:off x="9771439" y="2168671"/>
              <a:ext cx="281290" cy="364681"/>
            </a:xfrm>
            <a:custGeom>
              <a:avLst/>
              <a:gdLst/>
              <a:ahLst/>
              <a:cxnLst/>
              <a:rect l="l" t="t" r="r" b="b"/>
              <a:pathLst>
                <a:path w="287020" h="372110">
                  <a:moveTo>
                    <a:pt x="286258" y="314451"/>
                  </a:moveTo>
                  <a:lnTo>
                    <a:pt x="254" y="314451"/>
                  </a:lnTo>
                  <a:lnTo>
                    <a:pt x="762" y="318770"/>
                  </a:lnTo>
                  <a:lnTo>
                    <a:pt x="15704" y="339655"/>
                  </a:lnTo>
                  <a:lnTo>
                    <a:pt x="46958" y="356504"/>
                  </a:lnTo>
                  <a:lnTo>
                    <a:pt x="90737" y="367758"/>
                  </a:lnTo>
                  <a:lnTo>
                    <a:pt x="143256" y="371856"/>
                  </a:lnTo>
                  <a:lnTo>
                    <a:pt x="195774" y="367758"/>
                  </a:lnTo>
                  <a:lnTo>
                    <a:pt x="239553" y="356504"/>
                  </a:lnTo>
                  <a:lnTo>
                    <a:pt x="270807" y="339655"/>
                  </a:lnTo>
                  <a:lnTo>
                    <a:pt x="285750" y="318770"/>
                  </a:lnTo>
                  <a:lnTo>
                    <a:pt x="286258" y="314451"/>
                  </a:lnTo>
                  <a:close/>
                </a:path>
                <a:path w="287020" h="372110">
                  <a:moveTo>
                    <a:pt x="143256" y="0"/>
                  </a:moveTo>
                  <a:lnTo>
                    <a:pt x="90737" y="4097"/>
                  </a:lnTo>
                  <a:lnTo>
                    <a:pt x="46958" y="15351"/>
                  </a:lnTo>
                  <a:lnTo>
                    <a:pt x="762" y="53086"/>
                  </a:lnTo>
                  <a:lnTo>
                    <a:pt x="0" y="59182"/>
                  </a:lnTo>
                  <a:lnTo>
                    <a:pt x="0" y="314451"/>
                  </a:lnTo>
                  <a:lnTo>
                    <a:pt x="286512" y="314451"/>
                  </a:lnTo>
                  <a:lnTo>
                    <a:pt x="286512" y="247903"/>
                  </a:lnTo>
                  <a:lnTo>
                    <a:pt x="162306" y="247903"/>
                  </a:lnTo>
                  <a:lnTo>
                    <a:pt x="153785" y="239267"/>
                  </a:lnTo>
                  <a:lnTo>
                    <a:pt x="61722" y="239267"/>
                  </a:lnTo>
                  <a:lnTo>
                    <a:pt x="54610" y="237871"/>
                  </a:lnTo>
                  <a:lnTo>
                    <a:pt x="48260" y="235331"/>
                  </a:lnTo>
                  <a:lnTo>
                    <a:pt x="48260" y="215011"/>
                  </a:lnTo>
                  <a:lnTo>
                    <a:pt x="75982" y="215011"/>
                  </a:lnTo>
                  <a:lnTo>
                    <a:pt x="74803" y="213360"/>
                  </a:lnTo>
                  <a:lnTo>
                    <a:pt x="73787" y="212471"/>
                  </a:lnTo>
                  <a:lnTo>
                    <a:pt x="72390" y="211709"/>
                  </a:lnTo>
                  <a:lnTo>
                    <a:pt x="71120" y="210820"/>
                  </a:lnTo>
                  <a:lnTo>
                    <a:pt x="68580" y="209803"/>
                  </a:lnTo>
                  <a:lnTo>
                    <a:pt x="64897" y="208407"/>
                  </a:lnTo>
                  <a:lnTo>
                    <a:pt x="57209" y="204434"/>
                  </a:lnTo>
                  <a:lnTo>
                    <a:pt x="51689" y="199389"/>
                  </a:lnTo>
                  <a:lnTo>
                    <a:pt x="48359" y="193297"/>
                  </a:lnTo>
                  <a:lnTo>
                    <a:pt x="47303" y="186562"/>
                  </a:lnTo>
                  <a:lnTo>
                    <a:pt x="47244" y="178942"/>
                  </a:lnTo>
                  <a:lnTo>
                    <a:pt x="49911" y="173227"/>
                  </a:lnTo>
                  <a:lnTo>
                    <a:pt x="60706" y="164719"/>
                  </a:lnTo>
                  <a:lnTo>
                    <a:pt x="67945" y="162560"/>
                  </a:lnTo>
                  <a:lnTo>
                    <a:pt x="286512" y="162560"/>
                  </a:lnTo>
                  <a:lnTo>
                    <a:pt x="286512" y="80010"/>
                  </a:lnTo>
                  <a:lnTo>
                    <a:pt x="143256" y="80010"/>
                  </a:lnTo>
                  <a:lnTo>
                    <a:pt x="104759" y="77712"/>
                  </a:lnTo>
                  <a:lnTo>
                    <a:pt x="73310" y="71437"/>
                  </a:lnTo>
                  <a:lnTo>
                    <a:pt x="52101" y="62114"/>
                  </a:lnTo>
                  <a:lnTo>
                    <a:pt x="44323" y="50673"/>
                  </a:lnTo>
                  <a:lnTo>
                    <a:pt x="52101" y="39284"/>
                  </a:lnTo>
                  <a:lnTo>
                    <a:pt x="73310" y="29956"/>
                  </a:lnTo>
                  <a:lnTo>
                    <a:pt x="104759" y="23651"/>
                  </a:lnTo>
                  <a:lnTo>
                    <a:pt x="143256" y="21336"/>
                  </a:lnTo>
                  <a:lnTo>
                    <a:pt x="250655" y="21336"/>
                  </a:lnTo>
                  <a:lnTo>
                    <a:pt x="239553" y="15351"/>
                  </a:lnTo>
                  <a:lnTo>
                    <a:pt x="195774" y="4097"/>
                  </a:lnTo>
                  <a:lnTo>
                    <a:pt x="143256" y="0"/>
                  </a:lnTo>
                  <a:close/>
                </a:path>
                <a:path w="287020" h="372110">
                  <a:moveTo>
                    <a:pt x="286512" y="162560"/>
                  </a:moveTo>
                  <a:lnTo>
                    <a:pt x="152400" y="162560"/>
                  </a:lnTo>
                  <a:lnTo>
                    <a:pt x="158750" y="164084"/>
                  </a:lnTo>
                  <a:lnTo>
                    <a:pt x="164211" y="167259"/>
                  </a:lnTo>
                  <a:lnTo>
                    <a:pt x="169799" y="170434"/>
                  </a:lnTo>
                  <a:lnTo>
                    <a:pt x="173990" y="174878"/>
                  </a:lnTo>
                  <a:lnTo>
                    <a:pt x="180086" y="186562"/>
                  </a:lnTo>
                  <a:lnTo>
                    <a:pt x="181610" y="193166"/>
                  </a:lnTo>
                  <a:lnTo>
                    <a:pt x="181610" y="200660"/>
                  </a:lnTo>
                  <a:lnTo>
                    <a:pt x="170561" y="228981"/>
                  </a:lnTo>
                  <a:lnTo>
                    <a:pt x="189992" y="247903"/>
                  </a:lnTo>
                  <a:lnTo>
                    <a:pt x="286512" y="247903"/>
                  </a:lnTo>
                  <a:lnTo>
                    <a:pt x="286512" y="237998"/>
                  </a:lnTo>
                  <a:lnTo>
                    <a:pt x="191897" y="237998"/>
                  </a:lnTo>
                  <a:lnTo>
                    <a:pt x="191897" y="163702"/>
                  </a:lnTo>
                  <a:lnTo>
                    <a:pt x="286512" y="163702"/>
                  </a:lnTo>
                  <a:lnTo>
                    <a:pt x="286512" y="162560"/>
                  </a:lnTo>
                  <a:close/>
                </a:path>
                <a:path w="287020" h="372110">
                  <a:moveTo>
                    <a:pt x="85090" y="179070"/>
                  </a:moveTo>
                  <a:lnTo>
                    <a:pt x="76708" y="179070"/>
                  </a:lnTo>
                  <a:lnTo>
                    <a:pt x="74675" y="179577"/>
                  </a:lnTo>
                  <a:lnTo>
                    <a:pt x="73151" y="180466"/>
                  </a:lnTo>
                  <a:lnTo>
                    <a:pt x="71628" y="181483"/>
                  </a:lnTo>
                  <a:lnTo>
                    <a:pt x="70866" y="182752"/>
                  </a:lnTo>
                  <a:lnTo>
                    <a:pt x="70993" y="186182"/>
                  </a:lnTo>
                  <a:lnTo>
                    <a:pt x="71500" y="187198"/>
                  </a:lnTo>
                  <a:lnTo>
                    <a:pt x="72771" y="188213"/>
                  </a:lnTo>
                  <a:lnTo>
                    <a:pt x="73914" y="189229"/>
                  </a:lnTo>
                  <a:lnTo>
                    <a:pt x="76454" y="190500"/>
                  </a:lnTo>
                  <a:lnTo>
                    <a:pt x="80391" y="192150"/>
                  </a:lnTo>
                  <a:lnTo>
                    <a:pt x="87884" y="195199"/>
                  </a:lnTo>
                  <a:lnTo>
                    <a:pt x="93345" y="198627"/>
                  </a:lnTo>
                  <a:lnTo>
                    <a:pt x="96520" y="202311"/>
                  </a:lnTo>
                  <a:lnTo>
                    <a:pt x="99568" y="205994"/>
                  </a:lnTo>
                  <a:lnTo>
                    <a:pt x="101219" y="210438"/>
                  </a:lnTo>
                  <a:lnTo>
                    <a:pt x="101219" y="220472"/>
                  </a:lnTo>
                  <a:lnTo>
                    <a:pt x="75946" y="239267"/>
                  </a:lnTo>
                  <a:lnTo>
                    <a:pt x="137541" y="239267"/>
                  </a:lnTo>
                  <a:lnTo>
                    <a:pt x="131318" y="237616"/>
                  </a:lnTo>
                  <a:lnTo>
                    <a:pt x="125603" y="234441"/>
                  </a:lnTo>
                  <a:lnTo>
                    <a:pt x="120015" y="231394"/>
                  </a:lnTo>
                  <a:lnTo>
                    <a:pt x="115570" y="226949"/>
                  </a:lnTo>
                  <a:lnTo>
                    <a:pt x="112522" y="221234"/>
                  </a:lnTo>
                  <a:lnTo>
                    <a:pt x="109347" y="215519"/>
                  </a:lnTo>
                  <a:lnTo>
                    <a:pt x="107823" y="209041"/>
                  </a:lnTo>
                  <a:lnTo>
                    <a:pt x="107823" y="194310"/>
                  </a:lnTo>
                  <a:lnTo>
                    <a:pt x="109347" y="187451"/>
                  </a:lnTo>
                  <a:lnTo>
                    <a:pt x="111035" y="184276"/>
                  </a:lnTo>
                  <a:lnTo>
                    <a:pt x="97282" y="184276"/>
                  </a:lnTo>
                  <a:lnTo>
                    <a:pt x="91186" y="180848"/>
                  </a:lnTo>
                  <a:lnTo>
                    <a:pt x="85090" y="179070"/>
                  </a:lnTo>
                  <a:close/>
                </a:path>
                <a:path w="287020" h="372110">
                  <a:moveTo>
                    <a:pt x="152908" y="238378"/>
                  </a:moveTo>
                  <a:lnTo>
                    <a:pt x="150241" y="238887"/>
                  </a:lnTo>
                  <a:lnTo>
                    <a:pt x="147447" y="239267"/>
                  </a:lnTo>
                  <a:lnTo>
                    <a:pt x="153785" y="239267"/>
                  </a:lnTo>
                  <a:lnTo>
                    <a:pt x="152908" y="238378"/>
                  </a:lnTo>
                  <a:close/>
                </a:path>
                <a:path w="287020" h="372110">
                  <a:moveTo>
                    <a:pt x="286512" y="163702"/>
                  </a:moveTo>
                  <a:lnTo>
                    <a:pt x="213995" y="163702"/>
                  </a:lnTo>
                  <a:lnTo>
                    <a:pt x="213995" y="220472"/>
                  </a:lnTo>
                  <a:lnTo>
                    <a:pt x="239268" y="220472"/>
                  </a:lnTo>
                  <a:lnTo>
                    <a:pt x="239268" y="237998"/>
                  </a:lnTo>
                  <a:lnTo>
                    <a:pt x="286512" y="237998"/>
                  </a:lnTo>
                  <a:lnTo>
                    <a:pt x="286512" y="163702"/>
                  </a:lnTo>
                  <a:close/>
                </a:path>
                <a:path w="287020" h="372110">
                  <a:moveTo>
                    <a:pt x="75982" y="215011"/>
                  </a:moveTo>
                  <a:lnTo>
                    <a:pt x="48260" y="215011"/>
                  </a:lnTo>
                  <a:lnTo>
                    <a:pt x="51308" y="217297"/>
                  </a:lnTo>
                  <a:lnTo>
                    <a:pt x="54737" y="219075"/>
                  </a:lnTo>
                  <a:lnTo>
                    <a:pt x="58420" y="220472"/>
                  </a:lnTo>
                  <a:lnTo>
                    <a:pt x="62230" y="221869"/>
                  </a:lnTo>
                  <a:lnTo>
                    <a:pt x="65659" y="222631"/>
                  </a:lnTo>
                  <a:lnTo>
                    <a:pt x="71247" y="222631"/>
                  </a:lnTo>
                  <a:lnTo>
                    <a:pt x="73151" y="222123"/>
                  </a:lnTo>
                  <a:lnTo>
                    <a:pt x="74422" y="221234"/>
                  </a:lnTo>
                  <a:lnTo>
                    <a:pt x="75819" y="220345"/>
                  </a:lnTo>
                  <a:lnTo>
                    <a:pt x="76454" y="219075"/>
                  </a:lnTo>
                  <a:lnTo>
                    <a:pt x="76454" y="216153"/>
                  </a:lnTo>
                  <a:lnTo>
                    <a:pt x="76073" y="215137"/>
                  </a:lnTo>
                  <a:close/>
                </a:path>
                <a:path w="287020" h="372110">
                  <a:moveTo>
                    <a:pt x="149225" y="181610"/>
                  </a:moveTo>
                  <a:lnTo>
                    <a:pt x="140843" y="181610"/>
                  </a:lnTo>
                  <a:lnTo>
                    <a:pt x="137414" y="183261"/>
                  </a:lnTo>
                  <a:lnTo>
                    <a:pt x="134874" y="186562"/>
                  </a:lnTo>
                  <a:lnTo>
                    <a:pt x="132461" y="189991"/>
                  </a:lnTo>
                  <a:lnTo>
                    <a:pt x="131191" y="194817"/>
                  </a:lnTo>
                  <a:lnTo>
                    <a:pt x="131191" y="207010"/>
                  </a:lnTo>
                  <a:lnTo>
                    <a:pt x="132461" y="211709"/>
                  </a:lnTo>
                  <a:lnTo>
                    <a:pt x="134963" y="215137"/>
                  </a:lnTo>
                  <a:lnTo>
                    <a:pt x="137287" y="218439"/>
                  </a:lnTo>
                  <a:lnTo>
                    <a:pt x="140589" y="220090"/>
                  </a:lnTo>
                  <a:lnTo>
                    <a:pt x="148844" y="220090"/>
                  </a:lnTo>
                  <a:lnTo>
                    <a:pt x="152019" y="218439"/>
                  </a:lnTo>
                  <a:lnTo>
                    <a:pt x="154432" y="215011"/>
                  </a:lnTo>
                  <a:lnTo>
                    <a:pt x="156972" y="211582"/>
                  </a:lnTo>
                  <a:lnTo>
                    <a:pt x="158115" y="207010"/>
                  </a:lnTo>
                  <a:lnTo>
                    <a:pt x="158024" y="194817"/>
                  </a:lnTo>
                  <a:lnTo>
                    <a:pt x="156972" y="190373"/>
                  </a:lnTo>
                  <a:lnTo>
                    <a:pt x="152400" y="183261"/>
                  </a:lnTo>
                  <a:lnTo>
                    <a:pt x="149225" y="181610"/>
                  </a:lnTo>
                  <a:close/>
                </a:path>
                <a:path w="287020" h="372110">
                  <a:moveTo>
                    <a:pt x="138049" y="162560"/>
                  </a:moveTo>
                  <a:lnTo>
                    <a:pt x="81915" y="162560"/>
                  </a:lnTo>
                  <a:lnTo>
                    <a:pt x="86233" y="163067"/>
                  </a:lnTo>
                  <a:lnTo>
                    <a:pt x="89916" y="163575"/>
                  </a:lnTo>
                  <a:lnTo>
                    <a:pt x="94107" y="164464"/>
                  </a:lnTo>
                  <a:lnTo>
                    <a:pt x="97282" y="165353"/>
                  </a:lnTo>
                  <a:lnTo>
                    <a:pt x="97282" y="184276"/>
                  </a:lnTo>
                  <a:lnTo>
                    <a:pt x="111035" y="184276"/>
                  </a:lnTo>
                  <a:lnTo>
                    <a:pt x="115697" y="175387"/>
                  </a:lnTo>
                  <a:lnTo>
                    <a:pt x="120142" y="170687"/>
                  </a:lnTo>
                  <a:lnTo>
                    <a:pt x="125857" y="167512"/>
                  </a:lnTo>
                  <a:lnTo>
                    <a:pt x="131572" y="164211"/>
                  </a:lnTo>
                  <a:lnTo>
                    <a:pt x="138049" y="162560"/>
                  </a:lnTo>
                  <a:close/>
                </a:path>
                <a:path w="287020" h="372110">
                  <a:moveTo>
                    <a:pt x="250655" y="21336"/>
                  </a:moveTo>
                  <a:lnTo>
                    <a:pt x="143256" y="21336"/>
                  </a:lnTo>
                  <a:lnTo>
                    <a:pt x="181752" y="23651"/>
                  </a:lnTo>
                  <a:lnTo>
                    <a:pt x="213201" y="29956"/>
                  </a:lnTo>
                  <a:lnTo>
                    <a:pt x="234410" y="39284"/>
                  </a:lnTo>
                  <a:lnTo>
                    <a:pt x="242189" y="50673"/>
                  </a:lnTo>
                  <a:lnTo>
                    <a:pt x="234410" y="62114"/>
                  </a:lnTo>
                  <a:lnTo>
                    <a:pt x="213201" y="71437"/>
                  </a:lnTo>
                  <a:lnTo>
                    <a:pt x="181752" y="77712"/>
                  </a:lnTo>
                  <a:lnTo>
                    <a:pt x="143256" y="80010"/>
                  </a:lnTo>
                  <a:lnTo>
                    <a:pt x="286512" y="80010"/>
                  </a:lnTo>
                  <a:lnTo>
                    <a:pt x="286512" y="57403"/>
                  </a:lnTo>
                  <a:lnTo>
                    <a:pt x="286258" y="57403"/>
                  </a:lnTo>
                  <a:lnTo>
                    <a:pt x="285750" y="53086"/>
                  </a:lnTo>
                  <a:lnTo>
                    <a:pt x="270807" y="32200"/>
                  </a:lnTo>
                  <a:lnTo>
                    <a:pt x="250655" y="21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71" name="object 74">
              <a:extLst>
                <a:ext uri="{FF2B5EF4-FFF2-40B4-BE49-F238E27FC236}">
                  <a16:creationId xmlns:a16="http://schemas.microsoft.com/office/drawing/2014/main" id="{3A6B6862-9B57-411A-9662-F2DC07176532}"/>
                </a:ext>
              </a:extLst>
            </p:cNvPr>
            <p:cNvSpPr txBox="1"/>
            <p:nvPr/>
          </p:nvSpPr>
          <p:spPr>
            <a:xfrm>
              <a:off x="5734057" y="4187736"/>
              <a:ext cx="693268" cy="345852"/>
            </a:xfrm>
            <a:prstGeom prst="rect">
              <a:avLst/>
            </a:prstGeom>
          </p:spPr>
          <p:txBody>
            <a:bodyPr vert="horz" wrap="square" lIns="0" tIns="13069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 marR="4978">
                <a:lnSpc>
                  <a:spcPct val="101800"/>
                </a:lnSpc>
                <a:spcBef>
                  <a:spcPts val="103"/>
                </a:spcBef>
              </a:pPr>
              <a:r>
                <a:rPr sz="1078" b="1" spc="-5" dirty="0">
                  <a:solidFill>
                    <a:srgbClr val="FFFFFF"/>
                  </a:solidFill>
                  <a:latin typeface="Seguoe ui"/>
                  <a:cs typeface="Arial"/>
                </a:rPr>
                <a:t>Azure  </a:t>
              </a:r>
              <a:r>
                <a:rPr sz="1078" b="1" spc="44" dirty="0">
                  <a:solidFill>
                    <a:srgbClr val="FFFFFF"/>
                  </a:solidFill>
                  <a:latin typeface="Seguoe ui"/>
                  <a:cs typeface="Arial"/>
                </a:rPr>
                <a:t>HD</a:t>
              </a:r>
              <a:r>
                <a:rPr sz="1078" b="1" spc="29" dirty="0">
                  <a:solidFill>
                    <a:srgbClr val="FFFFFF"/>
                  </a:solidFill>
                  <a:latin typeface="Seguoe ui"/>
                  <a:cs typeface="Arial"/>
                </a:rPr>
                <a:t>In</a:t>
              </a:r>
              <a:r>
                <a:rPr sz="1078" b="1" spc="-123" dirty="0">
                  <a:solidFill>
                    <a:srgbClr val="FFFFFF"/>
                  </a:solidFill>
                  <a:latin typeface="Seguoe ui"/>
                  <a:cs typeface="Arial"/>
                </a:rPr>
                <a:t>s</a:t>
              </a:r>
              <a:r>
                <a:rPr sz="1078" b="1" spc="10" dirty="0">
                  <a:solidFill>
                    <a:srgbClr val="FFFFFF"/>
                  </a:solidFill>
                  <a:latin typeface="Seguoe ui"/>
                  <a:cs typeface="Arial"/>
                </a:rPr>
                <a:t>i</a:t>
              </a:r>
              <a:r>
                <a:rPr sz="1078" b="1" spc="29" dirty="0">
                  <a:solidFill>
                    <a:srgbClr val="FFFFFF"/>
                  </a:solidFill>
                  <a:latin typeface="Seguoe ui"/>
                  <a:cs typeface="Arial"/>
                </a:rPr>
                <a:t>ght</a:t>
              </a:r>
              <a:endParaRPr sz="1078">
                <a:latin typeface="Seguoe ui"/>
                <a:cs typeface="Arial"/>
              </a:endParaRPr>
            </a:p>
          </p:txBody>
        </p:sp>
        <p:sp>
          <p:nvSpPr>
            <p:cNvPr id="72" name="object 75">
              <a:extLst>
                <a:ext uri="{FF2B5EF4-FFF2-40B4-BE49-F238E27FC236}">
                  <a16:creationId xmlns:a16="http://schemas.microsoft.com/office/drawing/2014/main" id="{62FE6B6E-067F-4587-A13F-13E3C22C7BDE}"/>
                </a:ext>
              </a:extLst>
            </p:cNvPr>
            <p:cNvSpPr/>
            <p:nvPr/>
          </p:nvSpPr>
          <p:spPr>
            <a:xfrm>
              <a:off x="4998021" y="4162344"/>
              <a:ext cx="653439" cy="469232"/>
            </a:xfrm>
            <a:custGeom>
              <a:avLst/>
              <a:gdLst/>
              <a:ahLst/>
              <a:cxnLst/>
              <a:rect l="l" t="t" r="r" b="b"/>
              <a:pathLst>
                <a:path w="666750" h="478789">
                  <a:moveTo>
                    <a:pt x="383181" y="367029"/>
                  </a:moveTo>
                  <a:lnTo>
                    <a:pt x="271095" y="367029"/>
                  </a:lnTo>
                  <a:lnTo>
                    <a:pt x="271734" y="375919"/>
                  </a:lnTo>
                  <a:lnTo>
                    <a:pt x="272873" y="382269"/>
                  </a:lnTo>
                  <a:lnTo>
                    <a:pt x="273479" y="387350"/>
                  </a:lnTo>
                  <a:lnTo>
                    <a:pt x="273568" y="389889"/>
                  </a:lnTo>
                  <a:lnTo>
                    <a:pt x="273127" y="398779"/>
                  </a:lnTo>
                  <a:lnTo>
                    <a:pt x="265612" y="405129"/>
                  </a:lnTo>
                  <a:lnTo>
                    <a:pt x="254252" y="410209"/>
                  </a:lnTo>
                  <a:lnTo>
                    <a:pt x="242677" y="416559"/>
                  </a:lnTo>
                  <a:lnTo>
                    <a:pt x="234519" y="427989"/>
                  </a:lnTo>
                  <a:lnTo>
                    <a:pt x="237831" y="438150"/>
                  </a:lnTo>
                  <a:lnTo>
                    <a:pt x="248537" y="455929"/>
                  </a:lnTo>
                  <a:lnTo>
                    <a:pt x="262933" y="471169"/>
                  </a:lnTo>
                  <a:lnTo>
                    <a:pt x="277318" y="478789"/>
                  </a:lnTo>
                  <a:lnTo>
                    <a:pt x="289024" y="476250"/>
                  </a:lnTo>
                  <a:lnTo>
                    <a:pt x="327914" y="443229"/>
                  </a:lnTo>
                  <a:lnTo>
                    <a:pt x="356693" y="416559"/>
                  </a:lnTo>
                  <a:lnTo>
                    <a:pt x="376521" y="382269"/>
                  </a:lnTo>
                  <a:lnTo>
                    <a:pt x="383181" y="367029"/>
                  </a:lnTo>
                  <a:close/>
                </a:path>
                <a:path w="666750" h="478789">
                  <a:moveTo>
                    <a:pt x="152318" y="234950"/>
                  </a:moveTo>
                  <a:lnTo>
                    <a:pt x="50496" y="234950"/>
                  </a:lnTo>
                  <a:lnTo>
                    <a:pt x="47372" y="289559"/>
                  </a:lnTo>
                  <a:lnTo>
                    <a:pt x="57132" y="331469"/>
                  </a:lnTo>
                  <a:lnTo>
                    <a:pt x="73892" y="365759"/>
                  </a:lnTo>
                  <a:lnTo>
                    <a:pt x="91771" y="394969"/>
                  </a:lnTo>
                  <a:lnTo>
                    <a:pt x="93930" y="398779"/>
                  </a:lnTo>
                  <a:lnTo>
                    <a:pt x="93930" y="401319"/>
                  </a:lnTo>
                  <a:lnTo>
                    <a:pt x="93219" y="408939"/>
                  </a:lnTo>
                  <a:lnTo>
                    <a:pt x="91465" y="424179"/>
                  </a:lnTo>
                  <a:lnTo>
                    <a:pt x="90755" y="431800"/>
                  </a:lnTo>
                  <a:lnTo>
                    <a:pt x="88352" y="436879"/>
                  </a:lnTo>
                  <a:lnTo>
                    <a:pt x="85627" y="440689"/>
                  </a:lnTo>
                  <a:lnTo>
                    <a:pt x="83593" y="447039"/>
                  </a:lnTo>
                  <a:lnTo>
                    <a:pt x="83262" y="457200"/>
                  </a:lnTo>
                  <a:lnTo>
                    <a:pt x="94168" y="466089"/>
                  </a:lnTo>
                  <a:lnTo>
                    <a:pt x="118219" y="474979"/>
                  </a:lnTo>
                  <a:lnTo>
                    <a:pt x="144127" y="477519"/>
                  </a:lnTo>
                  <a:lnTo>
                    <a:pt x="160605" y="472439"/>
                  </a:lnTo>
                  <a:lnTo>
                    <a:pt x="163653" y="467359"/>
                  </a:lnTo>
                  <a:lnTo>
                    <a:pt x="162383" y="455929"/>
                  </a:lnTo>
                  <a:lnTo>
                    <a:pt x="163145" y="447039"/>
                  </a:lnTo>
                  <a:lnTo>
                    <a:pt x="165826" y="440689"/>
                  </a:lnTo>
                  <a:lnTo>
                    <a:pt x="170495" y="433069"/>
                  </a:lnTo>
                  <a:lnTo>
                    <a:pt x="175236" y="424179"/>
                  </a:lnTo>
                  <a:lnTo>
                    <a:pt x="178131" y="415289"/>
                  </a:lnTo>
                  <a:lnTo>
                    <a:pt x="178766" y="407669"/>
                  </a:lnTo>
                  <a:lnTo>
                    <a:pt x="178947" y="401319"/>
                  </a:lnTo>
                  <a:lnTo>
                    <a:pt x="178893" y="386079"/>
                  </a:lnTo>
                  <a:lnTo>
                    <a:pt x="178766" y="381000"/>
                  </a:lnTo>
                  <a:lnTo>
                    <a:pt x="178258" y="368300"/>
                  </a:lnTo>
                  <a:lnTo>
                    <a:pt x="269990" y="368300"/>
                  </a:lnTo>
                  <a:lnTo>
                    <a:pt x="271095" y="367029"/>
                  </a:lnTo>
                  <a:lnTo>
                    <a:pt x="383181" y="367029"/>
                  </a:lnTo>
                  <a:lnTo>
                    <a:pt x="389286" y="353059"/>
                  </a:lnTo>
                  <a:lnTo>
                    <a:pt x="396062" y="332739"/>
                  </a:lnTo>
                  <a:lnTo>
                    <a:pt x="207976" y="332739"/>
                  </a:lnTo>
                  <a:lnTo>
                    <a:pt x="196066" y="327659"/>
                  </a:lnTo>
                  <a:lnTo>
                    <a:pt x="182608" y="318769"/>
                  </a:lnTo>
                  <a:lnTo>
                    <a:pt x="169292" y="306069"/>
                  </a:lnTo>
                  <a:lnTo>
                    <a:pt x="157811" y="293369"/>
                  </a:lnTo>
                  <a:lnTo>
                    <a:pt x="156795" y="292100"/>
                  </a:lnTo>
                  <a:lnTo>
                    <a:pt x="160605" y="285750"/>
                  </a:lnTo>
                  <a:lnTo>
                    <a:pt x="164796" y="279400"/>
                  </a:lnTo>
                  <a:lnTo>
                    <a:pt x="169241" y="271779"/>
                  </a:lnTo>
                  <a:lnTo>
                    <a:pt x="174321" y="265429"/>
                  </a:lnTo>
                  <a:lnTo>
                    <a:pt x="165542" y="250189"/>
                  </a:lnTo>
                  <a:lnTo>
                    <a:pt x="154287" y="237489"/>
                  </a:lnTo>
                  <a:lnTo>
                    <a:pt x="152318" y="234950"/>
                  </a:lnTo>
                  <a:close/>
                </a:path>
                <a:path w="666750" h="478789">
                  <a:moveTo>
                    <a:pt x="402921" y="368300"/>
                  </a:moveTo>
                  <a:lnTo>
                    <a:pt x="394690" y="396239"/>
                  </a:lnTo>
                  <a:lnTo>
                    <a:pt x="384315" y="420369"/>
                  </a:lnTo>
                  <a:lnTo>
                    <a:pt x="370131" y="439419"/>
                  </a:lnTo>
                  <a:lnTo>
                    <a:pt x="350470" y="457200"/>
                  </a:lnTo>
                  <a:lnTo>
                    <a:pt x="353192" y="466089"/>
                  </a:lnTo>
                  <a:lnTo>
                    <a:pt x="363202" y="467359"/>
                  </a:lnTo>
                  <a:lnTo>
                    <a:pt x="376116" y="466089"/>
                  </a:lnTo>
                  <a:lnTo>
                    <a:pt x="409588" y="466089"/>
                  </a:lnTo>
                  <a:lnTo>
                    <a:pt x="419308" y="463550"/>
                  </a:lnTo>
                  <a:lnTo>
                    <a:pt x="424765" y="457200"/>
                  </a:lnTo>
                  <a:lnTo>
                    <a:pt x="426924" y="449579"/>
                  </a:lnTo>
                  <a:lnTo>
                    <a:pt x="421463" y="443229"/>
                  </a:lnTo>
                  <a:lnTo>
                    <a:pt x="418034" y="435609"/>
                  </a:lnTo>
                  <a:lnTo>
                    <a:pt x="417998" y="429259"/>
                  </a:lnTo>
                  <a:lnTo>
                    <a:pt x="419463" y="421639"/>
                  </a:lnTo>
                  <a:lnTo>
                    <a:pt x="420784" y="414019"/>
                  </a:lnTo>
                  <a:lnTo>
                    <a:pt x="420320" y="406400"/>
                  </a:lnTo>
                  <a:lnTo>
                    <a:pt x="417566" y="396239"/>
                  </a:lnTo>
                  <a:lnTo>
                    <a:pt x="413430" y="386079"/>
                  </a:lnTo>
                  <a:lnTo>
                    <a:pt x="408390" y="375919"/>
                  </a:lnTo>
                  <a:lnTo>
                    <a:pt x="402921" y="368300"/>
                  </a:lnTo>
                  <a:close/>
                </a:path>
                <a:path w="666750" h="478789">
                  <a:moveTo>
                    <a:pt x="40590" y="331469"/>
                  </a:moveTo>
                  <a:lnTo>
                    <a:pt x="31160" y="342900"/>
                  </a:lnTo>
                  <a:lnTo>
                    <a:pt x="21064" y="355600"/>
                  </a:lnTo>
                  <a:lnTo>
                    <a:pt x="13015" y="368300"/>
                  </a:lnTo>
                  <a:lnTo>
                    <a:pt x="9729" y="377189"/>
                  </a:lnTo>
                  <a:lnTo>
                    <a:pt x="15365" y="389889"/>
                  </a:lnTo>
                  <a:lnTo>
                    <a:pt x="28334" y="406400"/>
                  </a:lnTo>
                  <a:lnTo>
                    <a:pt x="44162" y="420369"/>
                  </a:lnTo>
                  <a:lnTo>
                    <a:pt x="58370" y="426719"/>
                  </a:lnTo>
                  <a:lnTo>
                    <a:pt x="66294" y="425450"/>
                  </a:lnTo>
                  <a:lnTo>
                    <a:pt x="71276" y="421639"/>
                  </a:lnTo>
                  <a:lnTo>
                    <a:pt x="74854" y="416559"/>
                  </a:lnTo>
                  <a:lnTo>
                    <a:pt x="78563" y="410209"/>
                  </a:lnTo>
                  <a:lnTo>
                    <a:pt x="66611" y="392429"/>
                  </a:lnTo>
                  <a:lnTo>
                    <a:pt x="57243" y="375919"/>
                  </a:lnTo>
                  <a:lnTo>
                    <a:pt x="49041" y="356869"/>
                  </a:lnTo>
                  <a:lnTo>
                    <a:pt x="40590" y="331469"/>
                  </a:lnTo>
                  <a:close/>
                </a:path>
                <a:path w="666750" h="478789">
                  <a:moveTo>
                    <a:pt x="269990" y="368300"/>
                  </a:moveTo>
                  <a:lnTo>
                    <a:pt x="178258" y="368300"/>
                  </a:lnTo>
                  <a:lnTo>
                    <a:pt x="181941" y="372109"/>
                  </a:lnTo>
                  <a:lnTo>
                    <a:pt x="203336" y="387350"/>
                  </a:lnTo>
                  <a:lnTo>
                    <a:pt x="228994" y="392429"/>
                  </a:lnTo>
                  <a:lnTo>
                    <a:pt x="253414" y="387350"/>
                  </a:lnTo>
                  <a:lnTo>
                    <a:pt x="269990" y="368300"/>
                  </a:lnTo>
                  <a:close/>
                </a:path>
                <a:path w="666750" h="478789">
                  <a:moveTo>
                    <a:pt x="437338" y="279400"/>
                  </a:moveTo>
                  <a:lnTo>
                    <a:pt x="361265" y="279400"/>
                  </a:lnTo>
                  <a:lnTo>
                    <a:pt x="367234" y="283209"/>
                  </a:lnTo>
                  <a:lnTo>
                    <a:pt x="378394" y="290829"/>
                  </a:lnTo>
                  <a:lnTo>
                    <a:pt x="389459" y="297179"/>
                  </a:lnTo>
                  <a:lnTo>
                    <a:pt x="400238" y="303529"/>
                  </a:lnTo>
                  <a:lnTo>
                    <a:pt x="410541" y="307339"/>
                  </a:lnTo>
                  <a:lnTo>
                    <a:pt x="418474" y="316229"/>
                  </a:lnTo>
                  <a:lnTo>
                    <a:pt x="428289" y="326389"/>
                  </a:lnTo>
                  <a:lnTo>
                    <a:pt x="441295" y="334009"/>
                  </a:lnTo>
                  <a:lnTo>
                    <a:pt x="458801" y="339089"/>
                  </a:lnTo>
                  <a:lnTo>
                    <a:pt x="474849" y="337819"/>
                  </a:lnTo>
                  <a:lnTo>
                    <a:pt x="488217" y="328929"/>
                  </a:lnTo>
                  <a:lnTo>
                    <a:pt x="493964" y="321309"/>
                  </a:lnTo>
                  <a:lnTo>
                    <a:pt x="473428" y="321309"/>
                  </a:lnTo>
                  <a:lnTo>
                    <a:pt x="451610" y="314959"/>
                  </a:lnTo>
                  <a:lnTo>
                    <a:pt x="437673" y="287019"/>
                  </a:lnTo>
                  <a:lnTo>
                    <a:pt x="437338" y="279400"/>
                  </a:lnTo>
                  <a:close/>
                </a:path>
                <a:path w="666750" h="478789">
                  <a:moveTo>
                    <a:pt x="316815" y="297179"/>
                  </a:moveTo>
                  <a:lnTo>
                    <a:pt x="296241" y="297179"/>
                  </a:lnTo>
                  <a:lnTo>
                    <a:pt x="276609" y="303529"/>
                  </a:lnTo>
                  <a:lnTo>
                    <a:pt x="258824" y="314959"/>
                  </a:lnTo>
                  <a:lnTo>
                    <a:pt x="237680" y="326389"/>
                  </a:lnTo>
                  <a:lnTo>
                    <a:pt x="207976" y="332739"/>
                  </a:lnTo>
                  <a:lnTo>
                    <a:pt x="396062" y="332739"/>
                  </a:lnTo>
                  <a:lnTo>
                    <a:pt x="399873" y="321309"/>
                  </a:lnTo>
                  <a:lnTo>
                    <a:pt x="390399" y="316229"/>
                  </a:lnTo>
                  <a:lnTo>
                    <a:pt x="380093" y="307339"/>
                  </a:lnTo>
                  <a:lnTo>
                    <a:pt x="375106" y="300989"/>
                  </a:lnTo>
                  <a:lnTo>
                    <a:pt x="333706" y="300989"/>
                  </a:lnTo>
                  <a:lnTo>
                    <a:pt x="328880" y="299719"/>
                  </a:lnTo>
                  <a:lnTo>
                    <a:pt x="316815" y="297179"/>
                  </a:lnTo>
                  <a:close/>
                </a:path>
                <a:path w="666750" h="478789">
                  <a:moveTo>
                    <a:pt x="498806" y="297179"/>
                  </a:moveTo>
                  <a:lnTo>
                    <a:pt x="473428" y="321309"/>
                  </a:lnTo>
                  <a:lnTo>
                    <a:pt x="493964" y="321309"/>
                  </a:lnTo>
                  <a:lnTo>
                    <a:pt x="498752" y="314959"/>
                  </a:lnTo>
                  <a:lnTo>
                    <a:pt x="506299" y="298450"/>
                  </a:lnTo>
                  <a:lnTo>
                    <a:pt x="498806" y="297179"/>
                  </a:lnTo>
                  <a:close/>
                </a:path>
                <a:path w="666750" h="478789">
                  <a:moveTo>
                    <a:pt x="325192" y="214629"/>
                  </a:moveTo>
                  <a:lnTo>
                    <a:pt x="220168" y="214629"/>
                  </a:lnTo>
                  <a:lnTo>
                    <a:pt x="181941" y="293369"/>
                  </a:lnTo>
                  <a:lnTo>
                    <a:pt x="188769" y="303529"/>
                  </a:lnTo>
                  <a:lnTo>
                    <a:pt x="195990" y="309879"/>
                  </a:lnTo>
                  <a:lnTo>
                    <a:pt x="205140" y="313689"/>
                  </a:lnTo>
                  <a:lnTo>
                    <a:pt x="217755" y="314959"/>
                  </a:lnTo>
                  <a:lnTo>
                    <a:pt x="233390" y="311150"/>
                  </a:lnTo>
                  <a:lnTo>
                    <a:pt x="278842" y="284479"/>
                  </a:lnTo>
                  <a:lnTo>
                    <a:pt x="291597" y="280669"/>
                  </a:lnTo>
                  <a:lnTo>
                    <a:pt x="317958" y="280669"/>
                  </a:lnTo>
                  <a:lnTo>
                    <a:pt x="327608" y="236219"/>
                  </a:lnTo>
                  <a:lnTo>
                    <a:pt x="325192" y="214629"/>
                  </a:lnTo>
                  <a:close/>
                </a:path>
                <a:path w="666750" h="478789">
                  <a:moveTo>
                    <a:pt x="431099" y="125729"/>
                  </a:moveTo>
                  <a:lnTo>
                    <a:pt x="332055" y="125729"/>
                  </a:lnTo>
                  <a:lnTo>
                    <a:pt x="332045" y="165100"/>
                  </a:lnTo>
                  <a:lnTo>
                    <a:pt x="340072" y="196850"/>
                  </a:lnTo>
                  <a:lnTo>
                    <a:pt x="344503" y="236219"/>
                  </a:lnTo>
                  <a:lnTo>
                    <a:pt x="333706" y="300989"/>
                  </a:lnTo>
                  <a:lnTo>
                    <a:pt x="375106" y="300989"/>
                  </a:lnTo>
                  <a:lnTo>
                    <a:pt x="370119" y="294639"/>
                  </a:lnTo>
                  <a:lnTo>
                    <a:pt x="361646" y="280669"/>
                  </a:lnTo>
                  <a:lnTo>
                    <a:pt x="361265" y="279400"/>
                  </a:lnTo>
                  <a:lnTo>
                    <a:pt x="437338" y="279400"/>
                  </a:lnTo>
                  <a:lnTo>
                    <a:pt x="435941" y="247650"/>
                  </a:lnTo>
                  <a:lnTo>
                    <a:pt x="437973" y="236219"/>
                  </a:lnTo>
                  <a:lnTo>
                    <a:pt x="643250" y="236219"/>
                  </a:lnTo>
                  <a:lnTo>
                    <a:pt x="657391" y="205739"/>
                  </a:lnTo>
                  <a:lnTo>
                    <a:pt x="659020" y="196850"/>
                  </a:lnTo>
                  <a:lnTo>
                    <a:pt x="557099" y="196850"/>
                  </a:lnTo>
                  <a:lnTo>
                    <a:pt x="563903" y="182879"/>
                  </a:lnTo>
                  <a:lnTo>
                    <a:pt x="564806" y="180339"/>
                  </a:lnTo>
                  <a:lnTo>
                    <a:pt x="423495" y="180339"/>
                  </a:lnTo>
                  <a:lnTo>
                    <a:pt x="429591" y="167639"/>
                  </a:lnTo>
                  <a:lnTo>
                    <a:pt x="434925" y="162559"/>
                  </a:lnTo>
                  <a:lnTo>
                    <a:pt x="424765" y="158750"/>
                  </a:lnTo>
                  <a:lnTo>
                    <a:pt x="421971" y="158750"/>
                  </a:lnTo>
                  <a:lnTo>
                    <a:pt x="420927" y="156209"/>
                  </a:lnTo>
                  <a:lnTo>
                    <a:pt x="406350" y="156209"/>
                  </a:lnTo>
                  <a:lnTo>
                    <a:pt x="418504" y="137159"/>
                  </a:lnTo>
                  <a:lnTo>
                    <a:pt x="431099" y="125729"/>
                  </a:lnTo>
                  <a:close/>
                </a:path>
                <a:path w="666750" h="478789">
                  <a:moveTo>
                    <a:pt x="310338" y="295909"/>
                  </a:moveTo>
                  <a:lnTo>
                    <a:pt x="299797" y="295909"/>
                  </a:lnTo>
                  <a:lnTo>
                    <a:pt x="297638" y="297179"/>
                  </a:lnTo>
                  <a:lnTo>
                    <a:pt x="315037" y="297179"/>
                  </a:lnTo>
                  <a:lnTo>
                    <a:pt x="310338" y="295909"/>
                  </a:lnTo>
                  <a:close/>
                </a:path>
                <a:path w="666750" h="478789">
                  <a:moveTo>
                    <a:pt x="643250" y="236219"/>
                  </a:moveTo>
                  <a:lnTo>
                    <a:pt x="437973" y="236219"/>
                  </a:lnTo>
                  <a:lnTo>
                    <a:pt x="442037" y="240029"/>
                  </a:lnTo>
                  <a:lnTo>
                    <a:pt x="491509" y="279400"/>
                  </a:lnTo>
                  <a:lnTo>
                    <a:pt x="536160" y="294639"/>
                  </a:lnTo>
                  <a:lnTo>
                    <a:pt x="574357" y="293369"/>
                  </a:lnTo>
                  <a:lnTo>
                    <a:pt x="604470" y="281939"/>
                  </a:lnTo>
                  <a:lnTo>
                    <a:pt x="637358" y="248919"/>
                  </a:lnTo>
                  <a:lnTo>
                    <a:pt x="643250" y="236219"/>
                  </a:lnTo>
                  <a:close/>
                </a:path>
                <a:path w="666750" h="478789">
                  <a:moveTo>
                    <a:pt x="401524" y="0"/>
                  </a:moveTo>
                  <a:lnTo>
                    <a:pt x="371425" y="2539"/>
                  </a:lnTo>
                  <a:lnTo>
                    <a:pt x="340564" y="10159"/>
                  </a:lnTo>
                  <a:lnTo>
                    <a:pt x="311798" y="26669"/>
                  </a:lnTo>
                  <a:lnTo>
                    <a:pt x="287986" y="52069"/>
                  </a:lnTo>
                  <a:lnTo>
                    <a:pt x="306322" y="52069"/>
                  </a:lnTo>
                  <a:lnTo>
                    <a:pt x="313686" y="53339"/>
                  </a:lnTo>
                  <a:lnTo>
                    <a:pt x="321260" y="53339"/>
                  </a:lnTo>
                  <a:lnTo>
                    <a:pt x="315926" y="54609"/>
                  </a:lnTo>
                  <a:lnTo>
                    <a:pt x="296023" y="58419"/>
                  </a:lnTo>
                  <a:lnTo>
                    <a:pt x="279858" y="60959"/>
                  </a:lnTo>
                  <a:lnTo>
                    <a:pt x="267884" y="63500"/>
                  </a:lnTo>
                  <a:lnTo>
                    <a:pt x="204626" y="120650"/>
                  </a:lnTo>
                  <a:lnTo>
                    <a:pt x="172025" y="162559"/>
                  </a:lnTo>
                  <a:lnTo>
                    <a:pt x="156033" y="201929"/>
                  </a:lnTo>
                  <a:lnTo>
                    <a:pt x="161990" y="214629"/>
                  </a:lnTo>
                  <a:lnTo>
                    <a:pt x="167590" y="219709"/>
                  </a:lnTo>
                  <a:lnTo>
                    <a:pt x="175285" y="229869"/>
                  </a:lnTo>
                  <a:lnTo>
                    <a:pt x="187529" y="251459"/>
                  </a:lnTo>
                  <a:lnTo>
                    <a:pt x="220168" y="214629"/>
                  </a:lnTo>
                  <a:lnTo>
                    <a:pt x="325192" y="214629"/>
                  </a:lnTo>
                  <a:lnTo>
                    <a:pt x="324197" y="205739"/>
                  </a:lnTo>
                  <a:lnTo>
                    <a:pt x="321190" y="173989"/>
                  </a:lnTo>
                  <a:lnTo>
                    <a:pt x="322334" y="168909"/>
                  </a:lnTo>
                  <a:lnTo>
                    <a:pt x="245568" y="168909"/>
                  </a:lnTo>
                  <a:lnTo>
                    <a:pt x="245568" y="161289"/>
                  </a:lnTo>
                  <a:lnTo>
                    <a:pt x="245695" y="154939"/>
                  </a:lnTo>
                  <a:lnTo>
                    <a:pt x="245822" y="151129"/>
                  </a:lnTo>
                  <a:lnTo>
                    <a:pt x="246076" y="147319"/>
                  </a:lnTo>
                  <a:lnTo>
                    <a:pt x="246330" y="146050"/>
                  </a:lnTo>
                  <a:lnTo>
                    <a:pt x="246711" y="142239"/>
                  </a:lnTo>
                  <a:lnTo>
                    <a:pt x="250902" y="123189"/>
                  </a:lnTo>
                  <a:lnTo>
                    <a:pt x="251918" y="119379"/>
                  </a:lnTo>
                  <a:lnTo>
                    <a:pt x="253950" y="114300"/>
                  </a:lnTo>
                  <a:lnTo>
                    <a:pt x="254966" y="110489"/>
                  </a:lnTo>
                  <a:lnTo>
                    <a:pt x="255982" y="107950"/>
                  </a:lnTo>
                  <a:lnTo>
                    <a:pt x="257252" y="105409"/>
                  </a:lnTo>
                  <a:lnTo>
                    <a:pt x="258395" y="104139"/>
                  </a:lnTo>
                  <a:lnTo>
                    <a:pt x="259665" y="101600"/>
                  </a:lnTo>
                  <a:lnTo>
                    <a:pt x="262459" y="97789"/>
                  </a:lnTo>
                  <a:lnTo>
                    <a:pt x="263983" y="95250"/>
                  </a:lnTo>
                  <a:lnTo>
                    <a:pt x="265634" y="93979"/>
                  </a:lnTo>
                  <a:lnTo>
                    <a:pt x="276556" y="86359"/>
                  </a:lnTo>
                  <a:lnTo>
                    <a:pt x="278334" y="86359"/>
                  </a:lnTo>
                  <a:lnTo>
                    <a:pt x="280239" y="85089"/>
                  </a:lnTo>
                  <a:lnTo>
                    <a:pt x="290653" y="85089"/>
                  </a:lnTo>
                  <a:lnTo>
                    <a:pt x="293066" y="83819"/>
                  </a:lnTo>
                  <a:lnTo>
                    <a:pt x="303480" y="83819"/>
                  </a:lnTo>
                  <a:lnTo>
                    <a:pt x="306401" y="82550"/>
                  </a:lnTo>
                  <a:lnTo>
                    <a:pt x="309322" y="82550"/>
                  </a:lnTo>
                  <a:lnTo>
                    <a:pt x="313894" y="81279"/>
                  </a:lnTo>
                  <a:lnTo>
                    <a:pt x="319228" y="81279"/>
                  </a:lnTo>
                  <a:lnTo>
                    <a:pt x="321768" y="80009"/>
                  </a:lnTo>
                  <a:lnTo>
                    <a:pt x="325832" y="80009"/>
                  </a:lnTo>
                  <a:lnTo>
                    <a:pt x="327610" y="78739"/>
                  </a:lnTo>
                  <a:lnTo>
                    <a:pt x="331674" y="78739"/>
                  </a:lnTo>
                  <a:lnTo>
                    <a:pt x="332055" y="77469"/>
                  </a:lnTo>
                  <a:lnTo>
                    <a:pt x="522179" y="77469"/>
                  </a:lnTo>
                  <a:lnTo>
                    <a:pt x="517128" y="72389"/>
                  </a:lnTo>
                  <a:lnTo>
                    <a:pt x="509347" y="67309"/>
                  </a:lnTo>
                  <a:lnTo>
                    <a:pt x="504765" y="66039"/>
                  </a:lnTo>
                  <a:lnTo>
                    <a:pt x="498219" y="64769"/>
                  </a:lnTo>
                  <a:lnTo>
                    <a:pt x="490505" y="64769"/>
                  </a:lnTo>
                  <a:lnTo>
                    <a:pt x="482423" y="63500"/>
                  </a:lnTo>
                  <a:lnTo>
                    <a:pt x="479883" y="63500"/>
                  </a:lnTo>
                  <a:lnTo>
                    <a:pt x="482423" y="59689"/>
                  </a:lnTo>
                  <a:lnTo>
                    <a:pt x="490932" y="58419"/>
                  </a:lnTo>
                  <a:lnTo>
                    <a:pt x="497409" y="58419"/>
                  </a:lnTo>
                  <a:lnTo>
                    <a:pt x="475372" y="34289"/>
                  </a:lnTo>
                  <a:lnTo>
                    <a:pt x="451133" y="15239"/>
                  </a:lnTo>
                  <a:lnTo>
                    <a:pt x="426061" y="3809"/>
                  </a:lnTo>
                  <a:lnTo>
                    <a:pt x="401524" y="0"/>
                  </a:lnTo>
                  <a:close/>
                </a:path>
                <a:path w="666750" h="478789">
                  <a:moveTo>
                    <a:pt x="27128" y="153669"/>
                  </a:moveTo>
                  <a:lnTo>
                    <a:pt x="12195" y="163829"/>
                  </a:lnTo>
                  <a:lnTo>
                    <a:pt x="2919" y="177800"/>
                  </a:lnTo>
                  <a:lnTo>
                    <a:pt x="0" y="190500"/>
                  </a:lnTo>
                  <a:lnTo>
                    <a:pt x="4141" y="199389"/>
                  </a:lnTo>
                  <a:lnTo>
                    <a:pt x="5919" y="200659"/>
                  </a:lnTo>
                  <a:lnTo>
                    <a:pt x="6300" y="203200"/>
                  </a:lnTo>
                  <a:lnTo>
                    <a:pt x="9151" y="217169"/>
                  </a:lnTo>
                  <a:lnTo>
                    <a:pt x="15873" y="229869"/>
                  </a:lnTo>
                  <a:lnTo>
                    <a:pt x="28856" y="236219"/>
                  </a:lnTo>
                  <a:lnTo>
                    <a:pt x="50496" y="234950"/>
                  </a:lnTo>
                  <a:lnTo>
                    <a:pt x="152318" y="234950"/>
                  </a:lnTo>
                  <a:lnTo>
                    <a:pt x="143460" y="223519"/>
                  </a:lnTo>
                  <a:lnTo>
                    <a:pt x="138465" y="210819"/>
                  </a:lnTo>
                  <a:lnTo>
                    <a:pt x="41058" y="210819"/>
                  </a:lnTo>
                  <a:lnTo>
                    <a:pt x="23953" y="207009"/>
                  </a:lnTo>
                  <a:lnTo>
                    <a:pt x="15825" y="199389"/>
                  </a:lnTo>
                  <a:lnTo>
                    <a:pt x="18238" y="199389"/>
                  </a:lnTo>
                  <a:lnTo>
                    <a:pt x="24056" y="190500"/>
                  </a:lnTo>
                  <a:lnTo>
                    <a:pt x="23731" y="180339"/>
                  </a:lnTo>
                  <a:lnTo>
                    <a:pt x="22881" y="168909"/>
                  </a:lnTo>
                  <a:lnTo>
                    <a:pt x="27128" y="153669"/>
                  </a:lnTo>
                  <a:close/>
                </a:path>
                <a:path w="666750" h="478789">
                  <a:moveTo>
                    <a:pt x="204039" y="100329"/>
                  </a:moveTo>
                  <a:lnTo>
                    <a:pt x="144335" y="118109"/>
                  </a:lnTo>
                  <a:lnTo>
                    <a:pt x="103220" y="143509"/>
                  </a:lnTo>
                  <a:lnTo>
                    <a:pt x="75658" y="171450"/>
                  </a:lnTo>
                  <a:lnTo>
                    <a:pt x="56615" y="196850"/>
                  </a:lnTo>
                  <a:lnTo>
                    <a:pt x="41058" y="210819"/>
                  </a:lnTo>
                  <a:lnTo>
                    <a:pt x="138465" y="210819"/>
                  </a:lnTo>
                  <a:lnTo>
                    <a:pt x="135967" y="204469"/>
                  </a:lnTo>
                  <a:lnTo>
                    <a:pt x="143567" y="182879"/>
                  </a:lnTo>
                  <a:lnTo>
                    <a:pt x="154001" y="161289"/>
                  </a:lnTo>
                  <a:lnTo>
                    <a:pt x="172436" y="135889"/>
                  </a:lnTo>
                  <a:lnTo>
                    <a:pt x="204039" y="100329"/>
                  </a:lnTo>
                  <a:close/>
                </a:path>
                <a:path w="666750" h="478789">
                  <a:moveTo>
                    <a:pt x="631267" y="16509"/>
                  </a:moveTo>
                  <a:lnTo>
                    <a:pt x="625064" y="19050"/>
                  </a:lnTo>
                  <a:lnTo>
                    <a:pt x="619646" y="26669"/>
                  </a:lnTo>
                  <a:lnTo>
                    <a:pt x="614801" y="34289"/>
                  </a:lnTo>
                  <a:lnTo>
                    <a:pt x="610312" y="40639"/>
                  </a:lnTo>
                  <a:lnTo>
                    <a:pt x="590087" y="49529"/>
                  </a:lnTo>
                  <a:lnTo>
                    <a:pt x="583951" y="52069"/>
                  </a:lnTo>
                  <a:lnTo>
                    <a:pt x="579578" y="55879"/>
                  </a:lnTo>
                  <a:lnTo>
                    <a:pt x="578885" y="77469"/>
                  </a:lnTo>
                  <a:lnTo>
                    <a:pt x="583125" y="113029"/>
                  </a:lnTo>
                  <a:lnTo>
                    <a:pt x="583209" y="115569"/>
                  </a:lnTo>
                  <a:lnTo>
                    <a:pt x="581025" y="156209"/>
                  </a:lnTo>
                  <a:lnTo>
                    <a:pt x="560401" y="194309"/>
                  </a:lnTo>
                  <a:lnTo>
                    <a:pt x="557099" y="196850"/>
                  </a:lnTo>
                  <a:lnTo>
                    <a:pt x="659020" y="196850"/>
                  </a:lnTo>
                  <a:lnTo>
                    <a:pt x="666468" y="156209"/>
                  </a:lnTo>
                  <a:lnTo>
                    <a:pt x="666493" y="106679"/>
                  </a:lnTo>
                  <a:lnTo>
                    <a:pt x="659786" y="66039"/>
                  </a:lnTo>
                  <a:lnTo>
                    <a:pt x="589424" y="66039"/>
                  </a:lnTo>
                  <a:lnTo>
                    <a:pt x="586690" y="63500"/>
                  </a:lnTo>
                  <a:lnTo>
                    <a:pt x="589603" y="60959"/>
                  </a:lnTo>
                  <a:lnTo>
                    <a:pt x="596469" y="57150"/>
                  </a:lnTo>
                  <a:lnTo>
                    <a:pt x="604764" y="53339"/>
                  </a:lnTo>
                  <a:lnTo>
                    <a:pt x="611963" y="48259"/>
                  </a:lnTo>
                  <a:lnTo>
                    <a:pt x="618075" y="43179"/>
                  </a:lnTo>
                  <a:lnTo>
                    <a:pt x="624282" y="35559"/>
                  </a:lnTo>
                  <a:lnTo>
                    <a:pt x="629537" y="29209"/>
                  </a:lnTo>
                  <a:lnTo>
                    <a:pt x="632791" y="27939"/>
                  </a:lnTo>
                  <a:lnTo>
                    <a:pt x="644132" y="27939"/>
                  </a:lnTo>
                  <a:lnTo>
                    <a:pt x="631267" y="16509"/>
                  </a:lnTo>
                  <a:close/>
                </a:path>
                <a:path w="666750" h="478789">
                  <a:moveTo>
                    <a:pt x="540818" y="135889"/>
                  </a:moveTo>
                  <a:lnTo>
                    <a:pt x="482931" y="135889"/>
                  </a:lnTo>
                  <a:lnTo>
                    <a:pt x="465107" y="144779"/>
                  </a:lnTo>
                  <a:lnTo>
                    <a:pt x="450451" y="153669"/>
                  </a:lnTo>
                  <a:lnTo>
                    <a:pt x="437175" y="165100"/>
                  </a:lnTo>
                  <a:lnTo>
                    <a:pt x="423495" y="180339"/>
                  </a:lnTo>
                  <a:lnTo>
                    <a:pt x="564806" y="180339"/>
                  </a:lnTo>
                  <a:lnTo>
                    <a:pt x="568418" y="170179"/>
                  </a:lnTo>
                  <a:lnTo>
                    <a:pt x="569432" y="160019"/>
                  </a:lnTo>
                  <a:lnTo>
                    <a:pt x="567988" y="157479"/>
                  </a:lnTo>
                  <a:lnTo>
                    <a:pt x="536652" y="157479"/>
                  </a:lnTo>
                  <a:lnTo>
                    <a:pt x="540968" y="153669"/>
                  </a:lnTo>
                  <a:lnTo>
                    <a:pt x="544034" y="148589"/>
                  </a:lnTo>
                  <a:lnTo>
                    <a:pt x="544171" y="143509"/>
                  </a:lnTo>
                  <a:lnTo>
                    <a:pt x="540818" y="135889"/>
                  </a:lnTo>
                  <a:close/>
                </a:path>
                <a:path w="666750" h="478789">
                  <a:moveTo>
                    <a:pt x="273762" y="107950"/>
                  </a:moveTo>
                  <a:lnTo>
                    <a:pt x="271984" y="107950"/>
                  </a:lnTo>
                  <a:lnTo>
                    <a:pt x="270460" y="110489"/>
                  </a:lnTo>
                  <a:lnTo>
                    <a:pt x="269571" y="110489"/>
                  </a:lnTo>
                  <a:lnTo>
                    <a:pt x="268682" y="111759"/>
                  </a:lnTo>
                  <a:lnTo>
                    <a:pt x="267666" y="113029"/>
                  </a:lnTo>
                  <a:lnTo>
                    <a:pt x="266523" y="115569"/>
                  </a:lnTo>
                  <a:lnTo>
                    <a:pt x="266015" y="115569"/>
                  </a:lnTo>
                  <a:lnTo>
                    <a:pt x="264745" y="118109"/>
                  </a:lnTo>
                  <a:lnTo>
                    <a:pt x="264110" y="118109"/>
                  </a:lnTo>
                  <a:lnTo>
                    <a:pt x="263348" y="120650"/>
                  </a:lnTo>
                  <a:lnTo>
                    <a:pt x="260681" y="124459"/>
                  </a:lnTo>
                  <a:lnTo>
                    <a:pt x="259792" y="127000"/>
                  </a:lnTo>
                  <a:lnTo>
                    <a:pt x="259030" y="128269"/>
                  </a:lnTo>
                  <a:lnTo>
                    <a:pt x="258141" y="129539"/>
                  </a:lnTo>
                  <a:lnTo>
                    <a:pt x="256490" y="134619"/>
                  </a:lnTo>
                  <a:lnTo>
                    <a:pt x="254204" y="140969"/>
                  </a:lnTo>
                  <a:lnTo>
                    <a:pt x="251410" y="148589"/>
                  </a:lnTo>
                  <a:lnTo>
                    <a:pt x="250775" y="151129"/>
                  </a:lnTo>
                  <a:lnTo>
                    <a:pt x="250140" y="152400"/>
                  </a:lnTo>
                  <a:lnTo>
                    <a:pt x="249505" y="154939"/>
                  </a:lnTo>
                  <a:lnTo>
                    <a:pt x="248489" y="157479"/>
                  </a:lnTo>
                  <a:lnTo>
                    <a:pt x="247981" y="160019"/>
                  </a:lnTo>
                  <a:lnTo>
                    <a:pt x="246457" y="165100"/>
                  </a:lnTo>
                  <a:lnTo>
                    <a:pt x="245949" y="166369"/>
                  </a:lnTo>
                  <a:lnTo>
                    <a:pt x="245949" y="167639"/>
                  </a:lnTo>
                  <a:lnTo>
                    <a:pt x="245695" y="167639"/>
                  </a:lnTo>
                  <a:lnTo>
                    <a:pt x="245568" y="168909"/>
                  </a:lnTo>
                  <a:lnTo>
                    <a:pt x="322334" y="168909"/>
                  </a:lnTo>
                  <a:lnTo>
                    <a:pt x="329196" y="138429"/>
                  </a:lnTo>
                  <a:lnTo>
                    <a:pt x="278461" y="138429"/>
                  </a:lnTo>
                  <a:lnTo>
                    <a:pt x="278207" y="137159"/>
                  </a:lnTo>
                  <a:lnTo>
                    <a:pt x="277953" y="137159"/>
                  </a:lnTo>
                  <a:lnTo>
                    <a:pt x="277826" y="135889"/>
                  </a:lnTo>
                  <a:lnTo>
                    <a:pt x="277445" y="135889"/>
                  </a:lnTo>
                  <a:lnTo>
                    <a:pt x="277064" y="134619"/>
                  </a:lnTo>
                  <a:lnTo>
                    <a:pt x="276556" y="133350"/>
                  </a:lnTo>
                  <a:lnTo>
                    <a:pt x="276175" y="130809"/>
                  </a:lnTo>
                  <a:lnTo>
                    <a:pt x="275667" y="129539"/>
                  </a:lnTo>
                  <a:lnTo>
                    <a:pt x="275286" y="128269"/>
                  </a:lnTo>
                  <a:lnTo>
                    <a:pt x="274778" y="125729"/>
                  </a:lnTo>
                  <a:lnTo>
                    <a:pt x="274397" y="123189"/>
                  </a:lnTo>
                  <a:lnTo>
                    <a:pt x="274143" y="121919"/>
                  </a:lnTo>
                  <a:lnTo>
                    <a:pt x="273762" y="119379"/>
                  </a:lnTo>
                  <a:lnTo>
                    <a:pt x="273508" y="116839"/>
                  </a:lnTo>
                  <a:lnTo>
                    <a:pt x="273254" y="116839"/>
                  </a:lnTo>
                  <a:lnTo>
                    <a:pt x="273254" y="111759"/>
                  </a:lnTo>
                  <a:lnTo>
                    <a:pt x="273508" y="110489"/>
                  </a:lnTo>
                  <a:lnTo>
                    <a:pt x="273762" y="107950"/>
                  </a:lnTo>
                  <a:close/>
                </a:path>
                <a:path w="666750" h="478789">
                  <a:moveTo>
                    <a:pt x="556887" y="147319"/>
                  </a:moveTo>
                  <a:lnTo>
                    <a:pt x="549781" y="148589"/>
                  </a:lnTo>
                  <a:lnTo>
                    <a:pt x="543222" y="152400"/>
                  </a:lnTo>
                  <a:lnTo>
                    <a:pt x="536652" y="157479"/>
                  </a:lnTo>
                  <a:lnTo>
                    <a:pt x="567988" y="157479"/>
                  </a:lnTo>
                  <a:lnTo>
                    <a:pt x="565100" y="152400"/>
                  </a:lnTo>
                  <a:lnTo>
                    <a:pt x="556887" y="147319"/>
                  </a:lnTo>
                  <a:close/>
                </a:path>
                <a:path w="666750" h="478789">
                  <a:moveTo>
                    <a:pt x="417272" y="147319"/>
                  </a:moveTo>
                  <a:lnTo>
                    <a:pt x="415621" y="147319"/>
                  </a:lnTo>
                  <a:lnTo>
                    <a:pt x="406350" y="156209"/>
                  </a:lnTo>
                  <a:lnTo>
                    <a:pt x="420927" y="156209"/>
                  </a:lnTo>
                  <a:lnTo>
                    <a:pt x="417272" y="147319"/>
                  </a:lnTo>
                  <a:close/>
                </a:path>
                <a:path w="666750" h="478789">
                  <a:moveTo>
                    <a:pt x="520650" y="115569"/>
                  </a:moveTo>
                  <a:lnTo>
                    <a:pt x="460706" y="115569"/>
                  </a:lnTo>
                  <a:lnTo>
                    <a:pt x="460376" y="115649"/>
                  </a:lnTo>
                  <a:lnTo>
                    <a:pt x="454102" y="118109"/>
                  </a:lnTo>
                  <a:lnTo>
                    <a:pt x="451689" y="121919"/>
                  </a:lnTo>
                  <a:lnTo>
                    <a:pt x="461849" y="124459"/>
                  </a:lnTo>
                  <a:lnTo>
                    <a:pt x="465532" y="128269"/>
                  </a:lnTo>
                  <a:lnTo>
                    <a:pt x="467310" y="140969"/>
                  </a:lnTo>
                  <a:lnTo>
                    <a:pt x="467818" y="140969"/>
                  </a:lnTo>
                  <a:lnTo>
                    <a:pt x="471120" y="137159"/>
                  </a:lnTo>
                  <a:lnTo>
                    <a:pt x="482931" y="135889"/>
                  </a:lnTo>
                  <a:lnTo>
                    <a:pt x="540818" y="135889"/>
                  </a:lnTo>
                  <a:lnTo>
                    <a:pt x="539700" y="133350"/>
                  </a:lnTo>
                  <a:lnTo>
                    <a:pt x="513030" y="133350"/>
                  </a:lnTo>
                  <a:lnTo>
                    <a:pt x="518721" y="129539"/>
                  </a:lnTo>
                  <a:lnTo>
                    <a:pt x="521983" y="127000"/>
                  </a:lnTo>
                  <a:lnTo>
                    <a:pt x="522674" y="123189"/>
                  </a:lnTo>
                  <a:lnTo>
                    <a:pt x="520650" y="115569"/>
                  </a:lnTo>
                  <a:close/>
                </a:path>
                <a:path w="666750" h="478789">
                  <a:moveTo>
                    <a:pt x="400508" y="77469"/>
                  </a:moveTo>
                  <a:lnTo>
                    <a:pt x="333579" y="77469"/>
                  </a:lnTo>
                  <a:lnTo>
                    <a:pt x="332817" y="78739"/>
                  </a:lnTo>
                  <a:lnTo>
                    <a:pt x="331801" y="78739"/>
                  </a:lnTo>
                  <a:lnTo>
                    <a:pt x="329896" y="80009"/>
                  </a:lnTo>
                  <a:lnTo>
                    <a:pt x="328372" y="80009"/>
                  </a:lnTo>
                  <a:lnTo>
                    <a:pt x="326721" y="81279"/>
                  </a:lnTo>
                  <a:lnTo>
                    <a:pt x="323165" y="83819"/>
                  </a:lnTo>
                  <a:lnTo>
                    <a:pt x="317450" y="86359"/>
                  </a:lnTo>
                  <a:lnTo>
                    <a:pt x="315545" y="86359"/>
                  </a:lnTo>
                  <a:lnTo>
                    <a:pt x="313767" y="87629"/>
                  </a:lnTo>
                  <a:lnTo>
                    <a:pt x="311862" y="87629"/>
                  </a:lnTo>
                  <a:lnTo>
                    <a:pt x="305258" y="90169"/>
                  </a:lnTo>
                  <a:lnTo>
                    <a:pt x="302083" y="91439"/>
                  </a:lnTo>
                  <a:lnTo>
                    <a:pt x="300686" y="92709"/>
                  </a:lnTo>
                  <a:lnTo>
                    <a:pt x="299162" y="92709"/>
                  </a:lnTo>
                  <a:lnTo>
                    <a:pt x="296368" y="95250"/>
                  </a:lnTo>
                  <a:lnTo>
                    <a:pt x="295098" y="96519"/>
                  </a:lnTo>
                  <a:lnTo>
                    <a:pt x="293828" y="96519"/>
                  </a:lnTo>
                  <a:lnTo>
                    <a:pt x="286335" y="106679"/>
                  </a:lnTo>
                  <a:lnTo>
                    <a:pt x="285573" y="107950"/>
                  </a:lnTo>
                  <a:lnTo>
                    <a:pt x="284938" y="109219"/>
                  </a:lnTo>
                  <a:lnTo>
                    <a:pt x="283795" y="111759"/>
                  </a:lnTo>
                  <a:lnTo>
                    <a:pt x="282751" y="115649"/>
                  </a:lnTo>
                  <a:lnTo>
                    <a:pt x="281890" y="118109"/>
                  </a:lnTo>
                  <a:lnTo>
                    <a:pt x="280366" y="125729"/>
                  </a:lnTo>
                  <a:lnTo>
                    <a:pt x="279858" y="129539"/>
                  </a:lnTo>
                  <a:lnTo>
                    <a:pt x="279477" y="130809"/>
                  </a:lnTo>
                  <a:lnTo>
                    <a:pt x="279223" y="133350"/>
                  </a:lnTo>
                  <a:lnTo>
                    <a:pt x="279096" y="135889"/>
                  </a:lnTo>
                  <a:lnTo>
                    <a:pt x="278842" y="137159"/>
                  </a:lnTo>
                  <a:lnTo>
                    <a:pt x="278842" y="138429"/>
                  </a:lnTo>
                  <a:lnTo>
                    <a:pt x="329196" y="138429"/>
                  </a:lnTo>
                  <a:lnTo>
                    <a:pt x="332055" y="125729"/>
                  </a:lnTo>
                  <a:lnTo>
                    <a:pt x="431099" y="125729"/>
                  </a:lnTo>
                  <a:lnTo>
                    <a:pt x="436623" y="123189"/>
                  </a:lnTo>
                  <a:lnTo>
                    <a:pt x="381331" y="123189"/>
                  </a:lnTo>
                  <a:lnTo>
                    <a:pt x="384274" y="101600"/>
                  </a:lnTo>
                  <a:lnTo>
                    <a:pt x="388110" y="87629"/>
                  </a:lnTo>
                  <a:lnTo>
                    <a:pt x="393350" y="80009"/>
                  </a:lnTo>
                  <a:lnTo>
                    <a:pt x="400508" y="77469"/>
                  </a:lnTo>
                  <a:close/>
                </a:path>
                <a:path w="666750" h="478789">
                  <a:moveTo>
                    <a:pt x="528841" y="129539"/>
                  </a:moveTo>
                  <a:lnTo>
                    <a:pt x="522198" y="130809"/>
                  </a:lnTo>
                  <a:lnTo>
                    <a:pt x="513030" y="133350"/>
                  </a:lnTo>
                  <a:lnTo>
                    <a:pt x="539700" y="133350"/>
                  </a:lnTo>
                  <a:lnTo>
                    <a:pt x="534247" y="130809"/>
                  </a:lnTo>
                  <a:lnTo>
                    <a:pt x="528841" y="129539"/>
                  </a:lnTo>
                  <a:close/>
                </a:path>
                <a:path w="666750" h="478789">
                  <a:moveTo>
                    <a:pt x="522179" y="77469"/>
                  </a:moveTo>
                  <a:lnTo>
                    <a:pt x="402159" y="77469"/>
                  </a:lnTo>
                  <a:lnTo>
                    <a:pt x="410668" y="78739"/>
                  </a:lnTo>
                  <a:lnTo>
                    <a:pt x="416764" y="80009"/>
                  </a:lnTo>
                  <a:lnTo>
                    <a:pt x="424130" y="80009"/>
                  </a:lnTo>
                  <a:lnTo>
                    <a:pt x="408334" y="85089"/>
                  </a:lnTo>
                  <a:lnTo>
                    <a:pt x="397301" y="93979"/>
                  </a:lnTo>
                  <a:lnTo>
                    <a:pt x="388983" y="106679"/>
                  </a:lnTo>
                  <a:lnTo>
                    <a:pt x="381331" y="123189"/>
                  </a:lnTo>
                  <a:lnTo>
                    <a:pt x="436623" y="123189"/>
                  </a:lnTo>
                  <a:lnTo>
                    <a:pt x="444908" y="119379"/>
                  </a:lnTo>
                  <a:lnTo>
                    <a:pt x="460376" y="115649"/>
                  </a:lnTo>
                  <a:lnTo>
                    <a:pt x="460579" y="115569"/>
                  </a:lnTo>
                  <a:lnTo>
                    <a:pt x="520650" y="115569"/>
                  </a:lnTo>
                  <a:lnTo>
                    <a:pt x="515570" y="109219"/>
                  </a:lnTo>
                  <a:lnTo>
                    <a:pt x="500965" y="109219"/>
                  </a:lnTo>
                  <a:lnTo>
                    <a:pt x="504521" y="107950"/>
                  </a:lnTo>
                  <a:lnTo>
                    <a:pt x="506426" y="106679"/>
                  </a:lnTo>
                  <a:lnTo>
                    <a:pt x="508204" y="106679"/>
                  </a:lnTo>
                  <a:lnTo>
                    <a:pt x="509728" y="105409"/>
                  </a:lnTo>
                  <a:lnTo>
                    <a:pt x="518842" y="105409"/>
                  </a:lnTo>
                  <a:lnTo>
                    <a:pt x="527016" y="104139"/>
                  </a:lnTo>
                  <a:lnTo>
                    <a:pt x="532927" y="104139"/>
                  </a:lnTo>
                  <a:lnTo>
                    <a:pt x="535255" y="100329"/>
                  </a:lnTo>
                  <a:lnTo>
                    <a:pt x="532975" y="91439"/>
                  </a:lnTo>
                  <a:lnTo>
                    <a:pt x="525968" y="81279"/>
                  </a:lnTo>
                  <a:lnTo>
                    <a:pt x="522179" y="77469"/>
                  </a:lnTo>
                  <a:close/>
                </a:path>
                <a:path w="666750" h="478789">
                  <a:moveTo>
                    <a:pt x="514554" y="107950"/>
                  </a:moveTo>
                  <a:lnTo>
                    <a:pt x="511379" y="107950"/>
                  </a:lnTo>
                  <a:lnTo>
                    <a:pt x="505283" y="109219"/>
                  </a:lnTo>
                  <a:lnTo>
                    <a:pt x="515570" y="109219"/>
                  </a:lnTo>
                  <a:lnTo>
                    <a:pt x="514554" y="107950"/>
                  </a:lnTo>
                  <a:close/>
                </a:path>
                <a:path w="666750" h="478789">
                  <a:moveTo>
                    <a:pt x="274524" y="105409"/>
                  </a:moveTo>
                  <a:lnTo>
                    <a:pt x="274016" y="105409"/>
                  </a:lnTo>
                  <a:lnTo>
                    <a:pt x="272619" y="107950"/>
                  </a:lnTo>
                  <a:lnTo>
                    <a:pt x="274016" y="107950"/>
                  </a:lnTo>
                  <a:lnTo>
                    <a:pt x="274524" y="105409"/>
                  </a:lnTo>
                  <a:close/>
                </a:path>
                <a:path w="666750" h="478789">
                  <a:moveTo>
                    <a:pt x="644132" y="27939"/>
                  </a:moveTo>
                  <a:lnTo>
                    <a:pt x="632791" y="27939"/>
                  </a:lnTo>
                  <a:lnTo>
                    <a:pt x="633019" y="33019"/>
                  </a:lnTo>
                  <a:lnTo>
                    <a:pt x="629092" y="41909"/>
                  </a:lnTo>
                  <a:lnTo>
                    <a:pt x="622379" y="50800"/>
                  </a:lnTo>
                  <a:lnTo>
                    <a:pt x="614249" y="59689"/>
                  </a:lnTo>
                  <a:lnTo>
                    <a:pt x="605228" y="64769"/>
                  </a:lnTo>
                  <a:lnTo>
                    <a:pt x="596278" y="66039"/>
                  </a:lnTo>
                  <a:lnTo>
                    <a:pt x="659786" y="66039"/>
                  </a:lnTo>
                  <a:lnTo>
                    <a:pt x="659367" y="63500"/>
                  </a:lnTo>
                  <a:lnTo>
                    <a:pt x="646991" y="30479"/>
                  </a:lnTo>
                  <a:lnTo>
                    <a:pt x="644132" y="27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73" name="object 76">
              <a:extLst>
                <a:ext uri="{FF2B5EF4-FFF2-40B4-BE49-F238E27FC236}">
                  <a16:creationId xmlns:a16="http://schemas.microsoft.com/office/drawing/2014/main" id="{C79CB513-8783-43A8-92E8-3FF3A5F592C4}"/>
                </a:ext>
              </a:extLst>
            </p:cNvPr>
            <p:cNvSpPr/>
            <p:nvPr/>
          </p:nvSpPr>
          <p:spPr>
            <a:xfrm>
              <a:off x="4994986" y="2952797"/>
              <a:ext cx="660285" cy="588718"/>
            </a:xfrm>
            <a:custGeom>
              <a:avLst/>
              <a:gdLst/>
              <a:ahLst/>
              <a:cxnLst/>
              <a:rect l="l" t="t" r="r" b="b"/>
              <a:pathLst>
                <a:path w="673735" h="600710">
                  <a:moveTo>
                    <a:pt x="673353" y="542671"/>
                  </a:moveTo>
                  <a:lnTo>
                    <a:pt x="377189" y="542671"/>
                  </a:lnTo>
                  <a:lnTo>
                    <a:pt x="377697" y="546862"/>
                  </a:lnTo>
                  <a:lnTo>
                    <a:pt x="393166" y="567934"/>
                  </a:lnTo>
                  <a:lnTo>
                    <a:pt x="425529" y="584946"/>
                  </a:lnTo>
                  <a:lnTo>
                    <a:pt x="470870" y="596314"/>
                  </a:lnTo>
                  <a:lnTo>
                    <a:pt x="525271" y="600456"/>
                  </a:lnTo>
                  <a:lnTo>
                    <a:pt x="579673" y="596314"/>
                  </a:lnTo>
                  <a:lnTo>
                    <a:pt x="625014" y="584946"/>
                  </a:lnTo>
                  <a:lnTo>
                    <a:pt x="657377" y="567934"/>
                  </a:lnTo>
                  <a:lnTo>
                    <a:pt x="672845" y="546862"/>
                  </a:lnTo>
                  <a:lnTo>
                    <a:pt x="673353" y="542671"/>
                  </a:lnTo>
                  <a:close/>
                </a:path>
                <a:path w="673735" h="600710">
                  <a:moveTo>
                    <a:pt x="525271" y="225298"/>
                  </a:moveTo>
                  <a:lnTo>
                    <a:pt x="470870" y="229439"/>
                  </a:lnTo>
                  <a:lnTo>
                    <a:pt x="425529" y="240807"/>
                  </a:lnTo>
                  <a:lnTo>
                    <a:pt x="377697" y="278891"/>
                  </a:lnTo>
                  <a:lnTo>
                    <a:pt x="376936" y="284988"/>
                  </a:lnTo>
                  <a:lnTo>
                    <a:pt x="376936" y="542671"/>
                  </a:lnTo>
                  <a:lnTo>
                    <a:pt x="673607" y="542671"/>
                  </a:lnTo>
                  <a:lnTo>
                    <a:pt x="673607" y="475488"/>
                  </a:lnTo>
                  <a:lnTo>
                    <a:pt x="544956" y="475488"/>
                  </a:lnTo>
                  <a:lnTo>
                    <a:pt x="536193" y="466725"/>
                  </a:lnTo>
                  <a:lnTo>
                    <a:pt x="440816" y="466725"/>
                  </a:lnTo>
                  <a:lnTo>
                    <a:pt x="433450" y="465327"/>
                  </a:lnTo>
                  <a:lnTo>
                    <a:pt x="426846" y="462661"/>
                  </a:lnTo>
                  <a:lnTo>
                    <a:pt x="426846" y="442213"/>
                  </a:lnTo>
                  <a:lnTo>
                    <a:pt x="455585" y="442213"/>
                  </a:lnTo>
                  <a:lnTo>
                    <a:pt x="454405" y="440563"/>
                  </a:lnTo>
                  <a:lnTo>
                    <a:pt x="453263" y="439674"/>
                  </a:lnTo>
                  <a:lnTo>
                    <a:pt x="451865" y="438912"/>
                  </a:lnTo>
                  <a:lnTo>
                    <a:pt x="450468" y="438023"/>
                  </a:lnTo>
                  <a:lnTo>
                    <a:pt x="447928" y="437007"/>
                  </a:lnTo>
                  <a:lnTo>
                    <a:pt x="444118" y="435610"/>
                  </a:lnTo>
                  <a:lnTo>
                    <a:pt x="436117" y="431561"/>
                  </a:lnTo>
                  <a:lnTo>
                    <a:pt x="430402" y="426465"/>
                  </a:lnTo>
                  <a:lnTo>
                    <a:pt x="426973" y="420322"/>
                  </a:lnTo>
                  <a:lnTo>
                    <a:pt x="425891" y="413512"/>
                  </a:lnTo>
                  <a:lnTo>
                    <a:pt x="425830" y="405891"/>
                  </a:lnTo>
                  <a:lnTo>
                    <a:pt x="428625" y="400050"/>
                  </a:lnTo>
                  <a:lnTo>
                    <a:pt x="439800" y="391413"/>
                  </a:lnTo>
                  <a:lnTo>
                    <a:pt x="447293" y="389254"/>
                  </a:lnTo>
                  <a:lnTo>
                    <a:pt x="673607" y="389254"/>
                  </a:lnTo>
                  <a:lnTo>
                    <a:pt x="673607" y="306070"/>
                  </a:lnTo>
                  <a:lnTo>
                    <a:pt x="525271" y="306070"/>
                  </a:lnTo>
                  <a:lnTo>
                    <a:pt x="485435" y="303750"/>
                  </a:lnTo>
                  <a:lnTo>
                    <a:pt x="452897" y="297418"/>
                  </a:lnTo>
                  <a:lnTo>
                    <a:pt x="430956" y="288014"/>
                  </a:lnTo>
                  <a:lnTo>
                    <a:pt x="422909" y="276478"/>
                  </a:lnTo>
                  <a:lnTo>
                    <a:pt x="430956" y="264943"/>
                  </a:lnTo>
                  <a:lnTo>
                    <a:pt x="452897" y="255539"/>
                  </a:lnTo>
                  <a:lnTo>
                    <a:pt x="485435" y="249207"/>
                  </a:lnTo>
                  <a:lnTo>
                    <a:pt x="525271" y="246887"/>
                  </a:lnTo>
                  <a:lnTo>
                    <a:pt x="636581" y="246887"/>
                  </a:lnTo>
                  <a:lnTo>
                    <a:pt x="625014" y="240807"/>
                  </a:lnTo>
                  <a:lnTo>
                    <a:pt x="579673" y="229439"/>
                  </a:lnTo>
                  <a:lnTo>
                    <a:pt x="525271" y="225298"/>
                  </a:lnTo>
                  <a:close/>
                </a:path>
                <a:path w="673735" h="600710">
                  <a:moveTo>
                    <a:pt x="673607" y="389254"/>
                  </a:moveTo>
                  <a:lnTo>
                    <a:pt x="534796" y="389254"/>
                  </a:lnTo>
                  <a:lnTo>
                    <a:pt x="541274" y="390906"/>
                  </a:lnTo>
                  <a:lnTo>
                    <a:pt x="552703" y="397256"/>
                  </a:lnTo>
                  <a:lnTo>
                    <a:pt x="557149" y="401827"/>
                  </a:lnTo>
                  <a:lnTo>
                    <a:pt x="560390" y="407797"/>
                  </a:lnTo>
                  <a:lnTo>
                    <a:pt x="563371" y="413512"/>
                  </a:lnTo>
                  <a:lnTo>
                    <a:pt x="564895" y="420242"/>
                  </a:lnTo>
                  <a:lnTo>
                    <a:pt x="564895" y="427736"/>
                  </a:lnTo>
                  <a:lnTo>
                    <a:pt x="553592" y="456311"/>
                  </a:lnTo>
                  <a:lnTo>
                    <a:pt x="573658" y="475488"/>
                  </a:lnTo>
                  <a:lnTo>
                    <a:pt x="673607" y="475488"/>
                  </a:lnTo>
                  <a:lnTo>
                    <a:pt x="673607" y="465327"/>
                  </a:lnTo>
                  <a:lnTo>
                    <a:pt x="575690" y="465327"/>
                  </a:lnTo>
                  <a:lnTo>
                    <a:pt x="575690" y="390525"/>
                  </a:lnTo>
                  <a:lnTo>
                    <a:pt x="673607" y="390525"/>
                  </a:lnTo>
                  <a:lnTo>
                    <a:pt x="673607" y="389254"/>
                  </a:lnTo>
                  <a:close/>
                </a:path>
                <a:path w="673735" h="600710">
                  <a:moveTo>
                    <a:pt x="464946" y="406019"/>
                  </a:moveTo>
                  <a:lnTo>
                    <a:pt x="456311" y="406019"/>
                  </a:lnTo>
                  <a:lnTo>
                    <a:pt x="454278" y="406526"/>
                  </a:lnTo>
                  <a:lnTo>
                    <a:pt x="452627" y="407415"/>
                  </a:lnTo>
                  <a:lnTo>
                    <a:pt x="451103" y="408432"/>
                  </a:lnTo>
                  <a:lnTo>
                    <a:pt x="450341" y="409701"/>
                  </a:lnTo>
                  <a:lnTo>
                    <a:pt x="450468" y="413131"/>
                  </a:lnTo>
                  <a:lnTo>
                    <a:pt x="467994" y="422275"/>
                  </a:lnTo>
                  <a:lnTo>
                    <a:pt x="473582" y="425703"/>
                  </a:lnTo>
                  <a:lnTo>
                    <a:pt x="476757" y="429513"/>
                  </a:lnTo>
                  <a:lnTo>
                    <a:pt x="480059" y="433197"/>
                  </a:lnTo>
                  <a:lnTo>
                    <a:pt x="481711" y="437641"/>
                  </a:lnTo>
                  <a:lnTo>
                    <a:pt x="455549" y="466725"/>
                  </a:lnTo>
                  <a:lnTo>
                    <a:pt x="519302" y="466725"/>
                  </a:lnTo>
                  <a:lnTo>
                    <a:pt x="512825" y="465074"/>
                  </a:lnTo>
                  <a:lnTo>
                    <a:pt x="501141" y="458724"/>
                  </a:lnTo>
                  <a:lnTo>
                    <a:pt x="496569" y="454278"/>
                  </a:lnTo>
                  <a:lnTo>
                    <a:pt x="493394" y="448437"/>
                  </a:lnTo>
                  <a:lnTo>
                    <a:pt x="490092" y="442722"/>
                  </a:lnTo>
                  <a:lnTo>
                    <a:pt x="488441" y="436245"/>
                  </a:lnTo>
                  <a:lnTo>
                    <a:pt x="488441" y="421259"/>
                  </a:lnTo>
                  <a:lnTo>
                    <a:pt x="490092" y="414527"/>
                  </a:lnTo>
                  <a:lnTo>
                    <a:pt x="491881" y="411225"/>
                  </a:lnTo>
                  <a:lnTo>
                    <a:pt x="477646" y="411225"/>
                  </a:lnTo>
                  <a:lnTo>
                    <a:pt x="471296" y="407797"/>
                  </a:lnTo>
                  <a:lnTo>
                    <a:pt x="464946" y="406019"/>
                  </a:lnTo>
                  <a:close/>
                </a:path>
                <a:path w="673735" h="600710">
                  <a:moveTo>
                    <a:pt x="535304" y="465836"/>
                  </a:moveTo>
                  <a:lnTo>
                    <a:pt x="532511" y="466344"/>
                  </a:lnTo>
                  <a:lnTo>
                    <a:pt x="529589" y="466725"/>
                  </a:lnTo>
                  <a:lnTo>
                    <a:pt x="536193" y="466725"/>
                  </a:lnTo>
                  <a:lnTo>
                    <a:pt x="535304" y="465836"/>
                  </a:lnTo>
                  <a:close/>
                </a:path>
                <a:path w="673735" h="600710">
                  <a:moveTo>
                    <a:pt x="673607" y="390525"/>
                  </a:moveTo>
                  <a:lnTo>
                    <a:pt x="598551" y="390525"/>
                  </a:lnTo>
                  <a:lnTo>
                    <a:pt x="598551" y="447675"/>
                  </a:lnTo>
                  <a:lnTo>
                    <a:pt x="624713" y="447675"/>
                  </a:lnTo>
                  <a:lnTo>
                    <a:pt x="624713" y="465327"/>
                  </a:lnTo>
                  <a:lnTo>
                    <a:pt x="673607" y="465327"/>
                  </a:lnTo>
                  <a:lnTo>
                    <a:pt x="673607" y="390525"/>
                  </a:lnTo>
                  <a:close/>
                </a:path>
                <a:path w="673735" h="600710">
                  <a:moveTo>
                    <a:pt x="455585" y="442213"/>
                  </a:moveTo>
                  <a:lnTo>
                    <a:pt x="426846" y="442213"/>
                  </a:lnTo>
                  <a:lnTo>
                    <a:pt x="430021" y="444500"/>
                  </a:lnTo>
                  <a:lnTo>
                    <a:pt x="433577" y="446404"/>
                  </a:lnTo>
                  <a:lnTo>
                    <a:pt x="437388" y="447801"/>
                  </a:lnTo>
                  <a:lnTo>
                    <a:pt x="441325" y="449199"/>
                  </a:lnTo>
                  <a:lnTo>
                    <a:pt x="444880" y="449834"/>
                  </a:lnTo>
                  <a:lnTo>
                    <a:pt x="450722" y="449834"/>
                  </a:lnTo>
                  <a:lnTo>
                    <a:pt x="452627" y="449452"/>
                  </a:lnTo>
                  <a:lnTo>
                    <a:pt x="455421" y="447675"/>
                  </a:lnTo>
                  <a:lnTo>
                    <a:pt x="456056" y="446404"/>
                  </a:lnTo>
                  <a:lnTo>
                    <a:pt x="456056" y="443484"/>
                  </a:lnTo>
                  <a:lnTo>
                    <a:pt x="455675" y="442340"/>
                  </a:lnTo>
                  <a:close/>
                </a:path>
                <a:path w="673735" h="600710">
                  <a:moveTo>
                    <a:pt x="531367" y="408432"/>
                  </a:moveTo>
                  <a:lnTo>
                    <a:pt x="522731" y="408432"/>
                  </a:lnTo>
                  <a:lnTo>
                    <a:pt x="519175" y="410210"/>
                  </a:lnTo>
                  <a:lnTo>
                    <a:pt x="514095" y="417067"/>
                  </a:lnTo>
                  <a:lnTo>
                    <a:pt x="512963" y="421259"/>
                  </a:lnTo>
                  <a:lnTo>
                    <a:pt x="512859" y="434213"/>
                  </a:lnTo>
                  <a:lnTo>
                    <a:pt x="514095" y="438912"/>
                  </a:lnTo>
                  <a:lnTo>
                    <a:pt x="516636" y="442340"/>
                  </a:lnTo>
                  <a:lnTo>
                    <a:pt x="519049" y="445770"/>
                  </a:lnTo>
                  <a:lnTo>
                    <a:pt x="522604" y="447421"/>
                  </a:lnTo>
                  <a:lnTo>
                    <a:pt x="530987" y="447421"/>
                  </a:lnTo>
                  <a:lnTo>
                    <a:pt x="534288" y="445642"/>
                  </a:lnTo>
                  <a:lnTo>
                    <a:pt x="539368" y="438785"/>
                  </a:lnTo>
                  <a:lnTo>
                    <a:pt x="540638" y="434213"/>
                  </a:lnTo>
                  <a:lnTo>
                    <a:pt x="540548" y="421766"/>
                  </a:lnTo>
                  <a:lnTo>
                    <a:pt x="539495" y="417322"/>
                  </a:lnTo>
                  <a:lnTo>
                    <a:pt x="534669" y="410210"/>
                  </a:lnTo>
                  <a:lnTo>
                    <a:pt x="531367" y="408432"/>
                  </a:lnTo>
                  <a:close/>
                </a:path>
                <a:path w="673735" h="600710">
                  <a:moveTo>
                    <a:pt x="519938" y="389254"/>
                  </a:moveTo>
                  <a:lnTo>
                    <a:pt x="459358" y="389254"/>
                  </a:lnTo>
                  <a:lnTo>
                    <a:pt x="461771" y="389382"/>
                  </a:lnTo>
                  <a:lnTo>
                    <a:pt x="463930" y="389636"/>
                  </a:lnTo>
                  <a:lnTo>
                    <a:pt x="466216" y="389763"/>
                  </a:lnTo>
                  <a:lnTo>
                    <a:pt x="468249" y="390016"/>
                  </a:lnTo>
                  <a:lnTo>
                    <a:pt x="470026" y="390398"/>
                  </a:lnTo>
                  <a:lnTo>
                    <a:pt x="471804" y="390651"/>
                  </a:lnTo>
                  <a:lnTo>
                    <a:pt x="474344" y="391287"/>
                  </a:lnTo>
                  <a:lnTo>
                    <a:pt x="477646" y="392175"/>
                  </a:lnTo>
                  <a:lnTo>
                    <a:pt x="477646" y="411225"/>
                  </a:lnTo>
                  <a:lnTo>
                    <a:pt x="491881" y="411225"/>
                  </a:lnTo>
                  <a:lnTo>
                    <a:pt x="496696" y="402336"/>
                  </a:lnTo>
                  <a:lnTo>
                    <a:pt x="501268" y="397637"/>
                  </a:lnTo>
                  <a:lnTo>
                    <a:pt x="507238" y="394208"/>
                  </a:lnTo>
                  <a:lnTo>
                    <a:pt x="513206" y="390906"/>
                  </a:lnTo>
                  <a:lnTo>
                    <a:pt x="519938" y="389254"/>
                  </a:lnTo>
                  <a:close/>
                </a:path>
                <a:path w="673735" h="600710">
                  <a:moveTo>
                    <a:pt x="73278" y="153415"/>
                  </a:moveTo>
                  <a:lnTo>
                    <a:pt x="26288" y="153415"/>
                  </a:lnTo>
                  <a:lnTo>
                    <a:pt x="26288" y="380873"/>
                  </a:lnTo>
                  <a:lnTo>
                    <a:pt x="73278" y="380873"/>
                  </a:lnTo>
                  <a:lnTo>
                    <a:pt x="73278" y="153415"/>
                  </a:lnTo>
                  <a:close/>
                </a:path>
                <a:path w="673735" h="600710">
                  <a:moveTo>
                    <a:pt x="142875" y="334645"/>
                  </a:moveTo>
                  <a:lnTo>
                    <a:pt x="94106" y="334645"/>
                  </a:lnTo>
                  <a:lnTo>
                    <a:pt x="94106" y="379857"/>
                  </a:lnTo>
                  <a:lnTo>
                    <a:pt x="142875" y="379857"/>
                  </a:lnTo>
                  <a:lnTo>
                    <a:pt x="142875" y="334645"/>
                  </a:lnTo>
                  <a:close/>
                </a:path>
                <a:path w="673735" h="600710">
                  <a:moveTo>
                    <a:pt x="219582" y="334645"/>
                  </a:moveTo>
                  <a:lnTo>
                    <a:pt x="170814" y="334645"/>
                  </a:lnTo>
                  <a:lnTo>
                    <a:pt x="170814" y="379857"/>
                  </a:lnTo>
                  <a:lnTo>
                    <a:pt x="219582" y="379857"/>
                  </a:lnTo>
                  <a:lnTo>
                    <a:pt x="219582" y="334645"/>
                  </a:lnTo>
                  <a:close/>
                </a:path>
                <a:path w="673735" h="600710">
                  <a:moveTo>
                    <a:pt x="296290" y="334645"/>
                  </a:moveTo>
                  <a:lnTo>
                    <a:pt x="247522" y="334645"/>
                  </a:lnTo>
                  <a:lnTo>
                    <a:pt x="247522" y="379857"/>
                  </a:lnTo>
                  <a:lnTo>
                    <a:pt x="296290" y="379857"/>
                  </a:lnTo>
                  <a:lnTo>
                    <a:pt x="296290" y="334645"/>
                  </a:lnTo>
                  <a:close/>
                </a:path>
                <a:path w="673735" h="600710">
                  <a:moveTo>
                    <a:pt x="142875" y="271017"/>
                  </a:moveTo>
                  <a:lnTo>
                    <a:pt x="94106" y="271017"/>
                  </a:lnTo>
                  <a:lnTo>
                    <a:pt x="94106" y="316229"/>
                  </a:lnTo>
                  <a:lnTo>
                    <a:pt x="142875" y="316229"/>
                  </a:lnTo>
                  <a:lnTo>
                    <a:pt x="142875" y="271017"/>
                  </a:lnTo>
                  <a:close/>
                </a:path>
                <a:path w="673735" h="600710">
                  <a:moveTo>
                    <a:pt x="219582" y="271017"/>
                  </a:moveTo>
                  <a:lnTo>
                    <a:pt x="170814" y="271017"/>
                  </a:lnTo>
                  <a:lnTo>
                    <a:pt x="170814" y="316229"/>
                  </a:lnTo>
                  <a:lnTo>
                    <a:pt x="219582" y="316229"/>
                  </a:lnTo>
                  <a:lnTo>
                    <a:pt x="219582" y="271017"/>
                  </a:lnTo>
                  <a:close/>
                </a:path>
                <a:path w="673735" h="600710">
                  <a:moveTo>
                    <a:pt x="636581" y="246887"/>
                  </a:moveTo>
                  <a:lnTo>
                    <a:pt x="525271" y="246887"/>
                  </a:lnTo>
                  <a:lnTo>
                    <a:pt x="565108" y="249207"/>
                  </a:lnTo>
                  <a:lnTo>
                    <a:pt x="597646" y="255539"/>
                  </a:lnTo>
                  <a:lnTo>
                    <a:pt x="619587" y="264943"/>
                  </a:lnTo>
                  <a:lnTo>
                    <a:pt x="627633" y="276478"/>
                  </a:lnTo>
                  <a:lnTo>
                    <a:pt x="619587" y="288014"/>
                  </a:lnTo>
                  <a:lnTo>
                    <a:pt x="597646" y="297418"/>
                  </a:lnTo>
                  <a:lnTo>
                    <a:pt x="565108" y="303750"/>
                  </a:lnTo>
                  <a:lnTo>
                    <a:pt x="525271" y="306070"/>
                  </a:lnTo>
                  <a:lnTo>
                    <a:pt x="673607" y="306070"/>
                  </a:lnTo>
                  <a:lnTo>
                    <a:pt x="673607" y="283210"/>
                  </a:lnTo>
                  <a:lnTo>
                    <a:pt x="673353" y="283210"/>
                  </a:lnTo>
                  <a:lnTo>
                    <a:pt x="672845" y="278891"/>
                  </a:lnTo>
                  <a:lnTo>
                    <a:pt x="657377" y="257819"/>
                  </a:lnTo>
                  <a:lnTo>
                    <a:pt x="636581" y="246887"/>
                  </a:lnTo>
                  <a:close/>
                </a:path>
                <a:path w="673735" h="600710">
                  <a:moveTo>
                    <a:pt x="181228" y="207517"/>
                  </a:moveTo>
                  <a:lnTo>
                    <a:pt x="132461" y="207517"/>
                  </a:lnTo>
                  <a:lnTo>
                    <a:pt x="132461" y="252602"/>
                  </a:lnTo>
                  <a:lnTo>
                    <a:pt x="181228" y="252602"/>
                  </a:lnTo>
                  <a:lnTo>
                    <a:pt x="181228" y="207517"/>
                  </a:lnTo>
                  <a:close/>
                </a:path>
                <a:path w="673735" h="600710">
                  <a:moveTo>
                    <a:pt x="398017" y="153415"/>
                  </a:moveTo>
                  <a:lnTo>
                    <a:pt x="359917" y="153415"/>
                  </a:lnTo>
                  <a:lnTo>
                    <a:pt x="359917" y="237744"/>
                  </a:lnTo>
                  <a:lnTo>
                    <a:pt x="398017" y="237744"/>
                  </a:lnTo>
                  <a:lnTo>
                    <a:pt x="398017" y="153415"/>
                  </a:lnTo>
                  <a:close/>
                </a:path>
                <a:path w="673735" h="600710">
                  <a:moveTo>
                    <a:pt x="218312" y="0"/>
                  </a:moveTo>
                  <a:lnTo>
                    <a:pt x="0" y="112522"/>
                  </a:lnTo>
                  <a:lnTo>
                    <a:pt x="0" y="153415"/>
                  </a:lnTo>
                  <a:lnTo>
                    <a:pt x="439927" y="153415"/>
                  </a:lnTo>
                  <a:lnTo>
                    <a:pt x="439927" y="112522"/>
                  </a:lnTo>
                  <a:lnTo>
                    <a:pt x="218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74" name="object 77">
              <a:extLst>
                <a:ext uri="{FF2B5EF4-FFF2-40B4-BE49-F238E27FC236}">
                  <a16:creationId xmlns:a16="http://schemas.microsoft.com/office/drawing/2014/main" id="{77B9E0A3-6F02-4F3E-9A64-38DBC21EDD93}"/>
                </a:ext>
              </a:extLst>
            </p:cNvPr>
            <p:cNvSpPr txBox="1"/>
            <p:nvPr/>
          </p:nvSpPr>
          <p:spPr>
            <a:xfrm>
              <a:off x="5746006" y="3044901"/>
              <a:ext cx="1110847" cy="347467"/>
            </a:xfrm>
            <a:prstGeom prst="rect">
              <a:avLst/>
            </a:prstGeom>
          </p:spPr>
          <p:txBody>
            <a:bodyPr vert="horz" wrap="square" lIns="0" tIns="15558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23"/>
                </a:spcBef>
              </a:pPr>
              <a:r>
                <a:rPr sz="1078" b="1" spc="-5" dirty="0">
                  <a:solidFill>
                    <a:srgbClr val="FFFFFF"/>
                  </a:solidFill>
                  <a:latin typeface="Seguoe ui"/>
                  <a:cs typeface="Arial"/>
                </a:rPr>
                <a:t>Azure</a:t>
              </a:r>
              <a:r>
                <a:rPr sz="1078" b="1" spc="-15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78" b="1" spc="-69" dirty="0">
                  <a:solidFill>
                    <a:srgbClr val="FFFFFF"/>
                  </a:solidFill>
                  <a:latin typeface="Seguoe ui"/>
                  <a:cs typeface="Arial"/>
                </a:rPr>
                <a:t>SQL</a:t>
              </a:r>
              <a:endParaRPr sz="1078">
                <a:latin typeface="Seguoe ui"/>
                <a:cs typeface="Arial"/>
              </a:endParaRPr>
            </a:p>
            <a:p>
              <a:pPr marL="12446">
                <a:spcBef>
                  <a:spcPts val="25"/>
                </a:spcBef>
              </a:pPr>
              <a:r>
                <a:rPr sz="1078" b="1" spc="20" dirty="0">
                  <a:solidFill>
                    <a:srgbClr val="FFFFFF"/>
                  </a:solidFill>
                  <a:latin typeface="Seguoe ui"/>
                  <a:cs typeface="Arial"/>
                </a:rPr>
                <a:t>Data</a:t>
              </a:r>
              <a:r>
                <a:rPr sz="1078" b="1" spc="-78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78" b="1" dirty="0">
                  <a:solidFill>
                    <a:srgbClr val="FFFFFF"/>
                  </a:solidFill>
                  <a:latin typeface="Seguoe ui"/>
                  <a:cs typeface="Arial"/>
                </a:rPr>
                <a:t>Warehouse</a:t>
              </a:r>
              <a:endParaRPr sz="1078">
                <a:latin typeface="Seguoe ui"/>
                <a:cs typeface="Arial"/>
              </a:endParaRPr>
            </a:p>
          </p:txBody>
        </p:sp>
        <p:sp>
          <p:nvSpPr>
            <p:cNvPr id="75" name="object 78">
              <a:extLst>
                <a:ext uri="{FF2B5EF4-FFF2-40B4-BE49-F238E27FC236}">
                  <a16:creationId xmlns:a16="http://schemas.microsoft.com/office/drawing/2014/main" id="{5AD538E3-4889-4E01-AD13-7A5DE72AE3E4}"/>
                </a:ext>
              </a:extLst>
            </p:cNvPr>
            <p:cNvSpPr/>
            <p:nvPr/>
          </p:nvSpPr>
          <p:spPr>
            <a:xfrm>
              <a:off x="7080016" y="4273118"/>
              <a:ext cx="147864" cy="2464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76" name="object 79">
              <a:extLst>
                <a:ext uri="{FF2B5EF4-FFF2-40B4-BE49-F238E27FC236}">
                  <a16:creationId xmlns:a16="http://schemas.microsoft.com/office/drawing/2014/main" id="{481AD22E-E188-4006-82F3-868533214586}"/>
                </a:ext>
              </a:extLst>
            </p:cNvPr>
            <p:cNvSpPr/>
            <p:nvPr/>
          </p:nvSpPr>
          <p:spPr>
            <a:xfrm>
              <a:off x="6914324" y="4155219"/>
              <a:ext cx="481056" cy="481056"/>
            </a:xfrm>
            <a:custGeom>
              <a:avLst/>
              <a:gdLst/>
              <a:ahLst/>
              <a:cxnLst/>
              <a:rect l="l" t="t" r="r" b="b"/>
              <a:pathLst>
                <a:path w="490854" h="490854">
                  <a:moveTo>
                    <a:pt x="389286" y="450373"/>
                  </a:moveTo>
                  <a:lnTo>
                    <a:pt x="245776" y="450373"/>
                  </a:lnTo>
                  <a:lnTo>
                    <a:pt x="322357" y="486187"/>
                  </a:lnTo>
                  <a:lnTo>
                    <a:pt x="328199" y="489235"/>
                  </a:lnTo>
                  <a:lnTo>
                    <a:pt x="335057" y="490632"/>
                  </a:lnTo>
                  <a:lnTo>
                    <a:pt x="346868" y="490632"/>
                  </a:lnTo>
                  <a:lnTo>
                    <a:pt x="382682" y="464216"/>
                  </a:lnTo>
                  <a:lnTo>
                    <a:pt x="389286" y="450373"/>
                  </a:lnTo>
                  <a:close/>
                </a:path>
                <a:path w="490854" h="490854">
                  <a:moveTo>
                    <a:pt x="405669" y="39528"/>
                  </a:moveTo>
                  <a:lnTo>
                    <a:pt x="84232" y="39528"/>
                  </a:lnTo>
                  <a:lnTo>
                    <a:pt x="66907" y="43066"/>
                  </a:lnTo>
                  <a:lnTo>
                    <a:pt x="52689" y="52689"/>
                  </a:lnTo>
                  <a:lnTo>
                    <a:pt x="43066" y="66907"/>
                  </a:lnTo>
                  <a:lnTo>
                    <a:pt x="39528" y="84232"/>
                  </a:lnTo>
                  <a:lnTo>
                    <a:pt x="39528" y="246792"/>
                  </a:lnTo>
                  <a:lnTo>
                    <a:pt x="4222" y="322357"/>
                  </a:lnTo>
                  <a:lnTo>
                    <a:pt x="1289" y="330759"/>
                  </a:lnTo>
                  <a:lnTo>
                    <a:pt x="0" y="339566"/>
                  </a:lnTo>
                  <a:lnTo>
                    <a:pt x="472" y="348468"/>
                  </a:lnTo>
                  <a:lnTo>
                    <a:pt x="26320" y="382682"/>
                  </a:lnTo>
                  <a:lnTo>
                    <a:pt x="39528" y="389032"/>
                  </a:lnTo>
                  <a:lnTo>
                    <a:pt x="39528" y="405669"/>
                  </a:lnTo>
                  <a:lnTo>
                    <a:pt x="43066" y="423048"/>
                  </a:lnTo>
                  <a:lnTo>
                    <a:pt x="52689" y="437260"/>
                  </a:lnTo>
                  <a:lnTo>
                    <a:pt x="66907" y="446853"/>
                  </a:lnTo>
                  <a:lnTo>
                    <a:pt x="84232" y="450373"/>
                  </a:lnTo>
                  <a:lnTo>
                    <a:pt x="405669" y="450373"/>
                  </a:lnTo>
                  <a:lnTo>
                    <a:pt x="423068" y="446853"/>
                  </a:lnTo>
                  <a:lnTo>
                    <a:pt x="437324" y="437260"/>
                  </a:lnTo>
                  <a:lnTo>
                    <a:pt x="446960" y="423048"/>
                  </a:lnTo>
                  <a:lnTo>
                    <a:pt x="447603" y="419893"/>
                  </a:lnTo>
                  <a:lnTo>
                    <a:pt x="76358" y="419893"/>
                  </a:lnTo>
                  <a:lnTo>
                    <a:pt x="69500" y="413670"/>
                  </a:lnTo>
                  <a:lnTo>
                    <a:pt x="69500" y="75850"/>
                  </a:lnTo>
                  <a:lnTo>
                    <a:pt x="75850" y="69119"/>
                  </a:lnTo>
                  <a:lnTo>
                    <a:pt x="447412" y="69119"/>
                  </a:lnTo>
                  <a:lnTo>
                    <a:pt x="446960" y="66907"/>
                  </a:lnTo>
                  <a:lnTo>
                    <a:pt x="437324" y="52689"/>
                  </a:lnTo>
                  <a:lnTo>
                    <a:pt x="423068" y="43066"/>
                  </a:lnTo>
                  <a:lnTo>
                    <a:pt x="405669" y="39528"/>
                  </a:lnTo>
                  <a:close/>
                </a:path>
                <a:path w="490854" h="490854">
                  <a:moveTo>
                    <a:pt x="447412" y="69119"/>
                  </a:moveTo>
                  <a:lnTo>
                    <a:pt x="413670" y="69119"/>
                  </a:lnTo>
                  <a:lnTo>
                    <a:pt x="420528" y="75342"/>
                  </a:lnTo>
                  <a:lnTo>
                    <a:pt x="420528" y="413162"/>
                  </a:lnTo>
                  <a:lnTo>
                    <a:pt x="414051" y="419893"/>
                  </a:lnTo>
                  <a:lnTo>
                    <a:pt x="447603" y="419893"/>
                  </a:lnTo>
                  <a:lnTo>
                    <a:pt x="450500" y="405669"/>
                  </a:lnTo>
                  <a:lnTo>
                    <a:pt x="450500" y="278542"/>
                  </a:lnTo>
                  <a:lnTo>
                    <a:pt x="486187" y="201961"/>
                  </a:lnTo>
                  <a:lnTo>
                    <a:pt x="489354" y="193391"/>
                  </a:lnTo>
                  <a:lnTo>
                    <a:pt x="490664" y="184546"/>
                  </a:lnTo>
                  <a:lnTo>
                    <a:pt x="490116" y="175583"/>
                  </a:lnTo>
                  <a:lnTo>
                    <a:pt x="464216" y="141128"/>
                  </a:lnTo>
                  <a:lnTo>
                    <a:pt x="450500" y="134524"/>
                  </a:lnTo>
                  <a:lnTo>
                    <a:pt x="450500" y="84232"/>
                  </a:lnTo>
                  <a:lnTo>
                    <a:pt x="447412" y="69119"/>
                  </a:lnTo>
                  <a:close/>
                </a:path>
                <a:path w="490854" h="490854">
                  <a:moveTo>
                    <a:pt x="184292" y="0"/>
                  </a:moveTo>
                  <a:lnTo>
                    <a:pt x="145617" y="18434"/>
                  </a:lnTo>
                  <a:lnTo>
                    <a:pt x="134778" y="39528"/>
                  </a:lnTo>
                  <a:lnTo>
                    <a:pt x="277018" y="39528"/>
                  </a:lnTo>
                  <a:lnTo>
                    <a:pt x="201453" y="4222"/>
                  </a:lnTo>
                  <a:lnTo>
                    <a:pt x="193105" y="1289"/>
                  </a:lnTo>
                  <a:lnTo>
                    <a:pt x="184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77" name="object 80">
              <a:extLst>
                <a:ext uri="{FF2B5EF4-FFF2-40B4-BE49-F238E27FC236}">
                  <a16:creationId xmlns:a16="http://schemas.microsoft.com/office/drawing/2014/main" id="{8E275A4B-F922-405B-A640-95143C48EE4D}"/>
                </a:ext>
              </a:extLst>
            </p:cNvPr>
            <p:cNvSpPr txBox="1"/>
            <p:nvPr/>
          </p:nvSpPr>
          <p:spPr>
            <a:xfrm>
              <a:off x="7506059" y="4173796"/>
              <a:ext cx="672731" cy="345852"/>
            </a:xfrm>
            <a:prstGeom prst="rect">
              <a:avLst/>
            </a:prstGeom>
          </p:spPr>
          <p:txBody>
            <a:bodyPr vert="horz" wrap="square" lIns="0" tIns="13069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 marR="4978">
                <a:lnSpc>
                  <a:spcPct val="101800"/>
                </a:lnSpc>
                <a:spcBef>
                  <a:spcPts val="103"/>
                </a:spcBef>
              </a:pPr>
              <a:r>
                <a:rPr sz="1078" b="1" spc="-5" dirty="0">
                  <a:solidFill>
                    <a:srgbClr val="FFFFFF"/>
                  </a:solidFill>
                  <a:latin typeface="Seguoe ui"/>
                  <a:cs typeface="Arial"/>
                </a:rPr>
                <a:t>Azure  </a:t>
              </a:r>
              <a:r>
                <a:rPr sz="1078" b="1" spc="20" dirty="0">
                  <a:solidFill>
                    <a:srgbClr val="FFFFFF"/>
                  </a:solidFill>
                  <a:latin typeface="Seguoe ui"/>
                  <a:cs typeface="Arial"/>
                </a:rPr>
                <a:t>Data</a:t>
              </a:r>
              <a:r>
                <a:rPr sz="1078" b="1" spc="-88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78" b="1" spc="-25" dirty="0">
                  <a:solidFill>
                    <a:srgbClr val="FFFFFF"/>
                  </a:solidFill>
                  <a:latin typeface="Seguoe ui"/>
                  <a:cs typeface="Arial"/>
                </a:rPr>
                <a:t>Lake</a:t>
              </a:r>
              <a:endParaRPr sz="1078">
                <a:latin typeface="Seguoe ui"/>
                <a:cs typeface="Arial"/>
              </a:endParaRPr>
            </a:p>
          </p:txBody>
        </p:sp>
        <p:sp>
          <p:nvSpPr>
            <p:cNvPr id="78" name="object 81">
              <a:extLst>
                <a:ext uri="{FF2B5EF4-FFF2-40B4-BE49-F238E27FC236}">
                  <a16:creationId xmlns:a16="http://schemas.microsoft.com/office/drawing/2014/main" id="{B7A5B99A-E971-4B7A-A8C6-3F9BA64E8FAE}"/>
                </a:ext>
              </a:extLst>
            </p:cNvPr>
            <p:cNvSpPr txBox="1"/>
            <p:nvPr/>
          </p:nvSpPr>
          <p:spPr>
            <a:xfrm>
              <a:off x="7490004" y="1782831"/>
              <a:ext cx="938463" cy="345852"/>
            </a:xfrm>
            <a:prstGeom prst="rect">
              <a:avLst/>
            </a:prstGeom>
          </p:spPr>
          <p:txBody>
            <a:bodyPr vert="horz" wrap="square" lIns="0" tIns="13069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 marR="4978">
                <a:lnSpc>
                  <a:spcPct val="101800"/>
                </a:lnSpc>
                <a:spcBef>
                  <a:spcPts val="103"/>
                </a:spcBef>
              </a:pPr>
              <a:r>
                <a:rPr sz="1078" b="1" spc="-5" dirty="0">
                  <a:solidFill>
                    <a:srgbClr val="FFFFFF"/>
                  </a:solidFill>
                  <a:latin typeface="Seguoe ui"/>
                  <a:cs typeface="Arial"/>
                </a:rPr>
                <a:t>Azure  </a:t>
              </a:r>
              <a:r>
                <a:rPr sz="1078" b="1" spc="10" dirty="0">
                  <a:solidFill>
                    <a:srgbClr val="FFFFFF"/>
                  </a:solidFill>
                  <a:latin typeface="Seguoe ui"/>
                  <a:cs typeface="Arial"/>
                </a:rPr>
                <a:t>Document</a:t>
              </a:r>
              <a:r>
                <a:rPr sz="1078" b="1" spc="-78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78" b="1" spc="-25" dirty="0">
                  <a:solidFill>
                    <a:srgbClr val="FFFFFF"/>
                  </a:solidFill>
                  <a:latin typeface="Seguoe ui"/>
                  <a:cs typeface="Arial"/>
                </a:rPr>
                <a:t>DB</a:t>
              </a:r>
              <a:endParaRPr sz="1078">
                <a:latin typeface="Seguoe ui"/>
                <a:cs typeface="Arial"/>
              </a:endParaRPr>
            </a:p>
          </p:txBody>
        </p:sp>
        <p:sp>
          <p:nvSpPr>
            <p:cNvPr id="79" name="object 82">
              <a:extLst>
                <a:ext uri="{FF2B5EF4-FFF2-40B4-BE49-F238E27FC236}">
                  <a16:creationId xmlns:a16="http://schemas.microsoft.com/office/drawing/2014/main" id="{49882D60-9CD2-45F9-A6EE-5F64DE88FD37}"/>
                </a:ext>
              </a:extLst>
            </p:cNvPr>
            <p:cNvSpPr/>
            <p:nvPr/>
          </p:nvSpPr>
          <p:spPr>
            <a:xfrm>
              <a:off x="6953062" y="1701182"/>
              <a:ext cx="415712" cy="533331"/>
            </a:xfrm>
            <a:custGeom>
              <a:avLst/>
              <a:gdLst/>
              <a:ahLst/>
              <a:cxnLst/>
              <a:rect l="l" t="t" r="r" b="b"/>
              <a:pathLst>
                <a:path w="424179" h="544194">
                  <a:moveTo>
                    <a:pt x="423291" y="460121"/>
                  </a:moveTo>
                  <a:lnTo>
                    <a:pt x="380" y="460121"/>
                  </a:lnTo>
                  <a:lnTo>
                    <a:pt x="1143" y="466344"/>
                  </a:lnTo>
                  <a:lnTo>
                    <a:pt x="48368" y="512576"/>
                  </a:lnTo>
                  <a:lnTo>
                    <a:pt x="93378" y="529291"/>
                  </a:lnTo>
                  <a:lnTo>
                    <a:pt x="148824" y="540178"/>
                  </a:lnTo>
                  <a:lnTo>
                    <a:pt x="211835" y="544068"/>
                  </a:lnTo>
                  <a:lnTo>
                    <a:pt x="274847" y="540178"/>
                  </a:lnTo>
                  <a:lnTo>
                    <a:pt x="330293" y="529291"/>
                  </a:lnTo>
                  <a:lnTo>
                    <a:pt x="375303" y="512576"/>
                  </a:lnTo>
                  <a:lnTo>
                    <a:pt x="407005" y="491203"/>
                  </a:lnTo>
                  <a:lnTo>
                    <a:pt x="423291" y="460121"/>
                  </a:lnTo>
                  <a:close/>
                </a:path>
                <a:path w="424179" h="544194">
                  <a:moveTo>
                    <a:pt x="211835" y="0"/>
                  </a:moveTo>
                  <a:lnTo>
                    <a:pt x="148824" y="3889"/>
                  </a:lnTo>
                  <a:lnTo>
                    <a:pt x="93378" y="14776"/>
                  </a:lnTo>
                  <a:lnTo>
                    <a:pt x="48368" y="31491"/>
                  </a:lnTo>
                  <a:lnTo>
                    <a:pt x="16666" y="52864"/>
                  </a:lnTo>
                  <a:lnTo>
                    <a:pt x="0" y="86487"/>
                  </a:lnTo>
                  <a:lnTo>
                    <a:pt x="0" y="460121"/>
                  </a:lnTo>
                  <a:lnTo>
                    <a:pt x="423672" y="460121"/>
                  </a:lnTo>
                  <a:lnTo>
                    <a:pt x="423672" y="459613"/>
                  </a:lnTo>
                  <a:lnTo>
                    <a:pt x="157733" y="459613"/>
                  </a:lnTo>
                  <a:lnTo>
                    <a:pt x="144998" y="459275"/>
                  </a:lnTo>
                  <a:lnTo>
                    <a:pt x="101916" y="446881"/>
                  </a:lnTo>
                  <a:lnTo>
                    <a:pt x="86434" y="411988"/>
                  </a:lnTo>
                  <a:lnTo>
                    <a:pt x="85893" y="373417"/>
                  </a:lnTo>
                  <a:lnTo>
                    <a:pt x="84623" y="362713"/>
                  </a:lnTo>
                  <a:lnTo>
                    <a:pt x="80565" y="354536"/>
                  </a:lnTo>
                  <a:lnTo>
                    <a:pt x="73816" y="349621"/>
                  </a:lnTo>
                  <a:lnTo>
                    <a:pt x="64388" y="347979"/>
                  </a:lnTo>
                  <a:lnTo>
                    <a:pt x="64388" y="315468"/>
                  </a:lnTo>
                  <a:lnTo>
                    <a:pt x="86033" y="263144"/>
                  </a:lnTo>
                  <a:lnTo>
                    <a:pt x="86405" y="252686"/>
                  </a:lnTo>
                  <a:lnTo>
                    <a:pt x="101679" y="216677"/>
                  </a:lnTo>
                  <a:lnTo>
                    <a:pt x="144778" y="204190"/>
                  </a:lnTo>
                  <a:lnTo>
                    <a:pt x="157733" y="203835"/>
                  </a:lnTo>
                  <a:lnTo>
                    <a:pt x="423672" y="203835"/>
                  </a:lnTo>
                  <a:lnTo>
                    <a:pt x="423672" y="117094"/>
                  </a:lnTo>
                  <a:lnTo>
                    <a:pt x="211835" y="117094"/>
                  </a:lnTo>
                  <a:lnTo>
                    <a:pt x="154920" y="113726"/>
                  </a:lnTo>
                  <a:lnTo>
                    <a:pt x="108457" y="104536"/>
                  </a:lnTo>
                  <a:lnTo>
                    <a:pt x="77140" y="90894"/>
                  </a:lnTo>
                  <a:lnTo>
                    <a:pt x="65658" y="74168"/>
                  </a:lnTo>
                  <a:lnTo>
                    <a:pt x="77140" y="57441"/>
                  </a:lnTo>
                  <a:lnTo>
                    <a:pt x="108457" y="43799"/>
                  </a:lnTo>
                  <a:lnTo>
                    <a:pt x="154920" y="34609"/>
                  </a:lnTo>
                  <a:lnTo>
                    <a:pt x="211835" y="31241"/>
                  </a:lnTo>
                  <a:lnTo>
                    <a:pt x="374630" y="31241"/>
                  </a:lnTo>
                  <a:lnTo>
                    <a:pt x="330293" y="14776"/>
                  </a:lnTo>
                  <a:lnTo>
                    <a:pt x="274847" y="3889"/>
                  </a:lnTo>
                  <a:lnTo>
                    <a:pt x="211835" y="0"/>
                  </a:lnTo>
                  <a:close/>
                </a:path>
                <a:path w="424179" h="544194">
                  <a:moveTo>
                    <a:pt x="265937" y="427100"/>
                  </a:moveTo>
                  <a:lnTo>
                    <a:pt x="157733" y="427100"/>
                  </a:lnTo>
                  <a:lnTo>
                    <a:pt x="157733" y="459613"/>
                  </a:lnTo>
                  <a:lnTo>
                    <a:pt x="265937" y="459613"/>
                  </a:lnTo>
                  <a:lnTo>
                    <a:pt x="265937" y="427100"/>
                  </a:lnTo>
                  <a:close/>
                </a:path>
                <a:path w="424179" h="544194">
                  <a:moveTo>
                    <a:pt x="423672" y="203835"/>
                  </a:moveTo>
                  <a:lnTo>
                    <a:pt x="265937" y="203835"/>
                  </a:lnTo>
                  <a:lnTo>
                    <a:pt x="278747" y="204190"/>
                  </a:lnTo>
                  <a:lnTo>
                    <a:pt x="290115" y="205247"/>
                  </a:lnTo>
                  <a:lnTo>
                    <a:pt x="326806" y="221370"/>
                  </a:lnTo>
                  <a:lnTo>
                    <a:pt x="337693" y="263144"/>
                  </a:lnTo>
                  <a:lnTo>
                    <a:pt x="337796" y="290177"/>
                  </a:lnTo>
                  <a:lnTo>
                    <a:pt x="339048" y="300734"/>
                  </a:lnTo>
                  <a:lnTo>
                    <a:pt x="343106" y="308911"/>
                  </a:lnTo>
                  <a:lnTo>
                    <a:pt x="349855" y="313826"/>
                  </a:lnTo>
                  <a:lnTo>
                    <a:pt x="359282" y="315468"/>
                  </a:lnTo>
                  <a:lnTo>
                    <a:pt x="359282" y="347979"/>
                  </a:lnTo>
                  <a:lnTo>
                    <a:pt x="337643" y="400303"/>
                  </a:lnTo>
                  <a:lnTo>
                    <a:pt x="337266" y="410835"/>
                  </a:lnTo>
                  <a:lnTo>
                    <a:pt x="321968" y="446897"/>
                  </a:lnTo>
                  <a:lnTo>
                    <a:pt x="278893" y="459275"/>
                  </a:lnTo>
                  <a:lnTo>
                    <a:pt x="265937" y="459613"/>
                  </a:lnTo>
                  <a:lnTo>
                    <a:pt x="423672" y="459613"/>
                  </a:lnTo>
                  <a:lnTo>
                    <a:pt x="423672" y="203835"/>
                  </a:lnTo>
                  <a:close/>
                </a:path>
                <a:path w="424179" h="544194">
                  <a:moveTo>
                    <a:pt x="274447" y="236474"/>
                  </a:moveTo>
                  <a:lnTo>
                    <a:pt x="149732" y="236474"/>
                  </a:lnTo>
                  <a:lnTo>
                    <a:pt x="143891" y="238251"/>
                  </a:lnTo>
                  <a:lnTo>
                    <a:pt x="139982" y="241903"/>
                  </a:lnTo>
                  <a:lnTo>
                    <a:pt x="136398" y="245363"/>
                  </a:lnTo>
                  <a:lnTo>
                    <a:pt x="134493" y="251460"/>
                  </a:lnTo>
                  <a:lnTo>
                    <a:pt x="134493" y="280797"/>
                  </a:lnTo>
                  <a:lnTo>
                    <a:pt x="134157" y="290177"/>
                  </a:lnTo>
                  <a:lnTo>
                    <a:pt x="119633" y="327406"/>
                  </a:lnTo>
                  <a:lnTo>
                    <a:pt x="111505" y="331343"/>
                  </a:lnTo>
                  <a:lnTo>
                    <a:pt x="111505" y="331850"/>
                  </a:lnTo>
                  <a:lnTo>
                    <a:pt x="133096" y="365617"/>
                  </a:lnTo>
                  <a:lnTo>
                    <a:pt x="134529" y="411988"/>
                  </a:lnTo>
                  <a:lnTo>
                    <a:pt x="136271" y="418084"/>
                  </a:lnTo>
                  <a:lnTo>
                    <a:pt x="139842" y="421655"/>
                  </a:lnTo>
                  <a:lnTo>
                    <a:pt x="143382" y="425323"/>
                  </a:lnTo>
                  <a:lnTo>
                    <a:pt x="149351" y="427100"/>
                  </a:lnTo>
                  <a:lnTo>
                    <a:pt x="274066" y="427100"/>
                  </a:lnTo>
                  <a:lnTo>
                    <a:pt x="279907" y="425323"/>
                  </a:lnTo>
                  <a:lnTo>
                    <a:pt x="287400" y="418084"/>
                  </a:lnTo>
                  <a:lnTo>
                    <a:pt x="289178" y="411988"/>
                  </a:lnTo>
                  <a:lnTo>
                    <a:pt x="289178" y="382777"/>
                  </a:lnTo>
                  <a:lnTo>
                    <a:pt x="289512" y="373417"/>
                  </a:lnTo>
                  <a:lnTo>
                    <a:pt x="306425" y="335591"/>
                  </a:lnTo>
                  <a:lnTo>
                    <a:pt x="312166" y="332232"/>
                  </a:lnTo>
                  <a:lnTo>
                    <a:pt x="312166" y="331597"/>
                  </a:lnTo>
                  <a:lnTo>
                    <a:pt x="290575" y="297624"/>
                  </a:lnTo>
                  <a:lnTo>
                    <a:pt x="289178" y="251968"/>
                  </a:lnTo>
                  <a:lnTo>
                    <a:pt x="287527" y="245745"/>
                  </a:lnTo>
                  <a:lnTo>
                    <a:pt x="283743" y="241808"/>
                  </a:lnTo>
                  <a:lnTo>
                    <a:pt x="280543" y="238251"/>
                  </a:lnTo>
                  <a:lnTo>
                    <a:pt x="274447" y="236474"/>
                  </a:lnTo>
                  <a:close/>
                </a:path>
                <a:path w="424179" h="544194">
                  <a:moveTo>
                    <a:pt x="265937" y="203835"/>
                  </a:moveTo>
                  <a:lnTo>
                    <a:pt x="157733" y="203835"/>
                  </a:lnTo>
                  <a:lnTo>
                    <a:pt x="157733" y="236474"/>
                  </a:lnTo>
                  <a:lnTo>
                    <a:pt x="265937" y="236474"/>
                  </a:lnTo>
                  <a:lnTo>
                    <a:pt x="265937" y="203835"/>
                  </a:lnTo>
                  <a:close/>
                </a:path>
                <a:path w="424179" h="544194">
                  <a:moveTo>
                    <a:pt x="374630" y="31241"/>
                  </a:moveTo>
                  <a:lnTo>
                    <a:pt x="211835" y="31241"/>
                  </a:lnTo>
                  <a:lnTo>
                    <a:pt x="268751" y="34609"/>
                  </a:lnTo>
                  <a:lnTo>
                    <a:pt x="315213" y="43799"/>
                  </a:lnTo>
                  <a:lnTo>
                    <a:pt x="346531" y="57441"/>
                  </a:lnTo>
                  <a:lnTo>
                    <a:pt x="358012" y="74168"/>
                  </a:lnTo>
                  <a:lnTo>
                    <a:pt x="346531" y="90894"/>
                  </a:lnTo>
                  <a:lnTo>
                    <a:pt x="315213" y="104536"/>
                  </a:lnTo>
                  <a:lnTo>
                    <a:pt x="268751" y="113726"/>
                  </a:lnTo>
                  <a:lnTo>
                    <a:pt x="211835" y="117094"/>
                  </a:lnTo>
                  <a:lnTo>
                    <a:pt x="423672" y="117094"/>
                  </a:lnTo>
                  <a:lnTo>
                    <a:pt x="423672" y="83947"/>
                  </a:lnTo>
                  <a:lnTo>
                    <a:pt x="423291" y="83947"/>
                  </a:lnTo>
                  <a:lnTo>
                    <a:pt x="422528" y="77724"/>
                  </a:lnTo>
                  <a:lnTo>
                    <a:pt x="407005" y="52864"/>
                  </a:lnTo>
                  <a:lnTo>
                    <a:pt x="375303" y="31491"/>
                  </a:lnTo>
                  <a:lnTo>
                    <a:pt x="374630" y="31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80" name="object 83">
              <a:extLst>
                <a:ext uri="{FF2B5EF4-FFF2-40B4-BE49-F238E27FC236}">
                  <a16:creationId xmlns:a16="http://schemas.microsoft.com/office/drawing/2014/main" id="{9AEEDCD9-201E-4949-862B-6FC3834C23E8}"/>
                </a:ext>
              </a:extLst>
            </p:cNvPr>
            <p:cNvSpPr/>
            <p:nvPr/>
          </p:nvSpPr>
          <p:spPr>
            <a:xfrm>
              <a:off x="5130900" y="1684254"/>
              <a:ext cx="537687" cy="587473"/>
            </a:xfrm>
            <a:custGeom>
              <a:avLst/>
              <a:gdLst/>
              <a:ahLst/>
              <a:cxnLst/>
              <a:rect l="l" t="t" r="r" b="b"/>
              <a:pathLst>
                <a:path w="548639" h="599439">
                  <a:moveTo>
                    <a:pt x="270891" y="436879"/>
                  </a:moveTo>
                  <a:lnTo>
                    <a:pt x="265303" y="436879"/>
                  </a:lnTo>
                  <a:lnTo>
                    <a:pt x="233596" y="443229"/>
                  </a:lnTo>
                  <a:lnTo>
                    <a:pt x="207676" y="461010"/>
                  </a:lnTo>
                  <a:lnTo>
                    <a:pt x="190186" y="486410"/>
                  </a:lnTo>
                  <a:lnTo>
                    <a:pt x="183769" y="518160"/>
                  </a:lnTo>
                  <a:lnTo>
                    <a:pt x="188716" y="546100"/>
                  </a:lnTo>
                  <a:lnTo>
                    <a:pt x="202390" y="570229"/>
                  </a:lnTo>
                  <a:lnTo>
                    <a:pt x="223041" y="588010"/>
                  </a:lnTo>
                  <a:lnTo>
                    <a:pt x="248920" y="598169"/>
                  </a:lnTo>
                  <a:lnTo>
                    <a:pt x="256159" y="599439"/>
                  </a:lnTo>
                  <a:lnTo>
                    <a:pt x="500253" y="599439"/>
                  </a:lnTo>
                  <a:lnTo>
                    <a:pt x="519064" y="596900"/>
                  </a:lnTo>
                  <a:lnTo>
                    <a:pt x="534447" y="585469"/>
                  </a:lnTo>
                  <a:lnTo>
                    <a:pt x="535312" y="584200"/>
                  </a:lnTo>
                  <a:lnTo>
                    <a:pt x="270891" y="584200"/>
                  </a:lnTo>
                  <a:lnTo>
                    <a:pt x="266700" y="582929"/>
                  </a:lnTo>
                  <a:lnTo>
                    <a:pt x="259969" y="582929"/>
                  </a:lnTo>
                  <a:lnTo>
                    <a:pt x="232330" y="574039"/>
                  </a:lnTo>
                  <a:lnTo>
                    <a:pt x="213169" y="557529"/>
                  </a:lnTo>
                  <a:lnTo>
                    <a:pt x="202676" y="535939"/>
                  </a:lnTo>
                  <a:lnTo>
                    <a:pt x="201041" y="513079"/>
                  </a:lnTo>
                  <a:lnTo>
                    <a:pt x="214233" y="477519"/>
                  </a:lnTo>
                  <a:lnTo>
                    <a:pt x="238569" y="457200"/>
                  </a:lnTo>
                  <a:lnTo>
                    <a:pt x="267477" y="449579"/>
                  </a:lnTo>
                  <a:lnTo>
                    <a:pt x="297350" y="449579"/>
                  </a:lnTo>
                  <a:lnTo>
                    <a:pt x="300315" y="444500"/>
                  </a:lnTo>
                  <a:lnTo>
                    <a:pt x="302497" y="440689"/>
                  </a:lnTo>
                  <a:lnTo>
                    <a:pt x="285877" y="440689"/>
                  </a:lnTo>
                  <a:lnTo>
                    <a:pt x="281686" y="439419"/>
                  </a:lnTo>
                  <a:lnTo>
                    <a:pt x="276479" y="438150"/>
                  </a:lnTo>
                  <a:lnTo>
                    <a:pt x="270891" y="436879"/>
                  </a:lnTo>
                  <a:close/>
                </a:path>
                <a:path w="548639" h="599439">
                  <a:moveTo>
                    <a:pt x="441938" y="379729"/>
                  </a:moveTo>
                  <a:lnTo>
                    <a:pt x="392684" y="379729"/>
                  </a:lnTo>
                  <a:lnTo>
                    <a:pt x="432835" y="387350"/>
                  </a:lnTo>
                  <a:lnTo>
                    <a:pt x="463962" y="410210"/>
                  </a:lnTo>
                  <a:lnTo>
                    <a:pt x="484088" y="443229"/>
                  </a:lnTo>
                  <a:lnTo>
                    <a:pt x="491236" y="483869"/>
                  </a:lnTo>
                  <a:lnTo>
                    <a:pt x="490727" y="491489"/>
                  </a:lnTo>
                  <a:lnTo>
                    <a:pt x="488950" y="506729"/>
                  </a:lnTo>
                  <a:lnTo>
                    <a:pt x="488442" y="514350"/>
                  </a:lnTo>
                  <a:lnTo>
                    <a:pt x="509968" y="519429"/>
                  </a:lnTo>
                  <a:lnTo>
                    <a:pt x="523589" y="527050"/>
                  </a:lnTo>
                  <a:lnTo>
                    <a:pt x="531161" y="537210"/>
                  </a:lnTo>
                  <a:lnTo>
                    <a:pt x="534543" y="546100"/>
                  </a:lnTo>
                  <a:lnTo>
                    <a:pt x="533181" y="560069"/>
                  </a:lnTo>
                  <a:lnTo>
                    <a:pt x="524605" y="572769"/>
                  </a:lnTo>
                  <a:lnTo>
                    <a:pt x="510647" y="581660"/>
                  </a:lnTo>
                  <a:lnTo>
                    <a:pt x="493141" y="584200"/>
                  </a:lnTo>
                  <a:lnTo>
                    <a:pt x="535312" y="584200"/>
                  </a:lnTo>
                  <a:lnTo>
                    <a:pt x="544830" y="570229"/>
                  </a:lnTo>
                  <a:lnTo>
                    <a:pt x="548640" y="551179"/>
                  </a:lnTo>
                  <a:lnTo>
                    <a:pt x="546463" y="537210"/>
                  </a:lnTo>
                  <a:lnTo>
                    <a:pt x="540369" y="524510"/>
                  </a:lnTo>
                  <a:lnTo>
                    <a:pt x="531012" y="514350"/>
                  </a:lnTo>
                  <a:lnTo>
                    <a:pt x="519049" y="506729"/>
                  </a:lnTo>
                  <a:lnTo>
                    <a:pt x="503300" y="504189"/>
                  </a:lnTo>
                  <a:lnTo>
                    <a:pt x="506349" y="483869"/>
                  </a:lnTo>
                  <a:lnTo>
                    <a:pt x="497363" y="438150"/>
                  </a:lnTo>
                  <a:lnTo>
                    <a:pt x="472852" y="401319"/>
                  </a:lnTo>
                  <a:lnTo>
                    <a:pt x="441938" y="379729"/>
                  </a:lnTo>
                  <a:close/>
                </a:path>
                <a:path w="548639" h="599439">
                  <a:moveTo>
                    <a:pt x="197485" y="0"/>
                  </a:moveTo>
                  <a:lnTo>
                    <a:pt x="135054" y="3810"/>
                  </a:lnTo>
                  <a:lnTo>
                    <a:pt x="80842" y="16510"/>
                  </a:lnTo>
                  <a:lnTo>
                    <a:pt x="38095" y="35560"/>
                  </a:lnTo>
                  <a:lnTo>
                    <a:pt x="0" y="87629"/>
                  </a:lnTo>
                  <a:lnTo>
                    <a:pt x="0" y="440689"/>
                  </a:lnTo>
                  <a:lnTo>
                    <a:pt x="11981" y="471169"/>
                  </a:lnTo>
                  <a:lnTo>
                    <a:pt x="45085" y="496569"/>
                  </a:lnTo>
                  <a:lnTo>
                    <a:pt x="95047" y="516889"/>
                  </a:lnTo>
                  <a:lnTo>
                    <a:pt x="157607" y="527050"/>
                  </a:lnTo>
                  <a:lnTo>
                    <a:pt x="166223" y="527050"/>
                  </a:lnTo>
                  <a:lnTo>
                    <a:pt x="169672" y="528319"/>
                  </a:lnTo>
                  <a:lnTo>
                    <a:pt x="170644" y="527050"/>
                  </a:lnTo>
                  <a:lnTo>
                    <a:pt x="171831" y="524510"/>
                  </a:lnTo>
                  <a:lnTo>
                    <a:pt x="172974" y="520700"/>
                  </a:lnTo>
                  <a:lnTo>
                    <a:pt x="173069" y="513079"/>
                  </a:lnTo>
                  <a:lnTo>
                    <a:pt x="173259" y="508000"/>
                  </a:lnTo>
                  <a:lnTo>
                    <a:pt x="175260" y="494029"/>
                  </a:lnTo>
                  <a:lnTo>
                    <a:pt x="194603" y="459739"/>
                  </a:lnTo>
                  <a:lnTo>
                    <a:pt x="220662" y="436879"/>
                  </a:lnTo>
                  <a:lnTo>
                    <a:pt x="250055" y="426719"/>
                  </a:lnTo>
                  <a:lnTo>
                    <a:pt x="279400" y="426719"/>
                  </a:lnTo>
                  <a:lnTo>
                    <a:pt x="294989" y="398779"/>
                  </a:lnTo>
                  <a:lnTo>
                    <a:pt x="320389" y="375919"/>
                  </a:lnTo>
                  <a:lnTo>
                    <a:pt x="354409" y="359410"/>
                  </a:lnTo>
                  <a:lnTo>
                    <a:pt x="382042" y="356869"/>
                  </a:lnTo>
                  <a:lnTo>
                    <a:pt x="224409" y="356869"/>
                  </a:lnTo>
                  <a:lnTo>
                    <a:pt x="212055" y="344169"/>
                  </a:lnTo>
                  <a:lnTo>
                    <a:pt x="83226" y="344169"/>
                  </a:lnTo>
                  <a:lnTo>
                    <a:pt x="67847" y="341629"/>
                  </a:lnTo>
                  <a:lnTo>
                    <a:pt x="60706" y="339089"/>
                  </a:lnTo>
                  <a:lnTo>
                    <a:pt x="60706" y="309879"/>
                  </a:lnTo>
                  <a:lnTo>
                    <a:pt x="101346" y="309879"/>
                  </a:lnTo>
                  <a:lnTo>
                    <a:pt x="100330" y="308610"/>
                  </a:lnTo>
                  <a:lnTo>
                    <a:pt x="90297" y="302260"/>
                  </a:lnTo>
                  <a:lnTo>
                    <a:pt x="84962" y="299719"/>
                  </a:lnTo>
                  <a:lnTo>
                    <a:pt x="73701" y="294639"/>
                  </a:lnTo>
                  <a:lnTo>
                    <a:pt x="65643" y="287019"/>
                  </a:lnTo>
                  <a:lnTo>
                    <a:pt x="60799" y="278129"/>
                  </a:lnTo>
                  <a:lnTo>
                    <a:pt x="59182" y="267969"/>
                  </a:lnTo>
                  <a:lnTo>
                    <a:pt x="59920" y="260350"/>
                  </a:lnTo>
                  <a:lnTo>
                    <a:pt x="93210" y="234950"/>
                  </a:lnTo>
                  <a:lnTo>
                    <a:pt x="102616" y="233679"/>
                  </a:lnTo>
                  <a:lnTo>
                    <a:pt x="395396" y="233679"/>
                  </a:lnTo>
                  <a:lnTo>
                    <a:pt x="394968" y="120650"/>
                  </a:lnTo>
                  <a:lnTo>
                    <a:pt x="196469" y="120650"/>
                  </a:lnTo>
                  <a:lnTo>
                    <a:pt x="140259" y="116839"/>
                  </a:lnTo>
                  <a:lnTo>
                    <a:pt x="94361" y="106679"/>
                  </a:lnTo>
                  <a:lnTo>
                    <a:pt x="63416" y="92710"/>
                  </a:lnTo>
                  <a:lnTo>
                    <a:pt x="52070" y="74929"/>
                  </a:lnTo>
                  <a:lnTo>
                    <a:pt x="63416" y="57150"/>
                  </a:lnTo>
                  <a:lnTo>
                    <a:pt x="94361" y="41910"/>
                  </a:lnTo>
                  <a:lnTo>
                    <a:pt x="140259" y="33019"/>
                  </a:lnTo>
                  <a:lnTo>
                    <a:pt x="196469" y="29210"/>
                  </a:lnTo>
                  <a:lnTo>
                    <a:pt x="342512" y="29210"/>
                  </a:lnTo>
                  <a:lnTo>
                    <a:pt x="314028" y="16510"/>
                  </a:lnTo>
                  <a:lnTo>
                    <a:pt x="259853" y="3810"/>
                  </a:lnTo>
                  <a:lnTo>
                    <a:pt x="197485" y="0"/>
                  </a:lnTo>
                  <a:close/>
                </a:path>
                <a:path w="548639" h="599439">
                  <a:moveTo>
                    <a:pt x="297350" y="449579"/>
                  </a:moveTo>
                  <a:lnTo>
                    <a:pt x="267477" y="449579"/>
                  </a:lnTo>
                  <a:lnTo>
                    <a:pt x="294386" y="454660"/>
                  </a:lnTo>
                  <a:lnTo>
                    <a:pt x="297350" y="449579"/>
                  </a:lnTo>
                  <a:close/>
                </a:path>
                <a:path w="548639" h="599439">
                  <a:moveTo>
                    <a:pt x="391922" y="367029"/>
                  </a:moveTo>
                  <a:lnTo>
                    <a:pt x="327977" y="386079"/>
                  </a:lnTo>
                  <a:lnTo>
                    <a:pt x="286512" y="438150"/>
                  </a:lnTo>
                  <a:lnTo>
                    <a:pt x="285877" y="440689"/>
                  </a:lnTo>
                  <a:lnTo>
                    <a:pt x="302497" y="440689"/>
                  </a:lnTo>
                  <a:lnTo>
                    <a:pt x="314864" y="419100"/>
                  </a:lnTo>
                  <a:lnTo>
                    <a:pt x="343749" y="392429"/>
                  </a:lnTo>
                  <a:lnTo>
                    <a:pt x="392684" y="379729"/>
                  </a:lnTo>
                  <a:lnTo>
                    <a:pt x="441938" y="379729"/>
                  </a:lnTo>
                  <a:lnTo>
                    <a:pt x="436483" y="375919"/>
                  </a:lnTo>
                  <a:lnTo>
                    <a:pt x="391922" y="367029"/>
                  </a:lnTo>
                  <a:close/>
                </a:path>
                <a:path w="548639" h="599439">
                  <a:moveTo>
                    <a:pt x="395396" y="233679"/>
                  </a:moveTo>
                  <a:lnTo>
                    <a:pt x="199771" y="233679"/>
                  </a:lnTo>
                  <a:lnTo>
                    <a:pt x="214360" y="236219"/>
                  </a:lnTo>
                  <a:lnTo>
                    <a:pt x="221041" y="237489"/>
                  </a:lnTo>
                  <a:lnTo>
                    <a:pt x="248979" y="266700"/>
                  </a:lnTo>
                  <a:lnTo>
                    <a:pt x="252618" y="290829"/>
                  </a:lnTo>
                  <a:lnTo>
                    <a:pt x="251727" y="300989"/>
                  </a:lnTo>
                  <a:lnTo>
                    <a:pt x="248713" y="312419"/>
                  </a:lnTo>
                  <a:lnTo>
                    <a:pt x="243675" y="321310"/>
                  </a:lnTo>
                  <a:lnTo>
                    <a:pt x="236600" y="330200"/>
                  </a:lnTo>
                  <a:lnTo>
                    <a:pt x="264922" y="356869"/>
                  </a:lnTo>
                  <a:lnTo>
                    <a:pt x="382042" y="356869"/>
                  </a:lnTo>
                  <a:lnTo>
                    <a:pt x="395859" y="355600"/>
                  </a:lnTo>
                  <a:lnTo>
                    <a:pt x="395810" y="342900"/>
                  </a:lnTo>
                  <a:lnTo>
                    <a:pt x="268097" y="342900"/>
                  </a:lnTo>
                  <a:lnTo>
                    <a:pt x="268097" y="236219"/>
                  </a:lnTo>
                  <a:lnTo>
                    <a:pt x="395406" y="236219"/>
                  </a:lnTo>
                  <a:lnTo>
                    <a:pt x="395396" y="233679"/>
                  </a:lnTo>
                  <a:close/>
                </a:path>
                <a:path w="548639" h="599439">
                  <a:moveTo>
                    <a:pt x="105663" y="257810"/>
                  </a:moveTo>
                  <a:lnTo>
                    <a:pt x="102108" y="257810"/>
                  </a:lnTo>
                  <a:lnTo>
                    <a:pt x="99187" y="259079"/>
                  </a:lnTo>
                  <a:lnTo>
                    <a:pt x="94869" y="261619"/>
                  </a:lnTo>
                  <a:lnTo>
                    <a:pt x="93725" y="262889"/>
                  </a:lnTo>
                  <a:lnTo>
                    <a:pt x="93725" y="267969"/>
                  </a:lnTo>
                  <a:lnTo>
                    <a:pt x="96393" y="271779"/>
                  </a:lnTo>
                  <a:lnTo>
                    <a:pt x="98171" y="273050"/>
                  </a:lnTo>
                  <a:lnTo>
                    <a:pt x="101854" y="274319"/>
                  </a:lnTo>
                  <a:lnTo>
                    <a:pt x="107442" y="276860"/>
                  </a:lnTo>
                  <a:lnTo>
                    <a:pt x="137922" y="303529"/>
                  </a:lnTo>
                  <a:lnTo>
                    <a:pt x="137922" y="317500"/>
                  </a:lnTo>
                  <a:lnTo>
                    <a:pt x="109347" y="342900"/>
                  </a:lnTo>
                  <a:lnTo>
                    <a:pt x="101092" y="344169"/>
                  </a:lnTo>
                  <a:lnTo>
                    <a:pt x="191015" y="344169"/>
                  </a:lnTo>
                  <a:lnTo>
                    <a:pt x="155422" y="325119"/>
                  </a:lnTo>
                  <a:lnTo>
                    <a:pt x="144851" y="292100"/>
                  </a:lnTo>
                  <a:lnTo>
                    <a:pt x="144929" y="288289"/>
                  </a:lnTo>
                  <a:lnTo>
                    <a:pt x="145228" y="283210"/>
                  </a:lnTo>
                  <a:lnTo>
                    <a:pt x="146558" y="275589"/>
                  </a:lnTo>
                  <a:lnTo>
                    <a:pt x="148744" y="267969"/>
                  </a:lnTo>
                  <a:lnTo>
                    <a:pt x="149952" y="265429"/>
                  </a:lnTo>
                  <a:lnTo>
                    <a:pt x="132334" y="265429"/>
                  </a:lnTo>
                  <a:lnTo>
                    <a:pt x="118903" y="260350"/>
                  </a:lnTo>
                  <a:lnTo>
                    <a:pt x="105663" y="257810"/>
                  </a:lnTo>
                  <a:close/>
                </a:path>
                <a:path w="548639" h="599439">
                  <a:moveTo>
                    <a:pt x="210820" y="342900"/>
                  </a:moveTo>
                  <a:lnTo>
                    <a:pt x="206883" y="344169"/>
                  </a:lnTo>
                  <a:lnTo>
                    <a:pt x="212055" y="344169"/>
                  </a:lnTo>
                  <a:lnTo>
                    <a:pt x="210820" y="342900"/>
                  </a:lnTo>
                  <a:close/>
                </a:path>
                <a:path w="548639" h="599439">
                  <a:moveTo>
                    <a:pt x="395406" y="236219"/>
                  </a:moveTo>
                  <a:lnTo>
                    <a:pt x="300355" y="236219"/>
                  </a:lnTo>
                  <a:lnTo>
                    <a:pt x="300355" y="317500"/>
                  </a:lnTo>
                  <a:lnTo>
                    <a:pt x="337185" y="317500"/>
                  </a:lnTo>
                  <a:lnTo>
                    <a:pt x="337185" y="342900"/>
                  </a:lnTo>
                  <a:lnTo>
                    <a:pt x="395810" y="342900"/>
                  </a:lnTo>
                  <a:lnTo>
                    <a:pt x="395406" y="236219"/>
                  </a:lnTo>
                  <a:close/>
                </a:path>
                <a:path w="548639" h="599439">
                  <a:moveTo>
                    <a:pt x="101346" y="309879"/>
                  </a:moveTo>
                  <a:lnTo>
                    <a:pt x="60706" y="309879"/>
                  </a:lnTo>
                  <a:lnTo>
                    <a:pt x="65150" y="312419"/>
                  </a:lnTo>
                  <a:lnTo>
                    <a:pt x="70104" y="316229"/>
                  </a:lnTo>
                  <a:lnTo>
                    <a:pt x="75565" y="317500"/>
                  </a:lnTo>
                  <a:lnTo>
                    <a:pt x="80899" y="320039"/>
                  </a:lnTo>
                  <a:lnTo>
                    <a:pt x="85979" y="321310"/>
                  </a:lnTo>
                  <a:lnTo>
                    <a:pt x="94234" y="321310"/>
                  </a:lnTo>
                  <a:lnTo>
                    <a:pt x="96900" y="320039"/>
                  </a:lnTo>
                  <a:lnTo>
                    <a:pt x="98933" y="318769"/>
                  </a:lnTo>
                  <a:lnTo>
                    <a:pt x="100837" y="317500"/>
                  </a:lnTo>
                  <a:lnTo>
                    <a:pt x="101854" y="316229"/>
                  </a:lnTo>
                  <a:lnTo>
                    <a:pt x="101854" y="311150"/>
                  </a:lnTo>
                  <a:lnTo>
                    <a:pt x="101346" y="309879"/>
                  </a:lnTo>
                  <a:close/>
                </a:path>
                <a:path w="548639" h="599439">
                  <a:moveTo>
                    <a:pt x="205359" y="261619"/>
                  </a:moveTo>
                  <a:lnTo>
                    <a:pt x="193040" y="261619"/>
                  </a:lnTo>
                  <a:lnTo>
                    <a:pt x="188087" y="264160"/>
                  </a:lnTo>
                  <a:lnTo>
                    <a:pt x="184531" y="269239"/>
                  </a:lnTo>
                  <a:lnTo>
                    <a:pt x="180848" y="274319"/>
                  </a:lnTo>
                  <a:lnTo>
                    <a:pt x="179070" y="280669"/>
                  </a:lnTo>
                  <a:lnTo>
                    <a:pt x="179070" y="298450"/>
                  </a:lnTo>
                  <a:lnTo>
                    <a:pt x="180848" y="304800"/>
                  </a:lnTo>
                  <a:lnTo>
                    <a:pt x="187960" y="314960"/>
                  </a:lnTo>
                  <a:lnTo>
                    <a:pt x="192912" y="317500"/>
                  </a:lnTo>
                  <a:lnTo>
                    <a:pt x="204850" y="317500"/>
                  </a:lnTo>
                  <a:lnTo>
                    <a:pt x="209550" y="314960"/>
                  </a:lnTo>
                  <a:lnTo>
                    <a:pt x="216662" y="304800"/>
                  </a:lnTo>
                  <a:lnTo>
                    <a:pt x="218440" y="298450"/>
                  </a:lnTo>
                  <a:lnTo>
                    <a:pt x="218440" y="280669"/>
                  </a:lnTo>
                  <a:lnTo>
                    <a:pt x="216788" y="274319"/>
                  </a:lnTo>
                  <a:lnTo>
                    <a:pt x="213360" y="269239"/>
                  </a:lnTo>
                  <a:lnTo>
                    <a:pt x="210058" y="264160"/>
                  </a:lnTo>
                  <a:lnTo>
                    <a:pt x="205359" y="261619"/>
                  </a:lnTo>
                  <a:close/>
                </a:path>
                <a:path w="548639" h="599439">
                  <a:moveTo>
                    <a:pt x="199771" y="233679"/>
                  </a:moveTo>
                  <a:lnTo>
                    <a:pt x="109855" y="233679"/>
                  </a:lnTo>
                  <a:lnTo>
                    <a:pt x="112903" y="234950"/>
                  </a:lnTo>
                  <a:lnTo>
                    <a:pt x="118999" y="234950"/>
                  </a:lnTo>
                  <a:lnTo>
                    <a:pt x="121538" y="236219"/>
                  </a:lnTo>
                  <a:lnTo>
                    <a:pt x="124079" y="236219"/>
                  </a:lnTo>
                  <a:lnTo>
                    <a:pt x="127635" y="237489"/>
                  </a:lnTo>
                  <a:lnTo>
                    <a:pt x="132334" y="238760"/>
                  </a:lnTo>
                  <a:lnTo>
                    <a:pt x="132334" y="265429"/>
                  </a:lnTo>
                  <a:lnTo>
                    <a:pt x="149952" y="265429"/>
                  </a:lnTo>
                  <a:lnTo>
                    <a:pt x="151765" y="261619"/>
                  </a:lnTo>
                  <a:lnTo>
                    <a:pt x="155571" y="255269"/>
                  </a:lnTo>
                  <a:lnTo>
                    <a:pt x="184642" y="236219"/>
                  </a:lnTo>
                  <a:lnTo>
                    <a:pt x="199771" y="233679"/>
                  </a:lnTo>
                  <a:close/>
                </a:path>
                <a:path w="548639" h="599439">
                  <a:moveTo>
                    <a:pt x="342512" y="29210"/>
                  </a:moveTo>
                  <a:lnTo>
                    <a:pt x="196469" y="29210"/>
                  </a:lnTo>
                  <a:lnTo>
                    <a:pt x="252698" y="33019"/>
                  </a:lnTo>
                  <a:lnTo>
                    <a:pt x="298640" y="41910"/>
                  </a:lnTo>
                  <a:lnTo>
                    <a:pt x="329628" y="57150"/>
                  </a:lnTo>
                  <a:lnTo>
                    <a:pt x="340995" y="74929"/>
                  </a:lnTo>
                  <a:lnTo>
                    <a:pt x="329628" y="92710"/>
                  </a:lnTo>
                  <a:lnTo>
                    <a:pt x="298640" y="106679"/>
                  </a:lnTo>
                  <a:lnTo>
                    <a:pt x="252698" y="116839"/>
                  </a:lnTo>
                  <a:lnTo>
                    <a:pt x="196469" y="120650"/>
                  </a:lnTo>
                  <a:lnTo>
                    <a:pt x="394968" y="120650"/>
                  </a:lnTo>
                  <a:lnTo>
                    <a:pt x="394843" y="87629"/>
                  </a:lnTo>
                  <a:lnTo>
                    <a:pt x="384778" y="59689"/>
                  </a:lnTo>
                  <a:lnTo>
                    <a:pt x="356755" y="35560"/>
                  </a:lnTo>
                  <a:lnTo>
                    <a:pt x="342512" y="29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81" name="object 84">
              <a:extLst>
                <a:ext uri="{FF2B5EF4-FFF2-40B4-BE49-F238E27FC236}">
                  <a16:creationId xmlns:a16="http://schemas.microsoft.com/office/drawing/2014/main" id="{B2B986D9-174A-497B-94C4-3B2515B62DEF}"/>
                </a:ext>
              </a:extLst>
            </p:cNvPr>
            <p:cNvSpPr txBox="1"/>
            <p:nvPr/>
          </p:nvSpPr>
          <p:spPr>
            <a:xfrm>
              <a:off x="5706053" y="1782830"/>
              <a:ext cx="928505" cy="347467"/>
            </a:xfrm>
            <a:prstGeom prst="rect">
              <a:avLst/>
            </a:prstGeom>
          </p:spPr>
          <p:txBody>
            <a:bodyPr vert="horz" wrap="square" lIns="0" tIns="15558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23"/>
                </a:spcBef>
              </a:pPr>
              <a:r>
                <a:rPr sz="1078" b="1" spc="-5" dirty="0">
                  <a:solidFill>
                    <a:srgbClr val="FFFFFF"/>
                  </a:solidFill>
                  <a:latin typeface="Seguoe ui"/>
                  <a:cs typeface="Arial"/>
                </a:rPr>
                <a:t>Azure</a:t>
              </a:r>
              <a:endParaRPr sz="1078" dirty="0">
                <a:latin typeface="Seguoe ui"/>
                <a:cs typeface="Arial"/>
              </a:endParaRPr>
            </a:p>
            <a:p>
              <a:pPr marL="12446">
                <a:spcBef>
                  <a:spcPts val="25"/>
                </a:spcBef>
              </a:pPr>
              <a:r>
                <a:rPr sz="1078" b="1" spc="-69" dirty="0">
                  <a:solidFill>
                    <a:srgbClr val="FFFFFF"/>
                  </a:solidFill>
                  <a:latin typeface="Seguoe ui"/>
                  <a:cs typeface="Arial"/>
                </a:rPr>
                <a:t>SQL</a:t>
              </a:r>
              <a:r>
                <a:rPr sz="1078" b="1" spc="-54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78" b="1" spc="-5" dirty="0">
                  <a:solidFill>
                    <a:srgbClr val="FFFFFF"/>
                  </a:solidFill>
                  <a:latin typeface="Seguoe ui"/>
                  <a:cs typeface="Arial"/>
                </a:rPr>
                <a:t>Database</a:t>
              </a:r>
              <a:endParaRPr sz="1078" dirty="0">
                <a:latin typeface="Seguoe ui"/>
                <a:cs typeface="Arial"/>
              </a:endParaRPr>
            </a:p>
          </p:txBody>
        </p:sp>
        <p:sp>
          <p:nvSpPr>
            <p:cNvPr id="82" name="object 85">
              <a:extLst>
                <a:ext uri="{FF2B5EF4-FFF2-40B4-BE49-F238E27FC236}">
                  <a16:creationId xmlns:a16="http://schemas.microsoft.com/office/drawing/2014/main" id="{CC4132B1-D926-4ECA-8562-87CEE12E5E04}"/>
                </a:ext>
              </a:extLst>
            </p:cNvPr>
            <p:cNvSpPr/>
            <p:nvPr/>
          </p:nvSpPr>
          <p:spPr>
            <a:xfrm>
              <a:off x="2869628" y="1686245"/>
              <a:ext cx="420068" cy="542666"/>
            </a:xfrm>
            <a:custGeom>
              <a:avLst/>
              <a:gdLst/>
              <a:ahLst/>
              <a:cxnLst/>
              <a:rect l="l" t="t" r="r" b="b"/>
              <a:pathLst>
                <a:path w="428625" h="553719">
                  <a:moveTo>
                    <a:pt x="427863" y="467867"/>
                  </a:moveTo>
                  <a:lnTo>
                    <a:pt x="381" y="467867"/>
                  </a:lnTo>
                  <a:lnTo>
                    <a:pt x="1143" y="474217"/>
                  </a:lnTo>
                  <a:lnTo>
                    <a:pt x="48899" y="521171"/>
                  </a:lnTo>
                  <a:lnTo>
                    <a:pt x="94402" y="538171"/>
                  </a:lnTo>
                  <a:lnTo>
                    <a:pt x="150446" y="549251"/>
                  </a:lnTo>
                  <a:lnTo>
                    <a:pt x="214121" y="553212"/>
                  </a:lnTo>
                  <a:lnTo>
                    <a:pt x="277797" y="549251"/>
                  </a:lnTo>
                  <a:lnTo>
                    <a:pt x="333841" y="538171"/>
                  </a:lnTo>
                  <a:lnTo>
                    <a:pt x="379344" y="521171"/>
                  </a:lnTo>
                  <a:lnTo>
                    <a:pt x="411400" y="499453"/>
                  </a:lnTo>
                  <a:lnTo>
                    <a:pt x="427863" y="467867"/>
                  </a:lnTo>
                  <a:close/>
                </a:path>
                <a:path w="428625" h="553719">
                  <a:moveTo>
                    <a:pt x="214121" y="0"/>
                  </a:moveTo>
                  <a:lnTo>
                    <a:pt x="150446" y="3960"/>
                  </a:lnTo>
                  <a:lnTo>
                    <a:pt x="94402" y="15040"/>
                  </a:lnTo>
                  <a:lnTo>
                    <a:pt x="48899" y="32040"/>
                  </a:lnTo>
                  <a:lnTo>
                    <a:pt x="16843" y="53758"/>
                  </a:lnTo>
                  <a:lnTo>
                    <a:pt x="0" y="88011"/>
                  </a:lnTo>
                  <a:lnTo>
                    <a:pt x="0" y="467867"/>
                  </a:lnTo>
                  <a:lnTo>
                    <a:pt x="428244" y="467867"/>
                  </a:lnTo>
                  <a:lnTo>
                    <a:pt x="428244" y="368808"/>
                  </a:lnTo>
                  <a:lnTo>
                    <a:pt x="242569" y="368808"/>
                  </a:lnTo>
                  <a:lnTo>
                    <a:pt x="229847" y="355853"/>
                  </a:lnTo>
                  <a:lnTo>
                    <a:pt x="103631" y="355853"/>
                  </a:lnTo>
                  <a:lnTo>
                    <a:pt x="95228" y="355494"/>
                  </a:lnTo>
                  <a:lnTo>
                    <a:pt x="87169" y="354409"/>
                  </a:lnTo>
                  <a:lnTo>
                    <a:pt x="79468" y="352585"/>
                  </a:lnTo>
                  <a:lnTo>
                    <a:pt x="72136" y="350012"/>
                  </a:lnTo>
                  <a:lnTo>
                    <a:pt x="72136" y="319786"/>
                  </a:lnTo>
                  <a:lnTo>
                    <a:pt x="113607" y="319786"/>
                  </a:lnTo>
                  <a:lnTo>
                    <a:pt x="112775" y="318642"/>
                  </a:lnTo>
                  <a:lnTo>
                    <a:pt x="97027" y="310006"/>
                  </a:lnTo>
                  <a:lnTo>
                    <a:pt x="85506" y="304151"/>
                  </a:lnTo>
                  <a:lnTo>
                    <a:pt x="77247" y="296687"/>
                  </a:lnTo>
                  <a:lnTo>
                    <a:pt x="72274" y="287629"/>
                  </a:lnTo>
                  <a:lnTo>
                    <a:pt x="70711" y="277622"/>
                  </a:lnTo>
                  <a:lnTo>
                    <a:pt x="70747" y="275625"/>
                  </a:lnTo>
                  <a:lnTo>
                    <a:pt x="96869" y="244189"/>
                  </a:lnTo>
                  <a:lnTo>
                    <a:pt x="115062" y="241808"/>
                  </a:lnTo>
                  <a:lnTo>
                    <a:pt x="428244" y="241808"/>
                  </a:lnTo>
                  <a:lnTo>
                    <a:pt x="428244" y="119125"/>
                  </a:lnTo>
                  <a:lnTo>
                    <a:pt x="214121" y="119125"/>
                  </a:lnTo>
                  <a:lnTo>
                    <a:pt x="156573" y="115693"/>
                  </a:lnTo>
                  <a:lnTo>
                    <a:pt x="109585" y="106330"/>
                  </a:lnTo>
                  <a:lnTo>
                    <a:pt x="77908" y="92444"/>
                  </a:lnTo>
                  <a:lnTo>
                    <a:pt x="66293" y="75437"/>
                  </a:lnTo>
                  <a:lnTo>
                    <a:pt x="77908" y="58431"/>
                  </a:lnTo>
                  <a:lnTo>
                    <a:pt x="109585" y="44545"/>
                  </a:lnTo>
                  <a:lnTo>
                    <a:pt x="156573" y="35182"/>
                  </a:lnTo>
                  <a:lnTo>
                    <a:pt x="214121" y="31750"/>
                  </a:lnTo>
                  <a:lnTo>
                    <a:pt x="378567" y="31750"/>
                  </a:lnTo>
                  <a:lnTo>
                    <a:pt x="333841" y="15040"/>
                  </a:lnTo>
                  <a:lnTo>
                    <a:pt x="277797" y="3960"/>
                  </a:lnTo>
                  <a:lnTo>
                    <a:pt x="214121" y="0"/>
                  </a:lnTo>
                  <a:close/>
                </a:path>
                <a:path w="428625" h="553719">
                  <a:moveTo>
                    <a:pt x="428244" y="241808"/>
                  </a:moveTo>
                  <a:lnTo>
                    <a:pt x="217296" y="241808"/>
                  </a:lnTo>
                  <a:lnTo>
                    <a:pt x="224988" y="242238"/>
                  </a:lnTo>
                  <a:lnTo>
                    <a:pt x="232251" y="243538"/>
                  </a:lnTo>
                  <a:lnTo>
                    <a:pt x="264668" y="268859"/>
                  </a:lnTo>
                  <a:lnTo>
                    <a:pt x="271399" y="298450"/>
                  </a:lnTo>
                  <a:lnTo>
                    <a:pt x="270375" y="310735"/>
                  </a:lnTo>
                  <a:lnTo>
                    <a:pt x="267303" y="321865"/>
                  </a:lnTo>
                  <a:lnTo>
                    <a:pt x="262183" y="331829"/>
                  </a:lnTo>
                  <a:lnTo>
                    <a:pt x="255016" y="340613"/>
                  </a:lnTo>
                  <a:lnTo>
                    <a:pt x="283971" y="368808"/>
                  </a:lnTo>
                  <a:lnTo>
                    <a:pt x="428244" y="368808"/>
                  </a:lnTo>
                  <a:lnTo>
                    <a:pt x="428244" y="353949"/>
                  </a:lnTo>
                  <a:lnTo>
                    <a:pt x="286893" y="353949"/>
                  </a:lnTo>
                  <a:lnTo>
                    <a:pt x="286893" y="243586"/>
                  </a:lnTo>
                  <a:lnTo>
                    <a:pt x="428244" y="243586"/>
                  </a:lnTo>
                  <a:lnTo>
                    <a:pt x="428244" y="241808"/>
                  </a:lnTo>
                  <a:close/>
                </a:path>
                <a:path w="428625" h="553719">
                  <a:moveTo>
                    <a:pt x="118237" y="266446"/>
                  </a:moveTo>
                  <a:lnTo>
                    <a:pt x="114554" y="266446"/>
                  </a:lnTo>
                  <a:lnTo>
                    <a:pt x="111632" y="267208"/>
                  </a:lnTo>
                  <a:lnTo>
                    <a:pt x="109346" y="268604"/>
                  </a:lnTo>
                  <a:lnTo>
                    <a:pt x="107187" y="270001"/>
                  </a:lnTo>
                  <a:lnTo>
                    <a:pt x="106044" y="271779"/>
                  </a:lnTo>
                  <a:lnTo>
                    <a:pt x="106044" y="276605"/>
                  </a:lnTo>
                  <a:lnTo>
                    <a:pt x="106933" y="278511"/>
                  </a:lnTo>
                  <a:lnTo>
                    <a:pt x="110489" y="281559"/>
                  </a:lnTo>
                  <a:lnTo>
                    <a:pt x="114300" y="283463"/>
                  </a:lnTo>
                  <a:lnTo>
                    <a:pt x="120014" y="285876"/>
                  </a:lnTo>
                  <a:lnTo>
                    <a:pt x="127946" y="289399"/>
                  </a:lnTo>
                  <a:lnTo>
                    <a:pt x="151256" y="313054"/>
                  </a:lnTo>
                  <a:lnTo>
                    <a:pt x="151218" y="328040"/>
                  </a:lnTo>
                  <a:lnTo>
                    <a:pt x="117379" y="354885"/>
                  </a:lnTo>
                  <a:lnTo>
                    <a:pt x="103631" y="355853"/>
                  </a:lnTo>
                  <a:lnTo>
                    <a:pt x="215900" y="355853"/>
                  </a:lnTo>
                  <a:lnTo>
                    <a:pt x="176561" y="340391"/>
                  </a:lnTo>
                  <a:lnTo>
                    <a:pt x="161079" y="300989"/>
                  </a:lnTo>
                  <a:lnTo>
                    <a:pt x="161133" y="298450"/>
                  </a:lnTo>
                  <a:lnTo>
                    <a:pt x="161486" y="292040"/>
                  </a:lnTo>
                  <a:lnTo>
                    <a:pt x="162829" y="284257"/>
                  </a:lnTo>
                  <a:lnTo>
                    <a:pt x="165054" y="276903"/>
                  </a:lnTo>
                  <a:lnTo>
                    <a:pt x="166326" y="274065"/>
                  </a:lnTo>
                  <a:lnTo>
                    <a:pt x="145414" y="274065"/>
                  </a:lnTo>
                  <a:lnTo>
                    <a:pt x="138560" y="270732"/>
                  </a:lnTo>
                  <a:lnTo>
                    <a:pt x="131730" y="268351"/>
                  </a:lnTo>
                  <a:lnTo>
                    <a:pt x="124948" y="266922"/>
                  </a:lnTo>
                  <a:lnTo>
                    <a:pt x="118237" y="266446"/>
                  </a:lnTo>
                  <a:close/>
                </a:path>
                <a:path w="428625" h="553719">
                  <a:moveTo>
                    <a:pt x="228600" y="354584"/>
                  </a:moveTo>
                  <a:lnTo>
                    <a:pt x="224536" y="355473"/>
                  </a:lnTo>
                  <a:lnTo>
                    <a:pt x="220344" y="355853"/>
                  </a:lnTo>
                  <a:lnTo>
                    <a:pt x="229847" y="355853"/>
                  </a:lnTo>
                  <a:lnTo>
                    <a:pt x="228600" y="354584"/>
                  </a:lnTo>
                  <a:close/>
                </a:path>
                <a:path w="428625" h="553719">
                  <a:moveTo>
                    <a:pt x="428244" y="243586"/>
                  </a:moveTo>
                  <a:lnTo>
                    <a:pt x="319913" y="243586"/>
                  </a:lnTo>
                  <a:lnTo>
                    <a:pt x="319913" y="327913"/>
                  </a:lnTo>
                  <a:lnTo>
                    <a:pt x="357631" y="327913"/>
                  </a:lnTo>
                  <a:lnTo>
                    <a:pt x="357631" y="353949"/>
                  </a:lnTo>
                  <a:lnTo>
                    <a:pt x="428244" y="353949"/>
                  </a:lnTo>
                  <a:lnTo>
                    <a:pt x="428244" y="243586"/>
                  </a:lnTo>
                  <a:close/>
                </a:path>
                <a:path w="428625" h="553719">
                  <a:moveTo>
                    <a:pt x="113607" y="319786"/>
                  </a:moveTo>
                  <a:lnTo>
                    <a:pt x="72136" y="319786"/>
                  </a:lnTo>
                  <a:lnTo>
                    <a:pt x="76707" y="323214"/>
                  </a:lnTo>
                  <a:lnTo>
                    <a:pt x="81787" y="325881"/>
                  </a:lnTo>
                  <a:lnTo>
                    <a:pt x="87375" y="328040"/>
                  </a:lnTo>
                  <a:lnTo>
                    <a:pt x="92963" y="330073"/>
                  </a:lnTo>
                  <a:lnTo>
                    <a:pt x="98043" y="331088"/>
                  </a:lnTo>
                  <a:lnTo>
                    <a:pt x="106552" y="331088"/>
                  </a:lnTo>
                  <a:lnTo>
                    <a:pt x="109346" y="330453"/>
                  </a:lnTo>
                  <a:lnTo>
                    <a:pt x="111251" y="329184"/>
                  </a:lnTo>
                  <a:lnTo>
                    <a:pt x="113283" y="327913"/>
                  </a:lnTo>
                  <a:lnTo>
                    <a:pt x="114300" y="325881"/>
                  </a:lnTo>
                  <a:lnTo>
                    <a:pt x="114300" y="321690"/>
                  </a:lnTo>
                  <a:lnTo>
                    <a:pt x="113792" y="320039"/>
                  </a:lnTo>
                  <a:lnTo>
                    <a:pt x="113607" y="319786"/>
                  </a:lnTo>
                  <a:close/>
                </a:path>
                <a:path w="428625" h="553719">
                  <a:moveTo>
                    <a:pt x="223012" y="270128"/>
                  </a:moveTo>
                  <a:lnTo>
                    <a:pt x="210438" y="270128"/>
                  </a:lnTo>
                  <a:lnTo>
                    <a:pt x="205358" y="272668"/>
                  </a:lnTo>
                  <a:lnTo>
                    <a:pt x="201675" y="277622"/>
                  </a:lnTo>
                  <a:lnTo>
                    <a:pt x="197993" y="282701"/>
                  </a:lnTo>
                  <a:lnTo>
                    <a:pt x="196199" y="289399"/>
                  </a:lnTo>
                  <a:lnTo>
                    <a:pt x="196119" y="308090"/>
                  </a:lnTo>
                  <a:lnTo>
                    <a:pt x="197993" y="314960"/>
                  </a:lnTo>
                  <a:lnTo>
                    <a:pt x="201764" y="320039"/>
                  </a:lnTo>
                  <a:lnTo>
                    <a:pt x="205231" y="324992"/>
                  </a:lnTo>
                  <a:lnTo>
                    <a:pt x="210185" y="327533"/>
                  </a:lnTo>
                  <a:lnTo>
                    <a:pt x="222376" y="327533"/>
                  </a:lnTo>
                  <a:lnTo>
                    <a:pt x="227202" y="324992"/>
                  </a:lnTo>
                  <a:lnTo>
                    <a:pt x="234569" y="314833"/>
                  </a:lnTo>
                  <a:lnTo>
                    <a:pt x="236442" y="308090"/>
                  </a:lnTo>
                  <a:lnTo>
                    <a:pt x="236474" y="290322"/>
                  </a:lnTo>
                  <a:lnTo>
                    <a:pt x="234695" y="283210"/>
                  </a:lnTo>
                  <a:lnTo>
                    <a:pt x="230534" y="276903"/>
                  </a:lnTo>
                  <a:lnTo>
                    <a:pt x="227711" y="272668"/>
                  </a:lnTo>
                  <a:lnTo>
                    <a:pt x="223012" y="270128"/>
                  </a:lnTo>
                  <a:close/>
                </a:path>
                <a:path w="428625" h="553719">
                  <a:moveTo>
                    <a:pt x="217296" y="241808"/>
                  </a:moveTo>
                  <a:lnTo>
                    <a:pt x="118871" y="241808"/>
                  </a:lnTo>
                  <a:lnTo>
                    <a:pt x="122427" y="241935"/>
                  </a:lnTo>
                  <a:lnTo>
                    <a:pt x="125602" y="242188"/>
                  </a:lnTo>
                  <a:lnTo>
                    <a:pt x="145414" y="245999"/>
                  </a:lnTo>
                  <a:lnTo>
                    <a:pt x="145414" y="274065"/>
                  </a:lnTo>
                  <a:lnTo>
                    <a:pt x="166326" y="274065"/>
                  </a:lnTo>
                  <a:lnTo>
                    <a:pt x="194758" y="245933"/>
                  </a:lnTo>
                  <a:lnTo>
                    <a:pt x="209339" y="242262"/>
                  </a:lnTo>
                  <a:lnTo>
                    <a:pt x="217296" y="241808"/>
                  </a:lnTo>
                  <a:close/>
                </a:path>
                <a:path w="428625" h="553719">
                  <a:moveTo>
                    <a:pt x="378567" y="31750"/>
                  </a:moveTo>
                  <a:lnTo>
                    <a:pt x="214121" y="31750"/>
                  </a:lnTo>
                  <a:lnTo>
                    <a:pt x="271670" y="35182"/>
                  </a:lnTo>
                  <a:lnTo>
                    <a:pt x="318658" y="44545"/>
                  </a:lnTo>
                  <a:lnTo>
                    <a:pt x="350335" y="58431"/>
                  </a:lnTo>
                  <a:lnTo>
                    <a:pt x="361949" y="75437"/>
                  </a:lnTo>
                  <a:lnTo>
                    <a:pt x="350335" y="92444"/>
                  </a:lnTo>
                  <a:lnTo>
                    <a:pt x="318658" y="106330"/>
                  </a:lnTo>
                  <a:lnTo>
                    <a:pt x="271670" y="115693"/>
                  </a:lnTo>
                  <a:lnTo>
                    <a:pt x="214121" y="119125"/>
                  </a:lnTo>
                  <a:lnTo>
                    <a:pt x="428244" y="119125"/>
                  </a:lnTo>
                  <a:lnTo>
                    <a:pt x="428244" y="85343"/>
                  </a:lnTo>
                  <a:lnTo>
                    <a:pt x="427863" y="85343"/>
                  </a:lnTo>
                  <a:lnTo>
                    <a:pt x="427101" y="78993"/>
                  </a:lnTo>
                  <a:lnTo>
                    <a:pt x="411400" y="53758"/>
                  </a:lnTo>
                  <a:lnTo>
                    <a:pt x="379344" y="32040"/>
                  </a:lnTo>
                  <a:lnTo>
                    <a:pt x="378567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83" name="object 86">
              <a:extLst>
                <a:ext uri="{FF2B5EF4-FFF2-40B4-BE49-F238E27FC236}">
                  <a16:creationId xmlns:a16="http://schemas.microsoft.com/office/drawing/2014/main" id="{DAD63B6E-D562-4D24-8C98-2081A83900A3}"/>
                </a:ext>
              </a:extLst>
            </p:cNvPr>
            <p:cNvSpPr txBox="1"/>
            <p:nvPr/>
          </p:nvSpPr>
          <p:spPr>
            <a:xfrm>
              <a:off x="3471041" y="1848797"/>
              <a:ext cx="738075" cy="181589"/>
            </a:xfrm>
            <a:prstGeom prst="rect">
              <a:avLst/>
            </a:prstGeom>
          </p:spPr>
          <p:txBody>
            <a:bodyPr vert="horz" wrap="square" lIns="0" tIns="15558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23"/>
                </a:spcBef>
              </a:pPr>
              <a:r>
                <a:rPr sz="1078" b="1" spc="-69" dirty="0">
                  <a:solidFill>
                    <a:srgbClr val="FFFFFF"/>
                  </a:solidFill>
                  <a:latin typeface="Seguoe ui"/>
                  <a:cs typeface="Arial"/>
                </a:rPr>
                <a:t>SQL</a:t>
              </a:r>
              <a:r>
                <a:rPr sz="1078" b="1" spc="-54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78" b="1" spc="-15" dirty="0">
                  <a:solidFill>
                    <a:srgbClr val="FFFFFF"/>
                  </a:solidFill>
                  <a:latin typeface="Seguoe ui"/>
                  <a:cs typeface="Arial"/>
                </a:rPr>
                <a:t>Server</a:t>
              </a:r>
              <a:endParaRPr sz="1078" dirty="0">
                <a:latin typeface="Seguoe ui"/>
                <a:cs typeface="Arial"/>
              </a:endParaRPr>
            </a:p>
          </p:txBody>
        </p:sp>
        <p:sp>
          <p:nvSpPr>
            <p:cNvPr id="84" name="object 87">
              <a:extLst>
                <a:ext uri="{FF2B5EF4-FFF2-40B4-BE49-F238E27FC236}">
                  <a16:creationId xmlns:a16="http://schemas.microsoft.com/office/drawing/2014/main" id="{EEB6A0AE-22E3-44A8-991D-4479B93AA091}"/>
                </a:ext>
              </a:extLst>
            </p:cNvPr>
            <p:cNvSpPr/>
            <p:nvPr/>
          </p:nvSpPr>
          <p:spPr>
            <a:xfrm>
              <a:off x="2869628" y="2900522"/>
              <a:ext cx="420068" cy="542666"/>
            </a:xfrm>
            <a:custGeom>
              <a:avLst/>
              <a:gdLst/>
              <a:ahLst/>
              <a:cxnLst/>
              <a:rect l="l" t="t" r="r" b="b"/>
              <a:pathLst>
                <a:path w="428625" h="553720">
                  <a:moveTo>
                    <a:pt x="427863" y="467867"/>
                  </a:moveTo>
                  <a:lnTo>
                    <a:pt x="381" y="467867"/>
                  </a:lnTo>
                  <a:lnTo>
                    <a:pt x="1143" y="474217"/>
                  </a:lnTo>
                  <a:lnTo>
                    <a:pt x="48899" y="521171"/>
                  </a:lnTo>
                  <a:lnTo>
                    <a:pt x="94402" y="538171"/>
                  </a:lnTo>
                  <a:lnTo>
                    <a:pt x="150446" y="549251"/>
                  </a:lnTo>
                  <a:lnTo>
                    <a:pt x="214121" y="553212"/>
                  </a:lnTo>
                  <a:lnTo>
                    <a:pt x="277797" y="549251"/>
                  </a:lnTo>
                  <a:lnTo>
                    <a:pt x="333841" y="538171"/>
                  </a:lnTo>
                  <a:lnTo>
                    <a:pt x="379344" y="521171"/>
                  </a:lnTo>
                  <a:lnTo>
                    <a:pt x="411400" y="499453"/>
                  </a:lnTo>
                  <a:lnTo>
                    <a:pt x="427863" y="467867"/>
                  </a:lnTo>
                  <a:close/>
                </a:path>
                <a:path w="428625" h="553720">
                  <a:moveTo>
                    <a:pt x="214121" y="0"/>
                  </a:moveTo>
                  <a:lnTo>
                    <a:pt x="150446" y="3960"/>
                  </a:lnTo>
                  <a:lnTo>
                    <a:pt x="94402" y="15040"/>
                  </a:lnTo>
                  <a:lnTo>
                    <a:pt x="48899" y="32040"/>
                  </a:lnTo>
                  <a:lnTo>
                    <a:pt x="16843" y="53758"/>
                  </a:lnTo>
                  <a:lnTo>
                    <a:pt x="0" y="88011"/>
                  </a:lnTo>
                  <a:lnTo>
                    <a:pt x="0" y="467867"/>
                  </a:lnTo>
                  <a:lnTo>
                    <a:pt x="428244" y="467867"/>
                  </a:lnTo>
                  <a:lnTo>
                    <a:pt x="428244" y="368807"/>
                  </a:lnTo>
                  <a:lnTo>
                    <a:pt x="242569" y="368807"/>
                  </a:lnTo>
                  <a:lnTo>
                    <a:pt x="229847" y="355853"/>
                  </a:lnTo>
                  <a:lnTo>
                    <a:pt x="103631" y="355853"/>
                  </a:lnTo>
                  <a:lnTo>
                    <a:pt x="95228" y="355494"/>
                  </a:lnTo>
                  <a:lnTo>
                    <a:pt x="87169" y="354409"/>
                  </a:lnTo>
                  <a:lnTo>
                    <a:pt x="79468" y="352585"/>
                  </a:lnTo>
                  <a:lnTo>
                    <a:pt x="72136" y="350012"/>
                  </a:lnTo>
                  <a:lnTo>
                    <a:pt x="72136" y="319786"/>
                  </a:lnTo>
                  <a:lnTo>
                    <a:pt x="113607" y="319786"/>
                  </a:lnTo>
                  <a:lnTo>
                    <a:pt x="112775" y="318642"/>
                  </a:lnTo>
                  <a:lnTo>
                    <a:pt x="97027" y="310006"/>
                  </a:lnTo>
                  <a:lnTo>
                    <a:pt x="85506" y="304151"/>
                  </a:lnTo>
                  <a:lnTo>
                    <a:pt x="77247" y="296687"/>
                  </a:lnTo>
                  <a:lnTo>
                    <a:pt x="72274" y="287629"/>
                  </a:lnTo>
                  <a:lnTo>
                    <a:pt x="70711" y="277622"/>
                  </a:lnTo>
                  <a:lnTo>
                    <a:pt x="70747" y="275625"/>
                  </a:lnTo>
                  <a:lnTo>
                    <a:pt x="96869" y="244189"/>
                  </a:lnTo>
                  <a:lnTo>
                    <a:pt x="115062" y="241807"/>
                  </a:lnTo>
                  <a:lnTo>
                    <a:pt x="428244" y="241807"/>
                  </a:lnTo>
                  <a:lnTo>
                    <a:pt x="428244" y="119125"/>
                  </a:lnTo>
                  <a:lnTo>
                    <a:pt x="214121" y="119125"/>
                  </a:lnTo>
                  <a:lnTo>
                    <a:pt x="156573" y="115693"/>
                  </a:lnTo>
                  <a:lnTo>
                    <a:pt x="109585" y="106330"/>
                  </a:lnTo>
                  <a:lnTo>
                    <a:pt x="77908" y="92444"/>
                  </a:lnTo>
                  <a:lnTo>
                    <a:pt x="66293" y="75437"/>
                  </a:lnTo>
                  <a:lnTo>
                    <a:pt x="77908" y="58431"/>
                  </a:lnTo>
                  <a:lnTo>
                    <a:pt x="109585" y="44545"/>
                  </a:lnTo>
                  <a:lnTo>
                    <a:pt x="156573" y="35182"/>
                  </a:lnTo>
                  <a:lnTo>
                    <a:pt x="214121" y="31750"/>
                  </a:lnTo>
                  <a:lnTo>
                    <a:pt x="378567" y="31750"/>
                  </a:lnTo>
                  <a:lnTo>
                    <a:pt x="333841" y="15040"/>
                  </a:lnTo>
                  <a:lnTo>
                    <a:pt x="277797" y="3960"/>
                  </a:lnTo>
                  <a:lnTo>
                    <a:pt x="214121" y="0"/>
                  </a:lnTo>
                  <a:close/>
                </a:path>
                <a:path w="428625" h="553720">
                  <a:moveTo>
                    <a:pt x="428244" y="241807"/>
                  </a:moveTo>
                  <a:lnTo>
                    <a:pt x="217296" y="241807"/>
                  </a:lnTo>
                  <a:lnTo>
                    <a:pt x="224988" y="242238"/>
                  </a:lnTo>
                  <a:lnTo>
                    <a:pt x="232251" y="243538"/>
                  </a:lnTo>
                  <a:lnTo>
                    <a:pt x="264668" y="268859"/>
                  </a:lnTo>
                  <a:lnTo>
                    <a:pt x="271399" y="298450"/>
                  </a:lnTo>
                  <a:lnTo>
                    <a:pt x="270375" y="310735"/>
                  </a:lnTo>
                  <a:lnTo>
                    <a:pt x="267303" y="321865"/>
                  </a:lnTo>
                  <a:lnTo>
                    <a:pt x="262183" y="331829"/>
                  </a:lnTo>
                  <a:lnTo>
                    <a:pt x="255016" y="340613"/>
                  </a:lnTo>
                  <a:lnTo>
                    <a:pt x="283971" y="368807"/>
                  </a:lnTo>
                  <a:lnTo>
                    <a:pt x="428244" y="368807"/>
                  </a:lnTo>
                  <a:lnTo>
                    <a:pt x="428244" y="353949"/>
                  </a:lnTo>
                  <a:lnTo>
                    <a:pt x="286893" y="353949"/>
                  </a:lnTo>
                  <a:lnTo>
                    <a:pt x="286893" y="243586"/>
                  </a:lnTo>
                  <a:lnTo>
                    <a:pt x="428244" y="243586"/>
                  </a:lnTo>
                  <a:lnTo>
                    <a:pt x="428244" y="241807"/>
                  </a:lnTo>
                  <a:close/>
                </a:path>
                <a:path w="428625" h="553720">
                  <a:moveTo>
                    <a:pt x="118237" y="266446"/>
                  </a:moveTo>
                  <a:lnTo>
                    <a:pt x="114554" y="266446"/>
                  </a:lnTo>
                  <a:lnTo>
                    <a:pt x="111632" y="267207"/>
                  </a:lnTo>
                  <a:lnTo>
                    <a:pt x="109346" y="268604"/>
                  </a:lnTo>
                  <a:lnTo>
                    <a:pt x="107187" y="270001"/>
                  </a:lnTo>
                  <a:lnTo>
                    <a:pt x="106044" y="271779"/>
                  </a:lnTo>
                  <a:lnTo>
                    <a:pt x="106044" y="276605"/>
                  </a:lnTo>
                  <a:lnTo>
                    <a:pt x="106933" y="278511"/>
                  </a:lnTo>
                  <a:lnTo>
                    <a:pt x="110489" y="281559"/>
                  </a:lnTo>
                  <a:lnTo>
                    <a:pt x="114300" y="283463"/>
                  </a:lnTo>
                  <a:lnTo>
                    <a:pt x="120014" y="285876"/>
                  </a:lnTo>
                  <a:lnTo>
                    <a:pt x="127946" y="289399"/>
                  </a:lnTo>
                  <a:lnTo>
                    <a:pt x="151256" y="313054"/>
                  </a:lnTo>
                  <a:lnTo>
                    <a:pt x="151218" y="328040"/>
                  </a:lnTo>
                  <a:lnTo>
                    <a:pt x="117379" y="354885"/>
                  </a:lnTo>
                  <a:lnTo>
                    <a:pt x="103631" y="355853"/>
                  </a:lnTo>
                  <a:lnTo>
                    <a:pt x="215900" y="355853"/>
                  </a:lnTo>
                  <a:lnTo>
                    <a:pt x="176561" y="340391"/>
                  </a:lnTo>
                  <a:lnTo>
                    <a:pt x="161079" y="300989"/>
                  </a:lnTo>
                  <a:lnTo>
                    <a:pt x="161133" y="298450"/>
                  </a:lnTo>
                  <a:lnTo>
                    <a:pt x="161486" y="292040"/>
                  </a:lnTo>
                  <a:lnTo>
                    <a:pt x="162829" y="284257"/>
                  </a:lnTo>
                  <a:lnTo>
                    <a:pt x="165054" y="276903"/>
                  </a:lnTo>
                  <a:lnTo>
                    <a:pt x="166326" y="274065"/>
                  </a:lnTo>
                  <a:lnTo>
                    <a:pt x="145414" y="274065"/>
                  </a:lnTo>
                  <a:lnTo>
                    <a:pt x="138560" y="270732"/>
                  </a:lnTo>
                  <a:lnTo>
                    <a:pt x="131730" y="268351"/>
                  </a:lnTo>
                  <a:lnTo>
                    <a:pt x="124948" y="266922"/>
                  </a:lnTo>
                  <a:lnTo>
                    <a:pt x="118237" y="266446"/>
                  </a:lnTo>
                  <a:close/>
                </a:path>
                <a:path w="428625" h="553720">
                  <a:moveTo>
                    <a:pt x="228600" y="354584"/>
                  </a:moveTo>
                  <a:lnTo>
                    <a:pt x="224536" y="355473"/>
                  </a:lnTo>
                  <a:lnTo>
                    <a:pt x="220344" y="355853"/>
                  </a:lnTo>
                  <a:lnTo>
                    <a:pt x="229847" y="355853"/>
                  </a:lnTo>
                  <a:lnTo>
                    <a:pt x="228600" y="354584"/>
                  </a:lnTo>
                  <a:close/>
                </a:path>
                <a:path w="428625" h="553720">
                  <a:moveTo>
                    <a:pt x="428244" y="243586"/>
                  </a:moveTo>
                  <a:lnTo>
                    <a:pt x="319913" y="243586"/>
                  </a:lnTo>
                  <a:lnTo>
                    <a:pt x="319913" y="327913"/>
                  </a:lnTo>
                  <a:lnTo>
                    <a:pt x="357631" y="327913"/>
                  </a:lnTo>
                  <a:lnTo>
                    <a:pt x="357631" y="353949"/>
                  </a:lnTo>
                  <a:lnTo>
                    <a:pt x="428244" y="353949"/>
                  </a:lnTo>
                  <a:lnTo>
                    <a:pt x="428244" y="243586"/>
                  </a:lnTo>
                  <a:close/>
                </a:path>
                <a:path w="428625" h="553720">
                  <a:moveTo>
                    <a:pt x="113607" y="319786"/>
                  </a:moveTo>
                  <a:lnTo>
                    <a:pt x="72136" y="319786"/>
                  </a:lnTo>
                  <a:lnTo>
                    <a:pt x="76707" y="323214"/>
                  </a:lnTo>
                  <a:lnTo>
                    <a:pt x="81787" y="325881"/>
                  </a:lnTo>
                  <a:lnTo>
                    <a:pt x="87375" y="328040"/>
                  </a:lnTo>
                  <a:lnTo>
                    <a:pt x="92963" y="330073"/>
                  </a:lnTo>
                  <a:lnTo>
                    <a:pt x="98043" y="331088"/>
                  </a:lnTo>
                  <a:lnTo>
                    <a:pt x="106552" y="331088"/>
                  </a:lnTo>
                  <a:lnTo>
                    <a:pt x="109346" y="330453"/>
                  </a:lnTo>
                  <a:lnTo>
                    <a:pt x="111251" y="329184"/>
                  </a:lnTo>
                  <a:lnTo>
                    <a:pt x="113283" y="327913"/>
                  </a:lnTo>
                  <a:lnTo>
                    <a:pt x="114300" y="325881"/>
                  </a:lnTo>
                  <a:lnTo>
                    <a:pt x="114300" y="321690"/>
                  </a:lnTo>
                  <a:lnTo>
                    <a:pt x="113792" y="320039"/>
                  </a:lnTo>
                  <a:lnTo>
                    <a:pt x="113607" y="319786"/>
                  </a:lnTo>
                  <a:close/>
                </a:path>
                <a:path w="428625" h="553720">
                  <a:moveTo>
                    <a:pt x="223012" y="270128"/>
                  </a:moveTo>
                  <a:lnTo>
                    <a:pt x="210438" y="270128"/>
                  </a:lnTo>
                  <a:lnTo>
                    <a:pt x="205358" y="272668"/>
                  </a:lnTo>
                  <a:lnTo>
                    <a:pt x="201675" y="277622"/>
                  </a:lnTo>
                  <a:lnTo>
                    <a:pt x="197993" y="282701"/>
                  </a:lnTo>
                  <a:lnTo>
                    <a:pt x="196199" y="289399"/>
                  </a:lnTo>
                  <a:lnTo>
                    <a:pt x="196119" y="308090"/>
                  </a:lnTo>
                  <a:lnTo>
                    <a:pt x="197993" y="314960"/>
                  </a:lnTo>
                  <a:lnTo>
                    <a:pt x="201764" y="320039"/>
                  </a:lnTo>
                  <a:lnTo>
                    <a:pt x="205231" y="324992"/>
                  </a:lnTo>
                  <a:lnTo>
                    <a:pt x="210185" y="327532"/>
                  </a:lnTo>
                  <a:lnTo>
                    <a:pt x="222376" y="327532"/>
                  </a:lnTo>
                  <a:lnTo>
                    <a:pt x="227202" y="324992"/>
                  </a:lnTo>
                  <a:lnTo>
                    <a:pt x="234569" y="314832"/>
                  </a:lnTo>
                  <a:lnTo>
                    <a:pt x="236442" y="308090"/>
                  </a:lnTo>
                  <a:lnTo>
                    <a:pt x="236474" y="290322"/>
                  </a:lnTo>
                  <a:lnTo>
                    <a:pt x="234695" y="283210"/>
                  </a:lnTo>
                  <a:lnTo>
                    <a:pt x="230534" y="276903"/>
                  </a:lnTo>
                  <a:lnTo>
                    <a:pt x="227711" y="272668"/>
                  </a:lnTo>
                  <a:lnTo>
                    <a:pt x="223012" y="270128"/>
                  </a:lnTo>
                  <a:close/>
                </a:path>
                <a:path w="428625" h="553720">
                  <a:moveTo>
                    <a:pt x="217296" y="241807"/>
                  </a:moveTo>
                  <a:lnTo>
                    <a:pt x="118871" y="241807"/>
                  </a:lnTo>
                  <a:lnTo>
                    <a:pt x="122427" y="241935"/>
                  </a:lnTo>
                  <a:lnTo>
                    <a:pt x="125602" y="242188"/>
                  </a:lnTo>
                  <a:lnTo>
                    <a:pt x="145414" y="245999"/>
                  </a:lnTo>
                  <a:lnTo>
                    <a:pt x="145414" y="274065"/>
                  </a:lnTo>
                  <a:lnTo>
                    <a:pt x="166326" y="274065"/>
                  </a:lnTo>
                  <a:lnTo>
                    <a:pt x="194758" y="245933"/>
                  </a:lnTo>
                  <a:lnTo>
                    <a:pt x="209339" y="242262"/>
                  </a:lnTo>
                  <a:lnTo>
                    <a:pt x="217296" y="241807"/>
                  </a:lnTo>
                  <a:close/>
                </a:path>
                <a:path w="428625" h="553720">
                  <a:moveTo>
                    <a:pt x="378567" y="31750"/>
                  </a:moveTo>
                  <a:lnTo>
                    <a:pt x="214121" y="31750"/>
                  </a:lnTo>
                  <a:lnTo>
                    <a:pt x="271670" y="35182"/>
                  </a:lnTo>
                  <a:lnTo>
                    <a:pt x="318658" y="44545"/>
                  </a:lnTo>
                  <a:lnTo>
                    <a:pt x="350335" y="58431"/>
                  </a:lnTo>
                  <a:lnTo>
                    <a:pt x="361949" y="75437"/>
                  </a:lnTo>
                  <a:lnTo>
                    <a:pt x="350335" y="92444"/>
                  </a:lnTo>
                  <a:lnTo>
                    <a:pt x="318658" y="106330"/>
                  </a:lnTo>
                  <a:lnTo>
                    <a:pt x="271670" y="115693"/>
                  </a:lnTo>
                  <a:lnTo>
                    <a:pt x="214121" y="119125"/>
                  </a:lnTo>
                  <a:lnTo>
                    <a:pt x="428244" y="119125"/>
                  </a:lnTo>
                  <a:lnTo>
                    <a:pt x="428244" y="85343"/>
                  </a:lnTo>
                  <a:lnTo>
                    <a:pt x="427863" y="85343"/>
                  </a:lnTo>
                  <a:lnTo>
                    <a:pt x="427101" y="78993"/>
                  </a:lnTo>
                  <a:lnTo>
                    <a:pt x="411400" y="53758"/>
                  </a:lnTo>
                  <a:lnTo>
                    <a:pt x="379344" y="32040"/>
                  </a:lnTo>
                  <a:lnTo>
                    <a:pt x="378567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85" name="object 88">
              <a:extLst>
                <a:ext uri="{FF2B5EF4-FFF2-40B4-BE49-F238E27FC236}">
                  <a16:creationId xmlns:a16="http://schemas.microsoft.com/office/drawing/2014/main" id="{6295CF48-B9BD-4F30-A233-631895B00F16}"/>
                </a:ext>
              </a:extLst>
            </p:cNvPr>
            <p:cNvSpPr txBox="1"/>
            <p:nvPr/>
          </p:nvSpPr>
          <p:spPr>
            <a:xfrm>
              <a:off x="3471042" y="3064318"/>
              <a:ext cx="1110847" cy="347467"/>
            </a:xfrm>
            <a:prstGeom prst="rect">
              <a:avLst/>
            </a:prstGeom>
          </p:spPr>
          <p:txBody>
            <a:bodyPr vert="horz" wrap="square" lIns="0" tIns="15558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23"/>
                </a:spcBef>
              </a:pPr>
              <a:r>
                <a:rPr sz="1078" b="1" spc="-69" dirty="0">
                  <a:solidFill>
                    <a:srgbClr val="FFFFFF"/>
                  </a:solidFill>
                  <a:latin typeface="Seguoe ui"/>
                  <a:cs typeface="Arial"/>
                </a:rPr>
                <a:t>SQL</a:t>
              </a:r>
              <a:r>
                <a:rPr sz="1078" b="1" spc="-15" dirty="0">
                  <a:solidFill>
                    <a:srgbClr val="FFFFFF"/>
                  </a:solidFill>
                  <a:latin typeface="Seguoe ui"/>
                  <a:cs typeface="Arial"/>
                </a:rPr>
                <a:t> Server</a:t>
              </a:r>
              <a:endParaRPr sz="1078" dirty="0">
                <a:latin typeface="Seguoe ui"/>
                <a:cs typeface="Arial"/>
              </a:endParaRPr>
            </a:p>
            <a:p>
              <a:pPr marL="12446">
                <a:spcBef>
                  <a:spcPts val="25"/>
                </a:spcBef>
              </a:pPr>
              <a:r>
                <a:rPr sz="1078" b="1" spc="20" dirty="0">
                  <a:solidFill>
                    <a:srgbClr val="FFFFFF"/>
                  </a:solidFill>
                  <a:latin typeface="Seguoe ui"/>
                  <a:cs typeface="Arial"/>
                </a:rPr>
                <a:t>Data</a:t>
              </a:r>
              <a:r>
                <a:rPr sz="1078" b="1" spc="-78" dirty="0">
                  <a:solidFill>
                    <a:srgbClr val="FFFFFF"/>
                  </a:solidFill>
                  <a:latin typeface="Seguoe ui"/>
                  <a:cs typeface="Arial"/>
                </a:rPr>
                <a:t> </a:t>
              </a:r>
              <a:r>
                <a:rPr sz="1078" b="1" dirty="0">
                  <a:solidFill>
                    <a:srgbClr val="FFFFFF"/>
                  </a:solidFill>
                  <a:latin typeface="Seguoe ui"/>
                  <a:cs typeface="Arial"/>
                </a:rPr>
                <a:t>Warehouse</a:t>
              </a:r>
              <a:endParaRPr sz="1078" dirty="0">
                <a:latin typeface="Seguoe ui"/>
                <a:cs typeface="Arial"/>
              </a:endParaRPr>
            </a:p>
          </p:txBody>
        </p:sp>
        <p:sp>
          <p:nvSpPr>
            <p:cNvPr id="86" name="object 89">
              <a:extLst>
                <a:ext uri="{FF2B5EF4-FFF2-40B4-BE49-F238E27FC236}">
                  <a16:creationId xmlns:a16="http://schemas.microsoft.com/office/drawing/2014/main" id="{1F733D32-16DF-4E32-9E23-42AA43FA378F}"/>
                </a:ext>
              </a:extLst>
            </p:cNvPr>
            <p:cNvSpPr txBox="1"/>
            <p:nvPr/>
          </p:nvSpPr>
          <p:spPr>
            <a:xfrm>
              <a:off x="3498174" y="4157864"/>
              <a:ext cx="552623" cy="345852"/>
            </a:xfrm>
            <a:prstGeom prst="rect">
              <a:avLst/>
            </a:prstGeom>
          </p:spPr>
          <p:txBody>
            <a:bodyPr vert="horz" wrap="square" lIns="0" tIns="13069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 marR="4978">
                <a:lnSpc>
                  <a:spcPct val="101800"/>
                </a:lnSpc>
                <a:spcBef>
                  <a:spcPts val="103"/>
                </a:spcBef>
              </a:pPr>
              <a:r>
                <a:rPr sz="1078" b="1" spc="-10" dirty="0">
                  <a:solidFill>
                    <a:srgbClr val="FFFFFF"/>
                  </a:solidFill>
                  <a:latin typeface="Seguoe ui"/>
                  <a:cs typeface="Arial"/>
                </a:rPr>
                <a:t>Apache  </a:t>
              </a:r>
              <a:r>
                <a:rPr sz="1078" b="1" spc="29" dirty="0">
                  <a:solidFill>
                    <a:srgbClr val="FFFFFF"/>
                  </a:solidFill>
                  <a:latin typeface="Seguoe ui"/>
                  <a:cs typeface="Arial"/>
                </a:rPr>
                <a:t>H</a:t>
              </a:r>
              <a:r>
                <a:rPr sz="1078" b="1" spc="25" dirty="0">
                  <a:solidFill>
                    <a:srgbClr val="FFFFFF"/>
                  </a:solidFill>
                  <a:latin typeface="Seguoe ui"/>
                  <a:cs typeface="Arial"/>
                </a:rPr>
                <a:t>a</a:t>
              </a:r>
              <a:r>
                <a:rPr sz="1078" b="1" spc="15" dirty="0">
                  <a:solidFill>
                    <a:srgbClr val="FFFFFF"/>
                  </a:solidFill>
                  <a:latin typeface="Seguoe ui"/>
                  <a:cs typeface="Arial"/>
                </a:rPr>
                <a:t>d</a:t>
              </a:r>
              <a:r>
                <a:rPr sz="1078" b="1" spc="10" dirty="0">
                  <a:solidFill>
                    <a:srgbClr val="FFFFFF"/>
                  </a:solidFill>
                  <a:latin typeface="Seguoe ui"/>
                  <a:cs typeface="Arial"/>
                </a:rPr>
                <a:t>o</a:t>
              </a:r>
              <a:r>
                <a:rPr sz="1078" b="1" spc="5" dirty="0">
                  <a:solidFill>
                    <a:srgbClr val="FFFFFF"/>
                  </a:solidFill>
                  <a:latin typeface="Seguoe ui"/>
                  <a:cs typeface="Arial"/>
                </a:rPr>
                <a:t>o</a:t>
              </a:r>
              <a:r>
                <a:rPr sz="1078" b="1" spc="25" dirty="0">
                  <a:solidFill>
                    <a:srgbClr val="FFFFFF"/>
                  </a:solidFill>
                  <a:latin typeface="Seguoe ui"/>
                  <a:cs typeface="Arial"/>
                </a:rPr>
                <a:t>p</a:t>
              </a:r>
              <a:endParaRPr sz="1078">
                <a:latin typeface="Seguoe ui"/>
                <a:cs typeface="Arial"/>
              </a:endParaRPr>
            </a:p>
          </p:txBody>
        </p:sp>
        <p:sp>
          <p:nvSpPr>
            <p:cNvPr id="87" name="object 90">
              <a:extLst>
                <a:ext uri="{FF2B5EF4-FFF2-40B4-BE49-F238E27FC236}">
                  <a16:creationId xmlns:a16="http://schemas.microsoft.com/office/drawing/2014/main" id="{A016D4B9-35E3-461D-8426-7DF4C7099A96}"/>
                </a:ext>
              </a:extLst>
            </p:cNvPr>
            <p:cNvSpPr/>
            <p:nvPr/>
          </p:nvSpPr>
          <p:spPr>
            <a:xfrm>
              <a:off x="2762139" y="4132473"/>
              <a:ext cx="653439" cy="469232"/>
            </a:xfrm>
            <a:custGeom>
              <a:avLst/>
              <a:gdLst/>
              <a:ahLst/>
              <a:cxnLst/>
              <a:rect l="l" t="t" r="r" b="b"/>
              <a:pathLst>
                <a:path w="666750" h="478789">
                  <a:moveTo>
                    <a:pt x="383181" y="367030"/>
                  </a:moveTo>
                  <a:lnTo>
                    <a:pt x="271095" y="367030"/>
                  </a:lnTo>
                  <a:lnTo>
                    <a:pt x="271734" y="375920"/>
                  </a:lnTo>
                  <a:lnTo>
                    <a:pt x="272873" y="382270"/>
                  </a:lnTo>
                  <a:lnTo>
                    <a:pt x="273479" y="387350"/>
                  </a:lnTo>
                  <a:lnTo>
                    <a:pt x="273568" y="389890"/>
                  </a:lnTo>
                  <a:lnTo>
                    <a:pt x="273127" y="398780"/>
                  </a:lnTo>
                  <a:lnTo>
                    <a:pt x="265612" y="405130"/>
                  </a:lnTo>
                  <a:lnTo>
                    <a:pt x="254252" y="410210"/>
                  </a:lnTo>
                  <a:lnTo>
                    <a:pt x="242677" y="416560"/>
                  </a:lnTo>
                  <a:lnTo>
                    <a:pt x="234519" y="427990"/>
                  </a:lnTo>
                  <a:lnTo>
                    <a:pt x="237831" y="438150"/>
                  </a:lnTo>
                  <a:lnTo>
                    <a:pt x="248537" y="455930"/>
                  </a:lnTo>
                  <a:lnTo>
                    <a:pt x="262933" y="471170"/>
                  </a:lnTo>
                  <a:lnTo>
                    <a:pt x="277318" y="478790"/>
                  </a:lnTo>
                  <a:lnTo>
                    <a:pt x="289024" y="476250"/>
                  </a:lnTo>
                  <a:lnTo>
                    <a:pt x="327914" y="443230"/>
                  </a:lnTo>
                  <a:lnTo>
                    <a:pt x="356693" y="416560"/>
                  </a:lnTo>
                  <a:lnTo>
                    <a:pt x="376521" y="382270"/>
                  </a:lnTo>
                  <a:lnTo>
                    <a:pt x="383181" y="367030"/>
                  </a:lnTo>
                  <a:close/>
                </a:path>
                <a:path w="666750" h="478789">
                  <a:moveTo>
                    <a:pt x="152318" y="234950"/>
                  </a:moveTo>
                  <a:lnTo>
                    <a:pt x="50496" y="234950"/>
                  </a:lnTo>
                  <a:lnTo>
                    <a:pt x="47372" y="289560"/>
                  </a:lnTo>
                  <a:lnTo>
                    <a:pt x="57132" y="331470"/>
                  </a:lnTo>
                  <a:lnTo>
                    <a:pt x="73892" y="365760"/>
                  </a:lnTo>
                  <a:lnTo>
                    <a:pt x="91771" y="394970"/>
                  </a:lnTo>
                  <a:lnTo>
                    <a:pt x="93930" y="398780"/>
                  </a:lnTo>
                  <a:lnTo>
                    <a:pt x="93930" y="401320"/>
                  </a:lnTo>
                  <a:lnTo>
                    <a:pt x="93219" y="408940"/>
                  </a:lnTo>
                  <a:lnTo>
                    <a:pt x="91465" y="424180"/>
                  </a:lnTo>
                  <a:lnTo>
                    <a:pt x="90755" y="431800"/>
                  </a:lnTo>
                  <a:lnTo>
                    <a:pt x="88352" y="436880"/>
                  </a:lnTo>
                  <a:lnTo>
                    <a:pt x="85627" y="440690"/>
                  </a:lnTo>
                  <a:lnTo>
                    <a:pt x="83593" y="447040"/>
                  </a:lnTo>
                  <a:lnTo>
                    <a:pt x="83262" y="457200"/>
                  </a:lnTo>
                  <a:lnTo>
                    <a:pt x="94168" y="466090"/>
                  </a:lnTo>
                  <a:lnTo>
                    <a:pt x="118219" y="474980"/>
                  </a:lnTo>
                  <a:lnTo>
                    <a:pt x="144127" y="477520"/>
                  </a:lnTo>
                  <a:lnTo>
                    <a:pt x="160605" y="472440"/>
                  </a:lnTo>
                  <a:lnTo>
                    <a:pt x="163653" y="467360"/>
                  </a:lnTo>
                  <a:lnTo>
                    <a:pt x="162383" y="455930"/>
                  </a:lnTo>
                  <a:lnTo>
                    <a:pt x="163145" y="447040"/>
                  </a:lnTo>
                  <a:lnTo>
                    <a:pt x="165826" y="440690"/>
                  </a:lnTo>
                  <a:lnTo>
                    <a:pt x="170495" y="433070"/>
                  </a:lnTo>
                  <a:lnTo>
                    <a:pt x="175236" y="424180"/>
                  </a:lnTo>
                  <a:lnTo>
                    <a:pt x="178131" y="415290"/>
                  </a:lnTo>
                  <a:lnTo>
                    <a:pt x="178766" y="407670"/>
                  </a:lnTo>
                  <a:lnTo>
                    <a:pt x="178947" y="401320"/>
                  </a:lnTo>
                  <a:lnTo>
                    <a:pt x="178893" y="386080"/>
                  </a:lnTo>
                  <a:lnTo>
                    <a:pt x="178766" y="381000"/>
                  </a:lnTo>
                  <a:lnTo>
                    <a:pt x="178258" y="368300"/>
                  </a:lnTo>
                  <a:lnTo>
                    <a:pt x="269990" y="368300"/>
                  </a:lnTo>
                  <a:lnTo>
                    <a:pt x="271095" y="367030"/>
                  </a:lnTo>
                  <a:lnTo>
                    <a:pt x="383181" y="367030"/>
                  </a:lnTo>
                  <a:lnTo>
                    <a:pt x="389286" y="353060"/>
                  </a:lnTo>
                  <a:lnTo>
                    <a:pt x="396062" y="332740"/>
                  </a:lnTo>
                  <a:lnTo>
                    <a:pt x="207976" y="332740"/>
                  </a:lnTo>
                  <a:lnTo>
                    <a:pt x="196066" y="327660"/>
                  </a:lnTo>
                  <a:lnTo>
                    <a:pt x="182608" y="318770"/>
                  </a:lnTo>
                  <a:lnTo>
                    <a:pt x="169292" y="306070"/>
                  </a:lnTo>
                  <a:lnTo>
                    <a:pt x="157811" y="293370"/>
                  </a:lnTo>
                  <a:lnTo>
                    <a:pt x="156795" y="292100"/>
                  </a:lnTo>
                  <a:lnTo>
                    <a:pt x="160605" y="285750"/>
                  </a:lnTo>
                  <a:lnTo>
                    <a:pt x="164796" y="279400"/>
                  </a:lnTo>
                  <a:lnTo>
                    <a:pt x="169241" y="271780"/>
                  </a:lnTo>
                  <a:lnTo>
                    <a:pt x="174321" y="265430"/>
                  </a:lnTo>
                  <a:lnTo>
                    <a:pt x="165542" y="250190"/>
                  </a:lnTo>
                  <a:lnTo>
                    <a:pt x="154287" y="237490"/>
                  </a:lnTo>
                  <a:lnTo>
                    <a:pt x="152318" y="234950"/>
                  </a:lnTo>
                  <a:close/>
                </a:path>
                <a:path w="666750" h="478789">
                  <a:moveTo>
                    <a:pt x="402921" y="368300"/>
                  </a:moveTo>
                  <a:lnTo>
                    <a:pt x="394690" y="396240"/>
                  </a:lnTo>
                  <a:lnTo>
                    <a:pt x="384315" y="420370"/>
                  </a:lnTo>
                  <a:lnTo>
                    <a:pt x="370131" y="439420"/>
                  </a:lnTo>
                  <a:lnTo>
                    <a:pt x="350470" y="457200"/>
                  </a:lnTo>
                  <a:lnTo>
                    <a:pt x="353192" y="466090"/>
                  </a:lnTo>
                  <a:lnTo>
                    <a:pt x="363202" y="467360"/>
                  </a:lnTo>
                  <a:lnTo>
                    <a:pt x="376116" y="466090"/>
                  </a:lnTo>
                  <a:lnTo>
                    <a:pt x="409588" y="466090"/>
                  </a:lnTo>
                  <a:lnTo>
                    <a:pt x="419308" y="463550"/>
                  </a:lnTo>
                  <a:lnTo>
                    <a:pt x="424765" y="457200"/>
                  </a:lnTo>
                  <a:lnTo>
                    <a:pt x="426924" y="449580"/>
                  </a:lnTo>
                  <a:lnTo>
                    <a:pt x="421463" y="443230"/>
                  </a:lnTo>
                  <a:lnTo>
                    <a:pt x="418034" y="435610"/>
                  </a:lnTo>
                  <a:lnTo>
                    <a:pt x="417998" y="429260"/>
                  </a:lnTo>
                  <a:lnTo>
                    <a:pt x="419463" y="421640"/>
                  </a:lnTo>
                  <a:lnTo>
                    <a:pt x="420784" y="414020"/>
                  </a:lnTo>
                  <a:lnTo>
                    <a:pt x="420320" y="406400"/>
                  </a:lnTo>
                  <a:lnTo>
                    <a:pt x="417566" y="396240"/>
                  </a:lnTo>
                  <a:lnTo>
                    <a:pt x="413430" y="386080"/>
                  </a:lnTo>
                  <a:lnTo>
                    <a:pt x="408390" y="375920"/>
                  </a:lnTo>
                  <a:lnTo>
                    <a:pt x="402921" y="368300"/>
                  </a:lnTo>
                  <a:close/>
                </a:path>
                <a:path w="666750" h="478789">
                  <a:moveTo>
                    <a:pt x="40590" y="331470"/>
                  </a:moveTo>
                  <a:lnTo>
                    <a:pt x="31160" y="342900"/>
                  </a:lnTo>
                  <a:lnTo>
                    <a:pt x="21064" y="355600"/>
                  </a:lnTo>
                  <a:lnTo>
                    <a:pt x="13015" y="368300"/>
                  </a:lnTo>
                  <a:lnTo>
                    <a:pt x="9729" y="377190"/>
                  </a:lnTo>
                  <a:lnTo>
                    <a:pt x="15365" y="389890"/>
                  </a:lnTo>
                  <a:lnTo>
                    <a:pt x="28334" y="406400"/>
                  </a:lnTo>
                  <a:lnTo>
                    <a:pt x="44162" y="420370"/>
                  </a:lnTo>
                  <a:lnTo>
                    <a:pt x="58370" y="426720"/>
                  </a:lnTo>
                  <a:lnTo>
                    <a:pt x="66293" y="425450"/>
                  </a:lnTo>
                  <a:lnTo>
                    <a:pt x="71276" y="421640"/>
                  </a:lnTo>
                  <a:lnTo>
                    <a:pt x="74854" y="416560"/>
                  </a:lnTo>
                  <a:lnTo>
                    <a:pt x="78563" y="410210"/>
                  </a:lnTo>
                  <a:lnTo>
                    <a:pt x="66611" y="392430"/>
                  </a:lnTo>
                  <a:lnTo>
                    <a:pt x="57243" y="375920"/>
                  </a:lnTo>
                  <a:lnTo>
                    <a:pt x="49041" y="356870"/>
                  </a:lnTo>
                  <a:lnTo>
                    <a:pt x="40590" y="331470"/>
                  </a:lnTo>
                  <a:close/>
                </a:path>
                <a:path w="666750" h="478789">
                  <a:moveTo>
                    <a:pt x="269990" y="368300"/>
                  </a:moveTo>
                  <a:lnTo>
                    <a:pt x="178258" y="368300"/>
                  </a:lnTo>
                  <a:lnTo>
                    <a:pt x="181941" y="372110"/>
                  </a:lnTo>
                  <a:lnTo>
                    <a:pt x="203336" y="387350"/>
                  </a:lnTo>
                  <a:lnTo>
                    <a:pt x="228994" y="392430"/>
                  </a:lnTo>
                  <a:lnTo>
                    <a:pt x="253414" y="387350"/>
                  </a:lnTo>
                  <a:lnTo>
                    <a:pt x="269990" y="368300"/>
                  </a:lnTo>
                  <a:close/>
                </a:path>
                <a:path w="666750" h="478789">
                  <a:moveTo>
                    <a:pt x="437338" y="279400"/>
                  </a:moveTo>
                  <a:lnTo>
                    <a:pt x="361265" y="279400"/>
                  </a:lnTo>
                  <a:lnTo>
                    <a:pt x="367234" y="283210"/>
                  </a:lnTo>
                  <a:lnTo>
                    <a:pt x="378394" y="290830"/>
                  </a:lnTo>
                  <a:lnTo>
                    <a:pt x="389459" y="297180"/>
                  </a:lnTo>
                  <a:lnTo>
                    <a:pt x="400238" y="303530"/>
                  </a:lnTo>
                  <a:lnTo>
                    <a:pt x="410541" y="307340"/>
                  </a:lnTo>
                  <a:lnTo>
                    <a:pt x="418474" y="316230"/>
                  </a:lnTo>
                  <a:lnTo>
                    <a:pt x="428289" y="326390"/>
                  </a:lnTo>
                  <a:lnTo>
                    <a:pt x="441295" y="334010"/>
                  </a:lnTo>
                  <a:lnTo>
                    <a:pt x="458801" y="339090"/>
                  </a:lnTo>
                  <a:lnTo>
                    <a:pt x="474849" y="337820"/>
                  </a:lnTo>
                  <a:lnTo>
                    <a:pt x="488217" y="328930"/>
                  </a:lnTo>
                  <a:lnTo>
                    <a:pt x="493964" y="321310"/>
                  </a:lnTo>
                  <a:lnTo>
                    <a:pt x="473428" y="321310"/>
                  </a:lnTo>
                  <a:lnTo>
                    <a:pt x="451610" y="314960"/>
                  </a:lnTo>
                  <a:lnTo>
                    <a:pt x="437673" y="287020"/>
                  </a:lnTo>
                  <a:lnTo>
                    <a:pt x="437338" y="279400"/>
                  </a:lnTo>
                  <a:close/>
                </a:path>
                <a:path w="666750" h="478789">
                  <a:moveTo>
                    <a:pt x="316815" y="297180"/>
                  </a:moveTo>
                  <a:lnTo>
                    <a:pt x="296241" y="297180"/>
                  </a:lnTo>
                  <a:lnTo>
                    <a:pt x="276609" y="303530"/>
                  </a:lnTo>
                  <a:lnTo>
                    <a:pt x="258824" y="314960"/>
                  </a:lnTo>
                  <a:lnTo>
                    <a:pt x="237680" y="326390"/>
                  </a:lnTo>
                  <a:lnTo>
                    <a:pt x="207976" y="332740"/>
                  </a:lnTo>
                  <a:lnTo>
                    <a:pt x="396062" y="332740"/>
                  </a:lnTo>
                  <a:lnTo>
                    <a:pt x="399873" y="321310"/>
                  </a:lnTo>
                  <a:lnTo>
                    <a:pt x="390399" y="316230"/>
                  </a:lnTo>
                  <a:lnTo>
                    <a:pt x="380093" y="307340"/>
                  </a:lnTo>
                  <a:lnTo>
                    <a:pt x="375106" y="300990"/>
                  </a:lnTo>
                  <a:lnTo>
                    <a:pt x="333706" y="300990"/>
                  </a:lnTo>
                  <a:lnTo>
                    <a:pt x="328880" y="299720"/>
                  </a:lnTo>
                  <a:lnTo>
                    <a:pt x="316815" y="297180"/>
                  </a:lnTo>
                  <a:close/>
                </a:path>
                <a:path w="666750" h="478789">
                  <a:moveTo>
                    <a:pt x="498806" y="297180"/>
                  </a:moveTo>
                  <a:lnTo>
                    <a:pt x="473428" y="321310"/>
                  </a:lnTo>
                  <a:lnTo>
                    <a:pt x="493964" y="321310"/>
                  </a:lnTo>
                  <a:lnTo>
                    <a:pt x="498752" y="314960"/>
                  </a:lnTo>
                  <a:lnTo>
                    <a:pt x="506299" y="298450"/>
                  </a:lnTo>
                  <a:lnTo>
                    <a:pt x="498806" y="297180"/>
                  </a:lnTo>
                  <a:close/>
                </a:path>
                <a:path w="666750" h="478789">
                  <a:moveTo>
                    <a:pt x="325192" y="214630"/>
                  </a:moveTo>
                  <a:lnTo>
                    <a:pt x="220168" y="214630"/>
                  </a:lnTo>
                  <a:lnTo>
                    <a:pt x="181941" y="293370"/>
                  </a:lnTo>
                  <a:lnTo>
                    <a:pt x="188769" y="303530"/>
                  </a:lnTo>
                  <a:lnTo>
                    <a:pt x="195990" y="309880"/>
                  </a:lnTo>
                  <a:lnTo>
                    <a:pt x="205140" y="313690"/>
                  </a:lnTo>
                  <a:lnTo>
                    <a:pt x="217755" y="314960"/>
                  </a:lnTo>
                  <a:lnTo>
                    <a:pt x="233390" y="311150"/>
                  </a:lnTo>
                  <a:lnTo>
                    <a:pt x="278842" y="284480"/>
                  </a:lnTo>
                  <a:lnTo>
                    <a:pt x="291597" y="280670"/>
                  </a:lnTo>
                  <a:lnTo>
                    <a:pt x="317958" y="280670"/>
                  </a:lnTo>
                  <a:lnTo>
                    <a:pt x="327608" y="236220"/>
                  </a:lnTo>
                  <a:lnTo>
                    <a:pt x="325192" y="214630"/>
                  </a:lnTo>
                  <a:close/>
                </a:path>
                <a:path w="666750" h="478789">
                  <a:moveTo>
                    <a:pt x="431099" y="125730"/>
                  </a:moveTo>
                  <a:lnTo>
                    <a:pt x="332055" y="125730"/>
                  </a:lnTo>
                  <a:lnTo>
                    <a:pt x="332045" y="165100"/>
                  </a:lnTo>
                  <a:lnTo>
                    <a:pt x="340072" y="196850"/>
                  </a:lnTo>
                  <a:lnTo>
                    <a:pt x="344503" y="236220"/>
                  </a:lnTo>
                  <a:lnTo>
                    <a:pt x="333706" y="300990"/>
                  </a:lnTo>
                  <a:lnTo>
                    <a:pt x="375106" y="300990"/>
                  </a:lnTo>
                  <a:lnTo>
                    <a:pt x="370119" y="294640"/>
                  </a:lnTo>
                  <a:lnTo>
                    <a:pt x="361646" y="280670"/>
                  </a:lnTo>
                  <a:lnTo>
                    <a:pt x="361265" y="279400"/>
                  </a:lnTo>
                  <a:lnTo>
                    <a:pt x="437338" y="279400"/>
                  </a:lnTo>
                  <a:lnTo>
                    <a:pt x="435941" y="247650"/>
                  </a:lnTo>
                  <a:lnTo>
                    <a:pt x="437973" y="236220"/>
                  </a:lnTo>
                  <a:lnTo>
                    <a:pt x="643250" y="236220"/>
                  </a:lnTo>
                  <a:lnTo>
                    <a:pt x="657391" y="205740"/>
                  </a:lnTo>
                  <a:lnTo>
                    <a:pt x="659020" y="196850"/>
                  </a:lnTo>
                  <a:lnTo>
                    <a:pt x="557099" y="196850"/>
                  </a:lnTo>
                  <a:lnTo>
                    <a:pt x="563903" y="182880"/>
                  </a:lnTo>
                  <a:lnTo>
                    <a:pt x="564806" y="180340"/>
                  </a:lnTo>
                  <a:lnTo>
                    <a:pt x="423495" y="180340"/>
                  </a:lnTo>
                  <a:lnTo>
                    <a:pt x="429591" y="167640"/>
                  </a:lnTo>
                  <a:lnTo>
                    <a:pt x="434925" y="162560"/>
                  </a:lnTo>
                  <a:lnTo>
                    <a:pt x="424765" y="158750"/>
                  </a:lnTo>
                  <a:lnTo>
                    <a:pt x="421971" y="158750"/>
                  </a:lnTo>
                  <a:lnTo>
                    <a:pt x="420927" y="156210"/>
                  </a:lnTo>
                  <a:lnTo>
                    <a:pt x="406350" y="156210"/>
                  </a:lnTo>
                  <a:lnTo>
                    <a:pt x="418504" y="137160"/>
                  </a:lnTo>
                  <a:lnTo>
                    <a:pt x="431099" y="125730"/>
                  </a:lnTo>
                  <a:close/>
                </a:path>
                <a:path w="666750" h="478789">
                  <a:moveTo>
                    <a:pt x="310338" y="295910"/>
                  </a:moveTo>
                  <a:lnTo>
                    <a:pt x="305512" y="295910"/>
                  </a:lnTo>
                  <a:lnTo>
                    <a:pt x="299797" y="297180"/>
                  </a:lnTo>
                  <a:lnTo>
                    <a:pt x="315037" y="297180"/>
                  </a:lnTo>
                  <a:lnTo>
                    <a:pt x="310338" y="295910"/>
                  </a:lnTo>
                  <a:close/>
                </a:path>
                <a:path w="666750" h="478789">
                  <a:moveTo>
                    <a:pt x="643250" y="236220"/>
                  </a:moveTo>
                  <a:lnTo>
                    <a:pt x="437973" y="236220"/>
                  </a:lnTo>
                  <a:lnTo>
                    <a:pt x="442037" y="240030"/>
                  </a:lnTo>
                  <a:lnTo>
                    <a:pt x="491509" y="279400"/>
                  </a:lnTo>
                  <a:lnTo>
                    <a:pt x="536160" y="294640"/>
                  </a:lnTo>
                  <a:lnTo>
                    <a:pt x="574357" y="293370"/>
                  </a:lnTo>
                  <a:lnTo>
                    <a:pt x="604470" y="281940"/>
                  </a:lnTo>
                  <a:lnTo>
                    <a:pt x="637358" y="248920"/>
                  </a:lnTo>
                  <a:lnTo>
                    <a:pt x="643250" y="236220"/>
                  </a:lnTo>
                  <a:close/>
                </a:path>
                <a:path w="666750" h="478789">
                  <a:moveTo>
                    <a:pt x="401524" y="0"/>
                  </a:moveTo>
                  <a:lnTo>
                    <a:pt x="371425" y="2540"/>
                  </a:lnTo>
                  <a:lnTo>
                    <a:pt x="340564" y="10160"/>
                  </a:lnTo>
                  <a:lnTo>
                    <a:pt x="311798" y="26670"/>
                  </a:lnTo>
                  <a:lnTo>
                    <a:pt x="287986" y="52070"/>
                  </a:lnTo>
                  <a:lnTo>
                    <a:pt x="306322" y="52070"/>
                  </a:lnTo>
                  <a:lnTo>
                    <a:pt x="313686" y="53340"/>
                  </a:lnTo>
                  <a:lnTo>
                    <a:pt x="321260" y="53340"/>
                  </a:lnTo>
                  <a:lnTo>
                    <a:pt x="315926" y="54610"/>
                  </a:lnTo>
                  <a:lnTo>
                    <a:pt x="296023" y="58420"/>
                  </a:lnTo>
                  <a:lnTo>
                    <a:pt x="279858" y="60960"/>
                  </a:lnTo>
                  <a:lnTo>
                    <a:pt x="267884" y="63500"/>
                  </a:lnTo>
                  <a:lnTo>
                    <a:pt x="204626" y="120650"/>
                  </a:lnTo>
                  <a:lnTo>
                    <a:pt x="172025" y="162560"/>
                  </a:lnTo>
                  <a:lnTo>
                    <a:pt x="156033" y="201930"/>
                  </a:lnTo>
                  <a:lnTo>
                    <a:pt x="161990" y="214630"/>
                  </a:lnTo>
                  <a:lnTo>
                    <a:pt x="167590" y="219710"/>
                  </a:lnTo>
                  <a:lnTo>
                    <a:pt x="175285" y="229870"/>
                  </a:lnTo>
                  <a:lnTo>
                    <a:pt x="187529" y="252730"/>
                  </a:lnTo>
                  <a:lnTo>
                    <a:pt x="220168" y="214630"/>
                  </a:lnTo>
                  <a:lnTo>
                    <a:pt x="325192" y="214630"/>
                  </a:lnTo>
                  <a:lnTo>
                    <a:pt x="324197" y="205740"/>
                  </a:lnTo>
                  <a:lnTo>
                    <a:pt x="321190" y="173990"/>
                  </a:lnTo>
                  <a:lnTo>
                    <a:pt x="322334" y="168910"/>
                  </a:lnTo>
                  <a:lnTo>
                    <a:pt x="245568" y="168910"/>
                  </a:lnTo>
                  <a:lnTo>
                    <a:pt x="245568" y="156210"/>
                  </a:lnTo>
                  <a:lnTo>
                    <a:pt x="245695" y="154940"/>
                  </a:lnTo>
                  <a:lnTo>
                    <a:pt x="245822" y="151130"/>
                  </a:lnTo>
                  <a:lnTo>
                    <a:pt x="246076" y="147320"/>
                  </a:lnTo>
                  <a:lnTo>
                    <a:pt x="246330" y="146050"/>
                  </a:lnTo>
                  <a:lnTo>
                    <a:pt x="246711" y="142240"/>
                  </a:lnTo>
                  <a:lnTo>
                    <a:pt x="250902" y="123190"/>
                  </a:lnTo>
                  <a:lnTo>
                    <a:pt x="251918" y="119380"/>
                  </a:lnTo>
                  <a:lnTo>
                    <a:pt x="253950" y="114300"/>
                  </a:lnTo>
                  <a:lnTo>
                    <a:pt x="254966" y="110490"/>
                  </a:lnTo>
                  <a:lnTo>
                    <a:pt x="255982" y="107950"/>
                  </a:lnTo>
                  <a:lnTo>
                    <a:pt x="257252" y="105410"/>
                  </a:lnTo>
                  <a:lnTo>
                    <a:pt x="258395" y="104140"/>
                  </a:lnTo>
                  <a:lnTo>
                    <a:pt x="259665" y="101600"/>
                  </a:lnTo>
                  <a:lnTo>
                    <a:pt x="262459" y="97790"/>
                  </a:lnTo>
                  <a:lnTo>
                    <a:pt x="263983" y="95250"/>
                  </a:lnTo>
                  <a:lnTo>
                    <a:pt x="265634" y="93980"/>
                  </a:lnTo>
                  <a:lnTo>
                    <a:pt x="276556" y="86360"/>
                  </a:lnTo>
                  <a:lnTo>
                    <a:pt x="278334" y="86360"/>
                  </a:lnTo>
                  <a:lnTo>
                    <a:pt x="280239" y="85090"/>
                  </a:lnTo>
                  <a:lnTo>
                    <a:pt x="290653" y="85090"/>
                  </a:lnTo>
                  <a:lnTo>
                    <a:pt x="293066" y="83820"/>
                  </a:lnTo>
                  <a:lnTo>
                    <a:pt x="303480" y="83820"/>
                  </a:lnTo>
                  <a:lnTo>
                    <a:pt x="306401" y="82550"/>
                  </a:lnTo>
                  <a:lnTo>
                    <a:pt x="312497" y="82550"/>
                  </a:lnTo>
                  <a:lnTo>
                    <a:pt x="318085" y="81280"/>
                  </a:lnTo>
                  <a:lnTo>
                    <a:pt x="319228" y="81280"/>
                  </a:lnTo>
                  <a:lnTo>
                    <a:pt x="321768" y="80010"/>
                  </a:lnTo>
                  <a:lnTo>
                    <a:pt x="325832" y="80010"/>
                  </a:lnTo>
                  <a:lnTo>
                    <a:pt x="327610" y="78740"/>
                  </a:lnTo>
                  <a:lnTo>
                    <a:pt x="331674" y="78740"/>
                  </a:lnTo>
                  <a:lnTo>
                    <a:pt x="332055" y="77470"/>
                  </a:lnTo>
                  <a:lnTo>
                    <a:pt x="522179" y="77470"/>
                  </a:lnTo>
                  <a:lnTo>
                    <a:pt x="517128" y="72390"/>
                  </a:lnTo>
                  <a:lnTo>
                    <a:pt x="509347" y="67310"/>
                  </a:lnTo>
                  <a:lnTo>
                    <a:pt x="504765" y="66040"/>
                  </a:lnTo>
                  <a:lnTo>
                    <a:pt x="498219" y="64770"/>
                  </a:lnTo>
                  <a:lnTo>
                    <a:pt x="490505" y="64770"/>
                  </a:lnTo>
                  <a:lnTo>
                    <a:pt x="482423" y="63500"/>
                  </a:lnTo>
                  <a:lnTo>
                    <a:pt x="479883" y="63500"/>
                  </a:lnTo>
                  <a:lnTo>
                    <a:pt x="482423" y="59690"/>
                  </a:lnTo>
                  <a:lnTo>
                    <a:pt x="490932" y="58420"/>
                  </a:lnTo>
                  <a:lnTo>
                    <a:pt x="497409" y="58420"/>
                  </a:lnTo>
                  <a:lnTo>
                    <a:pt x="475372" y="34290"/>
                  </a:lnTo>
                  <a:lnTo>
                    <a:pt x="451133" y="15240"/>
                  </a:lnTo>
                  <a:lnTo>
                    <a:pt x="426061" y="3810"/>
                  </a:lnTo>
                  <a:lnTo>
                    <a:pt x="401524" y="0"/>
                  </a:lnTo>
                  <a:close/>
                </a:path>
                <a:path w="666750" h="478789">
                  <a:moveTo>
                    <a:pt x="27128" y="153670"/>
                  </a:moveTo>
                  <a:lnTo>
                    <a:pt x="12195" y="163830"/>
                  </a:lnTo>
                  <a:lnTo>
                    <a:pt x="2919" y="177800"/>
                  </a:lnTo>
                  <a:lnTo>
                    <a:pt x="0" y="190500"/>
                  </a:lnTo>
                  <a:lnTo>
                    <a:pt x="4141" y="199390"/>
                  </a:lnTo>
                  <a:lnTo>
                    <a:pt x="5919" y="200660"/>
                  </a:lnTo>
                  <a:lnTo>
                    <a:pt x="6300" y="203200"/>
                  </a:lnTo>
                  <a:lnTo>
                    <a:pt x="9151" y="217170"/>
                  </a:lnTo>
                  <a:lnTo>
                    <a:pt x="15873" y="229870"/>
                  </a:lnTo>
                  <a:lnTo>
                    <a:pt x="28856" y="236220"/>
                  </a:lnTo>
                  <a:lnTo>
                    <a:pt x="50496" y="234950"/>
                  </a:lnTo>
                  <a:lnTo>
                    <a:pt x="152318" y="234950"/>
                  </a:lnTo>
                  <a:lnTo>
                    <a:pt x="143460" y="223520"/>
                  </a:lnTo>
                  <a:lnTo>
                    <a:pt x="138465" y="210820"/>
                  </a:lnTo>
                  <a:lnTo>
                    <a:pt x="41058" y="210820"/>
                  </a:lnTo>
                  <a:lnTo>
                    <a:pt x="23953" y="207010"/>
                  </a:lnTo>
                  <a:lnTo>
                    <a:pt x="15825" y="199390"/>
                  </a:lnTo>
                  <a:lnTo>
                    <a:pt x="18238" y="199390"/>
                  </a:lnTo>
                  <a:lnTo>
                    <a:pt x="24056" y="190500"/>
                  </a:lnTo>
                  <a:lnTo>
                    <a:pt x="23731" y="180340"/>
                  </a:lnTo>
                  <a:lnTo>
                    <a:pt x="22881" y="168910"/>
                  </a:lnTo>
                  <a:lnTo>
                    <a:pt x="27128" y="153670"/>
                  </a:lnTo>
                  <a:close/>
                </a:path>
                <a:path w="666750" h="478789">
                  <a:moveTo>
                    <a:pt x="204039" y="100330"/>
                  </a:moveTo>
                  <a:lnTo>
                    <a:pt x="144335" y="118110"/>
                  </a:lnTo>
                  <a:lnTo>
                    <a:pt x="103220" y="143510"/>
                  </a:lnTo>
                  <a:lnTo>
                    <a:pt x="75658" y="171450"/>
                  </a:lnTo>
                  <a:lnTo>
                    <a:pt x="56615" y="196850"/>
                  </a:lnTo>
                  <a:lnTo>
                    <a:pt x="41058" y="210820"/>
                  </a:lnTo>
                  <a:lnTo>
                    <a:pt x="138465" y="210820"/>
                  </a:lnTo>
                  <a:lnTo>
                    <a:pt x="135967" y="204470"/>
                  </a:lnTo>
                  <a:lnTo>
                    <a:pt x="143567" y="182880"/>
                  </a:lnTo>
                  <a:lnTo>
                    <a:pt x="154001" y="161290"/>
                  </a:lnTo>
                  <a:lnTo>
                    <a:pt x="172436" y="135890"/>
                  </a:lnTo>
                  <a:lnTo>
                    <a:pt x="204039" y="100330"/>
                  </a:lnTo>
                  <a:close/>
                </a:path>
                <a:path w="666750" h="478789">
                  <a:moveTo>
                    <a:pt x="631267" y="16510"/>
                  </a:moveTo>
                  <a:lnTo>
                    <a:pt x="625064" y="19050"/>
                  </a:lnTo>
                  <a:lnTo>
                    <a:pt x="619646" y="26670"/>
                  </a:lnTo>
                  <a:lnTo>
                    <a:pt x="614801" y="34290"/>
                  </a:lnTo>
                  <a:lnTo>
                    <a:pt x="610312" y="40640"/>
                  </a:lnTo>
                  <a:lnTo>
                    <a:pt x="590087" y="49530"/>
                  </a:lnTo>
                  <a:lnTo>
                    <a:pt x="583951" y="52070"/>
                  </a:lnTo>
                  <a:lnTo>
                    <a:pt x="579578" y="55880"/>
                  </a:lnTo>
                  <a:lnTo>
                    <a:pt x="578885" y="77470"/>
                  </a:lnTo>
                  <a:lnTo>
                    <a:pt x="583125" y="113030"/>
                  </a:lnTo>
                  <a:lnTo>
                    <a:pt x="583209" y="115570"/>
                  </a:lnTo>
                  <a:lnTo>
                    <a:pt x="581025" y="156210"/>
                  </a:lnTo>
                  <a:lnTo>
                    <a:pt x="560401" y="194310"/>
                  </a:lnTo>
                  <a:lnTo>
                    <a:pt x="557099" y="196850"/>
                  </a:lnTo>
                  <a:lnTo>
                    <a:pt x="659020" y="196850"/>
                  </a:lnTo>
                  <a:lnTo>
                    <a:pt x="666468" y="156210"/>
                  </a:lnTo>
                  <a:lnTo>
                    <a:pt x="666493" y="106680"/>
                  </a:lnTo>
                  <a:lnTo>
                    <a:pt x="659786" y="66040"/>
                  </a:lnTo>
                  <a:lnTo>
                    <a:pt x="589424" y="66040"/>
                  </a:lnTo>
                  <a:lnTo>
                    <a:pt x="586690" y="63500"/>
                  </a:lnTo>
                  <a:lnTo>
                    <a:pt x="589603" y="60960"/>
                  </a:lnTo>
                  <a:lnTo>
                    <a:pt x="596469" y="57150"/>
                  </a:lnTo>
                  <a:lnTo>
                    <a:pt x="604764" y="53340"/>
                  </a:lnTo>
                  <a:lnTo>
                    <a:pt x="611963" y="48260"/>
                  </a:lnTo>
                  <a:lnTo>
                    <a:pt x="618075" y="43180"/>
                  </a:lnTo>
                  <a:lnTo>
                    <a:pt x="624282" y="35560"/>
                  </a:lnTo>
                  <a:lnTo>
                    <a:pt x="629537" y="29210"/>
                  </a:lnTo>
                  <a:lnTo>
                    <a:pt x="632791" y="27940"/>
                  </a:lnTo>
                  <a:lnTo>
                    <a:pt x="644132" y="27940"/>
                  </a:lnTo>
                  <a:lnTo>
                    <a:pt x="631267" y="16510"/>
                  </a:lnTo>
                  <a:close/>
                </a:path>
                <a:path w="666750" h="478789">
                  <a:moveTo>
                    <a:pt x="540818" y="135890"/>
                  </a:moveTo>
                  <a:lnTo>
                    <a:pt x="482931" y="135890"/>
                  </a:lnTo>
                  <a:lnTo>
                    <a:pt x="465107" y="144780"/>
                  </a:lnTo>
                  <a:lnTo>
                    <a:pt x="450451" y="153670"/>
                  </a:lnTo>
                  <a:lnTo>
                    <a:pt x="437175" y="165100"/>
                  </a:lnTo>
                  <a:lnTo>
                    <a:pt x="423495" y="180340"/>
                  </a:lnTo>
                  <a:lnTo>
                    <a:pt x="564806" y="180340"/>
                  </a:lnTo>
                  <a:lnTo>
                    <a:pt x="568418" y="170180"/>
                  </a:lnTo>
                  <a:lnTo>
                    <a:pt x="569432" y="160020"/>
                  </a:lnTo>
                  <a:lnTo>
                    <a:pt x="567988" y="157480"/>
                  </a:lnTo>
                  <a:lnTo>
                    <a:pt x="536652" y="157480"/>
                  </a:lnTo>
                  <a:lnTo>
                    <a:pt x="540968" y="153670"/>
                  </a:lnTo>
                  <a:lnTo>
                    <a:pt x="544034" y="148590"/>
                  </a:lnTo>
                  <a:lnTo>
                    <a:pt x="544171" y="143510"/>
                  </a:lnTo>
                  <a:lnTo>
                    <a:pt x="540818" y="135890"/>
                  </a:lnTo>
                  <a:close/>
                </a:path>
                <a:path w="666750" h="478789">
                  <a:moveTo>
                    <a:pt x="273762" y="107950"/>
                  </a:moveTo>
                  <a:lnTo>
                    <a:pt x="271984" y="107950"/>
                  </a:lnTo>
                  <a:lnTo>
                    <a:pt x="270460" y="110490"/>
                  </a:lnTo>
                  <a:lnTo>
                    <a:pt x="269571" y="110490"/>
                  </a:lnTo>
                  <a:lnTo>
                    <a:pt x="268682" y="111760"/>
                  </a:lnTo>
                  <a:lnTo>
                    <a:pt x="267666" y="113030"/>
                  </a:lnTo>
                  <a:lnTo>
                    <a:pt x="266523" y="115570"/>
                  </a:lnTo>
                  <a:lnTo>
                    <a:pt x="266015" y="115570"/>
                  </a:lnTo>
                  <a:lnTo>
                    <a:pt x="264110" y="119380"/>
                  </a:lnTo>
                  <a:lnTo>
                    <a:pt x="263348" y="120650"/>
                  </a:lnTo>
                  <a:lnTo>
                    <a:pt x="260681" y="124460"/>
                  </a:lnTo>
                  <a:lnTo>
                    <a:pt x="259792" y="127000"/>
                  </a:lnTo>
                  <a:lnTo>
                    <a:pt x="259030" y="128270"/>
                  </a:lnTo>
                  <a:lnTo>
                    <a:pt x="258141" y="129540"/>
                  </a:lnTo>
                  <a:lnTo>
                    <a:pt x="256490" y="134620"/>
                  </a:lnTo>
                  <a:lnTo>
                    <a:pt x="254204" y="140970"/>
                  </a:lnTo>
                  <a:lnTo>
                    <a:pt x="251410" y="148590"/>
                  </a:lnTo>
                  <a:lnTo>
                    <a:pt x="250775" y="151130"/>
                  </a:lnTo>
                  <a:lnTo>
                    <a:pt x="249505" y="154940"/>
                  </a:lnTo>
                  <a:lnTo>
                    <a:pt x="248489" y="157480"/>
                  </a:lnTo>
                  <a:lnTo>
                    <a:pt x="247981" y="160020"/>
                  </a:lnTo>
                  <a:lnTo>
                    <a:pt x="246457" y="165100"/>
                  </a:lnTo>
                  <a:lnTo>
                    <a:pt x="245949" y="166370"/>
                  </a:lnTo>
                  <a:lnTo>
                    <a:pt x="245949" y="167640"/>
                  </a:lnTo>
                  <a:lnTo>
                    <a:pt x="245695" y="167640"/>
                  </a:lnTo>
                  <a:lnTo>
                    <a:pt x="245568" y="168910"/>
                  </a:lnTo>
                  <a:lnTo>
                    <a:pt x="322334" y="168910"/>
                  </a:lnTo>
                  <a:lnTo>
                    <a:pt x="329196" y="138430"/>
                  </a:lnTo>
                  <a:lnTo>
                    <a:pt x="278461" y="138430"/>
                  </a:lnTo>
                  <a:lnTo>
                    <a:pt x="278207" y="137160"/>
                  </a:lnTo>
                  <a:lnTo>
                    <a:pt x="277953" y="137160"/>
                  </a:lnTo>
                  <a:lnTo>
                    <a:pt x="277826" y="135890"/>
                  </a:lnTo>
                  <a:lnTo>
                    <a:pt x="277445" y="135890"/>
                  </a:lnTo>
                  <a:lnTo>
                    <a:pt x="277064" y="134620"/>
                  </a:lnTo>
                  <a:lnTo>
                    <a:pt x="276556" y="133350"/>
                  </a:lnTo>
                  <a:lnTo>
                    <a:pt x="276175" y="130810"/>
                  </a:lnTo>
                  <a:lnTo>
                    <a:pt x="275667" y="129540"/>
                  </a:lnTo>
                  <a:lnTo>
                    <a:pt x="275286" y="128270"/>
                  </a:lnTo>
                  <a:lnTo>
                    <a:pt x="274778" y="125730"/>
                  </a:lnTo>
                  <a:lnTo>
                    <a:pt x="274397" y="123190"/>
                  </a:lnTo>
                  <a:lnTo>
                    <a:pt x="274143" y="121920"/>
                  </a:lnTo>
                  <a:lnTo>
                    <a:pt x="273762" y="119380"/>
                  </a:lnTo>
                  <a:lnTo>
                    <a:pt x="273508" y="116840"/>
                  </a:lnTo>
                  <a:lnTo>
                    <a:pt x="273254" y="116840"/>
                  </a:lnTo>
                  <a:lnTo>
                    <a:pt x="273254" y="111760"/>
                  </a:lnTo>
                  <a:lnTo>
                    <a:pt x="273508" y="110490"/>
                  </a:lnTo>
                  <a:lnTo>
                    <a:pt x="273762" y="107950"/>
                  </a:lnTo>
                  <a:close/>
                </a:path>
                <a:path w="666750" h="478789">
                  <a:moveTo>
                    <a:pt x="556887" y="147320"/>
                  </a:moveTo>
                  <a:lnTo>
                    <a:pt x="549781" y="148590"/>
                  </a:lnTo>
                  <a:lnTo>
                    <a:pt x="543222" y="152400"/>
                  </a:lnTo>
                  <a:lnTo>
                    <a:pt x="536652" y="157480"/>
                  </a:lnTo>
                  <a:lnTo>
                    <a:pt x="567988" y="157480"/>
                  </a:lnTo>
                  <a:lnTo>
                    <a:pt x="565100" y="152400"/>
                  </a:lnTo>
                  <a:lnTo>
                    <a:pt x="556887" y="147320"/>
                  </a:lnTo>
                  <a:close/>
                </a:path>
                <a:path w="666750" h="478789">
                  <a:moveTo>
                    <a:pt x="417272" y="147320"/>
                  </a:moveTo>
                  <a:lnTo>
                    <a:pt x="415621" y="147320"/>
                  </a:lnTo>
                  <a:lnTo>
                    <a:pt x="406350" y="156210"/>
                  </a:lnTo>
                  <a:lnTo>
                    <a:pt x="420927" y="156210"/>
                  </a:lnTo>
                  <a:lnTo>
                    <a:pt x="417272" y="147320"/>
                  </a:lnTo>
                  <a:close/>
                </a:path>
                <a:path w="666750" h="478789">
                  <a:moveTo>
                    <a:pt x="520650" y="115570"/>
                  </a:moveTo>
                  <a:lnTo>
                    <a:pt x="460706" y="115570"/>
                  </a:lnTo>
                  <a:lnTo>
                    <a:pt x="460376" y="115649"/>
                  </a:lnTo>
                  <a:lnTo>
                    <a:pt x="454102" y="118110"/>
                  </a:lnTo>
                  <a:lnTo>
                    <a:pt x="451689" y="121920"/>
                  </a:lnTo>
                  <a:lnTo>
                    <a:pt x="461849" y="124460"/>
                  </a:lnTo>
                  <a:lnTo>
                    <a:pt x="465532" y="128270"/>
                  </a:lnTo>
                  <a:lnTo>
                    <a:pt x="467310" y="140970"/>
                  </a:lnTo>
                  <a:lnTo>
                    <a:pt x="467818" y="140970"/>
                  </a:lnTo>
                  <a:lnTo>
                    <a:pt x="471120" y="137160"/>
                  </a:lnTo>
                  <a:lnTo>
                    <a:pt x="482931" y="135890"/>
                  </a:lnTo>
                  <a:lnTo>
                    <a:pt x="540818" y="135890"/>
                  </a:lnTo>
                  <a:lnTo>
                    <a:pt x="539700" y="133350"/>
                  </a:lnTo>
                  <a:lnTo>
                    <a:pt x="513030" y="133350"/>
                  </a:lnTo>
                  <a:lnTo>
                    <a:pt x="518721" y="129540"/>
                  </a:lnTo>
                  <a:lnTo>
                    <a:pt x="521983" y="127000"/>
                  </a:lnTo>
                  <a:lnTo>
                    <a:pt x="522674" y="123190"/>
                  </a:lnTo>
                  <a:lnTo>
                    <a:pt x="520650" y="115570"/>
                  </a:lnTo>
                  <a:close/>
                </a:path>
                <a:path w="666750" h="478789">
                  <a:moveTo>
                    <a:pt x="400508" y="77470"/>
                  </a:moveTo>
                  <a:lnTo>
                    <a:pt x="333579" y="77470"/>
                  </a:lnTo>
                  <a:lnTo>
                    <a:pt x="332817" y="78740"/>
                  </a:lnTo>
                  <a:lnTo>
                    <a:pt x="331801" y="78740"/>
                  </a:lnTo>
                  <a:lnTo>
                    <a:pt x="329896" y="80010"/>
                  </a:lnTo>
                  <a:lnTo>
                    <a:pt x="328372" y="81280"/>
                  </a:lnTo>
                  <a:lnTo>
                    <a:pt x="326721" y="81280"/>
                  </a:lnTo>
                  <a:lnTo>
                    <a:pt x="323165" y="83820"/>
                  </a:lnTo>
                  <a:lnTo>
                    <a:pt x="317450" y="86360"/>
                  </a:lnTo>
                  <a:lnTo>
                    <a:pt x="315545" y="86360"/>
                  </a:lnTo>
                  <a:lnTo>
                    <a:pt x="313767" y="87630"/>
                  </a:lnTo>
                  <a:lnTo>
                    <a:pt x="311862" y="87630"/>
                  </a:lnTo>
                  <a:lnTo>
                    <a:pt x="305258" y="90170"/>
                  </a:lnTo>
                  <a:lnTo>
                    <a:pt x="302083" y="91440"/>
                  </a:lnTo>
                  <a:lnTo>
                    <a:pt x="300686" y="92710"/>
                  </a:lnTo>
                  <a:lnTo>
                    <a:pt x="299162" y="92710"/>
                  </a:lnTo>
                  <a:lnTo>
                    <a:pt x="296368" y="95250"/>
                  </a:lnTo>
                  <a:lnTo>
                    <a:pt x="295098" y="96520"/>
                  </a:lnTo>
                  <a:lnTo>
                    <a:pt x="293828" y="96520"/>
                  </a:lnTo>
                  <a:lnTo>
                    <a:pt x="286335" y="106680"/>
                  </a:lnTo>
                  <a:lnTo>
                    <a:pt x="285573" y="107950"/>
                  </a:lnTo>
                  <a:lnTo>
                    <a:pt x="284938" y="109220"/>
                  </a:lnTo>
                  <a:lnTo>
                    <a:pt x="283795" y="111760"/>
                  </a:lnTo>
                  <a:lnTo>
                    <a:pt x="282751" y="115649"/>
                  </a:lnTo>
                  <a:lnTo>
                    <a:pt x="281890" y="118110"/>
                  </a:lnTo>
                  <a:lnTo>
                    <a:pt x="280366" y="125730"/>
                  </a:lnTo>
                  <a:lnTo>
                    <a:pt x="279858" y="129540"/>
                  </a:lnTo>
                  <a:lnTo>
                    <a:pt x="279731" y="129540"/>
                  </a:lnTo>
                  <a:lnTo>
                    <a:pt x="279477" y="132080"/>
                  </a:lnTo>
                  <a:lnTo>
                    <a:pt x="279096" y="134620"/>
                  </a:lnTo>
                  <a:lnTo>
                    <a:pt x="279096" y="135890"/>
                  </a:lnTo>
                  <a:lnTo>
                    <a:pt x="278842" y="137160"/>
                  </a:lnTo>
                  <a:lnTo>
                    <a:pt x="278842" y="138430"/>
                  </a:lnTo>
                  <a:lnTo>
                    <a:pt x="329196" y="138430"/>
                  </a:lnTo>
                  <a:lnTo>
                    <a:pt x="332055" y="125730"/>
                  </a:lnTo>
                  <a:lnTo>
                    <a:pt x="431099" y="125730"/>
                  </a:lnTo>
                  <a:lnTo>
                    <a:pt x="436623" y="123190"/>
                  </a:lnTo>
                  <a:lnTo>
                    <a:pt x="381331" y="123190"/>
                  </a:lnTo>
                  <a:lnTo>
                    <a:pt x="384274" y="101600"/>
                  </a:lnTo>
                  <a:lnTo>
                    <a:pt x="388110" y="87630"/>
                  </a:lnTo>
                  <a:lnTo>
                    <a:pt x="393350" y="80010"/>
                  </a:lnTo>
                  <a:lnTo>
                    <a:pt x="400508" y="77470"/>
                  </a:lnTo>
                  <a:close/>
                </a:path>
                <a:path w="666750" h="478789">
                  <a:moveTo>
                    <a:pt x="528841" y="129540"/>
                  </a:moveTo>
                  <a:lnTo>
                    <a:pt x="522198" y="130810"/>
                  </a:lnTo>
                  <a:lnTo>
                    <a:pt x="513030" y="133350"/>
                  </a:lnTo>
                  <a:lnTo>
                    <a:pt x="539700" y="133350"/>
                  </a:lnTo>
                  <a:lnTo>
                    <a:pt x="534247" y="130810"/>
                  </a:lnTo>
                  <a:lnTo>
                    <a:pt x="528841" y="129540"/>
                  </a:lnTo>
                  <a:close/>
                </a:path>
                <a:path w="666750" h="478789">
                  <a:moveTo>
                    <a:pt x="522179" y="77470"/>
                  </a:moveTo>
                  <a:lnTo>
                    <a:pt x="402159" y="77470"/>
                  </a:lnTo>
                  <a:lnTo>
                    <a:pt x="410668" y="78740"/>
                  </a:lnTo>
                  <a:lnTo>
                    <a:pt x="416764" y="80010"/>
                  </a:lnTo>
                  <a:lnTo>
                    <a:pt x="424130" y="81280"/>
                  </a:lnTo>
                  <a:lnTo>
                    <a:pt x="408334" y="85090"/>
                  </a:lnTo>
                  <a:lnTo>
                    <a:pt x="397301" y="93980"/>
                  </a:lnTo>
                  <a:lnTo>
                    <a:pt x="388983" y="106680"/>
                  </a:lnTo>
                  <a:lnTo>
                    <a:pt x="381331" y="123190"/>
                  </a:lnTo>
                  <a:lnTo>
                    <a:pt x="436623" y="123190"/>
                  </a:lnTo>
                  <a:lnTo>
                    <a:pt x="444908" y="119380"/>
                  </a:lnTo>
                  <a:lnTo>
                    <a:pt x="460376" y="115649"/>
                  </a:lnTo>
                  <a:lnTo>
                    <a:pt x="460579" y="115570"/>
                  </a:lnTo>
                  <a:lnTo>
                    <a:pt x="520650" y="115570"/>
                  </a:lnTo>
                  <a:lnTo>
                    <a:pt x="515570" y="109220"/>
                  </a:lnTo>
                  <a:lnTo>
                    <a:pt x="500965" y="109220"/>
                  </a:lnTo>
                  <a:lnTo>
                    <a:pt x="504521" y="107950"/>
                  </a:lnTo>
                  <a:lnTo>
                    <a:pt x="506426" y="106680"/>
                  </a:lnTo>
                  <a:lnTo>
                    <a:pt x="508204" y="106680"/>
                  </a:lnTo>
                  <a:lnTo>
                    <a:pt x="509728" y="105410"/>
                  </a:lnTo>
                  <a:lnTo>
                    <a:pt x="518842" y="105410"/>
                  </a:lnTo>
                  <a:lnTo>
                    <a:pt x="527016" y="104140"/>
                  </a:lnTo>
                  <a:lnTo>
                    <a:pt x="532927" y="104140"/>
                  </a:lnTo>
                  <a:lnTo>
                    <a:pt x="535255" y="100330"/>
                  </a:lnTo>
                  <a:lnTo>
                    <a:pt x="532975" y="91440"/>
                  </a:lnTo>
                  <a:lnTo>
                    <a:pt x="525968" y="81280"/>
                  </a:lnTo>
                  <a:lnTo>
                    <a:pt x="522179" y="77470"/>
                  </a:lnTo>
                  <a:close/>
                </a:path>
                <a:path w="666750" h="478789">
                  <a:moveTo>
                    <a:pt x="514554" y="107950"/>
                  </a:moveTo>
                  <a:lnTo>
                    <a:pt x="511379" y="107950"/>
                  </a:lnTo>
                  <a:lnTo>
                    <a:pt x="505283" y="109220"/>
                  </a:lnTo>
                  <a:lnTo>
                    <a:pt x="515570" y="109220"/>
                  </a:lnTo>
                  <a:lnTo>
                    <a:pt x="514554" y="107950"/>
                  </a:lnTo>
                  <a:close/>
                </a:path>
                <a:path w="666750" h="478789">
                  <a:moveTo>
                    <a:pt x="274651" y="105410"/>
                  </a:moveTo>
                  <a:lnTo>
                    <a:pt x="274016" y="105410"/>
                  </a:lnTo>
                  <a:lnTo>
                    <a:pt x="272619" y="107950"/>
                  </a:lnTo>
                  <a:lnTo>
                    <a:pt x="274016" y="107950"/>
                  </a:lnTo>
                  <a:lnTo>
                    <a:pt x="274270" y="106680"/>
                  </a:lnTo>
                  <a:lnTo>
                    <a:pt x="274524" y="106680"/>
                  </a:lnTo>
                  <a:lnTo>
                    <a:pt x="274651" y="105410"/>
                  </a:lnTo>
                  <a:close/>
                </a:path>
                <a:path w="666750" h="478789">
                  <a:moveTo>
                    <a:pt x="644132" y="27940"/>
                  </a:moveTo>
                  <a:lnTo>
                    <a:pt x="632791" y="27940"/>
                  </a:lnTo>
                  <a:lnTo>
                    <a:pt x="633019" y="33020"/>
                  </a:lnTo>
                  <a:lnTo>
                    <a:pt x="629092" y="41910"/>
                  </a:lnTo>
                  <a:lnTo>
                    <a:pt x="622379" y="50800"/>
                  </a:lnTo>
                  <a:lnTo>
                    <a:pt x="614249" y="59690"/>
                  </a:lnTo>
                  <a:lnTo>
                    <a:pt x="605228" y="64770"/>
                  </a:lnTo>
                  <a:lnTo>
                    <a:pt x="596278" y="66040"/>
                  </a:lnTo>
                  <a:lnTo>
                    <a:pt x="659786" y="66040"/>
                  </a:lnTo>
                  <a:lnTo>
                    <a:pt x="659367" y="63500"/>
                  </a:lnTo>
                  <a:lnTo>
                    <a:pt x="646991" y="30480"/>
                  </a:lnTo>
                  <a:lnTo>
                    <a:pt x="644132" y="27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88" name="object 91">
              <a:extLst>
                <a:ext uri="{FF2B5EF4-FFF2-40B4-BE49-F238E27FC236}">
                  <a16:creationId xmlns:a16="http://schemas.microsoft.com/office/drawing/2014/main" id="{986C4F3F-CA55-4E8F-B553-B3CEF31D6C5F}"/>
                </a:ext>
              </a:extLst>
            </p:cNvPr>
            <p:cNvSpPr/>
            <p:nvPr/>
          </p:nvSpPr>
          <p:spPr>
            <a:xfrm>
              <a:off x="4821730" y="1296423"/>
              <a:ext cx="0" cy="3420287"/>
            </a:xfrm>
            <a:custGeom>
              <a:avLst/>
              <a:gdLst/>
              <a:ahLst/>
              <a:cxnLst/>
              <a:rect l="l" t="t" r="r" b="b"/>
              <a:pathLst>
                <a:path h="3489960">
                  <a:moveTo>
                    <a:pt x="0" y="0"/>
                  </a:moveTo>
                  <a:lnTo>
                    <a:pt x="0" y="3489705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64"/>
            </a:p>
          </p:txBody>
        </p:sp>
        <p:sp>
          <p:nvSpPr>
            <p:cNvPr id="89" name="object 92">
              <a:extLst>
                <a:ext uri="{FF2B5EF4-FFF2-40B4-BE49-F238E27FC236}">
                  <a16:creationId xmlns:a16="http://schemas.microsoft.com/office/drawing/2014/main" id="{5D1D5DE6-D391-4F32-9A4C-F45CFE2D3293}"/>
                </a:ext>
              </a:extLst>
            </p:cNvPr>
            <p:cNvSpPr txBox="1"/>
            <p:nvPr/>
          </p:nvSpPr>
          <p:spPr>
            <a:xfrm>
              <a:off x="4067600" y="1299783"/>
              <a:ext cx="1324926" cy="196657"/>
            </a:xfrm>
            <a:prstGeom prst="rect">
              <a:avLst/>
            </a:prstGeom>
          </p:spPr>
          <p:txBody>
            <a:bodyPr vert="horz" wrap="square" lIns="0" tIns="15558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46">
                <a:spcBef>
                  <a:spcPts val="123"/>
                </a:spcBef>
                <a:tabLst>
                  <a:tab pos="819568" algn="l"/>
                </a:tabLst>
              </a:pPr>
              <a:r>
                <a:rPr sz="1176" spc="-108" dirty="0">
                  <a:solidFill>
                    <a:srgbClr val="FFFFFF"/>
                  </a:solidFill>
                  <a:latin typeface="Arial Black"/>
                  <a:cs typeface="Arial Black"/>
                </a:rPr>
                <a:t>ON-PREM	</a:t>
              </a:r>
              <a:r>
                <a:rPr sz="1176" spc="-147" dirty="0">
                  <a:solidFill>
                    <a:srgbClr val="FFFFFF"/>
                  </a:solidFill>
                  <a:latin typeface="Arial Black"/>
                  <a:cs typeface="Arial Black"/>
                </a:rPr>
                <a:t>CLOUD</a:t>
              </a:r>
              <a:endParaRPr sz="1176">
                <a:latin typeface="Arial Black"/>
                <a:cs typeface="Arial Black"/>
              </a:endParaRPr>
            </a:p>
          </p:txBody>
        </p:sp>
        <p:sp>
          <p:nvSpPr>
            <p:cNvPr id="90" name="Title 3">
              <a:extLst>
                <a:ext uri="{FF2B5EF4-FFF2-40B4-BE49-F238E27FC236}">
                  <a16:creationId xmlns:a16="http://schemas.microsoft.com/office/drawing/2014/main" id="{2415F724-9EFB-46D0-9F55-72A83BDBD8D7}"/>
                </a:ext>
              </a:extLst>
            </p:cNvPr>
            <p:cNvSpPr txBox="1">
              <a:spLocks/>
            </p:cNvSpPr>
            <p:nvPr/>
          </p:nvSpPr>
          <p:spPr>
            <a:xfrm>
              <a:off x="283464" y="256032"/>
              <a:ext cx="11655840" cy="10140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700" dirty="0">
                  <a:solidFill>
                    <a:srgbClr val="3E9AE1"/>
                  </a:solidFill>
                  <a:latin typeface="Seguoe ui"/>
                  <a:cs typeface="Segoe UI Light" panose="020B0502040204020203" pitchFamily="34" charset="0"/>
                </a:rPr>
                <a:t>The SQL Server &amp; Azure Data Estate Combined</a:t>
              </a:r>
            </a:p>
            <a:p>
              <a:pPr algn="ctr"/>
              <a:endParaRPr lang="en-US" sz="4800" dirty="0">
                <a:solidFill>
                  <a:srgbClr val="3E9AE1"/>
                </a:solidFill>
                <a:latin typeface="Seguoe ui"/>
                <a:cs typeface="Segoe UI Light" panose="020B0502040204020203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55A9349-6BA3-4B7D-A25D-1C69E674681F}"/>
                </a:ext>
              </a:extLst>
            </p:cNvPr>
            <p:cNvSpPr/>
            <p:nvPr/>
          </p:nvSpPr>
          <p:spPr>
            <a:xfrm>
              <a:off x="1905445" y="991769"/>
              <a:ext cx="7517956" cy="271348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lIns="0" tIns="0" rIns="13716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049">
                <a:defRPr/>
              </a:pPr>
              <a:endParaRPr lang="en-US" sz="1200" kern="0" dirty="0">
                <a:solidFill>
                  <a:srgbClr val="0078D7"/>
                </a:solidFill>
                <a:latin typeface="Segoe UI"/>
                <a:cs typeface="Segoe UI Semibold" panose="020B0702040204020203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0EBD0F7-C8CB-4101-BE7B-F67DA58FB4E3}"/>
                </a:ext>
              </a:extLst>
            </p:cNvPr>
            <p:cNvSpPr txBox="1"/>
            <p:nvPr/>
          </p:nvSpPr>
          <p:spPr>
            <a:xfrm>
              <a:off x="150967" y="944111"/>
              <a:ext cx="1558446" cy="276999"/>
            </a:xfrm>
            <a:prstGeom prst="rect">
              <a:avLst/>
            </a:prstGeom>
            <a:solidFill>
              <a:srgbClr val="E4F0FA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049">
                <a:defRPr/>
              </a:pPr>
              <a:r>
                <a:rPr lang="en-US" sz="1200" kern="0" dirty="0">
                  <a:solidFill>
                    <a:srgbClr val="0078D7"/>
                  </a:solidFill>
                  <a:latin typeface="Segoe UI"/>
                  <a:cs typeface="Segoe UI Semibold" panose="020B0702040204020203" pitchFamily="34" charset="0"/>
                </a:rPr>
                <a:t>DATA SOURCES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48782ED-945C-4FEA-BD40-C3BCA6B914F9}"/>
                </a:ext>
              </a:extLst>
            </p:cNvPr>
            <p:cNvSpPr txBox="1"/>
            <p:nvPr/>
          </p:nvSpPr>
          <p:spPr>
            <a:xfrm>
              <a:off x="1821387" y="940367"/>
              <a:ext cx="2303114" cy="277520"/>
            </a:xfrm>
            <a:prstGeom prst="rect">
              <a:avLst/>
            </a:prstGeom>
            <a:solidFill>
              <a:srgbClr val="E4F0FA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049">
                <a:defRPr/>
              </a:pPr>
              <a:r>
                <a:rPr lang="en-US" sz="1200" kern="0" dirty="0">
                  <a:solidFill>
                    <a:srgbClr val="0078D7"/>
                  </a:solidFill>
                  <a:latin typeface="Segoe UI"/>
                  <a:cs typeface="Segoe UI Semibold" panose="020B0702040204020203" pitchFamily="34" charset="0"/>
                </a:rPr>
                <a:t>DATA MANAGEMENT 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9631FD7-F525-48F8-8869-661C502611F8}"/>
                </a:ext>
              </a:extLst>
            </p:cNvPr>
            <p:cNvSpPr txBox="1"/>
            <p:nvPr/>
          </p:nvSpPr>
          <p:spPr>
            <a:xfrm>
              <a:off x="9425604" y="952901"/>
              <a:ext cx="2303114" cy="277520"/>
            </a:xfrm>
            <a:prstGeom prst="rect">
              <a:avLst/>
            </a:prstGeom>
            <a:solidFill>
              <a:srgbClr val="E4F0FA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049">
                <a:defRPr/>
              </a:pPr>
              <a:r>
                <a:rPr lang="en-US" sz="1200" kern="0" dirty="0">
                  <a:solidFill>
                    <a:srgbClr val="0078D7"/>
                  </a:solidFill>
                  <a:latin typeface="Segoe UI"/>
                  <a:cs typeface="Segoe UI Semibold" panose="020B0702040204020203" pitchFamily="34" charset="0"/>
                </a:rPr>
                <a:t>DATA INSIGHTS 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2E2A6DF-6215-43BA-89E2-C693260CC6B4}"/>
                </a:ext>
              </a:extLst>
            </p:cNvPr>
            <p:cNvSpPr/>
            <p:nvPr/>
          </p:nvSpPr>
          <p:spPr>
            <a:xfrm>
              <a:off x="827310" y="5127440"/>
              <a:ext cx="1067314" cy="271348"/>
            </a:xfrm>
            <a:prstGeom prst="rect">
              <a:avLst/>
            </a:prstGeom>
            <a:solidFill>
              <a:srgbClr val="E4F0FA"/>
            </a:solidFill>
            <a:ln w="10795" cap="flat" cmpd="sng" algn="ctr">
              <a:noFill/>
              <a:prstDash val="solid"/>
            </a:ln>
            <a:effectLst/>
          </p:spPr>
          <p:txBody>
            <a:bodyPr lIns="0" tIns="0" rIns="13716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SECURITY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C1618E2-ABAD-405A-8AAF-C55B83D0B6E6}"/>
                </a:ext>
              </a:extLst>
            </p:cNvPr>
            <p:cNvSpPr/>
            <p:nvPr/>
          </p:nvSpPr>
          <p:spPr>
            <a:xfrm>
              <a:off x="827310" y="5891877"/>
              <a:ext cx="1067314" cy="271348"/>
            </a:xfrm>
            <a:prstGeom prst="rect">
              <a:avLst/>
            </a:prstGeom>
            <a:solidFill>
              <a:srgbClr val="E4F0FA"/>
            </a:solidFill>
            <a:ln w="10795" cap="flat" cmpd="sng" algn="ctr">
              <a:noFill/>
              <a:prstDash val="solid"/>
            </a:ln>
            <a:effectLst/>
          </p:spPr>
          <p:txBody>
            <a:bodyPr lIns="0" tIns="0" rIns="13716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FLEXIBILITY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57643AD-F512-4D25-86AD-29BE7DD5F25A}"/>
                </a:ext>
              </a:extLst>
            </p:cNvPr>
            <p:cNvSpPr/>
            <p:nvPr/>
          </p:nvSpPr>
          <p:spPr>
            <a:xfrm>
              <a:off x="1901751" y="4843401"/>
              <a:ext cx="10080513" cy="851851"/>
            </a:xfrm>
            <a:prstGeom prst="rect">
              <a:avLst/>
            </a:prstGeom>
            <a:solidFill>
              <a:srgbClr val="0055A2"/>
            </a:solidFill>
            <a:ln w="9525" cap="flat" cmpd="sng" algn="ctr">
              <a:noFill/>
              <a:prstDash val="dash"/>
            </a:ln>
            <a:effectLst/>
          </p:spPr>
          <p:txBody>
            <a:bodyPr lIns="182880" tIns="91440" rIns="0" bIns="18288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CBE9D79-38C8-4FE5-A435-BA2B7863D926}"/>
                </a:ext>
              </a:extLst>
            </p:cNvPr>
            <p:cNvSpPr/>
            <p:nvPr/>
          </p:nvSpPr>
          <p:spPr>
            <a:xfrm>
              <a:off x="1964081" y="5144872"/>
              <a:ext cx="2949846" cy="25391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uoe ui"/>
                  <a:cs typeface="Segoe UI Semibold" panose="020B0702040204020203" pitchFamily="34" charset="0"/>
                </a:rPr>
                <a:t>More certifications than any other cloud provider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705D57F-AF66-4C80-B153-9BC815F114EA}"/>
                </a:ext>
              </a:extLst>
            </p:cNvPr>
            <p:cNvGrpSpPr/>
            <p:nvPr/>
          </p:nvGrpSpPr>
          <p:grpSpPr>
            <a:xfrm>
              <a:off x="5495142" y="5102382"/>
              <a:ext cx="3568086" cy="333887"/>
              <a:chOff x="5586576" y="5048616"/>
              <a:chExt cx="5000784" cy="467954"/>
            </a:xfrm>
          </p:grpSpPr>
          <p:pic>
            <p:nvPicPr>
              <p:cNvPr id="102" name="Picture 101" descr="FedRAMP">
                <a:extLst>
                  <a:ext uri="{FF2B5EF4-FFF2-40B4-BE49-F238E27FC236}">
                    <a16:creationId xmlns:a16="http://schemas.microsoft.com/office/drawing/2014/main" id="{9E8927ED-C7E3-4697-B7E1-F300927AFE5E}"/>
                  </a:ext>
                </a:extLst>
              </p:cNvPr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7361" y="5208996"/>
                <a:ext cx="461942" cy="1471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BA3E38C8-3EB3-4EBB-B9E9-31DE246E6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3083" y="5060793"/>
                <a:ext cx="444277" cy="443600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494E92BD-EB95-4223-A376-6E05642AD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0582" y="5069364"/>
                <a:ext cx="423000" cy="426456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7116544C-9E05-4204-9424-F4245FED9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7138" y="5163850"/>
                <a:ext cx="459665" cy="237487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9633A735-1111-4E7D-AF03-460B852EA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9" y="5191941"/>
                <a:ext cx="469590" cy="181305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F87001E7-FF38-40F0-A2CC-A3EA914B7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7432" y="5076529"/>
                <a:ext cx="452558" cy="412128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4A78C12D-45A3-40FB-B8CD-88F41705A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576" y="5048616"/>
                <a:ext cx="467954" cy="467954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4FA9463D-F05D-41F1-9857-99DD8F5F9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8309" y="5089986"/>
                <a:ext cx="465344" cy="385214"/>
              </a:xfrm>
              <a:prstGeom prst="rect">
                <a:avLst/>
              </a:prstGeom>
            </p:spPr>
          </p:pic>
        </p:grpSp>
        <p:sp>
          <p:nvSpPr>
            <p:cNvPr id="100" name="Pentagon 183">
              <a:extLst>
                <a:ext uri="{FF2B5EF4-FFF2-40B4-BE49-F238E27FC236}">
                  <a16:creationId xmlns:a16="http://schemas.microsoft.com/office/drawing/2014/main" id="{4DBE4F71-C9F9-403D-AA54-A6B758DD1B86}"/>
                </a:ext>
              </a:extLst>
            </p:cNvPr>
            <p:cNvSpPr/>
            <p:nvPr/>
          </p:nvSpPr>
          <p:spPr>
            <a:xfrm>
              <a:off x="1901751" y="1273897"/>
              <a:ext cx="548640" cy="3496469"/>
            </a:xfrm>
            <a:prstGeom prst="rect">
              <a:avLst/>
            </a:prstGeom>
            <a:solidFill>
              <a:srgbClr val="0078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b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2050"/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Data virtualization</a:t>
              </a:r>
            </a:p>
          </p:txBody>
        </p:sp>
        <p:sp>
          <p:nvSpPr>
            <p:cNvPr id="101" name="Pentagon 187">
              <a:extLst>
                <a:ext uri="{FF2B5EF4-FFF2-40B4-BE49-F238E27FC236}">
                  <a16:creationId xmlns:a16="http://schemas.microsoft.com/office/drawing/2014/main" id="{7CE641C3-B451-40BA-8AEF-C1949A8CCE7A}"/>
                </a:ext>
              </a:extLst>
            </p:cNvPr>
            <p:cNvSpPr/>
            <p:nvPr/>
          </p:nvSpPr>
          <p:spPr>
            <a:xfrm>
              <a:off x="8933678" y="1273897"/>
              <a:ext cx="487907" cy="3496469"/>
            </a:xfrm>
            <a:prstGeom prst="rect">
              <a:avLst/>
            </a:prstGeom>
            <a:solidFill>
              <a:srgbClr val="0078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b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2050"/>
                  </a:solidFill>
                  <a:effectLst/>
                  <a:uLnTx/>
                  <a:uFillTx/>
                  <a:latin typeface="Seguoe ui"/>
                  <a:cs typeface="Segoe UI Semibold" panose="020B0702040204020203" pitchFamily="34" charset="0"/>
                </a:rPr>
                <a:t>Data 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867184"/>
      </p:ext>
    </p:extLst>
  </p:cSld>
  <p:clrMapOvr>
    <a:masterClrMapping/>
  </p:clrMapOvr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247606362E441ADA82642F26A3272" ma:contentTypeVersion="7" ma:contentTypeDescription="Create a new document." ma:contentTypeScope="" ma:versionID="d68b551aaff4dd16a74094b788a640e9">
  <xsd:schema xmlns:xsd="http://www.w3.org/2001/XMLSchema" xmlns:xs="http://www.w3.org/2001/XMLSchema" xmlns:p="http://schemas.microsoft.com/office/2006/metadata/properties" xmlns:ns2="ac2cf9c6-a5cc-43ca-99ef-a3ab066b4ae5" targetNamespace="http://schemas.microsoft.com/office/2006/metadata/properties" ma:root="true" ma:fieldsID="e387662b484cbecb4519ba0310c84bc0" ns2:_="">
    <xsd:import namespace="ac2cf9c6-a5cc-43ca-99ef-a3ab066b4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cf9c6-a5cc-43ca-99ef-a3ab066b4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F2F38-F1F8-4D1A-944C-9D3256529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cf9c6-a5cc-43ca-99ef-a3ab066b4a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048935-1BC0-4849-80C3-D2D9528FAA40}">
  <ds:schemaRefs>
    <ds:schemaRef ds:uri="ac2cf9c6-a5cc-43ca-99ef-a3ab066b4ae5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A712A25-1942-4886-8FC2-D6404FAA86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10058</TotalTime>
  <Words>1463</Words>
  <Application>Microsoft Office PowerPoint</Application>
  <PresentationFormat>Widescreen</PresentationFormat>
  <Paragraphs>507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Arial</vt:lpstr>
      <vt:lpstr>Arial Black</vt:lpstr>
      <vt:lpstr>Arial Narrow</vt:lpstr>
      <vt:lpstr>AvantGarde Bk BT Book</vt:lpstr>
      <vt:lpstr>AvantGarde Bk BT Demi</vt:lpstr>
      <vt:lpstr>Calibri</vt:lpstr>
      <vt:lpstr>Calibri Light</vt:lpstr>
      <vt:lpstr>Century Gothic</vt:lpstr>
      <vt:lpstr>Segoe UI</vt:lpstr>
      <vt:lpstr>Segoe UI Light</vt:lpstr>
      <vt:lpstr>Segoe UI Semibold</vt:lpstr>
      <vt:lpstr>Segoe UI Semilight</vt:lpstr>
      <vt:lpstr>Seguoe ui</vt:lpstr>
      <vt:lpstr>Times New Roman</vt:lpstr>
      <vt:lpstr>Verdana</vt:lpstr>
      <vt:lpstr>Wingdings 3</vt:lpstr>
      <vt:lpstr>Pragmatic Works</vt:lpstr>
      <vt:lpstr>Office Theme</vt:lpstr>
      <vt:lpstr>       Modern Data Warehouse: On-Premise vs. Cloud – Which is Right?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a Strategy “What’s the best path for me?”</vt:lpstr>
      <vt:lpstr>Azure solution paths</vt:lpstr>
      <vt:lpstr>Azure migration tools and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Mincey</dc:creator>
  <cp:lastModifiedBy>Karen Robito</cp:lastModifiedBy>
  <cp:revision>101</cp:revision>
  <cp:lastPrinted>2019-01-11T19:40:18Z</cp:lastPrinted>
  <dcterms:created xsi:type="dcterms:W3CDTF">2019-01-10T16:41:43Z</dcterms:created>
  <dcterms:modified xsi:type="dcterms:W3CDTF">2019-10-07T13:03:52Z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0x010100254247606362E441ADA82642F26A3272</vt:lpwstr>
  </property>
</Properties>
</file>