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342" r:id="rId6"/>
    <p:sldId id="257" r:id="rId7"/>
    <p:sldId id="343" r:id="rId8"/>
    <p:sldId id="352" r:id="rId9"/>
    <p:sldId id="356" r:id="rId10"/>
    <p:sldId id="359" r:id="rId11"/>
    <p:sldId id="361" r:id="rId12"/>
    <p:sldId id="353" r:id="rId13"/>
    <p:sldId id="344" r:id="rId14"/>
    <p:sldId id="354" r:id="rId15"/>
    <p:sldId id="360" r:id="rId16"/>
    <p:sldId id="357" r:id="rId17"/>
    <p:sldId id="355" r:id="rId18"/>
    <p:sldId id="346" r:id="rId19"/>
    <p:sldId id="350" r:id="rId20"/>
    <p:sldId id="349" r:id="rId21"/>
    <p:sldId id="348" r:id="rId22"/>
    <p:sldId id="351" r:id="rId23"/>
    <p:sldId id="347" r:id="rId24"/>
    <p:sldId id="25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31F137D-87E4-4117-8536-DC03B1454E39}">
          <p14:sldIdLst>
            <p14:sldId id="256"/>
            <p14:sldId id="342"/>
            <p14:sldId id="257"/>
          </p14:sldIdLst>
        </p14:section>
        <p14:section name="ML Services Product Overviews" id="{A0358037-F730-435B-8547-624FBD319962}">
          <p14:sldIdLst>
            <p14:sldId id="343"/>
            <p14:sldId id="352"/>
            <p14:sldId id="356"/>
            <p14:sldId id="359"/>
            <p14:sldId id="361"/>
          </p14:sldIdLst>
        </p14:section>
        <p14:section name="SQL Machine Learning Services" id="{6485D9DB-C892-4764-ACD4-25B027B4C64F}">
          <p14:sldIdLst>
            <p14:sldId id="353"/>
            <p14:sldId id="344"/>
            <p14:sldId id="354"/>
            <p14:sldId id="360"/>
            <p14:sldId id="357"/>
            <p14:sldId id="355"/>
          </p14:sldIdLst>
        </p14:section>
        <p14:section name="Development Experience" id="{D9491529-C46D-46EC-86C5-709C62245AD0}">
          <p14:sldIdLst>
            <p14:sldId id="346"/>
            <p14:sldId id="350"/>
            <p14:sldId id="349"/>
            <p14:sldId id="348"/>
            <p14:sldId id="351"/>
          </p14:sldIdLst>
        </p14:section>
        <p14:section name="Demo" id="{2F837431-B0BE-42FB-9295-10473DD11FFC}">
          <p14:sldIdLst>
            <p14:sldId id="347"/>
          </p14:sldIdLst>
        </p14:section>
        <p14:section name="Conclusion" id="{0946D4C0-A71A-4890-96C8-93E0BDB864D3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C0077-DD05-46A3-AA26-31A303A0C664}" v="7546" dt="2019-01-22T15:07:17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-4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2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7CDDE-6B9D-4476-81B9-29F597AD545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9243A134-C1AC-4A2E-A579-A342363CF54F}">
      <dgm:prSet phldrT="[Text]" custT="1"/>
      <dgm:spPr/>
      <dgm:t>
        <a:bodyPr/>
        <a:lstStyle/>
        <a:p>
          <a:r>
            <a:rPr lang="en-US" sz="2400" dirty="0"/>
            <a:t>SQL Server R Services</a:t>
          </a:r>
        </a:p>
      </dgm:t>
    </dgm:pt>
    <dgm:pt modelId="{3B5A83AF-FE17-4D22-9AFD-14C95C9C8B6B}" type="parTrans" cxnId="{B9B8FBCA-ECA4-4FB8-B69D-52A5A178815C}">
      <dgm:prSet/>
      <dgm:spPr/>
      <dgm:t>
        <a:bodyPr/>
        <a:lstStyle/>
        <a:p>
          <a:endParaRPr lang="en-US" sz="2800"/>
        </a:p>
      </dgm:t>
    </dgm:pt>
    <dgm:pt modelId="{768E6C80-9F8C-4490-AE8A-909C5F930FB8}" type="sibTrans" cxnId="{B9B8FBCA-ECA4-4FB8-B69D-52A5A178815C}">
      <dgm:prSet custT="1"/>
      <dgm:spPr/>
      <dgm:t>
        <a:bodyPr/>
        <a:lstStyle/>
        <a:p>
          <a:endParaRPr lang="en-US" sz="1800"/>
        </a:p>
      </dgm:t>
    </dgm:pt>
    <dgm:pt modelId="{F38D5C24-E715-4BDB-8B02-097DA88D791A}">
      <dgm:prSet phldrT="[Text]" custT="1"/>
      <dgm:spPr/>
      <dgm:t>
        <a:bodyPr/>
        <a:lstStyle/>
        <a:p>
          <a:r>
            <a:rPr lang="en-US" sz="2400" dirty="0"/>
            <a:t>SQL Server Machine Learning Services</a:t>
          </a:r>
        </a:p>
      </dgm:t>
    </dgm:pt>
    <dgm:pt modelId="{3C332A8C-8F54-41DC-8C58-D35D1A4D7F61}" type="parTrans" cxnId="{2DC6691E-F67D-46B9-AA66-2750C6151AF5}">
      <dgm:prSet/>
      <dgm:spPr/>
      <dgm:t>
        <a:bodyPr/>
        <a:lstStyle/>
        <a:p>
          <a:endParaRPr lang="en-US" sz="2800"/>
        </a:p>
      </dgm:t>
    </dgm:pt>
    <dgm:pt modelId="{7B43C7F4-99BF-4501-AA0F-36BCD1F7F701}" type="sibTrans" cxnId="{2DC6691E-F67D-46B9-AA66-2750C6151AF5}">
      <dgm:prSet custT="1"/>
      <dgm:spPr/>
      <dgm:t>
        <a:bodyPr/>
        <a:lstStyle/>
        <a:p>
          <a:endParaRPr lang="en-US" sz="1800"/>
        </a:p>
      </dgm:t>
    </dgm:pt>
    <dgm:pt modelId="{5DE7EC93-9962-45D5-B2A5-E93651C6C885}">
      <dgm:prSet phldrT="[Text]" custT="1"/>
      <dgm:spPr/>
      <dgm:t>
        <a:bodyPr/>
        <a:lstStyle/>
        <a:p>
          <a:r>
            <a:rPr lang="en-US" sz="2400" dirty="0"/>
            <a:t>Azure SQL DB Machine Learning Services</a:t>
          </a:r>
        </a:p>
      </dgm:t>
    </dgm:pt>
    <dgm:pt modelId="{340A5AD4-9045-43D5-9B24-CBE098281D75}" type="parTrans" cxnId="{51E26095-CBE8-4D89-A2F8-1E23691B82B8}">
      <dgm:prSet/>
      <dgm:spPr/>
      <dgm:t>
        <a:bodyPr/>
        <a:lstStyle/>
        <a:p>
          <a:endParaRPr lang="en-US" sz="2800"/>
        </a:p>
      </dgm:t>
    </dgm:pt>
    <dgm:pt modelId="{566879C4-35E2-4B3B-B5C6-D0602FA4652F}" type="sibTrans" cxnId="{51E26095-CBE8-4D89-A2F8-1E23691B82B8}">
      <dgm:prSet/>
      <dgm:spPr/>
      <dgm:t>
        <a:bodyPr/>
        <a:lstStyle/>
        <a:p>
          <a:endParaRPr lang="en-US" sz="2800"/>
        </a:p>
      </dgm:t>
    </dgm:pt>
    <dgm:pt modelId="{18930577-3CD4-48B2-85FE-AB0CA5D5E401}">
      <dgm:prSet phldrT="[Text]" custT="1"/>
      <dgm:spPr/>
      <dgm:t>
        <a:bodyPr/>
        <a:lstStyle/>
        <a:p>
          <a:r>
            <a:rPr lang="en-US" sz="2400" dirty="0"/>
            <a:t>R</a:t>
          </a:r>
        </a:p>
      </dgm:t>
    </dgm:pt>
    <dgm:pt modelId="{F42CED39-37E1-4197-BB1A-D9EBDA7D323A}" type="parTrans" cxnId="{BD2D86E2-BE96-41B1-A130-6094D251142B}">
      <dgm:prSet/>
      <dgm:spPr/>
      <dgm:t>
        <a:bodyPr/>
        <a:lstStyle/>
        <a:p>
          <a:endParaRPr lang="en-US" sz="2800"/>
        </a:p>
      </dgm:t>
    </dgm:pt>
    <dgm:pt modelId="{88A24377-40AD-464C-8FA9-C6C7CF923CE8}" type="sibTrans" cxnId="{BD2D86E2-BE96-41B1-A130-6094D251142B}">
      <dgm:prSet/>
      <dgm:spPr/>
      <dgm:t>
        <a:bodyPr/>
        <a:lstStyle/>
        <a:p>
          <a:endParaRPr lang="en-US" sz="2800"/>
        </a:p>
      </dgm:t>
    </dgm:pt>
    <dgm:pt modelId="{9B54D9C3-881A-494E-8AF3-43EB9AC428FE}">
      <dgm:prSet phldrT="[Text]" custT="1"/>
      <dgm:spPr/>
      <dgm:t>
        <a:bodyPr/>
        <a:lstStyle/>
        <a:p>
          <a:r>
            <a:rPr lang="en-US" sz="2400" dirty="0"/>
            <a:t>SQL Server 2016</a:t>
          </a:r>
        </a:p>
      </dgm:t>
    </dgm:pt>
    <dgm:pt modelId="{6AABF697-F543-463C-9EE7-7B94163CB7D8}" type="parTrans" cxnId="{59034FC5-AD80-4D12-A342-F886D77DAE7F}">
      <dgm:prSet/>
      <dgm:spPr/>
      <dgm:t>
        <a:bodyPr/>
        <a:lstStyle/>
        <a:p>
          <a:endParaRPr lang="en-US" sz="2800"/>
        </a:p>
      </dgm:t>
    </dgm:pt>
    <dgm:pt modelId="{C37FD0A7-4E19-4A7C-A749-CAC0B8DD8288}" type="sibTrans" cxnId="{59034FC5-AD80-4D12-A342-F886D77DAE7F}">
      <dgm:prSet/>
      <dgm:spPr/>
      <dgm:t>
        <a:bodyPr/>
        <a:lstStyle/>
        <a:p>
          <a:endParaRPr lang="en-US" sz="2800"/>
        </a:p>
      </dgm:t>
    </dgm:pt>
    <dgm:pt modelId="{CB6F4AA3-D20E-4A61-902A-FCD49E414C16}">
      <dgm:prSet phldrT="[Text]" custT="1"/>
      <dgm:spPr/>
      <dgm:t>
        <a:bodyPr/>
        <a:lstStyle/>
        <a:p>
          <a:r>
            <a:rPr lang="en-US" sz="2400" dirty="0"/>
            <a:t>SQL Server 2017</a:t>
          </a:r>
        </a:p>
      </dgm:t>
    </dgm:pt>
    <dgm:pt modelId="{5E3F48B1-F825-422B-B0CB-05B93A01E5FD}" type="parTrans" cxnId="{7928F23A-1657-436B-AB1C-FD919605CF06}">
      <dgm:prSet/>
      <dgm:spPr/>
      <dgm:t>
        <a:bodyPr/>
        <a:lstStyle/>
        <a:p>
          <a:endParaRPr lang="en-US" sz="2800"/>
        </a:p>
      </dgm:t>
    </dgm:pt>
    <dgm:pt modelId="{B71A8C1D-36C0-45D2-A2CF-F282D8825B43}" type="sibTrans" cxnId="{7928F23A-1657-436B-AB1C-FD919605CF06}">
      <dgm:prSet/>
      <dgm:spPr/>
      <dgm:t>
        <a:bodyPr/>
        <a:lstStyle/>
        <a:p>
          <a:endParaRPr lang="en-US" sz="2800"/>
        </a:p>
      </dgm:t>
    </dgm:pt>
    <dgm:pt modelId="{8A130635-18A6-49E1-B4F0-D3000D3D2B58}">
      <dgm:prSet phldrT="[Text]" custT="1"/>
      <dgm:spPr/>
      <dgm:t>
        <a:bodyPr/>
        <a:lstStyle/>
        <a:p>
          <a:r>
            <a:rPr lang="en-US" sz="2400" dirty="0"/>
            <a:t>R and Python</a:t>
          </a:r>
        </a:p>
      </dgm:t>
    </dgm:pt>
    <dgm:pt modelId="{CBCE30A2-AD3D-4A85-BBA4-BB8014A9B56A}" type="parTrans" cxnId="{652B5AD5-D2D0-4CD3-BAB2-4E8515CB99D3}">
      <dgm:prSet/>
      <dgm:spPr/>
      <dgm:t>
        <a:bodyPr/>
        <a:lstStyle/>
        <a:p>
          <a:endParaRPr lang="en-US" sz="2800"/>
        </a:p>
      </dgm:t>
    </dgm:pt>
    <dgm:pt modelId="{E5F7916D-FE32-456D-8299-8B90A36A72D8}" type="sibTrans" cxnId="{652B5AD5-D2D0-4CD3-BAB2-4E8515CB99D3}">
      <dgm:prSet/>
      <dgm:spPr/>
      <dgm:t>
        <a:bodyPr/>
        <a:lstStyle/>
        <a:p>
          <a:endParaRPr lang="en-US" sz="2800"/>
        </a:p>
      </dgm:t>
    </dgm:pt>
    <dgm:pt modelId="{D8543E13-3CEA-4893-8035-68E24027F3EB}">
      <dgm:prSet phldrT="[Text]" custT="1"/>
      <dgm:spPr/>
      <dgm:t>
        <a:bodyPr/>
        <a:lstStyle/>
        <a:p>
          <a:r>
            <a:rPr lang="en-US" sz="2400" dirty="0"/>
            <a:t>Azure SQL DB (preview)</a:t>
          </a:r>
        </a:p>
      </dgm:t>
    </dgm:pt>
    <dgm:pt modelId="{C94F5B33-A7AD-4AD7-A70E-B79003F66B43}" type="parTrans" cxnId="{7073AB23-DB33-4892-964C-9D1A5358B822}">
      <dgm:prSet/>
      <dgm:spPr/>
      <dgm:t>
        <a:bodyPr/>
        <a:lstStyle/>
        <a:p>
          <a:endParaRPr lang="en-US" sz="2800"/>
        </a:p>
      </dgm:t>
    </dgm:pt>
    <dgm:pt modelId="{5F236963-E008-46DA-A607-050E9F52593D}" type="sibTrans" cxnId="{7073AB23-DB33-4892-964C-9D1A5358B822}">
      <dgm:prSet/>
      <dgm:spPr/>
      <dgm:t>
        <a:bodyPr/>
        <a:lstStyle/>
        <a:p>
          <a:endParaRPr lang="en-US" sz="2800"/>
        </a:p>
      </dgm:t>
    </dgm:pt>
    <dgm:pt modelId="{7F0A4BA3-17DF-49C5-974C-39AD2D003C40}">
      <dgm:prSet phldrT="[Text]" custT="1"/>
      <dgm:spPr/>
      <dgm:t>
        <a:bodyPr/>
        <a:lstStyle/>
        <a:p>
          <a:r>
            <a:rPr lang="en-US" sz="2400" dirty="0"/>
            <a:t>R</a:t>
          </a:r>
        </a:p>
      </dgm:t>
    </dgm:pt>
    <dgm:pt modelId="{8B7981A8-9590-45B1-BC4D-B6757B89798C}" type="parTrans" cxnId="{25C7922F-CF32-4DF2-9800-72A97F6237FE}">
      <dgm:prSet/>
      <dgm:spPr/>
      <dgm:t>
        <a:bodyPr/>
        <a:lstStyle/>
        <a:p>
          <a:endParaRPr lang="en-US" sz="2800"/>
        </a:p>
      </dgm:t>
    </dgm:pt>
    <dgm:pt modelId="{F1155A13-07FB-42F8-85F1-C82AC5227BA5}" type="sibTrans" cxnId="{25C7922F-CF32-4DF2-9800-72A97F6237FE}">
      <dgm:prSet/>
      <dgm:spPr/>
      <dgm:t>
        <a:bodyPr/>
        <a:lstStyle/>
        <a:p>
          <a:endParaRPr lang="en-US" sz="2800"/>
        </a:p>
      </dgm:t>
    </dgm:pt>
    <dgm:pt modelId="{D08672A8-992F-4DB3-894B-E37D31CA4297}">
      <dgm:prSet phldrT="[Text]" custT="1"/>
      <dgm:spPr/>
      <dgm:t>
        <a:bodyPr/>
        <a:lstStyle/>
        <a:p>
          <a:r>
            <a:rPr lang="en-US" sz="2400" dirty="0"/>
            <a:t>Python?</a:t>
          </a:r>
        </a:p>
      </dgm:t>
    </dgm:pt>
    <dgm:pt modelId="{3BF4CD80-3041-4E12-BB0C-CB485C7D8127}" type="parTrans" cxnId="{47E92EAA-C8B8-4CA3-8FD8-3AAE453A6842}">
      <dgm:prSet/>
      <dgm:spPr/>
      <dgm:t>
        <a:bodyPr/>
        <a:lstStyle/>
        <a:p>
          <a:endParaRPr lang="en-US"/>
        </a:p>
      </dgm:t>
    </dgm:pt>
    <dgm:pt modelId="{10988FCB-D43E-4809-A89B-D53673EACDEB}" type="sibTrans" cxnId="{47E92EAA-C8B8-4CA3-8FD8-3AAE453A6842}">
      <dgm:prSet/>
      <dgm:spPr/>
      <dgm:t>
        <a:bodyPr/>
        <a:lstStyle/>
        <a:p>
          <a:endParaRPr lang="en-US"/>
        </a:p>
      </dgm:t>
    </dgm:pt>
    <dgm:pt modelId="{8B5F78B7-4B32-459B-A71C-9F71201EDB4E}" type="pres">
      <dgm:prSet presAssocID="{D297CDDE-6B9D-4476-81B9-29F597AD545F}" presName="Name0" presStyleCnt="0">
        <dgm:presLayoutVars>
          <dgm:dir/>
          <dgm:animLvl val="lvl"/>
          <dgm:resizeHandles val="exact"/>
        </dgm:presLayoutVars>
      </dgm:prSet>
      <dgm:spPr/>
    </dgm:pt>
    <dgm:pt modelId="{FD9E68D9-1D8E-4370-9C01-B2D1425AF613}" type="pres">
      <dgm:prSet presAssocID="{9243A134-C1AC-4A2E-A579-A342363CF54F}" presName="linNode" presStyleCnt="0"/>
      <dgm:spPr/>
    </dgm:pt>
    <dgm:pt modelId="{616AAC6A-3112-404D-B820-C3AFF570CBA3}" type="pres">
      <dgm:prSet presAssocID="{9243A134-C1AC-4A2E-A579-A342363CF54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02B2206-5A50-4DD1-A8D0-98BCEA01F42A}" type="pres">
      <dgm:prSet presAssocID="{9243A134-C1AC-4A2E-A579-A342363CF54F}" presName="descendantText" presStyleLbl="alignAccFollowNode1" presStyleIdx="0" presStyleCnt="3">
        <dgm:presLayoutVars>
          <dgm:bulletEnabled val="1"/>
        </dgm:presLayoutVars>
      </dgm:prSet>
      <dgm:spPr/>
    </dgm:pt>
    <dgm:pt modelId="{F7BBC166-634F-44E6-82EF-11240EF5BF81}" type="pres">
      <dgm:prSet presAssocID="{768E6C80-9F8C-4490-AE8A-909C5F930FB8}" presName="sp" presStyleCnt="0"/>
      <dgm:spPr/>
    </dgm:pt>
    <dgm:pt modelId="{9CECDCA8-4167-42EF-8D63-B3153F734490}" type="pres">
      <dgm:prSet presAssocID="{F38D5C24-E715-4BDB-8B02-097DA88D791A}" presName="linNode" presStyleCnt="0"/>
      <dgm:spPr/>
    </dgm:pt>
    <dgm:pt modelId="{6044C840-F66B-4F58-960C-1B410F1D729A}" type="pres">
      <dgm:prSet presAssocID="{F38D5C24-E715-4BDB-8B02-097DA88D791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A011711-45EC-4878-9D2B-8EBB71017E96}" type="pres">
      <dgm:prSet presAssocID="{F38D5C24-E715-4BDB-8B02-097DA88D791A}" presName="descendantText" presStyleLbl="alignAccFollowNode1" presStyleIdx="1" presStyleCnt="3">
        <dgm:presLayoutVars>
          <dgm:bulletEnabled val="1"/>
        </dgm:presLayoutVars>
      </dgm:prSet>
      <dgm:spPr/>
    </dgm:pt>
    <dgm:pt modelId="{81AF079C-32A5-4DA9-A3D4-90610802CF92}" type="pres">
      <dgm:prSet presAssocID="{7B43C7F4-99BF-4501-AA0F-36BCD1F7F701}" presName="sp" presStyleCnt="0"/>
      <dgm:spPr/>
    </dgm:pt>
    <dgm:pt modelId="{EBC2FF79-F281-4DDA-90ED-DD26285CD5E1}" type="pres">
      <dgm:prSet presAssocID="{5DE7EC93-9962-45D5-B2A5-E93651C6C885}" presName="linNode" presStyleCnt="0"/>
      <dgm:spPr/>
    </dgm:pt>
    <dgm:pt modelId="{3E7B6988-4E41-482B-B01C-91DC028CD1C1}" type="pres">
      <dgm:prSet presAssocID="{5DE7EC93-9962-45D5-B2A5-E93651C6C88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FD139A3-B718-4FFA-BF7A-DED9B2070BC5}" type="pres">
      <dgm:prSet presAssocID="{5DE7EC93-9962-45D5-B2A5-E93651C6C88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962D301-A58B-4233-94F7-EB13D032F19C}" type="presOf" srcId="{5DE7EC93-9962-45D5-B2A5-E93651C6C885}" destId="{3E7B6988-4E41-482B-B01C-91DC028CD1C1}" srcOrd="0" destOrd="0" presId="urn:microsoft.com/office/officeart/2005/8/layout/vList5"/>
    <dgm:cxn modelId="{A2A13106-5704-4906-80ED-AC3174F4AD34}" type="presOf" srcId="{8A130635-18A6-49E1-B4F0-D3000D3D2B58}" destId="{AA011711-45EC-4878-9D2B-8EBB71017E96}" srcOrd="0" destOrd="1" presId="urn:microsoft.com/office/officeart/2005/8/layout/vList5"/>
    <dgm:cxn modelId="{0700C40F-0D4D-45C7-84EC-3F74C706C232}" type="presOf" srcId="{7F0A4BA3-17DF-49C5-974C-39AD2D003C40}" destId="{6FD139A3-B718-4FFA-BF7A-DED9B2070BC5}" srcOrd="0" destOrd="1" presId="urn:microsoft.com/office/officeart/2005/8/layout/vList5"/>
    <dgm:cxn modelId="{2DC6691E-F67D-46B9-AA66-2750C6151AF5}" srcId="{D297CDDE-6B9D-4476-81B9-29F597AD545F}" destId="{F38D5C24-E715-4BDB-8B02-097DA88D791A}" srcOrd="1" destOrd="0" parTransId="{3C332A8C-8F54-41DC-8C58-D35D1A4D7F61}" sibTransId="{7B43C7F4-99BF-4501-AA0F-36BCD1F7F701}"/>
    <dgm:cxn modelId="{7073AB23-DB33-4892-964C-9D1A5358B822}" srcId="{5DE7EC93-9962-45D5-B2A5-E93651C6C885}" destId="{D8543E13-3CEA-4893-8035-68E24027F3EB}" srcOrd="0" destOrd="0" parTransId="{C94F5B33-A7AD-4AD7-A70E-B79003F66B43}" sibTransId="{5F236963-E008-46DA-A607-050E9F52593D}"/>
    <dgm:cxn modelId="{25C7922F-CF32-4DF2-9800-72A97F6237FE}" srcId="{5DE7EC93-9962-45D5-B2A5-E93651C6C885}" destId="{7F0A4BA3-17DF-49C5-974C-39AD2D003C40}" srcOrd="1" destOrd="0" parTransId="{8B7981A8-9590-45B1-BC4D-B6757B89798C}" sibTransId="{F1155A13-07FB-42F8-85F1-C82AC5227BA5}"/>
    <dgm:cxn modelId="{05051832-162E-4814-96D7-49CA37182316}" type="presOf" srcId="{D08672A8-992F-4DB3-894B-E37D31CA4297}" destId="{6FD139A3-B718-4FFA-BF7A-DED9B2070BC5}" srcOrd="0" destOrd="2" presId="urn:microsoft.com/office/officeart/2005/8/layout/vList5"/>
    <dgm:cxn modelId="{28A6413A-BF20-4E74-9588-96BF1BABB469}" type="presOf" srcId="{D297CDDE-6B9D-4476-81B9-29F597AD545F}" destId="{8B5F78B7-4B32-459B-A71C-9F71201EDB4E}" srcOrd="0" destOrd="0" presId="urn:microsoft.com/office/officeart/2005/8/layout/vList5"/>
    <dgm:cxn modelId="{7928F23A-1657-436B-AB1C-FD919605CF06}" srcId="{F38D5C24-E715-4BDB-8B02-097DA88D791A}" destId="{CB6F4AA3-D20E-4A61-902A-FCD49E414C16}" srcOrd="0" destOrd="0" parTransId="{5E3F48B1-F825-422B-B0CB-05B93A01E5FD}" sibTransId="{B71A8C1D-36C0-45D2-A2CF-F282D8825B43}"/>
    <dgm:cxn modelId="{4432D265-928E-4BFD-A5D4-FE937C0308CD}" type="presOf" srcId="{18930577-3CD4-48B2-85FE-AB0CA5D5E401}" destId="{D02B2206-5A50-4DD1-A8D0-98BCEA01F42A}" srcOrd="0" destOrd="1" presId="urn:microsoft.com/office/officeart/2005/8/layout/vList5"/>
    <dgm:cxn modelId="{09400170-06E1-4495-939B-61C87BA28B00}" type="presOf" srcId="{D8543E13-3CEA-4893-8035-68E24027F3EB}" destId="{6FD139A3-B718-4FFA-BF7A-DED9B2070BC5}" srcOrd="0" destOrd="0" presId="urn:microsoft.com/office/officeart/2005/8/layout/vList5"/>
    <dgm:cxn modelId="{51E26095-CBE8-4D89-A2F8-1E23691B82B8}" srcId="{D297CDDE-6B9D-4476-81B9-29F597AD545F}" destId="{5DE7EC93-9962-45D5-B2A5-E93651C6C885}" srcOrd="2" destOrd="0" parTransId="{340A5AD4-9045-43D5-9B24-CBE098281D75}" sibTransId="{566879C4-35E2-4B3B-B5C6-D0602FA4652F}"/>
    <dgm:cxn modelId="{74FE059D-755F-4973-BB89-A1A344BBFB6C}" type="presOf" srcId="{CB6F4AA3-D20E-4A61-902A-FCD49E414C16}" destId="{AA011711-45EC-4878-9D2B-8EBB71017E96}" srcOrd="0" destOrd="0" presId="urn:microsoft.com/office/officeart/2005/8/layout/vList5"/>
    <dgm:cxn modelId="{47E92EAA-C8B8-4CA3-8FD8-3AAE453A6842}" srcId="{5DE7EC93-9962-45D5-B2A5-E93651C6C885}" destId="{D08672A8-992F-4DB3-894B-E37D31CA4297}" srcOrd="2" destOrd="0" parTransId="{3BF4CD80-3041-4E12-BB0C-CB485C7D8127}" sibTransId="{10988FCB-D43E-4809-A89B-D53673EACDEB}"/>
    <dgm:cxn modelId="{FEA1CFAC-68FF-49F6-9B96-531A8CED9F19}" type="presOf" srcId="{9243A134-C1AC-4A2E-A579-A342363CF54F}" destId="{616AAC6A-3112-404D-B820-C3AFF570CBA3}" srcOrd="0" destOrd="0" presId="urn:microsoft.com/office/officeart/2005/8/layout/vList5"/>
    <dgm:cxn modelId="{0E2B65B4-67F4-49B8-B07D-80E76682FF13}" type="presOf" srcId="{F38D5C24-E715-4BDB-8B02-097DA88D791A}" destId="{6044C840-F66B-4F58-960C-1B410F1D729A}" srcOrd="0" destOrd="0" presId="urn:microsoft.com/office/officeart/2005/8/layout/vList5"/>
    <dgm:cxn modelId="{59034FC5-AD80-4D12-A342-F886D77DAE7F}" srcId="{9243A134-C1AC-4A2E-A579-A342363CF54F}" destId="{9B54D9C3-881A-494E-8AF3-43EB9AC428FE}" srcOrd="0" destOrd="0" parTransId="{6AABF697-F543-463C-9EE7-7B94163CB7D8}" sibTransId="{C37FD0A7-4E19-4A7C-A749-CAC0B8DD8288}"/>
    <dgm:cxn modelId="{B9B8FBCA-ECA4-4FB8-B69D-52A5A178815C}" srcId="{D297CDDE-6B9D-4476-81B9-29F597AD545F}" destId="{9243A134-C1AC-4A2E-A579-A342363CF54F}" srcOrd="0" destOrd="0" parTransId="{3B5A83AF-FE17-4D22-9AFD-14C95C9C8B6B}" sibTransId="{768E6C80-9F8C-4490-AE8A-909C5F930FB8}"/>
    <dgm:cxn modelId="{652B5AD5-D2D0-4CD3-BAB2-4E8515CB99D3}" srcId="{F38D5C24-E715-4BDB-8B02-097DA88D791A}" destId="{8A130635-18A6-49E1-B4F0-D3000D3D2B58}" srcOrd="1" destOrd="0" parTransId="{CBCE30A2-AD3D-4A85-BBA4-BB8014A9B56A}" sibTransId="{E5F7916D-FE32-456D-8299-8B90A36A72D8}"/>
    <dgm:cxn modelId="{5F9BFDD5-AE9B-4A71-BA20-3C9BE2B25898}" type="presOf" srcId="{9B54D9C3-881A-494E-8AF3-43EB9AC428FE}" destId="{D02B2206-5A50-4DD1-A8D0-98BCEA01F42A}" srcOrd="0" destOrd="0" presId="urn:microsoft.com/office/officeart/2005/8/layout/vList5"/>
    <dgm:cxn modelId="{BD2D86E2-BE96-41B1-A130-6094D251142B}" srcId="{9243A134-C1AC-4A2E-A579-A342363CF54F}" destId="{18930577-3CD4-48B2-85FE-AB0CA5D5E401}" srcOrd="1" destOrd="0" parTransId="{F42CED39-37E1-4197-BB1A-D9EBDA7D323A}" sibTransId="{88A24377-40AD-464C-8FA9-C6C7CF923CE8}"/>
    <dgm:cxn modelId="{551DBFD0-65E7-4A85-9D6F-2D0575CD4D59}" type="presParOf" srcId="{8B5F78B7-4B32-459B-A71C-9F71201EDB4E}" destId="{FD9E68D9-1D8E-4370-9C01-B2D1425AF613}" srcOrd="0" destOrd="0" presId="urn:microsoft.com/office/officeart/2005/8/layout/vList5"/>
    <dgm:cxn modelId="{C87D87C1-3C32-4F22-8654-F534584CF167}" type="presParOf" srcId="{FD9E68D9-1D8E-4370-9C01-B2D1425AF613}" destId="{616AAC6A-3112-404D-B820-C3AFF570CBA3}" srcOrd="0" destOrd="0" presId="urn:microsoft.com/office/officeart/2005/8/layout/vList5"/>
    <dgm:cxn modelId="{3C916313-B303-458F-B376-2F33370CBD90}" type="presParOf" srcId="{FD9E68D9-1D8E-4370-9C01-B2D1425AF613}" destId="{D02B2206-5A50-4DD1-A8D0-98BCEA01F42A}" srcOrd="1" destOrd="0" presId="urn:microsoft.com/office/officeart/2005/8/layout/vList5"/>
    <dgm:cxn modelId="{938FEB75-A74C-41D8-9511-A1366A1CBB48}" type="presParOf" srcId="{8B5F78B7-4B32-459B-A71C-9F71201EDB4E}" destId="{F7BBC166-634F-44E6-82EF-11240EF5BF81}" srcOrd="1" destOrd="0" presId="urn:microsoft.com/office/officeart/2005/8/layout/vList5"/>
    <dgm:cxn modelId="{FDCE9C64-1E35-4DA6-BED3-C3A96F9E73C0}" type="presParOf" srcId="{8B5F78B7-4B32-459B-A71C-9F71201EDB4E}" destId="{9CECDCA8-4167-42EF-8D63-B3153F734490}" srcOrd="2" destOrd="0" presId="urn:microsoft.com/office/officeart/2005/8/layout/vList5"/>
    <dgm:cxn modelId="{951B3459-E5E3-4322-BC02-B0928FBDE7A8}" type="presParOf" srcId="{9CECDCA8-4167-42EF-8D63-B3153F734490}" destId="{6044C840-F66B-4F58-960C-1B410F1D729A}" srcOrd="0" destOrd="0" presId="urn:microsoft.com/office/officeart/2005/8/layout/vList5"/>
    <dgm:cxn modelId="{5C9D3A22-1602-4C23-9FFD-1E314100272A}" type="presParOf" srcId="{9CECDCA8-4167-42EF-8D63-B3153F734490}" destId="{AA011711-45EC-4878-9D2B-8EBB71017E96}" srcOrd="1" destOrd="0" presId="urn:microsoft.com/office/officeart/2005/8/layout/vList5"/>
    <dgm:cxn modelId="{D89DED10-DA19-4ED6-ABC9-9A06772C2245}" type="presParOf" srcId="{8B5F78B7-4B32-459B-A71C-9F71201EDB4E}" destId="{81AF079C-32A5-4DA9-A3D4-90610802CF92}" srcOrd="3" destOrd="0" presId="urn:microsoft.com/office/officeart/2005/8/layout/vList5"/>
    <dgm:cxn modelId="{BCD748D0-84BB-40FB-91CB-322E42F88020}" type="presParOf" srcId="{8B5F78B7-4B32-459B-A71C-9F71201EDB4E}" destId="{EBC2FF79-F281-4DDA-90ED-DD26285CD5E1}" srcOrd="4" destOrd="0" presId="urn:microsoft.com/office/officeart/2005/8/layout/vList5"/>
    <dgm:cxn modelId="{CE16B62B-A31D-4A69-909E-90741A742DDE}" type="presParOf" srcId="{EBC2FF79-F281-4DDA-90ED-DD26285CD5E1}" destId="{3E7B6988-4E41-482B-B01C-91DC028CD1C1}" srcOrd="0" destOrd="0" presId="urn:microsoft.com/office/officeart/2005/8/layout/vList5"/>
    <dgm:cxn modelId="{43FBEBC0-0818-481B-A289-99DF8CA7FF35}" type="presParOf" srcId="{EBC2FF79-F281-4DDA-90ED-DD26285CD5E1}" destId="{6FD139A3-B718-4FFA-BF7A-DED9B2070BC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880C7-EB9B-497E-A332-41E819C0F5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3923D0-DED2-4687-B6B1-4C514A477641}">
      <dgm:prSet phldrT="[Text]"/>
      <dgm:spPr/>
      <dgm:t>
        <a:bodyPr/>
        <a:lstStyle/>
        <a:p>
          <a:r>
            <a:rPr lang="en-US" dirty="0"/>
            <a:t>Our app data is in SQL Server</a:t>
          </a:r>
        </a:p>
      </dgm:t>
    </dgm:pt>
    <dgm:pt modelId="{89C9703F-6BD1-41EE-A66E-F02A6E569BC4}" type="parTrans" cxnId="{EF970851-8E34-407E-A7A2-F1452AD03544}">
      <dgm:prSet/>
      <dgm:spPr/>
      <dgm:t>
        <a:bodyPr/>
        <a:lstStyle/>
        <a:p>
          <a:endParaRPr lang="en-US"/>
        </a:p>
      </dgm:t>
    </dgm:pt>
    <dgm:pt modelId="{94D13F31-6A1B-419F-97C2-FC8D17BD0AFF}" type="sibTrans" cxnId="{EF970851-8E34-407E-A7A2-F1452AD03544}">
      <dgm:prSet/>
      <dgm:spPr/>
      <dgm:t>
        <a:bodyPr/>
        <a:lstStyle/>
        <a:p>
          <a:endParaRPr lang="en-US"/>
        </a:p>
      </dgm:t>
    </dgm:pt>
    <dgm:pt modelId="{1BD28D26-E8DB-4DD0-83CE-3CC0AD6957E1}">
      <dgm:prSet phldrT="[Text]"/>
      <dgm:spPr/>
      <dgm:t>
        <a:bodyPr/>
        <a:lstStyle/>
        <a:p>
          <a:r>
            <a:rPr lang="en-US" dirty="0"/>
            <a:t>Keep data close to R/Python process – reduce latency</a:t>
          </a:r>
        </a:p>
      </dgm:t>
    </dgm:pt>
    <dgm:pt modelId="{70975F2E-1909-4B23-9E86-D802DF2C9E09}" type="parTrans" cxnId="{692D7377-7603-46E6-A474-6F787919206D}">
      <dgm:prSet/>
      <dgm:spPr/>
      <dgm:t>
        <a:bodyPr/>
        <a:lstStyle/>
        <a:p>
          <a:endParaRPr lang="en-US"/>
        </a:p>
      </dgm:t>
    </dgm:pt>
    <dgm:pt modelId="{C25E2D43-1D08-4C66-9C2B-1DE98193677D}" type="sibTrans" cxnId="{692D7377-7603-46E6-A474-6F787919206D}">
      <dgm:prSet/>
      <dgm:spPr/>
      <dgm:t>
        <a:bodyPr/>
        <a:lstStyle/>
        <a:p>
          <a:endParaRPr lang="en-US"/>
        </a:p>
      </dgm:t>
    </dgm:pt>
    <dgm:pt modelId="{F11887C5-E894-469D-B45E-F44DF55C138D}">
      <dgm:prSet phldrT="[Text]"/>
      <dgm:spPr/>
      <dgm:t>
        <a:bodyPr/>
        <a:lstStyle/>
        <a:p>
          <a:r>
            <a:rPr lang="en-US" dirty="0"/>
            <a:t>Integrate advanced analytics into apps </a:t>
          </a:r>
        </a:p>
      </dgm:t>
    </dgm:pt>
    <dgm:pt modelId="{70BA742B-E3F5-4C5A-BFA5-F567D50DE5F8}" type="parTrans" cxnId="{9A2C31F6-D2F0-4286-AD1E-E93F621BE447}">
      <dgm:prSet/>
      <dgm:spPr/>
      <dgm:t>
        <a:bodyPr/>
        <a:lstStyle/>
        <a:p>
          <a:endParaRPr lang="en-US"/>
        </a:p>
      </dgm:t>
    </dgm:pt>
    <dgm:pt modelId="{CC4A118D-AA62-4C9C-9E8A-C86607CB2B13}" type="sibTrans" cxnId="{9A2C31F6-D2F0-4286-AD1E-E93F621BE447}">
      <dgm:prSet/>
      <dgm:spPr/>
      <dgm:t>
        <a:bodyPr/>
        <a:lstStyle/>
        <a:p>
          <a:endParaRPr lang="en-US"/>
        </a:p>
      </dgm:t>
    </dgm:pt>
    <dgm:pt modelId="{9467C0A6-E885-445D-BE66-7713ABBB1831}">
      <dgm:prSet phldrT="[Text]"/>
      <dgm:spPr/>
      <dgm:t>
        <a:bodyPr/>
        <a:lstStyle/>
        <a:p>
          <a:r>
            <a:rPr lang="en-US" dirty="0"/>
            <a:t>R version provides parallelism, performance for large data sets </a:t>
          </a:r>
        </a:p>
      </dgm:t>
    </dgm:pt>
    <dgm:pt modelId="{B7B71DFD-58B6-4BD9-A416-2DCA2E6260B2}" type="parTrans" cxnId="{FF263F49-9C19-4224-8281-C27ED1F48580}">
      <dgm:prSet/>
      <dgm:spPr/>
      <dgm:t>
        <a:bodyPr/>
        <a:lstStyle/>
        <a:p>
          <a:endParaRPr lang="en-US"/>
        </a:p>
      </dgm:t>
    </dgm:pt>
    <dgm:pt modelId="{D59EAC98-750B-4941-9433-56EAF04A8577}" type="sibTrans" cxnId="{FF263F49-9C19-4224-8281-C27ED1F48580}">
      <dgm:prSet/>
      <dgm:spPr/>
      <dgm:t>
        <a:bodyPr/>
        <a:lstStyle/>
        <a:p>
          <a:endParaRPr lang="en-US"/>
        </a:p>
      </dgm:t>
    </dgm:pt>
    <dgm:pt modelId="{18A23391-431C-48C6-8FBC-03F2D1991741}">
      <dgm:prSet phldrT="[Text]"/>
      <dgm:spPr/>
      <dgm:t>
        <a:bodyPr/>
        <a:lstStyle/>
        <a:p>
          <a:r>
            <a:rPr lang="en-US" dirty="0"/>
            <a:t>R/Python version management</a:t>
          </a:r>
        </a:p>
      </dgm:t>
    </dgm:pt>
    <dgm:pt modelId="{D2D92C8E-E9CB-442B-A998-CC8E83E6B1E5}" type="parTrans" cxnId="{6AD1BB90-A472-470B-BB26-B3A7ECCEE578}">
      <dgm:prSet/>
      <dgm:spPr/>
      <dgm:t>
        <a:bodyPr/>
        <a:lstStyle/>
        <a:p>
          <a:endParaRPr lang="en-US"/>
        </a:p>
      </dgm:t>
    </dgm:pt>
    <dgm:pt modelId="{F9A6DF92-0251-468D-B0F9-30C2317E5123}" type="sibTrans" cxnId="{6AD1BB90-A472-470B-BB26-B3A7ECCEE578}">
      <dgm:prSet/>
      <dgm:spPr/>
      <dgm:t>
        <a:bodyPr/>
        <a:lstStyle/>
        <a:p>
          <a:endParaRPr lang="en-US"/>
        </a:p>
      </dgm:t>
    </dgm:pt>
    <dgm:pt modelId="{9FFC96F9-15AA-44A5-B8B4-7544FC7105E0}" type="pres">
      <dgm:prSet presAssocID="{603880C7-EB9B-497E-A332-41E819C0F5AA}" presName="diagram" presStyleCnt="0">
        <dgm:presLayoutVars>
          <dgm:dir/>
          <dgm:resizeHandles val="exact"/>
        </dgm:presLayoutVars>
      </dgm:prSet>
      <dgm:spPr/>
    </dgm:pt>
    <dgm:pt modelId="{A7B00437-22ED-4930-9070-ECDBFE3E976F}" type="pres">
      <dgm:prSet presAssocID="{793923D0-DED2-4687-B6B1-4C514A477641}" presName="node" presStyleLbl="node1" presStyleIdx="0" presStyleCnt="5">
        <dgm:presLayoutVars>
          <dgm:bulletEnabled val="1"/>
        </dgm:presLayoutVars>
      </dgm:prSet>
      <dgm:spPr/>
    </dgm:pt>
    <dgm:pt modelId="{793614CC-7D27-4010-8C8D-23813534B327}" type="pres">
      <dgm:prSet presAssocID="{94D13F31-6A1B-419F-97C2-FC8D17BD0AFF}" presName="sibTrans" presStyleCnt="0"/>
      <dgm:spPr/>
    </dgm:pt>
    <dgm:pt modelId="{7630297A-5684-4961-8ECA-8AB0567B4B47}" type="pres">
      <dgm:prSet presAssocID="{F11887C5-E894-469D-B45E-F44DF55C138D}" presName="node" presStyleLbl="node1" presStyleIdx="1" presStyleCnt="5">
        <dgm:presLayoutVars>
          <dgm:bulletEnabled val="1"/>
        </dgm:presLayoutVars>
      </dgm:prSet>
      <dgm:spPr/>
    </dgm:pt>
    <dgm:pt modelId="{B67575E7-E7AC-4B5A-A542-060C222BF22D}" type="pres">
      <dgm:prSet presAssocID="{CC4A118D-AA62-4C9C-9E8A-C86607CB2B13}" presName="sibTrans" presStyleCnt="0"/>
      <dgm:spPr/>
    </dgm:pt>
    <dgm:pt modelId="{E00BEC3B-C24C-403A-97B3-031913B3D781}" type="pres">
      <dgm:prSet presAssocID="{1BD28D26-E8DB-4DD0-83CE-3CC0AD6957E1}" presName="node" presStyleLbl="node1" presStyleIdx="2" presStyleCnt="5">
        <dgm:presLayoutVars>
          <dgm:bulletEnabled val="1"/>
        </dgm:presLayoutVars>
      </dgm:prSet>
      <dgm:spPr/>
    </dgm:pt>
    <dgm:pt modelId="{C959D867-114D-4568-829D-579E5B3C62B8}" type="pres">
      <dgm:prSet presAssocID="{C25E2D43-1D08-4C66-9C2B-1DE98193677D}" presName="sibTrans" presStyleCnt="0"/>
      <dgm:spPr/>
    </dgm:pt>
    <dgm:pt modelId="{627F0A10-42F7-4802-BE16-F005EA36C17D}" type="pres">
      <dgm:prSet presAssocID="{9467C0A6-E885-445D-BE66-7713ABBB1831}" presName="node" presStyleLbl="node1" presStyleIdx="3" presStyleCnt="5">
        <dgm:presLayoutVars>
          <dgm:bulletEnabled val="1"/>
        </dgm:presLayoutVars>
      </dgm:prSet>
      <dgm:spPr/>
    </dgm:pt>
    <dgm:pt modelId="{9D7762D1-89DB-4C22-BFBB-368BD89734F9}" type="pres">
      <dgm:prSet presAssocID="{D59EAC98-750B-4941-9433-56EAF04A8577}" presName="sibTrans" presStyleCnt="0"/>
      <dgm:spPr/>
    </dgm:pt>
    <dgm:pt modelId="{04CFE8ED-0682-40E8-8B4D-9066DA2059EE}" type="pres">
      <dgm:prSet presAssocID="{18A23391-431C-48C6-8FBC-03F2D1991741}" presName="node" presStyleLbl="node1" presStyleIdx="4" presStyleCnt="5">
        <dgm:presLayoutVars>
          <dgm:bulletEnabled val="1"/>
        </dgm:presLayoutVars>
      </dgm:prSet>
      <dgm:spPr/>
    </dgm:pt>
  </dgm:ptLst>
  <dgm:cxnLst>
    <dgm:cxn modelId="{204CF85E-D0E8-4DB4-BB6F-3EFCC4ED624B}" type="presOf" srcId="{603880C7-EB9B-497E-A332-41E819C0F5AA}" destId="{9FFC96F9-15AA-44A5-B8B4-7544FC7105E0}" srcOrd="0" destOrd="0" presId="urn:microsoft.com/office/officeart/2005/8/layout/default"/>
    <dgm:cxn modelId="{CA6D7644-71A8-4F67-81B6-D8E9C0770EFF}" type="presOf" srcId="{F11887C5-E894-469D-B45E-F44DF55C138D}" destId="{7630297A-5684-4961-8ECA-8AB0567B4B47}" srcOrd="0" destOrd="0" presId="urn:microsoft.com/office/officeart/2005/8/layout/default"/>
    <dgm:cxn modelId="{95FE1A45-E750-49F5-BAB7-2FDDC5792122}" type="presOf" srcId="{9467C0A6-E885-445D-BE66-7713ABBB1831}" destId="{627F0A10-42F7-4802-BE16-F005EA36C17D}" srcOrd="0" destOrd="0" presId="urn:microsoft.com/office/officeart/2005/8/layout/default"/>
    <dgm:cxn modelId="{FF263F49-9C19-4224-8281-C27ED1F48580}" srcId="{603880C7-EB9B-497E-A332-41E819C0F5AA}" destId="{9467C0A6-E885-445D-BE66-7713ABBB1831}" srcOrd="3" destOrd="0" parTransId="{B7B71DFD-58B6-4BD9-A416-2DCA2E6260B2}" sibTransId="{D59EAC98-750B-4941-9433-56EAF04A8577}"/>
    <dgm:cxn modelId="{EF970851-8E34-407E-A7A2-F1452AD03544}" srcId="{603880C7-EB9B-497E-A332-41E819C0F5AA}" destId="{793923D0-DED2-4687-B6B1-4C514A477641}" srcOrd="0" destOrd="0" parTransId="{89C9703F-6BD1-41EE-A66E-F02A6E569BC4}" sibTransId="{94D13F31-6A1B-419F-97C2-FC8D17BD0AFF}"/>
    <dgm:cxn modelId="{51708D72-781B-4BB0-97B0-71D39DEE3744}" type="presOf" srcId="{793923D0-DED2-4687-B6B1-4C514A477641}" destId="{A7B00437-22ED-4930-9070-ECDBFE3E976F}" srcOrd="0" destOrd="0" presId="urn:microsoft.com/office/officeart/2005/8/layout/default"/>
    <dgm:cxn modelId="{692D7377-7603-46E6-A474-6F787919206D}" srcId="{603880C7-EB9B-497E-A332-41E819C0F5AA}" destId="{1BD28D26-E8DB-4DD0-83CE-3CC0AD6957E1}" srcOrd="2" destOrd="0" parTransId="{70975F2E-1909-4B23-9E86-D802DF2C9E09}" sibTransId="{C25E2D43-1D08-4C66-9C2B-1DE98193677D}"/>
    <dgm:cxn modelId="{F6ACB586-67D5-492D-B692-ABABF9866048}" type="presOf" srcId="{18A23391-431C-48C6-8FBC-03F2D1991741}" destId="{04CFE8ED-0682-40E8-8B4D-9066DA2059EE}" srcOrd="0" destOrd="0" presId="urn:microsoft.com/office/officeart/2005/8/layout/default"/>
    <dgm:cxn modelId="{6AD1BB90-A472-470B-BB26-B3A7ECCEE578}" srcId="{603880C7-EB9B-497E-A332-41E819C0F5AA}" destId="{18A23391-431C-48C6-8FBC-03F2D1991741}" srcOrd="4" destOrd="0" parTransId="{D2D92C8E-E9CB-442B-A998-CC8E83E6B1E5}" sibTransId="{F9A6DF92-0251-468D-B0F9-30C2317E5123}"/>
    <dgm:cxn modelId="{A77842A5-5ECC-41C1-B252-1272044B7048}" type="presOf" srcId="{1BD28D26-E8DB-4DD0-83CE-3CC0AD6957E1}" destId="{E00BEC3B-C24C-403A-97B3-031913B3D781}" srcOrd="0" destOrd="0" presId="urn:microsoft.com/office/officeart/2005/8/layout/default"/>
    <dgm:cxn modelId="{9A2C31F6-D2F0-4286-AD1E-E93F621BE447}" srcId="{603880C7-EB9B-497E-A332-41E819C0F5AA}" destId="{F11887C5-E894-469D-B45E-F44DF55C138D}" srcOrd="1" destOrd="0" parTransId="{70BA742B-E3F5-4C5A-BFA5-F567D50DE5F8}" sibTransId="{CC4A118D-AA62-4C9C-9E8A-C86607CB2B13}"/>
    <dgm:cxn modelId="{644685E3-D12D-44C8-9C9E-6F5032659C81}" type="presParOf" srcId="{9FFC96F9-15AA-44A5-B8B4-7544FC7105E0}" destId="{A7B00437-22ED-4930-9070-ECDBFE3E976F}" srcOrd="0" destOrd="0" presId="urn:microsoft.com/office/officeart/2005/8/layout/default"/>
    <dgm:cxn modelId="{9C12D161-6300-43EF-B55B-CD580ADED771}" type="presParOf" srcId="{9FFC96F9-15AA-44A5-B8B4-7544FC7105E0}" destId="{793614CC-7D27-4010-8C8D-23813534B327}" srcOrd="1" destOrd="0" presId="urn:microsoft.com/office/officeart/2005/8/layout/default"/>
    <dgm:cxn modelId="{B7EC49A2-1A2B-4D3E-8345-D0C5474123C7}" type="presParOf" srcId="{9FFC96F9-15AA-44A5-B8B4-7544FC7105E0}" destId="{7630297A-5684-4961-8ECA-8AB0567B4B47}" srcOrd="2" destOrd="0" presId="urn:microsoft.com/office/officeart/2005/8/layout/default"/>
    <dgm:cxn modelId="{230F39FD-135C-4D55-A038-D63D25B68370}" type="presParOf" srcId="{9FFC96F9-15AA-44A5-B8B4-7544FC7105E0}" destId="{B67575E7-E7AC-4B5A-A542-060C222BF22D}" srcOrd="3" destOrd="0" presId="urn:microsoft.com/office/officeart/2005/8/layout/default"/>
    <dgm:cxn modelId="{4CDEC98D-D9ED-447B-AD4A-F630F34D327F}" type="presParOf" srcId="{9FFC96F9-15AA-44A5-B8B4-7544FC7105E0}" destId="{E00BEC3B-C24C-403A-97B3-031913B3D781}" srcOrd="4" destOrd="0" presId="urn:microsoft.com/office/officeart/2005/8/layout/default"/>
    <dgm:cxn modelId="{6432E18C-46D9-43B6-891D-E494D0C9CAB3}" type="presParOf" srcId="{9FFC96F9-15AA-44A5-B8B4-7544FC7105E0}" destId="{C959D867-114D-4568-829D-579E5B3C62B8}" srcOrd="5" destOrd="0" presId="urn:microsoft.com/office/officeart/2005/8/layout/default"/>
    <dgm:cxn modelId="{54DDE051-5101-4A7F-97E8-62EC7299E343}" type="presParOf" srcId="{9FFC96F9-15AA-44A5-B8B4-7544FC7105E0}" destId="{627F0A10-42F7-4802-BE16-F005EA36C17D}" srcOrd="6" destOrd="0" presId="urn:microsoft.com/office/officeart/2005/8/layout/default"/>
    <dgm:cxn modelId="{D411A79C-05F7-4D88-B629-1494735178AB}" type="presParOf" srcId="{9FFC96F9-15AA-44A5-B8B4-7544FC7105E0}" destId="{9D7762D1-89DB-4C22-BFBB-368BD89734F9}" srcOrd="7" destOrd="0" presId="urn:microsoft.com/office/officeart/2005/8/layout/default"/>
    <dgm:cxn modelId="{106FCCB9-C327-466C-B8A5-EBEAF1A81609}" type="presParOf" srcId="{9FFC96F9-15AA-44A5-B8B4-7544FC7105E0}" destId="{04CFE8ED-0682-40E8-8B4D-9066DA2059E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1278D7-8DB5-42BE-B661-6171AD6173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62413-16EE-47D0-BAEB-AC4EDDBF16EB}">
      <dgm:prSet phldrT="[Text]" custT="1"/>
      <dgm:spPr/>
      <dgm:t>
        <a:bodyPr/>
        <a:lstStyle/>
        <a:p>
          <a:r>
            <a:rPr lang="en-US" sz="3600" dirty="0"/>
            <a:t>R</a:t>
          </a:r>
        </a:p>
      </dgm:t>
    </dgm:pt>
    <dgm:pt modelId="{E5EE19DB-8348-4783-81B4-6862DA43650F}" type="parTrans" cxnId="{C89809C6-BAE8-46E2-A4F8-03ADF27103BC}">
      <dgm:prSet/>
      <dgm:spPr/>
      <dgm:t>
        <a:bodyPr/>
        <a:lstStyle/>
        <a:p>
          <a:endParaRPr lang="en-US" sz="1600"/>
        </a:p>
      </dgm:t>
    </dgm:pt>
    <dgm:pt modelId="{00F666F1-2E59-4F23-A25D-4F0263149F27}" type="sibTrans" cxnId="{C89809C6-BAE8-46E2-A4F8-03ADF27103BC}">
      <dgm:prSet/>
      <dgm:spPr/>
      <dgm:t>
        <a:bodyPr/>
        <a:lstStyle/>
        <a:p>
          <a:endParaRPr lang="en-US" sz="1600"/>
        </a:p>
      </dgm:t>
    </dgm:pt>
    <dgm:pt modelId="{68EC3B08-A257-4D35-8A8F-3899C3FBED74}">
      <dgm:prSet phldrT="[Text]" custT="1"/>
      <dgm:spPr/>
      <dgm:t>
        <a:bodyPr/>
        <a:lstStyle/>
        <a:p>
          <a:r>
            <a:rPr lang="en-US" sz="2400" dirty="0" err="1"/>
            <a:t>RevoScaleR</a:t>
          </a:r>
          <a:endParaRPr lang="en-US" sz="2400" dirty="0"/>
        </a:p>
      </dgm:t>
    </dgm:pt>
    <dgm:pt modelId="{20BDBB77-5B55-439F-B54A-6FE233EBE712}" type="parTrans" cxnId="{76B9878C-A0C5-46BC-ADAF-D5656BBFE44D}">
      <dgm:prSet/>
      <dgm:spPr/>
      <dgm:t>
        <a:bodyPr/>
        <a:lstStyle/>
        <a:p>
          <a:endParaRPr lang="en-US" sz="1600"/>
        </a:p>
      </dgm:t>
    </dgm:pt>
    <dgm:pt modelId="{92480047-A95D-44E8-8C58-46F35CBF8C5D}" type="sibTrans" cxnId="{76B9878C-A0C5-46BC-ADAF-D5656BBFE44D}">
      <dgm:prSet/>
      <dgm:spPr/>
      <dgm:t>
        <a:bodyPr/>
        <a:lstStyle/>
        <a:p>
          <a:endParaRPr lang="en-US" sz="1600"/>
        </a:p>
      </dgm:t>
    </dgm:pt>
    <dgm:pt modelId="{CBD5DAE8-761C-47B8-9F27-9AF3653EDCFE}">
      <dgm:prSet phldrT="[Text]" custT="1"/>
      <dgm:spPr/>
      <dgm:t>
        <a:bodyPr/>
        <a:lstStyle/>
        <a:p>
          <a:r>
            <a:rPr lang="en-US" sz="3600" dirty="0"/>
            <a:t>Python</a:t>
          </a:r>
        </a:p>
      </dgm:t>
    </dgm:pt>
    <dgm:pt modelId="{9B587078-33EA-4EF3-98FC-D3E20C8A9D06}" type="parTrans" cxnId="{0B1000D7-6C30-444F-85D3-BB41E347108B}">
      <dgm:prSet/>
      <dgm:spPr/>
      <dgm:t>
        <a:bodyPr/>
        <a:lstStyle/>
        <a:p>
          <a:endParaRPr lang="en-US" sz="1600"/>
        </a:p>
      </dgm:t>
    </dgm:pt>
    <dgm:pt modelId="{B9399B84-3E94-4715-8DBF-AA261624F455}" type="sibTrans" cxnId="{0B1000D7-6C30-444F-85D3-BB41E347108B}">
      <dgm:prSet/>
      <dgm:spPr/>
      <dgm:t>
        <a:bodyPr/>
        <a:lstStyle/>
        <a:p>
          <a:endParaRPr lang="en-US" sz="1600"/>
        </a:p>
      </dgm:t>
    </dgm:pt>
    <dgm:pt modelId="{DE3D020A-E9A6-4D26-B473-C8915041F3D8}">
      <dgm:prSet phldrT="[Text]" custT="1"/>
      <dgm:spPr/>
      <dgm:t>
        <a:bodyPr/>
        <a:lstStyle/>
        <a:p>
          <a:r>
            <a:rPr lang="en-US" sz="2400" b="0" i="0" dirty="0" err="1"/>
            <a:t>revoscalepy</a:t>
          </a:r>
          <a:endParaRPr lang="en-US" sz="2400" b="0" dirty="0"/>
        </a:p>
      </dgm:t>
    </dgm:pt>
    <dgm:pt modelId="{0876336A-0F29-4ED2-8E62-24786B672B1A}" type="parTrans" cxnId="{FA52F671-2515-46B4-A764-C401CF67CE8B}">
      <dgm:prSet/>
      <dgm:spPr/>
      <dgm:t>
        <a:bodyPr/>
        <a:lstStyle/>
        <a:p>
          <a:endParaRPr lang="en-US" sz="1600"/>
        </a:p>
      </dgm:t>
    </dgm:pt>
    <dgm:pt modelId="{3D34E36B-B81C-47C0-9678-18FEA35BFD10}" type="sibTrans" cxnId="{FA52F671-2515-46B4-A764-C401CF67CE8B}">
      <dgm:prSet/>
      <dgm:spPr/>
      <dgm:t>
        <a:bodyPr/>
        <a:lstStyle/>
        <a:p>
          <a:endParaRPr lang="en-US" sz="1600"/>
        </a:p>
      </dgm:t>
    </dgm:pt>
    <dgm:pt modelId="{65007EAB-AA98-4B56-A311-AC149C01BCAD}">
      <dgm:prSet phldrT="[Text]" custT="1"/>
      <dgm:spPr/>
      <dgm:t>
        <a:bodyPr/>
        <a:lstStyle/>
        <a:p>
          <a:r>
            <a:rPr lang="en-US" sz="2400" dirty="0" err="1"/>
            <a:t>MicrosoftML</a:t>
          </a:r>
          <a:endParaRPr lang="en-US" sz="2400" dirty="0"/>
        </a:p>
      </dgm:t>
    </dgm:pt>
    <dgm:pt modelId="{9C828F8F-70C9-4BC3-8CB7-F833BA5B9766}" type="parTrans" cxnId="{63849F71-243E-41F3-8088-B76EB308B0C9}">
      <dgm:prSet/>
      <dgm:spPr/>
      <dgm:t>
        <a:bodyPr/>
        <a:lstStyle/>
        <a:p>
          <a:endParaRPr lang="en-US" sz="1600"/>
        </a:p>
      </dgm:t>
    </dgm:pt>
    <dgm:pt modelId="{4F08B0E7-9D81-4071-9474-F64D27948913}" type="sibTrans" cxnId="{63849F71-243E-41F3-8088-B76EB308B0C9}">
      <dgm:prSet/>
      <dgm:spPr/>
      <dgm:t>
        <a:bodyPr/>
        <a:lstStyle/>
        <a:p>
          <a:endParaRPr lang="en-US" sz="1600"/>
        </a:p>
      </dgm:t>
    </dgm:pt>
    <dgm:pt modelId="{D026708C-F2B9-4D08-891C-4E92B642E26C}">
      <dgm:prSet phldrT="[Text]" custT="1"/>
      <dgm:spPr/>
      <dgm:t>
        <a:bodyPr/>
        <a:lstStyle/>
        <a:p>
          <a:r>
            <a:rPr lang="en-US" sz="2400" b="0" dirty="0" err="1"/>
            <a:t>microsoftml</a:t>
          </a:r>
          <a:endParaRPr lang="en-US" sz="2400" b="0" dirty="0"/>
        </a:p>
      </dgm:t>
    </dgm:pt>
    <dgm:pt modelId="{F1098E4A-7D15-41BA-BC10-2EBAB04D8723}" type="parTrans" cxnId="{F6C19E49-592E-4909-A24C-EFB837F5C582}">
      <dgm:prSet/>
      <dgm:spPr/>
      <dgm:t>
        <a:bodyPr/>
        <a:lstStyle/>
        <a:p>
          <a:endParaRPr lang="en-US" sz="1600"/>
        </a:p>
      </dgm:t>
    </dgm:pt>
    <dgm:pt modelId="{A24C74DD-8741-4DE2-8B9C-FA88CA53EFD7}" type="sibTrans" cxnId="{F6C19E49-592E-4909-A24C-EFB837F5C582}">
      <dgm:prSet/>
      <dgm:spPr/>
      <dgm:t>
        <a:bodyPr/>
        <a:lstStyle/>
        <a:p>
          <a:endParaRPr lang="en-US" sz="1600"/>
        </a:p>
      </dgm:t>
    </dgm:pt>
    <dgm:pt modelId="{91B63B86-CF30-4D4D-ADF2-AEFD1577BA75}">
      <dgm:prSet phldrT="[Text]" custT="1"/>
      <dgm:spPr/>
      <dgm:t>
        <a:bodyPr/>
        <a:lstStyle/>
        <a:p>
          <a:r>
            <a:rPr lang="en-US" sz="2400" dirty="0"/>
            <a:t>R Open (MS), R 3.5.1</a:t>
          </a:r>
        </a:p>
      </dgm:t>
    </dgm:pt>
    <dgm:pt modelId="{03980865-3C53-4F9B-88B9-249E7152890F}" type="parTrans" cxnId="{D004AFC4-1D51-4C21-93E7-1A496ECAE95F}">
      <dgm:prSet/>
      <dgm:spPr/>
      <dgm:t>
        <a:bodyPr/>
        <a:lstStyle/>
        <a:p>
          <a:endParaRPr lang="en-US"/>
        </a:p>
      </dgm:t>
    </dgm:pt>
    <dgm:pt modelId="{27F0A32A-2AAD-4C2A-A6C8-353D7B9CABF5}" type="sibTrans" cxnId="{D004AFC4-1D51-4C21-93E7-1A496ECAE95F}">
      <dgm:prSet/>
      <dgm:spPr/>
      <dgm:t>
        <a:bodyPr/>
        <a:lstStyle/>
        <a:p>
          <a:endParaRPr lang="en-US"/>
        </a:p>
      </dgm:t>
    </dgm:pt>
    <dgm:pt modelId="{C59413DB-4276-4711-B155-D9EC2EF30C49}">
      <dgm:prSet phldrT="[Text]" custT="1"/>
      <dgm:spPr/>
      <dgm:t>
        <a:bodyPr/>
        <a:lstStyle/>
        <a:p>
          <a:r>
            <a:rPr lang="en-US" sz="2400" dirty="0"/>
            <a:t>Python 3.5.2, Anaconda 4.2</a:t>
          </a:r>
        </a:p>
      </dgm:t>
    </dgm:pt>
    <dgm:pt modelId="{B2AB04C7-AB74-4609-9575-19A6794C3E1D}" type="parTrans" cxnId="{CB7DFA50-4126-4381-B145-310A0194B1A5}">
      <dgm:prSet/>
      <dgm:spPr/>
      <dgm:t>
        <a:bodyPr/>
        <a:lstStyle/>
        <a:p>
          <a:endParaRPr lang="en-US"/>
        </a:p>
      </dgm:t>
    </dgm:pt>
    <dgm:pt modelId="{C12912FE-4A7F-4D57-BC40-53E7A00E2BCC}" type="sibTrans" cxnId="{CB7DFA50-4126-4381-B145-310A0194B1A5}">
      <dgm:prSet/>
      <dgm:spPr/>
      <dgm:t>
        <a:bodyPr/>
        <a:lstStyle/>
        <a:p>
          <a:endParaRPr lang="en-US"/>
        </a:p>
      </dgm:t>
    </dgm:pt>
    <dgm:pt modelId="{52749661-23A5-4A41-960F-1BB52C709E3B}" type="pres">
      <dgm:prSet presAssocID="{461278D7-8DB5-42BE-B661-6171AD6173D9}" presName="diagram" presStyleCnt="0">
        <dgm:presLayoutVars>
          <dgm:dir/>
          <dgm:resizeHandles val="exact"/>
        </dgm:presLayoutVars>
      </dgm:prSet>
      <dgm:spPr/>
    </dgm:pt>
    <dgm:pt modelId="{ED09A09B-612F-4B33-AF27-FF2A08148F82}" type="pres">
      <dgm:prSet presAssocID="{7D862413-16EE-47D0-BAEB-AC4EDDBF16EB}" presName="node" presStyleLbl="node1" presStyleIdx="0" presStyleCnt="2">
        <dgm:presLayoutVars>
          <dgm:bulletEnabled val="1"/>
        </dgm:presLayoutVars>
      </dgm:prSet>
      <dgm:spPr/>
    </dgm:pt>
    <dgm:pt modelId="{445031E2-2CDA-4429-B83C-02675ADB16AA}" type="pres">
      <dgm:prSet presAssocID="{00F666F1-2E59-4F23-A25D-4F0263149F27}" presName="sibTrans" presStyleCnt="0"/>
      <dgm:spPr/>
    </dgm:pt>
    <dgm:pt modelId="{AC2F124E-3620-45A8-9C2A-8B3D70E4A4FB}" type="pres">
      <dgm:prSet presAssocID="{CBD5DAE8-761C-47B8-9F27-9AF3653EDCFE}" presName="node" presStyleLbl="node1" presStyleIdx="1" presStyleCnt="2" custScaleX="113639">
        <dgm:presLayoutVars>
          <dgm:bulletEnabled val="1"/>
        </dgm:presLayoutVars>
      </dgm:prSet>
      <dgm:spPr/>
    </dgm:pt>
  </dgm:ptLst>
  <dgm:cxnLst>
    <dgm:cxn modelId="{48FF3B0B-777A-4649-A48F-2682B67338AD}" type="presOf" srcId="{D026708C-F2B9-4D08-891C-4E92B642E26C}" destId="{AC2F124E-3620-45A8-9C2A-8B3D70E4A4FB}" srcOrd="0" destOrd="3" presId="urn:microsoft.com/office/officeart/2005/8/layout/default"/>
    <dgm:cxn modelId="{29FE162C-B956-45CD-BE30-1AECB0AD366A}" type="presOf" srcId="{C59413DB-4276-4711-B155-D9EC2EF30C49}" destId="{AC2F124E-3620-45A8-9C2A-8B3D70E4A4FB}" srcOrd="0" destOrd="1" presId="urn:microsoft.com/office/officeart/2005/8/layout/default"/>
    <dgm:cxn modelId="{F6C19E49-592E-4909-A24C-EFB837F5C582}" srcId="{CBD5DAE8-761C-47B8-9F27-9AF3653EDCFE}" destId="{D026708C-F2B9-4D08-891C-4E92B642E26C}" srcOrd="2" destOrd="0" parTransId="{F1098E4A-7D15-41BA-BC10-2EBAB04D8723}" sibTransId="{A24C74DD-8741-4DE2-8B9C-FA88CA53EFD7}"/>
    <dgm:cxn modelId="{582A094B-5F68-49D3-9735-D2517EFFDCCA}" type="presOf" srcId="{91B63B86-CF30-4D4D-ADF2-AEFD1577BA75}" destId="{ED09A09B-612F-4B33-AF27-FF2A08148F82}" srcOrd="0" destOrd="1" presId="urn:microsoft.com/office/officeart/2005/8/layout/default"/>
    <dgm:cxn modelId="{28D5F34D-EEDE-4A83-AE66-4C0C0622FF71}" type="presOf" srcId="{65007EAB-AA98-4B56-A311-AC149C01BCAD}" destId="{ED09A09B-612F-4B33-AF27-FF2A08148F82}" srcOrd="0" destOrd="3" presId="urn:microsoft.com/office/officeart/2005/8/layout/default"/>
    <dgm:cxn modelId="{6F399B6F-7E06-4797-9C54-D28EE542DF00}" type="presOf" srcId="{CBD5DAE8-761C-47B8-9F27-9AF3653EDCFE}" destId="{AC2F124E-3620-45A8-9C2A-8B3D70E4A4FB}" srcOrd="0" destOrd="0" presId="urn:microsoft.com/office/officeart/2005/8/layout/default"/>
    <dgm:cxn modelId="{CB7DFA50-4126-4381-B145-310A0194B1A5}" srcId="{CBD5DAE8-761C-47B8-9F27-9AF3653EDCFE}" destId="{C59413DB-4276-4711-B155-D9EC2EF30C49}" srcOrd="0" destOrd="0" parTransId="{B2AB04C7-AB74-4609-9575-19A6794C3E1D}" sibTransId="{C12912FE-4A7F-4D57-BC40-53E7A00E2BCC}"/>
    <dgm:cxn modelId="{63849F71-243E-41F3-8088-B76EB308B0C9}" srcId="{7D862413-16EE-47D0-BAEB-AC4EDDBF16EB}" destId="{65007EAB-AA98-4B56-A311-AC149C01BCAD}" srcOrd="2" destOrd="0" parTransId="{9C828F8F-70C9-4BC3-8CB7-F833BA5B9766}" sibTransId="{4F08B0E7-9D81-4071-9474-F64D27948913}"/>
    <dgm:cxn modelId="{FA52F671-2515-46B4-A764-C401CF67CE8B}" srcId="{CBD5DAE8-761C-47B8-9F27-9AF3653EDCFE}" destId="{DE3D020A-E9A6-4D26-B473-C8915041F3D8}" srcOrd="1" destOrd="0" parTransId="{0876336A-0F29-4ED2-8E62-24786B672B1A}" sibTransId="{3D34E36B-B81C-47C0-9678-18FEA35BFD10}"/>
    <dgm:cxn modelId="{76B9878C-A0C5-46BC-ADAF-D5656BBFE44D}" srcId="{7D862413-16EE-47D0-BAEB-AC4EDDBF16EB}" destId="{68EC3B08-A257-4D35-8A8F-3899C3FBED74}" srcOrd="1" destOrd="0" parTransId="{20BDBB77-5B55-439F-B54A-6FE233EBE712}" sibTransId="{92480047-A95D-44E8-8C58-46F35CBF8C5D}"/>
    <dgm:cxn modelId="{4B53FC98-3CE0-4D94-BAD5-8AB59DC3E45A}" type="presOf" srcId="{68EC3B08-A257-4D35-8A8F-3899C3FBED74}" destId="{ED09A09B-612F-4B33-AF27-FF2A08148F82}" srcOrd="0" destOrd="2" presId="urn:microsoft.com/office/officeart/2005/8/layout/default"/>
    <dgm:cxn modelId="{D004AFC4-1D51-4C21-93E7-1A496ECAE95F}" srcId="{7D862413-16EE-47D0-BAEB-AC4EDDBF16EB}" destId="{91B63B86-CF30-4D4D-ADF2-AEFD1577BA75}" srcOrd="0" destOrd="0" parTransId="{03980865-3C53-4F9B-88B9-249E7152890F}" sibTransId="{27F0A32A-2AAD-4C2A-A6C8-353D7B9CABF5}"/>
    <dgm:cxn modelId="{C89809C6-BAE8-46E2-A4F8-03ADF27103BC}" srcId="{461278D7-8DB5-42BE-B661-6171AD6173D9}" destId="{7D862413-16EE-47D0-BAEB-AC4EDDBF16EB}" srcOrd="0" destOrd="0" parTransId="{E5EE19DB-8348-4783-81B4-6862DA43650F}" sibTransId="{00F666F1-2E59-4F23-A25D-4F0263149F27}"/>
    <dgm:cxn modelId="{0B1000D7-6C30-444F-85D3-BB41E347108B}" srcId="{461278D7-8DB5-42BE-B661-6171AD6173D9}" destId="{CBD5DAE8-761C-47B8-9F27-9AF3653EDCFE}" srcOrd="1" destOrd="0" parTransId="{9B587078-33EA-4EF3-98FC-D3E20C8A9D06}" sibTransId="{B9399B84-3E94-4715-8DBF-AA261624F455}"/>
    <dgm:cxn modelId="{0ABB37E9-1215-4ACE-9212-62C56A08B434}" type="presOf" srcId="{461278D7-8DB5-42BE-B661-6171AD6173D9}" destId="{52749661-23A5-4A41-960F-1BB52C709E3B}" srcOrd="0" destOrd="0" presId="urn:microsoft.com/office/officeart/2005/8/layout/default"/>
    <dgm:cxn modelId="{D6E44DF7-17D4-408C-BD94-725138E4966A}" type="presOf" srcId="{7D862413-16EE-47D0-BAEB-AC4EDDBF16EB}" destId="{ED09A09B-612F-4B33-AF27-FF2A08148F82}" srcOrd="0" destOrd="0" presId="urn:microsoft.com/office/officeart/2005/8/layout/default"/>
    <dgm:cxn modelId="{1EC19FFB-BD2D-40C4-88E6-3BAD166D2C63}" type="presOf" srcId="{DE3D020A-E9A6-4D26-B473-C8915041F3D8}" destId="{AC2F124E-3620-45A8-9C2A-8B3D70E4A4FB}" srcOrd="0" destOrd="2" presId="urn:microsoft.com/office/officeart/2005/8/layout/default"/>
    <dgm:cxn modelId="{4B73D737-2415-4CBE-AB3D-90927EE1C7A0}" type="presParOf" srcId="{52749661-23A5-4A41-960F-1BB52C709E3B}" destId="{ED09A09B-612F-4B33-AF27-FF2A08148F82}" srcOrd="0" destOrd="0" presId="urn:microsoft.com/office/officeart/2005/8/layout/default"/>
    <dgm:cxn modelId="{BBEE7600-FA78-4DF7-8577-214CAD3D2032}" type="presParOf" srcId="{52749661-23A5-4A41-960F-1BB52C709E3B}" destId="{445031E2-2CDA-4429-B83C-02675ADB16AA}" srcOrd="1" destOrd="0" presId="urn:microsoft.com/office/officeart/2005/8/layout/default"/>
    <dgm:cxn modelId="{5B3CD46F-8C58-43BC-A910-D5A907949EB3}" type="presParOf" srcId="{52749661-23A5-4A41-960F-1BB52C709E3B}" destId="{AC2F124E-3620-45A8-9C2A-8B3D70E4A4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6BC07-8F3B-44FF-9339-BEF12FC0342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7241B-18F7-4BAF-999C-0C0C58F1048A}">
      <dgm:prSet phldrT="[Text]" custT="1"/>
      <dgm:spPr/>
      <dgm:t>
        <a:bodyPr/>
        <a:lstStyle/>
        <a:p>
          <a:r>
            <a:rPr lang="en-US" sz="1600" dirty="0" err="1"/>
            <a:t>RevoScale</a:t>
          </a:r>
          <a:endParaRPr lang="en-US" sz="1600" dirty="0"/>
        </a:p>
      </dgm:t>
    </dgm:pt>
    <dgm:pt modelId="{4BDDC469-5EDC-4239-A3DF-8ABF2DF5E4C0}" type="parTrans" cxnId="{9156F719-9A22-4392-83E5-C2A5BD3E35D4}">
      <dgm:prSet/>
      <dgm:spPr/>
      <dgm:t>
        <a:bodyPr/>
        <a:lstStyle/>
        <a:p>
          <a:endParaRPr lang="en-US" sz="1800"/>
        </a:p>
      </dgm:t>
    </dgm:pt>
    <dgm:pt modelId="{15722C6A-A0DB-4C9D-B64A-7D50A81771BE}" type="sibTrans" cxnId="{9156F719-9A22-4392-83E5-C2A5BD3E35D4}">
      <dgm:prSet/>
      <dgm:spPr/>
      <dgm:t>
        <a:bodyPr/>
        <a:lstStyle/>
        <a:p>
          <a:endParaRPr lang="en-US" sz="1800"/>
        </a:p>
      </dgm:t>
    </dgm:pt>
    <dgm:pt modelId="{4DA4AB1F-2F1D-459E-A02E-E6AB4E310C1B}">
      <dgm:prSet phldrT="[Text]" custT="1"/>
      <dgm:spPr/>
      <dgm:t>
        <a:bodyPr/>
        <a:lstStyle/>
        <a:p>
          <a:r>
            <a:rPr lang="en-US" sz="1600" dirty="0"/>
            <a:t>Name from Revolution Analytics</a:t>
          </a:r>
        </a:p>
      </dgm:t>
    </dgm:pt>
    <dgm:pt modelId="{8DADA248-42BB-4352-A5BF-2903927365D9}" type="parTrans" cxnId="{33AD2F07-700B-4D6E-AA12-FEEEE1CF0FBC}">
      <dgm:prSet/>
      <dgm:spPr/>
      <dgm:t>
        <a:bodyPr/>
        <a:lstStyle/>
        <a:p>
          <a:endParaRPr lang="en-US" sz="1800"/>
        </a:p>
      </dgm:t>
    </dgm:pt>
    <dgm:pt modelId="{11BEBB7A-FBB3-4945-934B-296D5A40DF87}" type="sibTrans" cxnId="{33AD2F07-700B-4D6E-AA12-FEEEE1CF0FBC}">
      <dgm:prSet/>
      <dgm:spPr/>
      <dgm:t>
        <a:bodyPr/>
        <a:lstStyle/>
        <a:p>
          <a:endParaRPr lang="en-US" sz="1800"/>
        </a:p>
      </dgm:t>
    </dgm:pt>
    <dgm:pt modelId="{73D8FA6D-51DA-45BB-991B-81E039577CD5}">
      <dgm:prSet phldrT="[Text]" custT="1"/>
      <dgm:spPr/>
      <dgm:t>
        <a:bodyPr/>
        <a:lstStyle/>
        <a:p>
          <a:r>
            <a:rPr lang="en-US" sz="1600" dirty="0"/>
            <a:t>Acquired by Microsoft</a:t>
          </a:r>
        </a:p>
      </dgm:t>
    </dgm:pt>
    <dgm:pt modelId="{D05A376E-8D40-4EAC-8B1C-82A1CCDCD44D}" type="parTrans" cxnId="{2F0375CE-B4E6-4EE2-89F8-309DE65676D6}">
      <dgm:prSet/>
      <dgm:spPr/>
      <dgm:t>
        <a:bodyPr/>
        <a:lstStyle/>
        <a:p>
          <a:endParaRPr lang="en-US" sz="1800"/>
        </a:p>
      </dgm:t>
    </dgm:pt>
    <dgm:pt modelId="{DB10DC0E-8AD4-4F73-AC49-7D850937B780}" type="sibTrans" cxnId="{2F0375CE-B4E6-4EE2-89F8-309DE65676D6}">
      <dgm:prSet/>
      <dgm:spPr/>
      <dgm:t>
        <a:bodyPr/>
        <a:lstStyle/>
        <a:p>
          <a:endParaRPr lang="en-US" sz="1800"/>
        </a:p>
      </dgm:t>
    </dgm:pt>
    <dgm:pt modelId="{8E680CF7-643D-47A1-89CA-03F02E1B409D}">
      <dgm:prSet phldrT="[Text]" custT="1"/>
      <dgm:spPr/>
      <dgm:t>
        <a:bodyPr/>
        <a:lstStyle/>
        <a:p>
          <a:r>
            <a:rPr lang="en-US" sz="1600" dirty="0" err="1"/>
            <a:t>MicrosoftML</a:t>
          </a:r>
          <a:endParaRPr lang="en-US" sz="1600" dirty="0"/>
        </a:p>
      </dgm:t>
    </dgm:pt>
    <dgm:pt modelId="{ACA34F96-70F6-4992-AB39-C7EE0D8B4E69}" type="parTrans" cxnId="{FE0884CA-0D64-43B8-B658-D899B43FE2C7}">
      <dgm:prSet/>
      <dgm:spPr/>
      <dgm:t>
        <a:bodyPr/>
        <a:lstStyle/>
        <a:p>
          <a:endParaRPr lang="en-US" sz="1800"/>
        </a:p>
      </dgm:t>
    </dgm:pt>
    <dgm:pt modelId="{584BF9FA-2ECA-4671-9C8F-98B7A5FA424A}" type="sibTrans" cxnId="{FE0884CA-0D64-43B8-B658-D899B43FE2C7}">
      <dgm:prSet/>
      <dgm:spPr/>
      <dgm:t>
        <a:bodyPr/>
        <a:lstStyle/>
        <a:p>
          <a:endParaRPr lang="en-US" sz="1800"/>
        </a:p>
      </dgm:t>
    </dgm:pt>
    <dgm:pt modelId="{A79E3650-C99B-43A6-B772-03A8EA81ABF7}">
      <dgm:prSet phldrT="[Text]" custT="1"/>
      <dgm:spPr/>
      <dgm:t>
        <a:bodyPr/>
        <a:lstStyle/>
        <a:p>
          <a:r>
            <a:rPr lang="en-US" sz="1600" dirty="0"/>
            <a:t>Additional ML functionality</a:t>
          </a:r>
        </a:p>
      </dgm:t>
    </dgm:pt>
    <dgm:pt modelId="{DEE2B1EA-BD40-455D-84D1-92165B2FBA72}" type="parTrans" cxnId="{79731D3C-83E6-4116-839A-2B7C16F9F545}">
      <dgm:prSet/>
      <dgm:spPr/>
      <dgm:t>
        <a:bodyPr/>
        <a:lstStyle/>
        <a:p>
          <a:endParaRPr lang="en-US" sz="1800"/>
        </a:p>
      </dgm:t>
    </dgm:pt>
    <dgm:pt modelId="{07290AD6-2565-4ADE-93A2-720A310991E4}" type="sibTrans" cxnId="{79731D3C-83E6-4116-839A-2B7C16F9F545}">
      <dgm:prSet/>
      <dgm:spPr/>
      <dgm:t>
        <a:bodyPr/>
        <a:lstStyle/>
        <a:p>
          <a:endParaRPr lang="en-US" sz="1800"/>
        </a:p>
      </dgm:t>
    </dgm:pt>
    <dgm:pt modelId="{294C89A9-F400-4E81-9529-4CC91EF6CB8E}">
      <dgm:prSet phldrT="[Text]" custT="1"/>
      <dgm:spPr/>
      <dgm:t>
        <a:bodyPr/>
        <a:lstStyle/>
        <a:p>
          <a:r>
            <a:rPr lang="en-US" sz="1600" dirty="0"/>
            <a:t>R Open</a:t>
          </a:r>
        </a:p>
      </dgm:t>
    </dgm:pt>
    <dgm:pt modelId="{8AA04935-D7C0-4B7D-806C-0C9444DA65AA}" type="parTrans" cxnId="{BE1E7B52-60BF-43B0-9036-EE1AFF267C35}">
      <dgm:prSet/>
      <dgm:spPr/>
      <dgm:t>
        <a:bodyPr/>
        <a:lstStyle/>
        <a:p>
          <a:endParaRPr lang="en-US" sz="1800"/>
        </a:p>
      </dgm:t>
    </dgm:pt>
    <dgm:pt modelId="{2190EA8A-6CC6-471A-9D95-AA142D223C3C}" type="sibTrans" cxnId="{BE1E7B52-60BF-43B0-9036-EE1AFF267C35}">
      <dgm:prSet/>
      <dgm:spPr/>
      <dgm:t>
        <a:bodyPr/>
        <a:lstStyle/>
        <a:p>
          <a:endParaRPr lang="en-US" sz="1800"/>
        </a:p>
      </dgm:t>
    </dgm:pt>
    <dgm:pt modelId="{4EC6F57C-6087-4C68-A974-13113D7BD1E7}">
      <dgm:prSet phldrT="[Text]" custT="1"/>
      <dgm:spPr/>
      <dgm:t>
        <a:bodyPr/>
        <a:lstStyle/>
        <a:p>
          <a:r>
            <a:rPr lang="en-US" sz="1600" dirty="0"/>
            <a:t>Microsoft’s enhanced R distribution</a:t>
          </a:r>
        </a:p>
      </dgm:t>
    </dgm:pt>
    <dgm:pt modelId="{A3FB098A-08C1-4F3D-BA1B-F12FE0737540}" type="parTrans" cxnId="{BF274643-1554-4496-8651-3776557623C1}">
      <dgm:prSet/>
      <dgm:spPr/>
      <dgm:t>
        <a:bodyPr/>
        <a:lstStyle/>
        <a:p>
          <a:endParaRPr lang="en-US" sz="1800"/>
        </a:p>
      </dgm:t>
    </dgm:pt>
    <dgm:pt modelId="{796B74B9-202A-43C6-BB15-BED012490325}" type="sibTrans" cxnId="{BF274643-1554-4496-8651-3776557623C1}">
      <dgm:prSet/>
      <dgm:spPr/>
      <dgm:t>
        <a:bodyPr/>
        <a:lstStyle/>
        <a:p>
          <a:endParaRPr lang="en-US" sz="1800"/>
        </a:p>
      </dgm:t>
    </dgm:pt>
    <dgm:pt modelId="{88B6BA76-D9A2-4ADB-BEE6-55E795EAFD51}">
      <dgm:prSet phldrT="[Text]" custT="1"/>
      <dgm:spPr/>
      <dgm:t>
        <a:bodyPr/>
        <a:lstStyle/>
        <a:p>
          <a:r>
            <a:rPr lang="en-US" sz="1600" dirty="0"/>
            <a:t>Multithreading</a:t>
          </a:r>
        </a:p>
      </dgm:t>
    </dgm:pt>
    <dgm:pt modelId="{A94CF23A-E79E-41AB-B80D-1872AB16D82D}" type="parTrans" cxnId="{C81D8EBE-1D11-4B46-90CE-839E3EE378BD}">
      <dgm:prSet/>
      <dgm:spPr/>
      <dgm:t>
        <a:bodyPr/>
        <a:lstStyle/>
        <a:p>
          <a:endParaRPr lang="en-US" sz="1800"/>
        </a:p>
      </dgm:t>
    </dgm:pt>
    <dgm:pt modelId="{4AFEE806-E1B4-47BB-8792-D1EACDA5DA4A}" type="sibTrans" cxnId="{C81D8EBE-1D11-4B46-90CE-839E3EE378BD}">
      <dgm:prSet/>
      <dgm:spPr/>
      <dgm:t>
        <a:bodyPr/>
        <a:lstStyle/>
        <a:p>
          <a:endParaRPr lang="en-US" sz="1800"/>
        </a:p>
      </dgm:t>
    </dgm:pt>
    <dgm:pt modelId="{AABB7D44-3C79-4BDD-9FC6-5DA78582E728}">
      <dgm:prSet phldrT="[Text]" custT="1"/>
      <dgm:spPr/>
      <dgm:t>
        <a:bodyPr/>
        <a:lstStyle/>
        <a:p>
          <a:r>
            <a:rPr lang="en-US" sz="1600" dirty="0"/>
            <a:t>Release Stability</a:t>
          </a:r>
        </a:p>
      </dgm:t>
    </dgm:pt>
    <dgm:pt modelId="{2B934690-D481-49BA-B2BB-CD54F4EECBA4}" type="parTrans" cxnId="{76BDF844-5742-4F72-853D-6605DBD9D645}">
      <dgm:prSet/>
      <dgm:spPr/>
      <dgm:t>
        <a:bodyPr/>
        <a:lstStyle/>
        <a:p>
          <a:endParaRPr lang="en-US" sz="1800"/>
        </a:p>
      </dgm:t>
    </dgm:pt>
    <dgm:pt modelId="{1078535D-1008-4E84-B9B9-0B3C321C7F6F}" type="sibTrans" cxnId="{76BDF844-5742-4F72-853D-6605DBD9D645}">
      <dgm:prSet/>
      <dgm:spPr/>
      <dgm:t>
        <a:bodyPr/>
        <a:lstStyle/>
        <a:p>
          <a:endParaRPr lang="en-US" sz="1800"/>
        </a:p>
      </dgm:t>
    </dgm:pt>
    <dgm:pt modelId="{AFE98A11-9FFA-43EB-8A43-4E6FC3E1E147}">
      <dgm:prSet phldrT="[Text]" custT="1"/>
      <dgm:spPr/>
      <dgm:t>
        <a:bodyPr/>
        <a:lstStyle/>
        <a:p>
          <a:endParaRPr lang="en-US" sz="1600" dirty="0"/>
        </a:p>
      </dgm:t>
    </dgm:pt>
    <dgm:pt modelId="{D86EA0B2-2323-4708-A4F9-2366D857B679}" type="parTrans" cxnId="{21694D4E-C9F9-489C-AE83-A929A52E10F5}">
      <dgm:prSet/>
      <dgm:spPr/>
      <dgm:t>
        <a:bodyPr/>
        <a:lstStyle/>
        <a:p>
          <a:endParaRPr lang="en-US" sz="1800"/>
        </a:p>
      </dgm:t>
    </dgm:pt>
    <dgm:pt modelId="{C6AB5751-A6B3-49F1-B1C5-3B761E08D458}" type="sibTrans" cxnId="{21694D4E-C9F9-489C-AE83-A929A52E10F5}">
      <dgm:prSet/>
      <dgm:spPr/>
      <dgm:t>
        <a:bodyPr/>
        <a:lstStyle/>
        <a:p>
          <a:endParaRPr lang="en-US" sz="1800"/>
        </a:p>
      </dgm:t>
    </dgm:pt>
    <dgm:pt modelId="{EDD49458-22C4-4DFE-82B2-96E0EE4E2D35}">
      <dgm:prSet phldrT="[Text]" custT="1"/>
      <dgm:spPr/>
      <dgm:t>
        <a:bodyPr/>
        <a:lstStyle/>
        <a:p>
          <a:r>
            <a:rPr lang="en-US" sz="1600" dirty="0"/>
            <a:t>High performance, parallelism</a:t>
          </a:r>
        </a:p>
      </dgm:t>
    </dgm:pt>
    <dgm:pt modelId="{C08552E8-E2CA-42F7-85C2-DF083CD989A0}" type="parTrans" cxnId="{2C5450CA-0A7E-4D8E-9307-3DD8548C3AC1}">
      <dgm:prSet/>
      <dgm:spPr/>
      <dgm:t>
        <a:bodyPr/>
        <a:lstStyle/>
        <a:p>
          <a:endParaRPr lang="en-US" sz="1800"/>
        </a:p>
      </dgm:t>
    </dgm:pt>
    <dgm:pt modelId="{BCC2C805-16E0-4E44-B3E5-D5B98E674DBF}" type="sibTrans" cxnId="{2C5450CA-0A7E-4D8E-9307-3DD8548C3AC1}">
      <dgm:prSet/>
      <dgm:spPr/>
      <dgm:t>
        <a:bodyPr/>
        <a:lstStyle/>
        <a:p>
          <a:endParaRPr lang="en-US" sz="1800"/>
        </a:p>
      </dgm:t>
    </dgm:pt>
    <dgm:pt modelId="{277B6BA5-5C4A-4F77-A50B-AC7BB15965F1}">
      <dgm:prSet phldrT="[Text]" custT="1"/>
      <dgm:spPr/>
      <dgm:t>
        <a:bodyPr/>
        <a:lstStyle/>
        <a:p>
          <a:r>
            <a:rPr lang="en-US" sz="1600" dirty="0"/>
            <a:t>Pretrained models for image classification, </a:t>
          </a:r>
        </a:p>
      </dgm:t>
    </dgm:pt>
    <dgm:pt modelId="{FD3A703B-959F-45CD-9D0E-3B6EAF85CFE8}" type="parTrans" cxnId="{0391AC7B-6C78-4CD5-BC67-3402C918482C}">
      <dgm:prSet/>
      <dgm:spPr/>
      <dgm:t>
        <a:bodyPr/>
        <a:lstStyle/>
        <a:p>
          <a:endParaRPr lang="en-US" sz="1800"/>
        </a:p>
      </dgm:t>
    </dgm:pt>
    <dgm:pt modelId="{F682FBB9-DB20-4D90-B6D3-E0ABB3850E0D}" type="sibTrans" cxnId="{0391AC7B-6C78-4CD5-BC67-3402C918482C}">
      <dgm:prSet/>
      <dgm:spPr/>
      <dgm:t>
        <a:bodyPr/>
        <a:lstStyle/>
        <a:p>
          <a:endParaRPr lang="en-US" sz="1800"/>
        </a:p>
      </dgm:t>
    </dgm:pt>
    <dgm:pt modelId="{F53A5693-C5FD-445D-BC76-8D33DB5A1FBD}" type="pres">
      <dgm:prSet presAssocID="{6F16BC07-8F3B-44FF-9339-BEF12FC03425}" presName="Name0" presStyleCnt="0">
        <dgm:presLayoutVars>
          <dgm:dir/>
          <dgm:animLvl val="lvl"/>
          <dgm:resizeHandles val="exact"/>
        </dgm:presLayoutVars>
      </dgm:prSet>
      <dgm:spPr/>
    </dgm:pt>
    <dgm:pt modelId="{793CA3A0-EB68-4433-A7DA-0CF32570688B}" type="pres">
      <dgm:prSet presAssocID="{294C89A9-F400-4E81-9529-4CC91EF6CB8E}" presName="composite" presStyleCnt="0"/>
      <dgm:spPr/>
    </dgm:pt>
    <dgm:pt modelId="{FA0DF9EB-1067-4F3F-8664-F864F3ACFFB9}" type="pres">
      <dgm:prSet presAssocID="{294C89A9-F400-4E81-9529-4CC91EF6CB8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45D861F-82C8-415C-8824-3B6CEB9FD970}" type="pres">
      <dgm:prSet presAssocID="{294C89A9-F400-4E81-9529-4CC91EF6CB8E}" presName="desTx" presStyleLbl="alignAccFollowNode1" presStyleIdx="0" presStyleCnt="3">
        <dgm:presLayoutVars>
          <dgm:bulletEnabled val="1"/>
        </dgm:presLayoutVars>
      </dgm:prSet>
      <dgm:spPr/>
    </dgm:pt>
    <dgm:pt modelId="{A9796223-AB89-4636-A994-FDD2B0FD4415}" type="pres">
      <dgm:prSet presAssocID="{2190EA8A-6CC6-471A-9D95-AA142D223C3C}" presName="space" presStyleCnt="0"/>
      <dgm:spPr/>
    </dgm:pt>
    <dgm:pt modelId="{BE32F419-2FE6-450F-BF56-D7844BA08A0B}" type="pres">
      <dgm:prSet presAssocID="{11D7241B-18F7-4BAF-999C-0C0C58F1048A}" presName="composite" presStyleCnt="0"/>
      <dgm:spPr/>
    </dgm:pt>
    <dgm:pt modelId="{5DD1541C-5EC5-4A80-A254-5EE2CC1A9CAF}" type="pres">
      <dgm:prSet presAssocID="{11D7241B-18F7-4BAF-999C-0C0C58F104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86D291-76B5-45AE-A0BD-90B8E9BC1A65}" type="pres">
      <dgm:prSet presAssocID="{11D7241B-18F7-4BAF-999C-0C0C58F1048A}" presName="desTx" presStyleLbl="alignAccFollowNode1" presStyleIdx="1" presStyleCnt="3">
        <dgm:presLayoutVars>
          <dgm:bulletEnabled val="1"/>
        </dgm:presLayoutVars>
      </dgm:prSet>
      <dgm:spPr/>
    </dgm:pt>
    <dgm:pt modelId="{2A279B92-2757-411D-95A7-76F379F06BA5}" type="pres">
      <dgm:prSet presAssocID="{15722C6A-A0DB-4C9D-B64A-7D50A81771BE}" presName="space" presStyleCnt="0"/>
      <dgm:spPr/>
    </dgm:pt>
    <dgm:pt modelId="{9560425B-4A7B-44F1-9A7C-710F9B41041B}" type="pres">
      <dgm:prSet presAssocID="{8E680CF7-643D-47A1-89CA-03F02E1B409D}" presName="composite" presStyleCnt="0"/>
      <dgm:spPr/>
    </dgm:pt>
    <dgm:pt modelId="{B948FAE6-FDE9-44AD-99FF-17C8AAEA9D0D}" type="pres">
      <dgm:prSet presAssocID="{8E680CF7-643D-47A1-89CA-03F02E1B409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493117A-60B8-42F5-9B7A-8F8874319923}" type="pres">
      <dgm:prSet presAssocID="{8E680CF7-643D-47A1-89CA-03F02E1B409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17CB102-9E11-4C19-8BE7-27441A7124D7}" type="presOf" srcId="{11D7241B-18F7-4BAF-999C-0C0C58F1048A}" destId="{5DD1541C-5EC5-4A80-A254-5EE2CC1A9CAF}" srcOrd="0" destOrd="0" presId="urn:microsoft.com/office/officeart/2005/8/layout/hList1"/>
    <dgm:cxn modelId="{33AD2F07-700B-4D6E-AA12-FEEEE1CF0FBC}" srcId="{11D7241B-18F7-4BAF-999C-0C0C58F1048A}" destId="{4DA4AB1F-2F1D-459E-A02E-E6AB4E310C1B}" srcOrd="0" destOrd="0" parTransId="{8DADA248-42BB-4352-A5BF-2903927365D9}" sibTransId="{11BEBB7A-FBB3-4945-934B-296D5A40DF87}"/>
    <dgm:cxn modelId="{F846E70D-4DEA-46D8-B348-01ACB877EE54}" type="presOf" srcId="{277B6BA5-5C4A-4F77-A50B-AC7BB15965F1}" destId="{9493117A-60B8-42F5-9B7A-8F8874319923}" srcOrd="0" destOrd="1" presId="urn:microsoft.com/office/officeart/2005/8/layout/hList1"/>
    <dgm:cxn modelId="{9156F719-9A22-4392-83E5-C2A5BD3E35D4}" srcId="{6F16BC07-8F3B-44FF-9339-BEF12FC03425}" destId="{11D7241B-18F7-4BAF-999C-0C0C58F1048A}" srcOrd="1" destOrd="0" parTransId="{4BDDC469-5EDC-4239-A3DF-8ABF2DF5E4C0}" sibTransId="{15722C6A-A0DB-4C9D-B64A-7D50A81771BE}"/>
    <dgm:cxn modelId="{1AE7A61F-90DB-4EC3-BAF9-376EA0F8EA14}" type="presOf" srcId="{A79E3650-C99B-43A6-B772-03A8EA81ABF7}" destId="{9493117A-60B8-42F5-9B7A-8F8874319923}" srcOrd="0" destOrd="0" presId="urn:microsoft.com/office/officeart/2005/8/layout/hList1"/>
    <dgm:cxn modelId="{626D6C2A-8D65-4497-89AF-21B39136D925}" type="presOf" srcId="{6F16BC07-8F3B-44FF-9339-BEF12FC03425}" destId="{F53A5693-C5FD-445D-BC76-8D33DB5A1FBD}" srcOrd="0" destOrd="0" presId="urn:microsoft.com/office/officeart/2005/8/layout/hList1"/>
    <dgm:cxn modelId="{79731D3C-83E6-4116-839A-2B7C16F9F545}" srcId="{8E680CF7-643D-47A1-89CA-03F02E1B409D}" destId="{A79E3650-C99B-43A6-B772-03A8EA81ABF7}" srcOrd="0" destOrd="0" parTransId="{DEE2B1EA-BD40-455D-84D1-92165B2FBA72}" sibTransId="{07290AD6-2565-4ADE-93A2-720A310991E4}"/>
    <dgm:cxn modelId="{A1541340-3CEF-4ED8-B709-9BA4EC9F3391}" type="presOf" srcId="{EDD49458-22C4-4DFE-82B2-96E0EE4E2D35}" destId="{8586D291-76B5-45AE-A0BD-90B8E9BC1A65}" srcOrd="0" destOrd="2" presId="urn:microsoft.com/office/officeart/2005/8/layout/hList1"/>
    <dgm:cxn modelId="{BF274643-1554-4496-8651-3776557623C1}" srcId="{294C89A9-F400-4E81-9529-4CC91EF6CB8E}" destId="{4EC6F57C-6087-4C68-A974-13113D7BD1E7}" srcOrd="0" destOrd="0" parTransId="{A3FB098A-08C1-4F3D-BA1B-F12FE0737540}" sibTransId="{796B74B9-202A-43C6-BB15-BED012490325}"/>
    <dgm:cxn modelId="{76BDF844-5742-4F72-853D-6605DBD9D645}" srcId="{294C89A9-F400-4E81-9529-4CC91EF6CB8E}" destId="{AABB7D44-3C79-4BDD-9FC6-5DA78582E728}" srcOrd="2" destOrd="0" parTransId="{2B934690-D481-49BA-B2BB-CD54F4EECBA4}" sibTransId="{1078535D-1008-4E84-B9B9-0B3C321C7F6F}"/>
    <dgm:cxn modelId="{A376C26B-980A-4372-AA51-7B27C9693A54}" type="presOf" srcId="{294C89A9-F400-4E81-9529-4CC91EF6CB8E}" destId="{FA0DF9EB-1067-4F3F-8664-F864F3ACFFB9}" srcOrd="0" destOrd="0" presId="urn:microsoft.com/office/officeart/2005/8/layout/hList1"/>
    <dgm:cxn modelId="{21694D4E-C9F9-489C-AE83-A929A52E10F5}" srcId="{11D7241B-18F7-4BAF-999C-0C0C58F1048A}" destId="{AFE98A11-9FFA-43EB-8A43-4E6FC3E1E147}" srcOrd="3" destOrd="0" parTransId="{D86EA0B2-2323-4708-A4F9-2366D857B679}" sibTransId="{C6AB5751-A6B3-49F1-B1C5-3B761E08D458}"/>
    <dgm:cxn modelId="{BE1E7B52-60BF-43B0-9036-EE1AFF267C35}" srcId="{6F16BC07-8F3B-44FF-9339-BEF12FC03425}" destId="{294C89A9-F400-4E81-9529-4CC91EF6CB8E}" srcOrd="0" destOrd="0" parTransId="{8AA04935-D7C0-4B7D-806C-0C9444DA65AA}" sibTransId="{2190EA8A-6CC6-471A-9D95-AA142D223C3C}"/>
    <dgm:cxn modelId="{C51D0B57-DF00-4526-B407-DB10ADC6A68D}" type="presOf" srcId="{88B6BA76-D9A2-4ADB-BEE6-55E795EAFD51}" destId="{345D861F-82C8-415C-8824-3B6CEB9FD970}" srcOrd="0" destOrd="1" presId="urn:microsoft.com/office/officeart/2005/8/layout/hList1"/>
    <dgm:cxn modelId="{0391AC7B-6C78-4CD5-BC67-3402C918482C}" srcId="{8E680CF7-643D-47A1-89CA-03F02E1B409D}" destId="{277B6BA5-5C4A-4F77-A50B-AC7BB15965F1}" srcOrd="1" destOrd="0" parTransId="{FD3A703B-959F-45CD-9D0E-3B6EAF85CFE8}" sibTransId="{F682FBB9-DB20-4D90-B6D3-E0ABB3850E0D}"/>
    <dgm:cxn modelId="{5E4A40B0-5554-463E-8A0C-7268B17238AA}" type="presOf" srcId="{8E680CF7-643D-47A1-89CA-03F02E1B409D}" destId="{B948FAE6-FDE9-44AD-99FF-17C8AAEA9D0D}" srcOrd="0" destOrd="0" presId="urn:microsoft.com/office/officeart/2005/8/layout/hList1"/>
    <dgm:cxn modelId="{C81D8EBE-1D11-4B46-90CE-839E3EE378BD}" srcId="{294C89A9-F400-4E81-9529-4CC91EF6CB8E}" destId="{88B6BA76-D9A2-4ADB-BEE6-55E795EAFD51}" srcOrd="1" destOrd="0" parTransId="{A94CF23A-E79E-41AB-B80D-1872AB16D82D}" sibTransId="{4AFEE806-E1B4-47BB-8792-D1EACDA5DA4A}"/>
    <dgm:cxn modelId="{A89F52C7-C6F4-436E-9634-4039A670E668}" type="presOf" srcId="{AABB7D44-3C79-4BDD-9FC6-5DA78582E728}" destId="{345D861F-82C8-415C-8824-3B6CEB9FD970}" srcOrd="0" destOrd="2" presId="urn:microsoft.com/office/officeart/2005/8/layout/hList1"/>
    <dgm:cxn modelId="{2C5450CA-0A7E-4D8E-9307-3DD8548C3AC1}" srcId="{11D7241B-18F7-4BAF-999C-0C0C58F1048A}" destId="{EDD49458-22C4-4DFE-82B2-96E0EE4E2D35}" srcOrd="2" destOrd="0" parTransId="{C08552E8-E2CA-42F7-85C2-DF083CD989A0}" sibTransId="{BCC2C805-16E0-4E44-B3E5-D5B98E674DBF}"/>
    <dgm:cxn modelId="{FE0884CA-0D64-43B8-B658-D899B43FE2C7}" srcId="{6F16BC07-8F3B-44FF-9339-BEF12FC03425}" destId="{8E680CF7-643D-47A1-89CA-03F02E1B409D}" srcOrd="2" destOrd="0" parTransId="{ACA34F96-70F6-4992-AB39-C7EE0D8B4E69}" sibTransId="{584BF9FA-2ECA-4671-9C8F-98B7A5FA424A}"/>
    <dgm:cxn modelId="{2F0375CE-B4E6-4EE2-89F8-309DE65676D6}" srcId="{11D7241B-18F7-4BAF-999C-0C0C58F1048A}" destId="{73D8FA6D-51DA-45BB-991B-81E039577CD5}" srcOrd="1" destOrd="0" parTransId="{D05A376E-8D40-4EAC-8B1C-82A1CCDCD44D}" sibTransId="{DB10DC0E-8AD4-4F73-AC49-7D850937B780}"/>
    <dgm:cxn modelId="{30CF8BE2-BA6E-4A1F-BD2A-CE9D55CC0316}" type="presOf" srcId="{AFE98A11-9FFA-43EB-8A43-4E6FC3E1E147}" destId="{8586D291-76B5-45AE-A0BD-90B8E9BC1A65}" srcOrd="0" destOrd="3" presId="urn:microsoft.com/office/officeart/2005/8/layout/hList1"/>
    <dgm:cxn modelId="{B30497EC-EFC2-4D94-97CC-83A1990D322B}" type="presOf" srcId="{4DA4AB1F-2F1D-459E-A02E-E6AB4E310C1B}" destId="{8586D291-76B5-45AE-A0BD-90B8E9BC1A65}" srcOrd="0" destOrd="0" presId="urn:microsoft.com/office/officeart/2005/8/layout/hList1"/>
    <dgm:cxn modelId="{E6C0B6F3-F269-48EE-991F-586684F5A91D}" type="presOf" srcId="{73D8FA6D-51DA-45BB-991B-81E039577CD5}" destId="{8586D291-76B5-45AE-A0BD-90B8E9BC1A65}" srcOrd="0" destOrd="1" presId="urn:microsoft.com/office/officeart/2005/8/layout/hList1"/>
    <dgm:cxn modelId="{67813FFE-7820-4383-8A95-4F469334C2B8}" type="presOf" srcId="{4EC6F57C-6087-4C68-A974-13113D7BD1E7}" destId="{345D861F-82C8-415C-8824-3B6CEB9FD970}" srcOrd="0" destOrd="0" presId="urn:microsoft.com/office/officeart/2005/8/layout/hList1"/>
    <dgm:cxn modelId="{A0193C33-C093-46FE-BB3D-8BA5258B3BA5}" type="presParOf" srcId="{F53A5693-C5FD-445D-BC76-8D33DB5A1FBD}" destId="{793CA3A0-EB68-4433-A7DA-0CF32570688B}" srcOrd="0" destOrd="0" presId="urn:microsoft.com/office/officeart/2005/8/layout/hList1"/>
    <dgm:cxn modelId="{531C6190-6A3B-4133-AF86-72766D35A5CF}" type="presParOf" srcId="{793CA3A0-EB68-4433-A7DA-0CF32570688B}" destId="{FA0DF9EB-1067-4F3F-8664-F864F3ACFFB9}" srcOrd="0" destOrd="0" presId="urn:microsoft.com/office/officeart/2005/8/layout/hList1"/>
    <dgm:cxn modelId="{1E304AAA-725F-4445-BFBB-711D9E0B506A}" type="presParOf" srcId="{793CA3A0-EB68-4433-A7DA-0CF32570688B}" destId="{345D861F-82C8-415C-8824-3B6CEB9FD970}" srcOrd="1" destOrd="0" presId="urn:microsoft.com/office/officeart/2005/8/layout/hList1"/>
    <dgm:cxn modelId="{4FB308BB-804D-4A48-B6C1-86153E569A99}" type="presParOf" srcId="{F53A5693-C5FD-445D-BC76-8D33DB5A1FBD}" destId="{A9796223-AB89-4636-A994-FDD2B0FD4415}" srcOrd="1" destOrd="0" presId="urn:microsoft.com/office/officeart/2005/8/layout/hList1"/>
    <dgm:cxn modelId="{3AE2A022-EFBE-4D81-BA9D-3227919CDDC3}" type="presParOf" srcId="{F53A5693-C5FD-445D-BC76-8D33DB5A1FBD}" destId="{BE32F419-2FE6-450F-BF56-D7844BA08A0B}" srcOrd="2" destOrd="0" presId="urn:microsoft.com/office/officeart/2005/8/layout/hList1"/>
    <dgm:cxn modelId="{283864EB-CBF3-40C9-95F7-DEAEC718CD7E}" type="presParOf" srcId="{BE32F419-2FE6-450F-BF56-D7844BA08A0B}" destId="{5DD1541C-5EC5-4A80-A254-5EE2CC1A9CAF}" srcOrd="0" destOrd="0" presId="urn:microsoft.com/office/officeart/2005/8/layout/hList1"/>
    <dgm:cxn modelId="{05611C1D-E17C-4984-A5DF-77206BF5E61F}" type="presParOf" srcId="{BE32F419-2FE6-450F-BF56-D7844BA08A0B}" destId="{8586D291-76B5-45AE-A0BD-90B8E9BC1A65}" srcOrd="1" destOrd="0" presId="urn:microsoft.com/office/officeart/2005/8/layout/hList1"/>
    <dgm:cxn modelId="{9F4E5CC0-FE09-4CE5-92C0-C117D80918EE}" type="presParOf" srcId="{F53A5693-C5FD-445D-BC76-8D33DB5A1FBD}" destId="{2A279B92-2757-411D-95A7-76F379F06BA5}" srcOrd="3" destOrd="0" presId="urn:microsoft.com/office/officeart/2005/8/layout/hList1"/>
    <dgm:cxn modelId="{C33ED59B-1DEA-43CE-9AB6-29794A6DE863}" type="presParOf" srcId="{F53A5693-C5FD-445D-BC76-8D33DB5A1FBD}" destId="{9560425B-4A7B-44F1-9A7C-710F9B41041B}" srcOrd="4" destOrd="0" presId="urn:microsoft.com/office/officeart/2005/8/layout/hList1"/>
    <dgm:cxn modelId="{7D77D835-6B64-430F-B03D-C8E506BA134E}" type="presParOf" srcId="{9560425B-4A7B-44F1-9A7C-710F9B41041B}" destId="{B948FAE6-FDE9-44AD-99FF-17C8AAEA9D0D}" srcOrd="0" destOrd="0" presId="urn:microsoft.com/office/officeart/2005/8/layout/hList1"/>
    <dgm:cxn modelId="{7BC9E296-7674-4DBE-BE40-F981CF44BB9D}" type="presParOf" srcId="{9560425B-4A7B-44F1-9A7C-710F9B41041B}" destId="{9493117A-60B8-42F5-9B7A-8F88743199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17506B-3BE3-4411-AEB0-C26F57BDCF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CB63AF-5A6A-4620-9958-4E685F59A095}">
      <dgm:prSet phldrT="[Text]"/>
      <dgm:spPr/>
      <dgm:t>
        <a:bodyPr/>
        <a:lstStyle/>
        <a:p>
          <a:r>
            <a:rPr lang="en-US" dirty="0"/>
            <a:t>R</a:t>
          </a:r>
        </a:p>
      </dgm:t>
    </dgm:pt>
    <dgm:pt modelId="{BD9825F2-3801-47F6-B7AB-BA0A675CC631}" type="parTrans" cxnId="{03C0F6FE-0592-46F0-95FE-B01FD0A161FA}">
      <dgm:prSet/>
      <dgm:spPr/>
      <dgm:t>
        <a:bodyPr/>
        <a:lstStyle/>
        <a:p>
          <a:endParaRPr lang="en-US"/>
        </a:p>
      </dgm:t>
    </dgm:pt>
    <dgm:pt modelId="{46E45007-D4D6-4309-B52B-19AFEEBA6ED4}" type="sibTrans" cxnId="{03C0F6FE-0592-46F0-95FE-B01FD0A161FA}">
      <dgm:prSet/>
      <dgm:spPr/>
      <dgm:t>
        <a:bodyPr/>
        <a:lstStyle/>
        <a:p>
          <a:endParaRPr lang="en-US"/>
        </a:p>
      </dgm:t>
    </dgm:pt>
    <dgm:pt modelId="{CD28BA2B-43EA-409C-A1CA-83CDE907A28B}">
      <dgm:prSet phldrT="[Text]"/>
      <dgm:spPr/>
      <dgm:t>
        <a:bodyPr/>
        <a:lstStyle/>
        <a:p>
          <a:r>
            <a:rPr lang="en-US" dirty="0"/>
            <a:t>R Studio</a:t>
          </a:r>
        </a:p>
      </dgm:t>
    </dgm:pt>
    <dgm:pt modelId="{8B8EBAB1-5A6E-4883-A523-015381DE21A8}" type="parTrans" cxnId="{B21CC474-BE8A-495C-B740-D5875F497DD7}">
      <dgm:prSet/>
      <dgm:spPr/>
      <dgm:t>
        <a:bodyPr/>
        <a:lstStyle/>
        <a:p>
          <a:endParaRPr lang="en-US"/>
        </a:p>
      </dgm:t>
    </dgm:pt>
    <dgm:pt modelId="{7E732D41-49C5-44DD-A1D4-EC74B0032D92}" type="sibTrans" cxnId="{B21CC474-BE8A-495C-B740-D5875F497DD7}">
      <dgm:prSet/>
      <dgm:spPr/>
      <dgm:t>
        <a:bodyPr/>
        <a:lstStyle/>
        <a:p>
          <a:endParaRPr lang="en-US"/>
        </a:p>
      </dgm:t>
    </dgm:pt>
    <dgm:pt modelId="{78315F07-BDFA-492C-B869-6FEB7753CC86}">
      <dgm:prSet phldrT="[Text]"/>
      <dgm:spPr/>
      <dgm:t>
        <a:bodyPr/>
        <a:lstStyle/>
        <a:p>
          <a:r>
            <a:rPr lang="en-US" dirty="0"/>
            <a:t>Visual Studio</a:t>
          </a:r>
        </a:p>
      </dgm:t>
    </dgm:pt>
    <dgm:pt modelId="{543196B0-DB6B-4355-A5A2-94CBBDC541BB}" type="parTrans" cxnId="{9E4829A9-F74D-4281-954D-B6779A389634}">
      <dgm:prSet/>
      <dgm:spPr/>
      <dgm:t>
        <a:bodyPr/>
        <a:lstStyle/>
        <a:p>
          <a:endParaRPr lang="en-US"/>
        </a:p>
      </dgm:t>
    </dgm:pt>
    <dgm:pt modelId="{F6A0FEC8-382D-4FA4-996B-5109FEBF5E8F}" type="sibTrans" cxnId="{9E4829A9-F74D-4281-954D-B6779A389634}">
      <dgm:prSet/>
      <dgm:spPr/>
      <dgm:t>
        <a:bodyPr/>
        <a:lstStyle/>
        <a:p>
          <a:endParaRPr lang="en-US"/>
        </a:p>
      </dgm:t>
    </dgm:pt>
    <dgm:pt modelId="{5B2BC01D-C5A0-4BB6-A09B-54470E35BE59}">
      <dgm:prSet phldrT="[Text]"/>
      <dgm:spPr/>
      <dgm:t>
        <a:bodyPr/>
        <a:lstStyle/>
        <a:p>
          <a:r>
            <a:rPr lang="en-US" dirty="0"/>
            <a:t>Python</a:t>
          </a:r>
        </a:p>
      </dgm:t>
    </dgm:pt>
    <dgm:pt modelId="{D260BE94-F2CB-44D7-AF3B-61397B5A89E3}" type="parTrans" cxnId="{7D27DF5F-7D94-4BDA-9EB2-58B4FF413527}">
      <dgm:prSet/>
      <dgm:spPr/>
      <dgm:t>
        <a:bodyPr/>
        <a:lstStyle/>
        <a:p>
          <a:endParaRPr lang="en-US"/>
        </a:p>
      </dgm:t>
    </dgm:pt>
    <dgm:pt modelId="{8D36C67E-1FF8-4C83-B52F-02F1A8A6A780}" type="sibTrans" cxnId="{7D27DF5F-7D94-4BDA-9EB2-58B4FF413527}">
      <dgm:prSet/>
      <dgm:spPr/>
      <dgm:t>
        <a:bodyPr/>
        <a:lstStyle/>
        <a:p>
          <a:endParaRPr lang="en-US"/>
        </a:p>
      </dgm:t>
    </dgm:pt>
    <dgm:pt modelId="{37F14512-3913-43FF-9501-9635C3F1A9EA}">
      <dgm:prSet phldrT="[Text]"/>
      <dgm:spPr/>
      <dgm:t>
        <a:bodyPr/>
        <a:lstStyle/>
        <a:p>
          <a:r>
            <a:rPr lang="en-US" dirty="0"/>
            <a:t>Visual Studio Code</a:t>
          </a:r>
        </a:p>
      </dgm:t>
    </dgm:pt>
    <dgm:pt modelId="{75C9A774-190E-448F-B888-3B8D0DD9A055}" type="parTrans" cxnId="{C29B84AE-A7FF-47DE-8AFE-21C5A2B4A0B2}">
      <dgm:prSet/>
      <dgm:spPr/>
      <dgm:t>
        <a:bodyPr/>
        <a:lstStyle/>
        <a:p>
          <a:endParaRPr lang="en-US"/>
        </a:p>
      </dgm:t>
    </dgm:pt>
    <dgm:pt modelId="{52FD3DEA-1AAC-465A-B92E-1E64A5B727BA}" type="sibTrans" cxnId="{C29B84AE-A7FF-47DE-8AFE-21C5A2B4A0B2}">
      <dgm:prSet/>
      <dgm:spPr/>
      <dgm:t>
        <a:bodyPr/>
        <a:lstStyle/>
        <a:p>
          <a:endParaRPr lang="en-US"/>
        </a:p>
      </dgm:t>
    </dgm:pt>
    <dgm:pt modelId="{AE894501-7152-4FFD-ABD3-3879E623FC56}">
      <dgm:prSet phldrT="[Text]"/>
      <dgm:spPr/>
      <dgm:t>
        <a:bodyPr/>
        <a:lstStyle/>
        <a:p>
          <a:r>
            <a:rPr lang="en-US" dirty="0"/>
            <a:t>Others</a:t>
          </a:r>
        </a:p>
      </dgm:t>
    </dgm:pt>
    <dgm:pt modelId="{A5EEC9FB-0AB0-4335-88D4-2139984F2ADB}" type="parTrans" cxnId="{BE56CD83-3BB1-4E39-9BB1-CD4AF8E6B3FC}">
      <dgm:prSet/>
      <dgm:spPr/>
      <dgm:t>
        <a:bodyPr/>
        <a:lstStyle/>
        <a:p>
          <a:endParaRPr lang="en-US"/>
        </a:p>
      </dgm:t>
    </dgm:pt>
    <dgm:pt modelId="{AC79E1DD-B4AB-4DA2-AB78-98977F2FE102}" type="sibTrans" cxnId="{BE56CD83-3BB1-4E39-9BB1-CD4AF8E6B3FC}">
      <dgm:prSet/>
      <dgm:spPr/>
      <dgm:t>
        <a:bodyPr/>
        <a:lstStyle/>
        <a:p>
          <a:endParaRPr lang="en-US"/>
        </a:p>
      </dgm:t>
    </dgm:pt>
    <dgm:pt modelId="{CD3BE502-9981-4FCB-BF92-A2492909E38A}">
      <dgm:prSet phldrT="[Text]"/>
      <dgm:spPr/>
      <dgm:t>
        <a:bodyPr/>
        <a:lstStyle/>
        <a:p>
          <a:r>
            <a:rPr lang="en-US" dirty="0"/>
            <a:t>Others</a:t>
          </a:r>
        </a:p>
      </dgm:t>
    </dgm:pt>
    <dgm:pt modelId="{D3DB25EC-BB9D-4797-A521-06C82AE2071D}" type="parTrans" cxnId="{B2CE3D20-D45F-456D-8ED1-F9D860F91CC5}">
      <dgm:prSet/>
      <dgm:spPr/>
      <dgm:t>
        <a:bodyPr/>
        <a:lstStyle/>
        <a:p>
          <a:endParaRPr lang="en-US"/>
        </a:p>
      </dgm:t>
    </dgm:pt>
    <dgm:pt modelId="{83B22626-C45E-45C3-A750-3F8A2122E186}" type="sibTrans" cxnId="{B2CE3D20-D45F-456D-8ED1-F9D860F91CC5}">
      <dgm:prSet/>
      <dgm:spPr/>
      <dgm:t>
        <a:bodyPr/>
        <a:lstStyle/>
        <a:p>
          <a:endParaRPr lang="en-US"/>
        </a:p>
      </dgm:t>
    </dgm:pt>
    <dgm:pt modelId="{A927FCB7-DAB1-4649-B3D2-CD228572880B}" type="pres">
      <dgm:prSet presAssocID="{A917506B-3BE3-4411-AEB0-C26F57BDCF72}" presName="Name0" presStyleCnt="0">
        <dgm:presLayoutVars>
          <dgm:dir/>
          <dgm:animLvl val="lvl"/>
          <dgm:resizeHandles val="exact"/>
        </dgm:presLayoutVars>
      </dgm:prSet>
      <dgm:spPr/>
    </dgm:pt>
    <dgm:pt modelId="{443F3856-3AF4-4960-9AFA-3BBAECA1308E}" type="pres">
      <dgm:prSet presAssocID="{BCCB63AF-5A6A-4620-9958-4E685F59A095}" presName="composite" presStyleCnt="0"/>
      <dgm:spPr/>
    </dgm:pt>
    <dgm:pt modelId="{398B724C-81C2-47C1-A159-8136639D7706}" type="pres">
      <dgm:prSet presAssocID="{BCCB63AF-5A6A-4620-9958-4E685F59A09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62BEF67-EA67-4203-969B-0FAEBFD02A5B}" type="pres">
      <dgm:prSet presAssocID="{BCCB63AF-5A6A-4620-9958-4E685F59A095}" presName="desTx" presStyleLbl="alignAccFollowNode1" presStyleIdx="0" presStyleCnt="2">
        <dgm:presLayoutVars>
          <dgm:bulletEnabled val="1"/>
        </dgm:presLayoutVars>
      </dgm:prSet>
      <dgm:spPr/>
    </dgm:pt>
    <dgm:pt modelId="{8F104B33-8903-48BE-B8D2-C6058C12A73B}" type="pres">
      <dgm:prSet presAssocID="{46E45007-D4D6-4309-B52B-19AFEEBA6ED4}" presName="space" presStyleCnt="0"/>
      <dgm:spPr/>
    </dgm:pt>
    <dgm:pt modelId="{238DC6EE-33C6-474D-946E-97CABE873311}" type="pres">
      <dgm:prSet presAssocID="{5B2BC01D-C5A0-4BB6-A09B-54470E35BE59}" presName="composite" presStyleCnt="0"/>
      <dgm:spPr/>
    </dgm:pt>
    <dgm:pt modelId="{69DB9AB8-5ED3-4C1D-A15E-B743CA2C4ED7}" type="pres">
      <dgm:prSet presAssocID="{5B2BC01D-C5A0-4BB6-A09B-54470E35BE5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D4F7D53-88D7-427C-BBB4-EBA8459B99FF}" type="pres">
      <dgm:prSet presAssocID="{5B2BC01D-C5A0-4BB6-A09B-54470E35BE5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9B95310-B429-452B-AAF0-0C0208DD039A}" type="presOf" srcId="{CD3BE502-9981-4FCB-BF92-A2492909E38A}" destId="{1D4F7D53-88D7-427C-BBB4-EBA8459B99FF}" srcOrd="0" destOrd="1" presId="urn:microsoft.com/office/officeart/2005/8/layout/hList1"/>
    <dgm:cxn modelId="{B2CE3D20-D45F-456D-8ED1-F9D860F91CC5}" srcId="{5B2BC01D-C5A0-4BB6-A09B-54470E35BE59}" destId="{CD3BE502-9981-4FCB-BF92-A2492909E38A}" srcOrd="1" destOrd="0" parTransId="{D3DB25EC-BB9D-4797-A521-06C82AE2071D}" sibTransId="{83B22626-C45E-45C3-A750-3F8A2122E186}"/>
    <dgm:cxn modelId="{F948FF27-E279-43AE-9732-B45E6DF0561F}" type="presOf" srcId="{CD28BA2B-43EA-409C-A1CA-83CDE907A28B}" destId="{362BEF67-EA67-4203-969B-0FAEBFD02A5B}" srcOrd="0" destOrd="0" presId="urn:microsoft.com/office/officeart/2005/8/layout/hList1"/>
    <dgm:cxn modelId="{B26C135C-4398-4D8E-8DA4-5F8651A887B0}" type="presOf" srcId="{BCCB63AF-5A6A-4620-9958-4E685F59A095}" destId="{398B724C-81C2-47C1-A159-8136639D7706}" srcOrd="0" destOrd="0" presId="urn:microsoft.com/office/officeart/2005/8/layout/hList1"/>
    <dgm:cxn modelId="{7D27DF5F-7D94-4BDA-9EB2-58B4FF413527}" srcId="{A917506B-3BE3-4411-AEB0-C26F57BDCF72}" destId="{5B2BC01D-C5A0-4BB6-A09B-54470E35BE59}" srcOrd="1" destOrd="0" parTransId="{D260BE94-F2CB-44D7-AF3B-61397B5A89E3}" sibTransId="{8D36C67E-1FF8-4C83-B52F-02F1A8A6A780}"/>
    <dgm:cxn modelId="{95B9FB73-FB62-44D3-A337-53CD02E16BD5}" type="presOf" srcId="{5B2BC01D-C5A0-4BB6-A09B-54470E35BE59}" destId="{69DB9AB8-5ED3-4C1D-A15E-B743CA2C4ED7}" srcOrd="0" destOrd="0" presId="urn:microsoft.com/office/officeart/2005/8/layout/hList1"/>
    <dgm:cxn modelId="{B21CC474-BE8A-495C-B740-D5875F497DD7}" srcId="{BCCB63AF-5A6A-4620-9958-4E685F59A095}" destId="{CD28BA2B-43EA-409C-A1CA-83CDE907A28B}" srcOrd="0" destOrd="0" parTransId="{8B8EBAB1-5A6E-4883-A523-015381DE21A8}" sibTransId="{7E732D41-49C5-44DD-A1D4-EC74B0032D92}"/>
    <dgm:cxn modelId="{193F3675-E4F0-4317-A014-2550BFF4CC19}" type="presOf" srcId="{AE894501-7152-4FFD-ABD3-3879E623FC56}" destId="{362BEF67-EA67-4203-969B-0FAEBFD02A5B}" srcOrd="0" destOrd="2" presId="urn:microsoft.com/office/officeart/2005/8/layout/hList1"/>
    <dgm:cxn modelId="{BE56CD83-3BB1-4E39-9BB1-CD4AF8E6B3FC}" srcId="{BCCB63AF-5A6A-4620-9958-4E685F59A095}" destId="{AE894501-7152-4FFD-ABD3-3879E623FC56}" srcOrd="2" destOrd="0" parTransId="{A5EEC9FB-0AB0-4335-88D4-2139984F2ADB}" sibTransId="{AC79E1DD-B4AB-4DA2-AB78-98977F2FE102}"/>
    <dgm:cxn modelId="{9E4829A9-F74D-4281-954D-B6779A389634}" srcId="{BCCB63AF-5A6A-4620-9958-4E685F59A095}" destId="{78315F07-BDFA-492C-B869-6FEB7753CC86}" srcOrd="1" destOrd="0" parTransId="{543196B0-DB6B-4355-A5A2-94CBBDC541BB}" sibTransId="{F6A0FEC8-382D-4FA4-996B-5109FEBF5E8F}"/>
    <dgm:cxn modelId="{613701AA-A41C-4624-8D7C-644A7BAA9377}" type="presOf" srcId="{78315F07-BDFA-492C-B869-6FEB7753CC86}" destId="{362BEF67-EA67-4203-969B-0FAEBFD02A5B}" srcOrd="0" destOrd="1" presId="urn:microsoft.com/office/officeart/2005/8/layout/hList1"/>
    <dgm:cxn modelId="{69992FAB-4836-46C2-9BEC-E903A0C0D93E}" type="presOf" srcId="{37F14512-3913-43FF-9501-9635C3F1A9EA}" destId="{1D4F7D53-88D7-427C-BBB4-EBA8459B99FF}" srcOrd="0" destOrd="0" presId="urn:microsoft.com/office/officeart/2005/8/layout/hList1"/>
    <dgm:cxn modelId="{483079AC-FB44-422C-8958-0D4FA323A76A}" type="presOf" srcId="{A917506B-3BE3-4411-AEB0-C26F57BDCF72}" destId="{A927FCB7-DAB1-4649-B3D2-CD228572880B}" srcOrd="0" destOrd="0" presId="urn:microsoft.com/office/officeart/2005/8/layout/hList1"/>
    <dgm:cxn modelId="{C29B84AE-A7FF-47DE-8AFE-21C5A2B4A0B2}" srcId="{5B2BC01D-C5A0-4BB6-A09B-54470E35BE59}" destId="{37F14512-3913-43FF-9501-9635C3F1A9EA}" srcOrd="0" destOrd="0" parTransId="{75C9A774-190E-448F-B888-3B8D0DD9A055}" sibTransId="{52FD3DEA-1AAC-465A-B92E-1E64A5B727BA}"/>
    <dgm:cxn modelId="{03C0F6FE-0592-46F0-95FE-B01FD0A161FA}" srcId="{A917506B-3BE3-4411-AEB0-C26F57BDCF72}" destId="{BCCB63AF-5A6A-4620-9958-4E685F59A095}" srcOrd="0" destOrd="0" parTransId="{BD9825F2-3801-47F6-B7AB-BA0A675CC631}" sibTransId="{46E45007-D4D6-4309-B52B-19AFEEBA6ED4}"/>
    <dgm:cxn modelId="{AF0AC24C-2107-473B-B7D7-F5ED8B15BEDA}" type="presParOf" srcId="{A927FCB7-DAB1-4649-B3D2-CD228572880B}" destId="{443F3856-3AF4-4960-9AFA-3BBAECA1308E}" srcOrd="0" destOrd="0" presId="urn:microsoft.com/office/officeart/2005/8/layout/hList1"/>
    <dgm:cxn modelId="{D03E8399-17BD-45AE-9CB6-15BA2B028B5D}" type="presParOf" srcId="{443F3856-3AF4-4960-9AFA-3BBAECA1308E}" destId="{398B724C-81C2-47C1-A159-8136639D7706}" srcOrd="0" destOrd="0" presId="urn:microsoft.com/office/officeart/2005/8/layout/hList1"/>
    <dgm:cxn modelId="{52E040D2-B5BA-4C55-9D88-F41CD09AE9BE}" type="presParOf" srcId="{443F3856-3AF4-4960-9AFA-3BBAECA1308E}" destId="{362BEF67-EA67-4203-969B-0FAEBFD02A5B}" srcOrd="1" destOrd="0" presId="urn:microsoft.com/office/officeart/2005/8/layout/hList1"/>
    <dgm:cxn modelId="{8DF90B21-9251-4B5E-8FD5-293C97F31F9F}" type="presParOf" srcId="{A927FCB7-DAB1-4649-B3D2-CD228572880B}" destId="{8F104B33-8903-48BE-B8D2-C6058C12A73B}" srcOrd="1" destOrd="0" presId="urn:microsoft.com/office/officeart/2005/8/layout/hList1"/>
    <dgm:cxn modelId="{D9C36F79-6494-4721-8EFB-E4FD096B23CD}" type="presParOf" srcId="{A927FCB7-DAB1-4649-B3D2-CD228572880B}" destId="{238DC6EE-33C6-474D-946E-97CABE873311}" srcOrd="2" destOrd="0" presId="urn:microsoft.com/office/officeart/2005/8/layout/hList1"/>
    <dgm:cxn modelId="{8AF89270-462B-4801-AED1-90C7EFD351FB}" type="presParOf" srcId="{238DC6EE-33C6-474D-946E-97CABE873311}" destId="{69DB9AB8-5ED3-4C1D-A15E-B743CA2C4ED7}" srcOrd="0" destOrd="0" presId="urn:microsoft.com/office/officeart/2005/8/layout/hList1"/>
    <dgm:cxn modelId="{42A55A4C-1471-4A45-8A87-3D2FB5D06D76}" type="presParOf" srcId="{238DC6EE-33C6-474D-946E-97CABE873311}" destId="{1D4F7D53-88D7-427C-BBB4-EBA8459B99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D2D5F-36E9-4AE8-9DAA-F7CEA146C8C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3D87B860-18B0-4CE4-A3EB-DFA19982078D}">
      <dgm:prSet phldrT="[Text]" custT="1"/>
      <dgm:spPr/>
      <dgm:t>
        <a:bodyPr/>
        <a:lstStyle/>
        <a:p>
          <a:r>
            <a:rPr lang="en-US" sz="4800" dirty="0"/>
            <a:t>R/Python IDE</a:t>
          </a:r>
        </a:p>
      </dgm:t>
    </dgm:pt>
    <dgm:pt modelId="{F314BA33-969B-4228-B605-63D5D552FA25}" type="parTrans" cxnId="{9281198B-E500-467C-88C2-9A066091BB20}">
      <dgm:prSet/>
      <dgm:spPr/>
      <dgm:t>
        <a:bodyPr/>
        <a:lstStyle/>
        <a:p>
          <a:endParaRPr lang="en-US" sz="3200"/>
        </a:p>
      </dgm:t>
    </dgm:pt>
    <dgm:pt modelId="{35C41232-056A-4147-9DDF-5FACFF4416E1}" type="sibTrans" cxnId="{9281198B-E500-467C-88C2-9A066091BB20}">
      <dgm:prSet/>
      <dgm:spPr/>
      <dgm:t>
        <a:bodyPr/>
        <a:lstStyle/>
        <a:p>
          <a:endParaRPr lang="en-US" sz="3200"/>
        </a:p>
      </dgm:t>
    </dgm:pt>
    <dgm:pt modelId="{7BE8B875-F8F8-4B58-AF0F-6698FD8C2355}">
      <dgm:prSet phldrT="[Text]" custT="1"/>
      <dgm:spPr/>
      <dgm:t>
        <a:bodyPr/>
        <a:lstStyle/>
        <a:p>
          <a:r>
            <a:rPr lang="en-US" sz="4800" dirty="0"/>
            <a:t>SSMS</a:t>
          </a:r>
        </a:p>
      </dgm:t>
    </dgm:pt>
    <dgm:pt modelId="{2F458C53-D72C-4FB9-BFE7-3586B863B5F8}" type="parTrans" cxnId="{F1B554C5-D2F7-430E-BB8F-AD99915523E7}">
      <dgm:prSet/>
      <dgm:spPr/>
      <dgm:t>
        <a:bodyPr/>
        <a:lstStyle/>
        <a:p>
          <a:endParaRPr lang="en-US" sz="3200"/>
        </a:p>
      </dgm:t>
    </dgm:pt>
    <dgm:pt modelId="{6FB1B715-DC0C-4D10-91D6-49349784E7F1}" type="sibTrans" cxnId="{F1B554C5-D2F7-430E-BB8F-AD99915523E7}">
      <dgm:prSet/>
      <dgm:spPr/>
      <dgm:t>
        <a:bodyPr/>
        <a:lstStyle/>
        <a:p>
          <a:endParaRPr lang="en-US" sz="3200"/>
        </a:p>
      </dgm:t>
    </dgm:pt>
    <dgm:pt modelId="{8E5395A3-0427-4427-917C-5513823ABF92}">
      <dgm:prSet phldrT="[Text]" custT="1"/>
      <dgm:spPr/>
      <dgm:t>
        <a:bodyPr/>
        <a:lstStyle/>
        <a:p>
          <a:r>
            <a:rPr lang="en-US" sz="2800" dirty="0"/>
            <a:t>Experimenting, model selection</a:t>
          </a:r>
        </a:p>
      </dgm:t>
    </dgm:pt>
    <dgm:pt modelId="{454647E5-3BE8-4332-9587-9EAC91E6D817}" type="parTrans" cxnId="{093192CA-579B-41A1-BEDF-FE0CC1753CE5}">
      <dgm:prSet/>
      <dgm:spPr/>
      <dgm:t>
        <a:bodyPr/>
        <a:lstStyle/>
        <a:p>
          <a:endParaRPr lang="en-US" sz="3200"/>
        </a:p>
      </dgm:t>
    </dgm:pt>
    <dgm:pt modelId="{D061B1C3-EE0F-4B34-A480-1F7239E99B08}" type="sibTrans" cxnId="{093192CA-579B-41A1-BEDF-FE0CC1753CE5}">
      <dgm:prSet/>
      <dgm:spPr/>
      <dgm:t>
        <a:bodyPr/>
        <a:lstStyle/>
        <a:p>
          <a:endParaRPr lang="en-US" sz="3200"/>
        </a:p>
      </dgm:t>
    </dgm:pt>
    <dgm:pt modelId="{F9502888-CB6D-4E49-AE1C-8085BCE4B964}">
      <dgm:prSet phldrT="[Text]" custT="1"/>
      <dgm:spPr/>
      <dgm:t>
        <a:bodyPr/>
        <a:lstStyle/>
        <a:p>
          <a:r>
            <a:rPr lang="en-US" sz="2800" dirty="0"/>
            <a:t>Feature Engineering</a:t>
          </a:r>
        </a:p>
      </dgm:t>
    </dgm:pt>
    <dgm:pt modelId="{A0397DE1-6E46-4B47-A154-01D70B8068C6}" type="parTrans" cxnId="{23251F1D-D341-492E-A005-526201E6EAA7}">
      <dgm:prSet/>
      <dgm:spPr/>
      <dgm:t>
        <a:bodyPr/>
        <a:lstStyle/>
        <a:p>
          <a:endParaRPr lang="en-US" sz="3200"/>
        </a:p>
      </dgm:t>
    </dgm:pt>
    <dgm:pt modelId="{7F56DC56-9E0D-438B-BBDF-25A6AF6F12C6}" type="sibTrans" cxnId="{23251F1D-D341-492E-A005-526201E6EAA7}">
      <dgm:prSet/>
      <dgm:spPr/>
      <dgm:t>
        <a:bodyPr/>
        <a:lstStyle/>
        <a:p>
          <a:endParaRPr lang="en-US" sz="3200"/>
        </a:p>
      </dgm:t>
    </dgm:pt>
    <dgm:pt modelId="{B3157F60-DE15-4BEB-8315-1C53E268B527}">
      <dgm:prSet phldrT="[Text]" custT="1"/>
      <dgm:spPr/>
      <dgm:t>
        <a:bodyPr/>
        <a:lstStyle/>
        <a:p>
          <a:r>
            <a:rPr lang="en-US" sz="2800" dirty="0"/>
            <a:t>Operations</a:t>
          </a:r>
        </a:p>
      </dgm:t>
    </dgm:pt>
    <dgm:pt modelId="{661ED254-B95B-4EBA-B73A-01AE2678AE41}" type="parTrans" cxnId="{13881461-815A-4479-920D-99F7C40CA903}">
      <dgm:prSet/>
      <dgm:spPr/>
      <dgm:t>
        <a:bodyPr/>
        <a:lstStyle/>
        <a:p>
          <a:endParaRPr lang="en-US" sz="3200"/>
        </a:p>
      </dgm:t>
    </dgm:pt>
    <dgm:pt modelId="{BFEB659C-8A11-428C-8D0F-38A2B6F91A7A}" type="sibTrans" cxnId="{13881461-815A-4479-920D-99F7C40CA903}">
      <dgm:prSet/>
      <dgm:spPr/>
      <dgm:t>
        <a:bodyPr/>
        <a:lstStyle/>
        <a:p>
          <a:endParaRPr lang="en-US" sz="3200"/>
        </a:p>
      </dgm:t>
    </dgm:pt>
    <dgm:pt modelId="{BFC7053A-915A-4E5A-BA7A-8ACCE9B890EC}">
      <dgm:prSet phldrT="[Text]" custT="1"/>
      <dgm:spPr/>
      <dgm:t>
        <a:bodyPr/>
        <a:lstStyle/>
        <a:p>
          <a:r>
            <a:rPr lang="en-US" sz="2800" dirty="0"/>
            <a:t>Data Exploration</a:t>
          </a:r>
        </a:p>
      </dgm:t>
    </dgm:pt>
    <dgm:pt modelId="{573F7092-45D5-49AE-AF09-0D2DBEF53F17}" type="parTrans" cxnId="{D360FCE7-A4A0-48B0-9AC4-62D6C2C8AE54}">
      <dgm:prSet/>
      <dgm:spPr/>
      <dgm:t>
        <a:bodyPr/>
        <a:lstStyle/>
        <a:p>
          <a:endParaRPr lang="en-US" sz="3200"/>
        </a:p>
      </dgm:t>
    </dgm:pt>
    <dgm:pt modelId="{FCB6C9B4-7E2E-4263-A847-6EBAC1AB893E}" type="sibTrans" cxnId="{D360FCE7-A4A0-48B0-9AC4-62D6C2C8AE54}">
      <dgm:prSet/>
      <dgm:spPr/>
      <dgm:t>
        <a:bodyPr/>
        <a:lstStyle/>
        <a:p>
          <a:endParaRPr lang="en-US" sz="3200"/>
        </a:p>
      </dgm:t>
    </dgm:pt>
    <dgm:pt modelId="{C4CE252D-13CD-4607-80F0-F5683E8E0069}">
      <dgm:prSet phldrT="[Text]" custT="1"/>
      <dgm:spPr/>
      <dgm:t>
        <a:bodyPr/>
        <a:lstStyle/>
        <a:p>
          <a:r>
            <a:rPr lang="en-US" sz="2800" dirty="0"/>
            <a:t>App integration</a:t>
          </a:r>
        </a:p>
      </dgm:t>
    </dgm:pt>
    <dgm:pt modelId="{989E5342-772A-4274-9E6B-85360BC792D5}" type="parTrans" cxnId="{9DA377CA-32BF-4187-B418-8AFE21B42F06}">
      <dgm:prSet/>
      <dgm:spPr/>
      <dgm:t>
        <a:bodyPr/>
        <a:lstStyle/>
        <a:p>
          <a:endParaRPr lang="en-US" sz="3200"/>
        </a:p>
      </dgm:t>
    </dgm:pt>
    <dgm:pt modelId="{C15A3814-EC99-4E16-AE0B-7D44D3DCC9DB}" type="sibTrans" cxnId="{9DA377CA-32BF-4187-B418-8AFE21B42F06}">
      <dgm:prSet/>
      <dgm:spPr/>
      <dgm:t>
        <a:bodyPr/>
        <a:lstStyle/>
        <a:p>
          <a:endParaRPr lang="en-US" sz="3200"/>
        </a:p>
      </dgm:t>
    </dgm:pt>
    <dgm:pt modelId="{5EF1FFEC-8D6D-4045-B8C5-469938E2966C}" type="pres">
      <dgm:prSet presAssocID="{D88D2D5F-36E9-4AE8-9DAA-F7CEA146C8C8}" presName="Name0" presStyleCnt="0">
        <dgm:presLayoutVars>
          <dgm:dir/>
          <dgm:animLvl val="lvl"/>
          <dgm:resizeHandles/>
        </dgm:presLayoutVars>
      </dgm:prSet>
      <dgm:spPr/>
    </dgm:pt>
    <dgm:pt modelId="{3BB3ED94-63CF-4970-A25D-1044654BCC3F}" type="pres">
      <dgm:prSet presAssocID="{3D87B860-18B0-4CE4-A3EB-DFA19982078D}" presName="linNode" presStyleCnt="0"/>
      <dgm:spPr/>
    </dgm:pt>
    <dgm:pt modelId="{0BA91E0A-1004-4619-BD7F-B04B628DFE6C}" type="pres">
      <dgm:prSet presAssocID="{3D87B860-18B0-4CE4-A3EB-DFA19982078D}" presName="parentShp" presStyleLbl="node1" presStyleIdx="0" presStyleCnt="2" custScaleX="78272" custLinFactX="-19113" custLinFactNeighborX="-100000">
        <dgm:presLayoutVars>
          <dgm:bulletEnabled val="1"/>
        </dgm:presLayoutVars>
      </dgm:prSet>
      <dgm:spPr/>
    </dgm:pt>
    <dgm:pt modelId="{C1B0C108-ADDC-4688-A68A-C614C02BE0E5}" type="pres">
      <dgm:prSet presAssocID="{3D87B860-18B0-4CE4-A3EB-DFA19982078D}" presName="childShp" presStyleLbl="bgAccFollowNode1" presStyleIdx="0" presStyleCnt="2" custLinFactNeighborX="-11054" custLinFactNeighborY="-3244">
        <dgm:presLayoutVars>
          <dgm:bulletEnabled val="1"/>
        </dgm:presLayoutVars>
      </dgm:prSet>
      <dgm:spPr/>
    </dgm:pt>
    <dgm:pt modelId="{DD04BBAE-082F-4A9E-B9D9-0131BBB8F184}" type="pres">
      <dgm:prSet presAssocID="{35C41232-056A-4147-9DDF-5FACFF4416E1}" presName="spacing" presStyleCnt="0"/>
      <dgm:spPr/>
    </dgm:pt>
    <dgm:pt modelId="{48AE8F17-7287-484B-89AE-6CC038D22110}" type="pres">
      <dgm:prSet presAssocID="{7BE8B875-F8F8-4B58-AF0F-6698FD8C2355}" presName="linNode" presStyleCnt="0"/>
      <dgm:spPr/>
    </dgm:pt>
    <dgm:pt modelId="{84C34877-56D8-45E0-83DA-93A698370FC3}" type="pres">
      <dgm:prSet presAssocID="{7BE8B875-F8F8-4B58-AF0F-6698FD8C2355}" presName="parentShp" presStyleLbl="node1" presStyleIdx="1" presStyleCnt="2" custScaleX="79010" custLinFactNeighborX="-6997" custLinFactNeighborY="677">
        <dgm:presLayoutVars>
          <dgm:bulletEnabled val="1"/>
        </dgm:presLayoutVars>
      </dgm:prSet>
      <dgm:spPr/>
    </dgm:pt>
    <dgm:pt modelId="{0402BAED-ED0D-4250-A5B1-53FB971F6FB8}" type="pres">
      <dgm:prSet presAssocID="{7BE8B875-F8F8-4B58-AF0F-6698FD8C2355}" presName="childShp" presStyleLbl="bgAccFollowNode1" presStyleIdx="1" presStyleCnt="2" custLinFactNeighborX="-11422" custLinFactNeighborY="2433">
        <dgm:presLayoutVars>
          <dgm:bulletEnabled val="1"/>
        </dgm:presLayoutVars>
      </dgm:prSet>
      <dgm:spPr/>
    </dgm:pt>
  </dgm:ptLst>
  <dgm:cxnLst>
    <dgm:cxn modelId="{CAE38308-06A0-47BF-8557-F66EA2170645}" type="presOf" srcId="{BFC7053A-915A-4E5A-BA7A-8ACCE9B890EC}" destId="{C1B0C108-ADDC-4688-A68A-C614C02BE0E5}" srcOrd="0" destOrd="0" presId="urn:microsoft.com/office/officeart/2005/8/layout/vList6"/>
    <dgm:cxn modelId="{23251F1D-D341-492E-A005-526201E6EAA7}" srcId="{3D87B860-18B0-4CE4-A3EB-DFA19982078D}" destId="{F9502888-CB6D-4E49-AE1C-8085BCE4B964}" srcOrd="1" destOrd="0" parTransId="{A0397DE1-6E46-4B47-A154-01D70B8068C6}" sibTransId="{7F56DC56-9E0D-438B-BBDF-25A6AF6F12C6}"/>
    <dgm:cxn modelId="{98914622-7F24-45F2-B29F-E264BA2BBAD0}" type="presOf" srcId="{B3157F60-DE15-4BEB-8315-1C53E268B527}" destId="{0402BAED-ED0D-4250-A5B1-53FB971F6FB8}" srcOrd="0" destOrd="0" presId="urn:microsoft.com/office/officeart/2005/8/layout/vList6"/>
    <dgm:cxn modelId="{13881461-815A-4479-920D-99F7C40CA903}" srcId="{7BE8B875-F8F8-4B58-AF0F-6698FD8C2355}" destId="{B3157F60-DE15-4BEB-8315-1C53E268B527}" srcOrd="0" destOrd="0" parTransId="{661ED254-B95B-4EBA-B73A-01AE2678AE41}" sibTransId="{BFEB659C-8A11-428C-8D0F-38A2B6F91A7A}"/>
    <dgm:cxn modelId="{F8C52568-302E-4BCC-9E53-A30C2AFF932C}" type="presOf" srcId="{3D87B860-18B0-4CE4-A3EB-DFA19982078D}" destId="{0BA91E0A-1004-4619-BD7F-B04B628DFE6C}" srcOrd="0" destOrd="0" presId="urn:microsoft.com/office/officeart/2005/8/layout/vList6"/>
    <dgm:cxn modelId="{9281198B-E500-467C-88C2-9A066091BB20}" srcId="{D88D2D5F-36E9-4AE8-9DAA-F7CEA146C8C8}" destId="{3D87B860-18B0-4CE4-A3EB-DFA19982078D}" srcOrd="0" destOrd="0" parTransId="{F314BA33-969B-4228-B605-63D5D552FA25}" sibTransId="{35C41232-056A-4147-9DDF-5FACFF4416E1}"/>
    <dgm:cxn modelId="{FA59AAB3-DE63-44A7-98CE-A06A9397716A}" type="presOf" srcId="{C4CE252D-13CD-4607-80F0-F5683E8E0069}" destId="{0402BAED-ED0D-4250-A5B1-53FB971F6FB8}" srcOrd="0" destOrd="1" presId="urn:microsoft.com/office/officeart/2005/8/layout/vList6"/>
    <dgm:cxn modelId="{3F84C7B9-7446-4039-A006-65FA3E93AFB1}" type="presOf" srcId="{8E5395A3-0427-4427-917C-5513823ABF92}" destId="{C1B0C108-ADDC-4688-A68A-C614C02BE0E5}" srcOrd="0" destOrd="2" presId="urn:microsoft.com/office/officeart/2005/8/layout/vList6"/>
    <dgm:cxn modelId="{F1B554C5-D2F7-430E-BB8F-AD99915523E7}" srcId="{D88D2D5F-36E9-4AE8-9DAA-F7CEA146C8C8}" destId="{7BE8B875-F8F8-4B58-AF0F-6698FD8C2355}" srcOrd="1" destOrd="0" parTransId="{2F458C53-D72C-4FB9-BFE7-3586B863B5F8}" sibTransId="{6FB1B715-DC0C-4D10-91D6-49349784E7F1}"/>
    <dgm:cxn modelId="{9DA377CA-32BF-4187-B418-8AFE21B42F06}" srcId="{7BE8B875-F8F8-4B58-AF0F-6698FD8C2355}" destId="{C4CE252D-13CD-4607-80F0-F5683E8E0069}" srcOrd="1" destOrd="0" parTransId="{989E5342-772A-4274-9E6B-85360BC792D5}" sibTransId="{C15A3814-EC99-4E16-AE0B-7D44D3DCC9DB}"/>
    <dgm:cxn modelId="{093192CA-579B-41A1-BEDF-FE0CC1753CE5}" srcId="{3D87B860-18B0-4CE4-A3EB-DFA19982078D}" destId="{8E5395A3-0427-4427-917C-5513823ABF92}" srcOrd="2" destOrd="0" parTransId="{454647E5-3BE8-4332-9587-9EAC91E6D817}" sibTransId="{D061B1C3-EE0F-4B34-A480-1F7239E99B08}"/>
    <dgm:cxn modelId="{B3780AD4-67FD-4161-AC05-84C9481083F1}" type="presOf" srcId="{7BE8B875-F8F8-4B58-AF0F-6698FD8C2355}" destId="{84C34877-56D8-45E0-83DA-93A698370FC3}" srcOrd="0" destOrd="0" presId="urn:microsoft.com/office/officeart/2005/8/layout/vList6"/>
    <dgm:cxn modelId="{30BD9EE6-940F-4775-B809-10BD5A75C20B}" type="presOf" srcId="{F9502888-CB6D-4E49-AE1C-8085BCE4B964}" destId="{C1B0C108-ADDC-4688-A68A-C614C02BE0E5}" srcOrd="0" destOrd="1" presId="urn:microsoft.com/office/officeart/2005/8/layout/vList6"/>
    <dgm:cxn modelId="{D360FCE7-A4A0-48B0-9AC4-62D6C2C8AE54}" srcId="{3D87B860-18B0-4CE4-A3EB-DFA19982078D}" destId="{BFC7053A-915A-4E5A-BA7A-8ACCE9B890EC}" srcOrd="0" destOrd="0" parTransId="{573F7092-45D5-49AE-AF09-0D2DBEF53F17}" sibTransId="{FCB6C9B4-7E2E-4263-A847-6EBAC1AB893E}"/>
    <dgm:cxn modelId="{9F14BAF8-0CFA-4543-A075-949E1C11D1A1}" type="presOf" srcId="{D88D2D5F-36E9-4AE8-9DAA-F7CEA146C8C8}" destId="{5EF1FFEC-8D6D-4045-B8C5-469938E2966C}" srcOrd="0" destOrd="0" presId="urn:microsoft.com/office/officeart/2005/8/layout/vList6"/>
    <dgm:cxn modelId="{04100B19-B46C-4221-A716-CF0F49869223}" type="presParOf" srcId="{5EF1FFEC-8D6D-4045-B8C5-469938E2966C}" destId="{3BB3ED94-63CF-4970-A25D-1044654BCC3F}" srcOrd="0" destOrd="0" presId="urn:microsoft.com/office/officeart/2005/8/layout/vList6"/>
    <dgm:cxn modelId="{838AF343-7FC7-471D-9166-883D8CC1555B}" type="presParOf" srcId="{3BB3ED94-63CF-4970-A25D-1044654BCC3F}" destId="{0BA91E0A-1004-4619-BD7F-B04B628DFE6C}" srcOrd="0" destOrd="0" presId="urn:microsoft.com/office/officeart/2005/8/layout/vList6"/>
    <dgm:cxn modelId="{FE2F4827-0378-4A96-89D6-87F28E3457EE}" type="presParOf" srcId="{3BB3ED94-63CF-4970-A25D-1044654BCC3F}" destId="{C1B0C108-ADDC-4688-A68A-C614C02BE0E5}" srcOrd="1" destOrd="0" presId="urn:microsoft.com/office/officeart/2005/8/layout/vList6"/>
    <dgm:cxn modelId="{B3B3FE42-E7DA-4636-B43F-97A6AB48AB7B}" type="presParOf" srcId="{5EF1FFEC-8D6D-4045-B8C5-469938E2966C}" destId="{DD04BBAE-082F-4A9E-B9D9-0131BBB8F184}" srcOrd="1" destOrd="0" presId="urn:microsoft.com/office/officeart/2005/8/layout/vList6"/>
    <dgm:cxn modelId="{281194C7-4BFA-4A5A-904B-B0B0CD7474F3}" type="presParOf" srcId="{5EF1FFEC-8D6D-4045-B8C5-469938E2966C}" destId="{48AE8F17-7287-484B-89AE-6CC038D22110}" srcOrd="2" destOrd="0" presId="urn:microsoft.com/office/officeart/2005/8/layout/vList6"/>
    <dgm:cxn modelId="{EB5FF3C0-6AEE-479D-A6AE-4A8CA6626466}" type="presParOf" srcId="{48AE8F17-7287-484B-89AE-6CC038D22110}" destId="{84C34877-56D8-45E0-83DA-93A698370FC3}" srcOrd="0" destOrd="0" presId="urn:microsoft.com/office/officeart/2005/8/layout/vList6"/>
    <dgm:cxn modelId="{E89B0B94-2631-447D-B24F-59A5A939164C}" type="presParOf" srcId="{48AE8F17-7287-484B-89AE-6CC038D22110}" destId="{0402BAED-ED0D-4250-A5B1-53FB971F6F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09801D-1AC5-4BBF-A3CE-1023063C92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16C77B6-6269-49FE-AE2B-16F4BBEE1CC2}">
      <dgm:prSet phldrT="[Text]" custT="1"/>
      <dgm:spPr/>
      <dgm:t>
        <a:bodyPr/>
        <a:lstStyle/>
        <a:p>
          <a:r>
            <a:rPr lang="en-US" sz="2800" dirty="0"/>
            <a:t>Create Model Stored procedure</a:t>
          </a:r>
        </a:p>
      </dgm:t>
    </dgm:pt>
    <dgm:pt modelId="{A5A4B343-F876-4F41-98B2-633A49DCAEC0}" type="parTrans" cxnId="{BF7D7F6B-B3E5-4A20-BF69-3113850AA95C}">
      <dgm:prSet/>
      <dgm:spPr/>
      <dgm:t>
        <a:bodyPr/>
        <a:lstStyle/>
        <a:p>
          <a:endParaRPr lang="en-US" sz="2800"/>
        </a:p>
      </dgm:t>
    </dgm:pt>
    <dgm:pt modelId="{FBC1F2D5-49BB-4706-B39A-9490CA578846}" type="sibTrans" cxnId="{BF7D7F6B-B3E5-4A20-BF69-3113850AA95C}">
      <dgm:prSet custT="1"/>
      <dgm:spPr/>
      <dgm:t>
        <a:bodyPr/>
        <a:lstStyle/>
        <a:p>
          <a:endParaRPr lang="en-US" sz="2000"/>
        </a:p>
      </dgm:t>
    </dgm:pt>
    <dgm:pt modelId="{D165A948-DF09-4977-A57B-47BC000B2304}">
      <dgm:prSet phldrT="[Text]" custT="1"/>
      <dgm:spPr/>
      <dgm:t>
        <a:bodyPr/>
        <a:lstStyle/>
        <a:p>
          <a:r>
            <a:rPr lang="en-US" sz="2800" dirty="0"/>
            <a:t>INSERT trained model object to a table</a:t>
          </a:r>
        </a:p>
      </dgm:t>
    </dgm:pt>
    <dgm:pt modelId="{BEDFD054-1A11-4B81-AF8A-FB4237AB03D0}" type="parTrans" cxnId="{49B87DEF-7EFC-4F25-8410-AD50DAE4E298}">
      <dgm:prSet/>
      <dgm:spPr/>
      <dgm:t>
        <a:bodyPr/>
        <a:lstStyle/>
        <a:p>
          <a:endParaRPr lang="en-US" sz="2800"/>
        </a:p>
      </dgm:t>
    </dgm:pt>
    <dgm:pt modelId="{89D9400D-B80F-45EB-ABA5-65D9986CA756}" type="sibTrans" cxnId="{49B87DEF-7EFC-4F25-8410-AD50DAE4E298}">
      <dgm:prSet custT="1"/>
      <dgm:spPr/>
      <dgm:t>
        <a:bodyPr/>
        <a:lstStyle/>
        <a:p>
          <a:endParaRPr lang="en-US" sz="2000"/>
        </a:p>
      </dgm:t>
    </dgm:pt>
    <dgm:pt modelId="{23421329-EF57-4000-BAF4-5F4EE2BC11E7}">
      <dgm:prSet phldrT="[Text]" custT="1"/>
      <dgm:spPr/>
      <dgm:t>
        <a:bodyPr/>
        <a:lstStyle/>
        <a:p>
          <a:r>
            <a:rPr lang="en-US" sz="2800" dirty="0"/>
            <a:t>Prediction Stored Procedure </a:t>
          </a:r>
        </a:p>
      </dgm:t>
    </dgm:pt>
    <dgm:pt modelId="{E7DA3632-AABC-48B8-B6C1-BCBAEBBC6CD7}" type="parTrans" cxnId="{783811BC-A2FE-45B4-A7D7-1EA7E8E46A2F}">
      <dgm:prSet/>
      <dgm:spPr/>
      <dgm:t>
        <a:bodyPr/>
        <a:lstStyle/>
        <a:p>
          <a:endParaRPr lang="en-US" sz="2800"/>
        </a:p>
      </dgm:t>
    </dgm:pt>
    <dgm:pt modelId="{E84B1C3C-2942-49F3-94DD-1B049F997B7F}" type="sibTrans" cxnId="{783811BC-A2FE-45B4-A7D7-1EA7E8E46A2F}">
      <dgm:prSet/>
      <dgm:spPr/>
      <dgm:t>
        <a:bodyPr/>
        <a:lstStyle/>
        <a:p>
          <a:endParaRPr lang="en-US" sz="2800"/>
        </a:p>
      </dgm:t>
    </dgm:pt>
    <dgm:pt modelId="{6EDA5C02-B82F-4691-8319-25C570078041}">
      <dgm:prSet phldrT="[Text]" custT="1"/>
      <dgm:spPr/>
      <dgm:t>
        <a:bodyPr/>
        <a:lstStyle/>
        <a:p>
          <a:r>
            <a:rPr lang="en-US" sz="2000" dirty="0"/>
            <a:t>Output trained model binary</a:t>
          </a:r>
        </a:p>
      </dgm:t>
    </dgm:pt>
    <dgm:pt modelId="{83B7D9DB-EB41-416D-AB43-DBAC76936400}" type="parTrans" cxnId="{C00068BC-C8E5-434D-AA4C-0530923A9932}">
      <dgm:prSet/>
      <dgm:spPr/>
      <dgm:t>
        <a:bodyPr/>
        <a:lstStyle/>
        <a:p>
          <a:endParaRPr lang="en-US" sz="2800"/>
        </a:p>
      </dgm:t>
    </dgm:pt>
    <dgm:pt modelId="{25276902-CEAC-4C75-952A-7349143FEBE0}" type="sibTrans" cxnId="{C00068BC-C8E5-434D-AA4C-0530923A9932}">
      <dgm:prSet/>
      <dgm:spPr/>
      <dgm:t>
        <a:bodyPr/>
        <a:lstStyle/>
        <a:p>
          <a:endParaRPr lang="en-US" sz="2800"/>
        </a:p>
      </dgm:t>
    </dgm:pt>
    <dgm:pt modelId="{3B80CE57-7683-496B-8DF7-C1A6AC68C6A7}">
      <dgm:prSet phldrT="[Text]" custT="1"/>
      <dgm:spPr/>
      <dgm:t>
        <a:bodyPr/>
        <a:lstStyle/>
        <a:p>
          <a:r>
            <a:rPr lang="en-US" sz="2000" dirty="0"/>
            <a:t>Create trained model with R</a:t>
          </a:r>
        </a:p>
      </dgm:t>
    </dgm:pt>
    <dgm:pt modelId="{4F064953-E3ED-452C-BFE9-0D6F78121A3C}" type="parTrans" cxnId="{B2618022-BFA0-47CE-B7B1-AFA2B9C01DD7}">
      <dgm:prSet/>
      <dgm:spPr/>
      <dgm:t>
        <a:bodyPr/>
        <a:lstStyle/>
        <a:p>
          <a:endParaRPr lang="en-US" sz="2800"/>
        </a:p>
      </dgm:t>
    </dgm:pt>
    <dgm:pt modelId="{85C05F3C-383F-44D9-B23E-C37BD5AC0B75}" type="sibTrans" cxnId="{B2618022-BFA0-47CE-B7B1-AFA2B9C01DD7}">
      <dgm:prSet/>
      <dgm:spPr/>
      <dgm:t>
        <a:bodyPr/>
        <a:lstStyle/>
        <a:p>
          <a:endParaRPr lang="en-US" sz="2800"/>
        </a:p>
      </dgm:t>
    </dgm:pt>
    <dgm:pt modelId="{B9218F62-0B56-42AE-9503-CB63ADA20630}">
      <dgm:prSet phldrT="[Text]" custT="1"/>
      <dgm:spPr/>
      <dgm:t>
        <a:bodyPr/>
        <a:lstStyle/>
        <a:p>
          <a:r>
            <a:rPr lang="en-US" sz="2000" dirty="0"/>
            <a:t>Trained model as input</a:t>
          </a:r>
        </a:p>
      </dgm:t>
    </dgm:pt>
    <dgm:pt modelId="{8A4F4741-715F-4D16-AA3D-8D9C1A38DE8E}" type="parTrans" cxnId="{E45AA2DD-8CE3-4137-8573-5181E862094D}">
      <dgm:prSet/>
      <dgm:spPr/>
      <dgm:t>
        <a:bodyPr/>
        <a:lstStyle/>
        <a:p>
          <a:endParaRPr lang="en-US" sz="2800"/>
        </a:p>
      </dgm:t>
    </dgm:pt>
    <dgm:pt modelId="{A9AD4859-51EA-46DE-AAE1-4690885B0A66}" type="sibTrans" cxnId="{E45AA2DD-8CE3-4137-8573-5181E862094D}">
      <dgm:prSet/>
      <dgm:spPr/>
      <dgm:t>
        <a:bodyPr/>
        <a:lstStyle/>
        <a:p>
          <a:endParaRPr lang="en-US" sz="2800"/>
        </a:p>
      </dgm:t>
    </dgm:pt>
    <dgm:pt modelId="{E9133C3C-A35E-4F83-9930-682C829F8290}">
      <dgm:prSet phldrT="[Text]" custT="1"/>
      <dgm:spPr/>
      <dgm:t>
        <a:bodyPr/>
        <a:lstStyle/>
        <a:p>
          <a:r>
            <a:rPr lang="en-US" sz="2000" dirty="0"/>
            <a:t>SQL data set as input</a:t>
          </a:r>
        </a:p>
      </dgm:t>
    </dgm:pt>
    <dgm:pt modelId="{31821146-CB18-42AE-80A2-D7A17BCD42B4}" type="parTrans" cxnId="{91CFF9DD-4940-4E05-A212-FF457344828E}">
      <dgm:prSet/>
      <dgm:spPr/>
      <dgm:t>
        <a:bodyPr/>
        <a:lstStyle/>
        <a:p>
          <a:endParaRPr lang="en-US" sz="2800"/>
        </a:p>
      </dgm:t>
    </dgm:pt>
    <dgm:pt modelId="{B2D6D151-2B6E-460B-97F6-C28E10EF5E87}" type="sibTrans" cxnId="{91CFF9DD-4940-4E05-A212-FF457344828E}">
      <dgm:prSet/>
      <dgm:spPr/>
      <dgm:t>
        <a:bodyPr/>
        <a:lstStyle/>
        <a:p>
          <a:endParaRPr lang="en-US" sz="2800"/>
        </a:p>
      </dgm:t>
    </dgm:pt>
    <dgm:pt modelId="{AEA7B669-8324-4EF2-A2AC-98AEA845FC98}">
      <dgm:prSet phldrT="[Text]" custT="1"/>
      <dgm:spPr/>
      <dgm:t>
        <a:bodyPr/>
        <a:lstStyle/>
        <a:p>
          <a:r>
            <a:rPr lang="en-US" sz="2000" dirty="0"/>
            <a:t>Procedure returns predictions</a:t>
          </a:r>
        </a:p>
      </dgm:t>
    </dgm:pt>
    <dgm:pt modelId="{143D6DE0-349B-4DB2-9A0D-200DFD4D36F4}" type="parTrans" cxnId="{C8EEFF12-E84E-479B-9149-0ADBD28DF111}">
      <dgm:prSet/>
      <dgm:spPr/>
      <dgm:t>
        <a:bodyPr/>
        <a:lstStyle/>
        <a:p>
          <a:endParaRPr lang="en-US" sz="2800"/>
        </a:p>
      </dgm:t>
    </dgm:pt>
    <dgm:pt modelId="{E9974659-2A07-46D2-9E7A-FFBE47B83F7B}" type="sibTrans" cxnId="{C8EEFF12-E84E-479B-9149-0ADBD28DF111}">
      <dgm:prSet/>
      <dgm:spPr/>
      <dgm:t>
        <a:bodyPr/>
        <a:lstStyle/>
        <a:p>
          <a:endParaRPr lang="en-US" sz="2800"/>
        </a:p>
      </dgm:t>
    </dgm:pt>
    <dgm:pt modelId="{012C8620-49DC-4B02-80E0-A1F311B5EE11}">
      <dgm:prSet phldrT="[Text]" custT="1"/>
      <dgm:spPr/>
      <dgm:t>
        <a:bodyPr/>
        <a:lstStyle/>
        <a:p>
          <a:r>
            <a:rPr lang="en-US" sz="2000" dirty="0"/>
            <a:t>Table keeps model versions</a:t>
          </a:r>
        </a:p>
      </dgm:t>
    </dgm:pt>
    <dgm:pt modelId="{F286EE67-FB5C-40C9-9B19-D3F611A93933}" type="parTrans" cxnId="{AAC1C9EB-1DDF-4A68-BCC0-8D33041B15FA}">
      <dgm:prSet/>
      <dgm:spPr/>
      <dgm:t>
        <a:bodyPr/>
        <a:lstStyle/>
        <a:p>
          <a:endParaRPr lang="en-US" sz="2800"/>
        </a:p>
      </dgm:t>
    </dgm:pt>
    <dgm:pt modelId="{FF9CEA2F-8436-41A6-8BCC-6498FADFFAC4}" type="sibTrans" cxnId="{AAC1C9EB-1DDF-4A68-BCC0-8D33041B15FA}">
      <dgm:prSet/>
      <dgm:spPr/>
      <dgm:t>
        <a:bodyPr/>
        <a:lstStyle/>
        <a:p>
          <a:endParaRPr lang="en-US" sz="2800"/>
        </a:p>
      </dgm:t>
    </dgm:pt>
    <dgm:pt modelId="{A3A1F885-F6EE-4F7F-A8AA-F6FE3D3B8BBF}">
      <dgm:prSet phldrT="[Text]" custT="1"/>
      <dgm:spPr/>
      <dgm:t>
        <a:bodyPr/>
        <a:lstStyle/>
        <a:p>
          <a:r>
            <a:rPr lang="en-US" sz="2000" dirty="0"/>
            <a:t>Store models with different algorithms</a:t>
          </a:r>
        </a:p>
      </dgm:t>
    </dgm:pt>
    <dgm:pt modelId="{29A89E0A-796F-46CA-8EA7-A0AC77AC85AF}" type="parTrans" cxnId="{59DF18AC-D22F-4847-8850-F4A7C73AB8D3}">
      <dgm:prSet/>
      <dgm:spPr/>
      <dgm:t>
        <a:bodyPr/>
        <a:lstStyle/>
        <a:p>
          <a:endParaRPr lang="en-US"/>
        </a:p>
      </dgm:t>
    </dgm:pt>
    <dgm:pt modelId="{283F5119-0203-4B86-B76D-2C5D354C49CC}" type="sibTrans" cxnId="{59DF18AC-D22F-4847-8850-F4A7C73AB8D3}">
      <dgm:prSet/>
      <dgm:spPr/>
      <dgm:t>
        <a:bodyPr/>
        <a:lstStyle/>
        <a:p>
          <a:endParaRPr lang="en-US"/>
        </a:p>
      </dgm:t>
    </dgm:pt>
    <dgm:pt modelId="{A65761AB-3A6E-4D7E-B737-ECE75E224B94}">
      <dgm:prSet phldrT="[Text]" custT="1"/>
      <dgm:spPr/>
      <dgm:t>
        <a:bodyPr/>
        <a:lstStyle/>
        <a:p>
          <a:r>
            <a:rPr lang="en-US" sz="2000" dirty="0"/>
            <a:t>Retrain periodically</a:t>
          </a:r>
        </a:p>
      </dgm:t>
    </dgm:pt>
    <dgm:pt modelId="{575F2446-177F-44C9-BFA3-C1ABF0AC87DE}" type="parTrans" cxnId="{E6EED777-2926-4105-A1B2-D3CFE1E52751}">
      <dgm:prSet/>
      <dgm:spPr/>
      <dgm:t>
        <a:bodyPr/>
        <a:lstStyle/>
        <a:p>
          <a:endParaRPr lang="en-US"/>
        </a:p>
      </dgm:t>
    </dgm:pt>
    <dgm:pt modelId="{1BE652BB-511E-4D9B-A55A-56E806523D28}" type="sibTrans" cxnId="{E6EED777-2926-4105-A1B2-D3CFE1E52751}">
      <dgm:prSet/>
      <dgm:spPr/>
      <dgm:t>
        <a:bodyPr/>
        <a:lstStyle/>
        <a:p>
          <a:endParaRPr lang="en-US"/>
        </a:p>
      </dgm:t>
    </dgm:pt>
    <dgm:pt modelId="{67DE830E-EE8D-4C00-9AB9-ECD665FC7EA6}" type="pres">
      <dgm:prSet presAssocID="{5B09801D-1AC5-4BBF-A3CE-1023063C9220}" presName="Name0" presStyleCnt="0">
        <dgm:presLayoutVars>
          <dgm:dir/>
          <dgm:resizeHandles val="exact"/>
        </dgm:presLayoutVars>
      </dgm:prSet>
      <dgm:spPr/>
    </dgm:pt>
    <dgm:pt modelId="{CC424AED-FFFA-4857-8D2F-65386CEA9E86}" type="pres">
      <dgm:prSet presAssocID="{716C77B6-6269-49FE-AE2B-16F4BBEE1CC2}" presName="node" presStyleLbl="node1" presStyleIdx="0" presStyleCnt="3">
        <dgm:presLayoutVars>
          <dgm:bulletEnabled val="1"/>
        </dgm:presLayoutVars>
      </dgm:prSet>
      <dgm:spPr/>
    </dgm:pt>
    <dgm:pt modelId="{F51A0154-09F2-481E-9949-DD3528F110DC}" type="pres">
      <dgm:prSet presAssocID="{FBC1F2D5-49BB-4706-B39A-9490CA578846}" presName="sibTrans" presStyleLbl="sibTrans2D1" presStyleIdx="0" presStyleCnt="2"/>
      <dgm:spPr/>
    </dgm:pt>
    <dgm:pt modelId="{6BF310C5-B24C-4A39-A971-BCF5E1EE2287}" type="pres">
      <dgm:prSet presAssocID="{FBC1F2D5-49BB-4706-B39A-9490CA578846}" presName="connectorText" presStyleLbl="sibTrans2D1" presStyleIdx="0" presStyleCnt="2"/>
      <dgm:spPr/>
    </dgm:pt>
    <dgm:pt modelId="{E035F503-C8F5-4CA5-AECE-5ACDE1444B5E}" type="pres">
      <dgm:prSet presAssocID="{D165A948-DF09-4977-A57B-47BC000B2304}" presName="node" presStyleLbl="node1" presStyleIdx="1" presStyleCnt="3">
        <dgm:presLayoutVars>
          <dgm:bulletEnabled val="1"/>
        </dgm:presLayoutVars>
      </dgm:prSet>
      <dgm:spPr/>
    </dgm:pt>
    <dgm:pt modelId="{C260FF72-8468-4405-AA0A-E5019FB99ACF}" type="pres">
      <dgm:prSet presAssocID="{89D9400D-B80F-45EB-ABA5-65D9986CA756}" presName="sibTrans" presStyleLbl="sibTrans2D1" presStyleIdx="1" presStyleCnt="2"/>
      <dgm:spPr/>
    </dgm:pt>
    <dgm:pt modelId="{A236434F-D979-4BF0-B69B-9C84DDBC9CB9}" type="pres">
      <dgm:prSet presAssocID="{89D9400D-B80F-45EB-ABA5-65D9986CA756}" presName="connectorText" presStyleLbl="sibTrans2D1" presStyleIdx="1" presStyleCnt="2"/>
      <dgm:spPr/>
    </dgm:pt>
    <dgm:pt modelId="{6C7C5620-EC1D-42C0-8E18-5ABFDB901FE4}" type="pres">
      <dgm:prSet presAssocID="{23421329-EF57-4000-BAF4-5F4EE2BC11E7}" presName="node" presStyleLbl="node1" presStyleIdx="2" presStyleCnt="3">
        <dgm:presLayoutVars>
          <dgm:bulletEnabled val="1"/>
        </dgm:presLayoutVars>
      </dgm:prSet>
      <dgm:spPr/>
    </dgm:pt>
  </dgm:ptLst>
  <dgm:cxnLst>
    <dgm:cxn modelId="{BCA1F309-E2C7-4253-A16D-FB995A3256FF}" type="presOf" srcId="{A65761AB-3A6E-4D7E-B737-ECE75E224B94}" destId="{E035F503-C8F5-4CA5-AECE-5ACDE1444B5E}" srcOrd="0" destOrd="2" presId="urn:microsoft.com/office/officeart/2005/8/layout/process1"/>
    <dgm:cxn modelId="{688D1F0A-26A0-4ACC-BDD7-4227C2375BCA}" type="presOf" srcId="{716C77B6-6269-49FE-AE2B-16F4BBEE1CC2}" destId="{CC424AED-FFFA-4857-8D2F-65386CEA9E86}" srcOrd="0" destOrd="0" presId="urn:microsoft.com/office/officeart/2005/8/layout/process1"/>
    <dgm:cxn modelId="{3599710B-5FAA-4626-9990-7DDAF507D45B}" type="presOf" srcId="{89D9400D-B80F-45EB-ABA5-65D9986CA756}" destId="{A236434F-D979-4BF0-B69B-9C84DDBC9CB9}" srcOrd="1" destOrd="0" presId="urn:microsoft.com/office/officeart/2005/8/layout/process1"/>
    <dgm:cxn modelId="{C502480C-EDF3-4817-89BF-B78E566120A0}" type="presOf" srcId="{23421329-EF57-4000-BAF4-5F4EE2BC11E7}" destId="{6C7C5620-EC1D-42C0-8E18-5ABFDB901FE4}" srcOrd="0" destOrd="0" presId="urn:microsoft.com/office/officeart/2005/8/layout/process1"/>
    <dgm:cxn modelId="{7E490012-FD5E-4B89-BB10-FB8E1236636F}" type="presOf" srcId="{FBC1F2D5-49BB-4706-B39A-9490CA578846}" destId="{6BF310C5-B24C-4A39-A971-BCF5E1EE2287}" srcOrd="1" destOrd="0" presId="urn:microsoft.com/office/officeart/2005/8/layout/process1"/>
    <dgm:cxn modelId="{C8EEFF12-E84E-479B-9149-0ADBD28DF111}" srcId="{23421329-EF57-4000-BAF4-5F4EE2BC11E7}" destId="{AEA7B669-8324-4EF2-A2AC-98AEA845FC98}" srcOrd="2" destOrd="0" parTransId="{143D6DE0-349B-4DB2-9A0D-200DFD4D36F4}" sibTransId="{E9974659-2A07-46D2-9E7A-FFBE47B83F7B}"/>
    <dgm:cxn modelId="{B2618022-BFA0-47CE-B7B1-AFA2B9C01DD7}" srcId="{716C77B6-6269-49FE-AE2B-16F4BBEE1CC2}" destId="{3B80CE57-7683-496B-8DF7-C1A6AC68C6A7}" srcOrd="0" destOrd="0" parTransId="{4F064953-E3ED-452C-BFE9-0D6F78121A3C}" sibTransId="{85C05F3C-383F-44D9-B23E-C37BD5AC0B75}"/>
    <dgm:cxn modelId="{13025F36-3161-47D2-A5B3-0A6088E7E694}" type="presOf" srcId="{D165A948-DF09-4977-A57B-47BC000B2304}" destId="{E035F503-C8F5-4CA5-AECE-5ACDE1444B5E}" srcOrd="0" destOrd="0" presId="urn:microsoft.com/office/officeart/2005/8/layout/process1"/>
    <dgm:cxn modelId="{3A30BE36-77AA-4AFE-AE1E-A3FD1FB91805}" type="presOf" srcId="{89D9400D-B80F-45EB-ABA5-65D9986CA756}" destId="{C260FF72-8468-4405-AA0A-E5019FB99ACF}" srcOrd="0" destOrd="0" presId="urn:microsoft.com/office/officeart/2005/8/layout/process1"/>
    <dgm:cxn modelId="{D731C537-6B8B-412C-8758-5B2F6DF324FA}" type="presOf" srcId="{A3A1F885-F6EE-4F7F-A8AA-F6FE3D3B8BBF}" destId="{E035F503-C8F5-4CA5-AECE-5ACDE1444B5E}" srcOrd="0" destOrd="3" presId="urn:microsoft.com/office/officeart/2005/8/layout/process1"/>
    <dgm:cxn modelId="{BF7D7F6B-B3E5-4A20-BF69-3113850AA95C}" srcId="{5B09801D-1AC5-4BBF-A3CE-1023063C9220}" destId="{716C77B6-6269-49FE-AE2B-16F4BBEE1CC2}" srcOrd="0" destOrd="0" parTransId="{A5A4B343-F876-4F41-98B2-633A49DCAEC0}" sibTransId="{FBC1F2D5-49BB-4706-B39A-9490CA578846}"/>
    <dgm:cxn modelId="{0FCCCF51-DBA2-4D6F-916F-79A5D89C6D6A}" type="presOf" srcId="{3B80CE57-7683-496B-8DF7-C1A6AC68C6A7}" destId="{CC424AED-FFFA-4857-8D2F-65386CEA9E86}" srcOrd="0" destOrd="1" presId="urn:microsoft.com/office/officeart/2005/8/layout/process1"/>
    <dgm:cxn modelId="{E6EED777-2926-4105-A1B2-D3CFE1E52751}" srcId="{D165A948-DF09-4977-A57B-47BC000B2304}" destId="{A65761AB-3A6E-4D7E-B737-ECE75E224B94}" srcOrd="1" destOrd="0" parTransId="{575F2446-177F-44C9-BFA3-C1ABF0AC87DE}" sibTransId="{1BE652BB-511E-4D9B-A55A-56E806523D28}"/>
    <dgm:cxn modelId="{C5818378-24B9-4F99-B705-9B9579B17A60}" type="presOf" srcId="{FBC1F2D5-49BB-4706-B39A-9490CA578846}" destId="{F51A0154-09F2-481E-9949-DD3528F110DC}" srcOrd="0" destOrd="0" presId="urn:microsoft.com/office/officeart/2005/8/layout/process1"/>
    <dgm:cxn modelId="{2356DE85-A326-434F-9E4F-38622D190C11}" type="presOf" srcId="{AEA7B669-8324-4EF2-A2AC-98AEA845FC98}" destId="{6C7C5620-EC1D-42C0-8E18-5ABFDB901FE4}" srcOrd="0" destOrd="3" presId="urn:microsoft.com/office/officeart/2005/8/layout/process1"/>
    <dgm:cxn modelId="{9286D493-02CD-495F-B505-1E2193A0DB38}" type="presOf" srcId="{E9133C3C-A35E-4F83-9930-682C829F8290}" destId="{6C7C5620-EC1D-42C0-8E18-5ABFDB901FE4}" srcOrd="0" destOrd="2" presId="urn:microsoft.com/office/officeart/2005/8/layout/process1"/>
    <dgm:cxn modelId="{E935FB97-D1FA-4407-872A-A682CA984E12}" type="presOf" srcId="{6EDA5C02-B82F-4691-8319-25C570078041}" destId="{CC424AED-FFFA-4857-8D2F-65386CEA9E86}" srcOrd="0" destOrd="2" presId="urn:microsoft.com/office/officeart/2005/8/layout/process1"/>
    <dgm:cxn modelId="{6F86A59B-AEBB-4A86-B6CE-3C2EC483BD73}" type="presOf" srcId="{5B09801D-1AC5-4BBF-A3CE-1023063C9220}" destId="{67DE830E-EE8D-4C00-9AB9-ECD665FC7EA6}" srcOrd="0" destOrd="0" presId="urn:microsoft.com/office/officeart/2005/8/layout/process1"/>
    <dgm:cxn modelId="{59DF18AC-D22F-4847-8850-F4A7C73AB8D3}" srcId="{D165A948-DF09-4977-A57B-47BC000B2304}" destId="{A3A1F885-F6EE-4F7F-A8AA-F6FE3D3B8BBF}" srcOrd="2" destOrd="0" parTransId="{29A89E0A-796F-46CA-8EA7-A0AC77AC85AF}" sibTransId="{283F5119-0203-4B86-B76D-2C5D354C49CC}"/>
    <dgm:cxn modelId="{783811BC-A2FE-45B4-A7D7-1EA7E8E46A2F}" srcId="{5B09801D-1AC5-4BBF-A3CE-1023063C9220}" destId="{23421329-EF57-4000-BAF4-5F4EE2BC11E7}" srcOrd="2" destOrd="0" parTransId="{E7DA3632-AABC-48B8-B6C1-BCBAEBBC6CD7}" sibTransId="{E84B1C3C-2942-49F3-94DD-1B049F997B7F}"/>
    <dgm:cxn modelId="{C00068BC-C8E5-434D-AA4C-0530923A9932}" srcId="{716C77B6-6269-49FE-AE2B-16F4BBEE1CC2}" destId="{6EDA5C02-B82F-4691-8319-25C570078041}" srcOrd="1" destOrd="0" parTransId="{83B7D9DB-EB41-416D-AB43-DBAC76936400}" sibTransId="{25276902-CEAC-4C75-952A-7349143FEBE0}"/>
    <dgm:cxn modelId="{33E72ED5-57BD-4707-986D-682935641C18}" type="presOf" srcId="{012C8620-49DC-4B02-80E0-A1F311B5EE11}" destId="{E035F503-C8F5-4CA5-AECE-5ACDE1444B5E}" srcOrd="0" destOrd="1" presId="urn:microsoft.com/office/officeart/2005/8/layout/process1"/>
    <dgm:cxn modelId="{E45AA2DD-8CE3-4137-8573-5181E862094D}" srcId="{23421329-EF57-4000-BAF4-5F4EE2BC11E7}" destId="{B9218F62-0B56-42AE-9503-CB63ADA20630}" srcOrd="0" destOrd="0" parTransId="{8A4F4741-715F-4D16-AA3D-8D9C1A38DE8E}" sibTransId="{A9AD4859-51EA-46DE-AAE1-4690885B0A66}"/>
    <dgm:cxn modelId="{91CFF9DD-4940-4E05-A212-FF457344828E}" srcId="{23421329-EF57-4000-BAF4-5F4EE2BC11E7}" destId="{E9133C3C-A35E-4F83-9930-682C829F8290}" srcOrd="1" destOrd="0" parTransId="{31821146-CB18-42AE-80A2-D7A17BCD42B4}" sibTransId="{B2D6D151-2B6E-460B-97F6-C28E10EF5E87}"/>
    <dgm:cxn modelId="{AAC1C9EB-1DDF-4A68-BCC0-8D33041B15FA}" srcId="{D165A948-DF09-4977-A57B-47BC000B2304}" destId="{012C8620-49DC-4B02-80E0-A1F311B5EE11}" srcOrd="0" destOrd="0" parTransId="{F286EE67-FB5C-40C9-9B19-D3F611A93933}" sibTransId="{FF9CEA2F-8436-41A6-8BCC-6498FADFFAC4}"/>
    <dgm:cxn modelId="{49B87DEF-7EFC-4F25-8410-AD50DAE4E298}" srcId="{5B09801D-1AC5-4BBF-A3CE-1023063C9220}" destId="{D165A948-DF09-4977-A57B-47BC000B2304}" srcOrd="1" destOrd="0" parTransId="{BEDFD054-1A11-4B81-AF8A-FB4237AB03D0}" sibTransId="{89D9400D-B80F-45EB-ABA5-65D9986CA756}"/>
    <dgm:cxn modelId="{236DE7F7-A96F-43D2-81A8-C053A9CD165D}" type="presOf" srcId="{B9218F62-0B56-42AE-9503-CB63ADA20630}" destId="{6C7C5620-EC1D-42C0-8E18-5ABFDB901FE4}" srcOrd="0" destOrd="1" presId="urn:microsoft.com/office/officeart/2005/8/layout/process1"/>
    <dgm:cxn modelId="{6D6F0741-EBA7-4074-80F9-60C75E4E6E3F}" type="presParOf" srcId="{67DE830E-EE8D-4C00-9AB9-ECD665FC7EA6}" destId="{CC424AED-FFFA-4857-8D2F-65386CEA9E86}" srcOrd="0" destOrd="0" presId="urn:microsoft.com/office/officeart/2005/8/layout/process1"/>
    <dgm:cxn modelId="{46CCAB0E-892D-418D-9844-B875D605F0B7}" type="presParOf" srcId="{67DE830E-EE8D-4C00-9AB9-ECD665FC7EA6}" destId="{F51A0154-09F2-481E-9949-DD3528F110DC}" srcOrd="1" destOrd="0" presId="urn:microsoft.com/office/officeart/2005/8/layout/process1"/>
    <dgm:cxn modelId="{93DF3C5D-43F3-42F1-9C01-C2775201E3F3}" type="presParOf" srcId="{F51A0154-09F2-481E-9949-DD3528F110DC}" destId="{6BF310C5-B24C-4A39-A971-BCF5E1EE2287}" srcOrd="0" destOrd="0" presId="urn:microsoft.com/office/officeart/2005/8/layout/process1"/>
    <dgm:cxn modelId="{9ED1CFA1-F882-4898-B5F7-61D1864F742E}" type="presParOf" srcId="{67DE830E-EE8D-4C00-9AB9-ECD665FC7EA6}" destId="{E035F503-C8F5-4CA5-AECE-5ACDE1444B5E}" srcOrd="2" destOrd="0" presId="urn:microsoft.com/office/officeart/2005/8/layout/process1"/>
    <dgm:cxn modelId="{0406B781-EAB9-419C-8F96-3F9273A86A12}" type="presParOf" srcId="{67DE830E-EE8D-4C00-9AB9-ECD665FC7EA6}" destId="{C260FF72-8468-4405-AA0A-E5019FB99ACF}" srcOrd="3" destOrd="0" presId="urn:microsoft.com/office/officeart/2005/8/layout/process1"/>
    <dgm:cxn modelId="{2663D639-6024-4EA8-A98F-AED1F5EE0F0E}" type="presParOf" srcId="{C260FF72-8468-4405-AA0A-E5019FB99ACF}" destId="{A236434F-D979-4BF0-B69B-9C84DDBC9CB9}" srcOrd="0" destOrd="0" presId="urn:microsoft.com/office/officeart/2005/8/layout/process1"/>
    <dgm:cxn modelId="{B700C144-E4B7-4E32-991A-BC56DE7CCCBC}" type="presParOf" srcId="{67DE830E-EE8D-4C00-9AB9-ECD665FC7EA6}" destId="{6C7C5620-EC1D-42C0-8E18-5ABFDB901F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2206-5A50-4DD1-A8D0-98BCEA01F42A}">
      <dsp:nvSpPr>
        <dsp:cNvPr id="0" name=""/>
        <dsp:cNvSpPr/>
      </dsp:nvSpPr>
      <dsp:spPr>
        <a:xfrm rot="5400000">
          <a:off x="4102827" y="-1492980"/>
          <a:ext cx="1117881" cy="43875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SQL Server 2016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</a:t>
          </a:r>
        </a:p>
      </dsp:txBody>
      <dsp:txXfrm rot="-5400000">
        <a:off x="2467995" y="196422"/>
        <a:ext cx="4332976" cy="1008741"/>
      </dsp:txXfrm>
    </dsp:sp>
    <dsp:sp modelId="{616AAC6A-3112-404D-B820-C3AFF570CBA3}">
      <dsp:nvSpPr>
        <dsp:cNvPr id="0" name=""/>
        <dsp:cNvSpPr/>
      </dsp:nvSpPr>
      <dsp:spPr>
        <a:xfrm>
          <a:off x="0" y="2117"/>
          <a:ext cx="2467995" cy="1397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SQL Server R Services</a:t>
          </a:r>
        </a:p>
      </dsp:txBody>
      <dsp:txXfrm>
        <a:off x="68213" y="70330"/>
        <a:ext cx="2331569" cy="1260926"/>
      </dsp:txXfrm>
    </dsp:sp>
    <dsp:sp modelId="{AA011711-45EC-4878-9D2B-8EBB71017E96}">
      <dsp:nvSpPr>
        <dsp:cNvPr id="0" name=""/>
        <dsp:cNvSpPr/>
      </dsp:nvSpPr>
      <dsp:spPr>
        <a:xfrm rot="5400000">
          <a:off x="4102827" y="-25760"/>
          <a:ext cx="1117881" cy="43875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SQL Server 2017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 and Python</a:t>
          </a:r>
        </a:p>
      </dsp:txBody>
      <dsp:txXfrm rot="-5400000">
        <a:off x="2467995" y="1663642"/>
        <a:ext cx="4332976" cy="1008741"/>
      </dsp:txXfrm>
    </dsp:sp>
    <dsp:sp modelId="{6044C840-F66B-4F58-960C-1B410F1D729A}">
      <dsp:nvSpPr>
        <dsp:cNvPr id="0" name=""/>
        <dsp:cNvSpPr/>
      </dsp:nvSpPr>
      <dsp:spPr>
        <a:xfrm>
          <a:off x="0" y="1469336"/>
          <a:ext cx="2467995" cy="1397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SQL Server Machine Learning Services</a:t>
          </a:r>
        </a:p>
      </dsp:txBody>
      <dsp:txXfrm>
        <a:off x="68213" y="1537549"/>
        <a:ext cx="2331569" cy="1260926"/>
      </dsp:txXfrm>
    </dsp:sp>
    <dsp:sp modelId="{6FD139A3-B718-4FFA-BF7A-DED9B2070BC5}">
      <dsp:nvSpPr>
        <dsp:cNvPr id="0" name=""/>
        <dsp:cNvSpPr/>
      </dsp:nvSpPr>
      <dsp:spPr>
        <a:xfrm rot="5400000">
          <a:off x="4102827" y="1441459"/>
          <a:ext cx="1117881" cy="438754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Azure SQL DB (preview)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Python?</a:t>
          </a:r>
        </a:p>
      </dsp:txBody>
      <dsp:txXfrm rot="-5400000">
        <a:off x="2467995" y="3130861"/>
        <a:ext cx="4332976" cy="1008741"/>
      </dsp:txXfrm>
    </dsp:sp>
    <dsp:sp modelId="{3E7B6988-4E41-482B-B01C-91DC028CD1C1}">
      <dsp:nvSpPr>
        <dsp:cNvPr id="0" name=""/>
        <dsp:cNvSpPr/>
      </dsp:nvSpPr>
      <dsp:spPr>
        <a:xfrm>
          <a:off x="0" y="2936556"/>
          <a:ext cx="2467995" cy="13973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Azure SQL DB Machine Learning Services</a:t>
          </a:r>
        </a:p>
      </dsp:txBody>
      <dsp:txXfrm>
        <a:off x="68213" y="3004769"/>
        <a:ext cx="2331569" cy="12609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00437-22ED-4930-9070-ECDBFE3E976F}">
      <dsp:nvSpPr>
        <dsp:cNvPr id="0" name=""/>
        <dsp:cNvSpPr/>
      </dsp:nvSpPr>
      <dsp:spPr>
        <a:xfrm>
          <a:off x="0" y="66449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Our app data is in SQL Server</a:t>
          </a:r>
        </a:p>
      </dsp:txBody>
      <dsp:txXfrm>
        <a:off x="0" y="664496"/>
        <a:ext cx="2539999" cy="1524000"/>
      </dsp:txXfrm>
    </dsp:sp>
    <dsp:sp modelId="{7630297A-5684-4961-8ECA-8AB0567B4B47}">
      <dsp:nvSpPr>
        <dsp:cNvPr id="0" name=""/>
        <dsp:cNvSpPr/>
      </dsp:nvSpPr>
      <dsp:spPr>
        <a:xfrm>
          <a:off x="2794000" y="66449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Integrate advanced analytics into apps </a:t>
          </a:r>
        </a:p>
      </dsp:txBody>
      <dsp:txXfrm>
        <a:off x="2794000" y="664496"/>
        <a:ext cx="2539999" cy="1524000"/>
      </dsp:txXfrm>
    </dsp:sp>
    <dsp:sp modelId="{E00BEC3B-C24C-403A-97B3-031913B3D781}">
      <dsp:nvSpPr>
        <dsp:cNvPr id="0" name=""/>
        <dsp:cNvSpPr/>
      </dsp:nvSpPr>
      <dsp:spPr>
        <a:xfrm>
          <a:off x="5587999" y="664496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Keep data close to R/Python process – reduce latency</a:t>
          </a:r>
        </a:p>
      </dsp:txBody>
      <dsp:txXfrm>
        <a:off x="5587999" y="664496"/>
        <a:ext cx="2539999" cy="1524000"/>
      </dsp:txXfrm>
    </dsp:sp>
    <dsp:sp modelId="{627F0A10-42F7-4802-BE16-F005EA36C17D}">
      <dsp:nvSpPr>
        <dsp:cNvPr id="0" name=""/>
        <dsp:cNvSpPr/>
      </dsp:nvSpPr>
      <dsp:spPr>
        <a:xfrm>
          <a:off x="1397000" y="2442497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 version provides parallelism, performance for large data sets </a:t>
          </a:r>
        </a:p>
      </dsp:txBody>
      <dsp:txXfrm>
        <a:off x="1397000" y="2442497"/>
        <a:ext cx="2539999" cy="1524000"/>
      </dsp:txXfrm>
    </dsp:sp>
    <dsp:sp modelId="{04CFE8ED-0682-40E8-8B4D-9066DA2059EE}">
      <dsp:nvSpPr>
        <dsp:cNvPr id="0" name=""/>
        <dsp:cNvSpPr/>
      </dsp:nvSpPr>
      <dsp:spPr>
        <a:xfrm>
          <a:off x="4191000" y="2442497"/>
          <a:ext cx="2539999" cy="152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R/Python version management</a:t>
          </a:r>
        </a:p>
      </dsp:txBody>
      <dsp:txXfrm>
        <a:off x="4191000" y="2442497"/>
        <a:ext cx="2539999" cy="152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9A09B-612F-4B33-AF27-FF2A08148F82}">
      <dsp:nvSpPr>
        <dsp:cNvPr id="0" name=""/>
        <dsp:cNvSpPr/>
      </dsp:nvSpPr>
      <dsp:spPr>
        <a:xfrm>
          <a:off x="573434" y="484"/>
          <a:ext cx="3727115" cy="223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 Open (MS), R 3.5.1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RevoScaleR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MicrosoftML</a:t>
          </a:r>
          <a:endParaRPr lang="en-US" sz="2400" kern="1200" dirty="0"/>
        </a:p>
      </dsp:txBody>
      <dsp:txXfrm>
        <a:off x="573434" y="484"/>
        <a:ext cx="3727115" cy="2236269"/>
      </dsp:txXfrm>
    </dsp:sp>
    <dsp:sp modelId="{AC2F124E-3620-45A8-9C2A-8B3D70E4A4FB}">
      <dsp:nvSpPr>
        <dsp:cNvPr id="0" name=""/>
        <dsp:cNvSpPr/>
      </dsp:nvSpPr>
      <dsp:spPr>
        <a:xfrm>
          <a:off x="4673261" y="484"/>
          <a:ext cx="4235456" cy="2236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Python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Python 3.5.2, Anaconda 4.2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 err="1"/>
            <a:t>revoscalepy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kern="1200" dirty="0" err="1"/>
            <a:t>microsoftml</a:t>
          </a:r>
          <a:endParaRPr lang="en-US" sz="2400" b="0" kern="1200" dirty="0"/>
        </a:p>
      </dsp:txBody>
      <dsp:txXfrm>
        <a:off x="4673261" y="484"/>
        <a:ext cx="4235456" cy="2236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DF9EB-1067-4F3F-8664-F864F3ACFFB9}">
      <dsp:nvSpPr>
        <dsp:cNvPr id="0" name=""/>
        <dsp:cNvSpPr/>
      </dsp:nvSpPr>
      <dsp:spPr>
        <a:xfrm>
          <a:off x="3571" y="2417"/>
          <a:ext cx="3481829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 Open</a:t>
          </a:r>
        </a:p>
      </dsp:txBody>
      <dsp:txXfrm>
        <a:off x="3571" y="2417"/>
        <a:ext cx="3481829" cy="806400"/>
      </dsp:txXfrm>
    </dsp:sp>
    <dsp:sp modelId="{345D861F-82C8-415C-8824-3B6CEB9FD970}">
      <dsp:nvSpPr>
        <dsp:cNvPr id="0" name=""/>
        <dsp:cNvSpPr/>
      </dsp:nvSpPr>
      <dsp:spPr>
        <a:xfrm>
          <a:off x="3571" y="808818"/>
          <a:ext cx="348182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Microsoft’s enhanced R distribution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Multithreading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Release Stability</a:t>
          </a:r>
        </a:p>
      </dsp:txBody>
      <dsp:txXfrm>
        <a:off x="3571" y="808818"/>
        <a:ext cx="3481829" cy="1229759"/>
      </dsp:txXfrm>
    </dsp:sp>
    <dsp:sp modelId="{5DD1541C-5EC5-4A80-A254-5EE2CC1A9CAF}">
      <dsp:nvSpPr>
        <dsp:cNvPr id="0" name=""/>
        <dsp:cNvSpPr/>
      </dsp:nvSpPr>
      <dsp:spPr>
        <a:xfrm>
          <a:off x="3972856" y="2417"/>
          <a:ext cx="3481829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RevoScale</a:t>
          </a:r>
          <a:endParaRPr lang="en-US" sz="1600" kern="1200" dirty="0"/>
        </a:p>
      </dsp:txBody>
      <dsp:txXfrm>
        <a:off x="3972856" y="2417"/>
        <a:ext cx="3481829" cy="806400"/>
      </dsp:txXfrm>
    </dsp:sp>
    <dsp:sp modelId="{8586D291-76B5-45AE-A0BD-90B8E9BC1A65}">
      <dsp:nvSpPr>
        <dsp:cNvPr id="0" name=""/>
        <dsp:cNvSpPr/>
      </dsp:nvSpPr>
      <dsp:spPr>
        <a:xfrm>
          <a:off x="3972856" y="808818"/>
          <a:ext cx="348182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Name from Revolution Analytics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Acquired by Microsoft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 performance, parallelism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>
        <a:off x="3972856" y="808818"/>
        <a:ext cx="3481829" cy="1229759"/>
      </dsp:txXfrm>
    </dsp:sp>
    <dsp:sp modelId="{B948FAE6-FDE9-44AD-99FF-17C8AAEA9D0D}">
      <dsp:nvSpPr>
        <dsp:cNvPr id="0" name=""/>
        <dsp:cNvSpPr/>
      </dsp:nvSpPr>
      <dsp:spPr>
        <a:xfrm>
          <a:off x="7942141" y="2417"/>
          <a:ext cx="3481829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MicrosoftML</a:t>
          </a:r>
          <a:endParaRPr lang="en-US" sz="1600" kern="1200" dirty="0"/>
        </a:p>
      </dsp:txBody>
      <dsp:txXfrm>
        <a:off x="7942141" y="2417"/>
        <a:ext cx="3481829" cy="806400"/>
      </dsp:txXfrm>
    </dsp:sp>
    <dsp:sp modelId="{9493117A-60B8-42F5-9B7A-8F8874319923}">
      <dsp:nvSpPr>
        <dsp:cNvPr id="0" name=""/>
        <dsp:cNvSpPr/>
      </dsp:nvSpPr>
      <dsp:spPr>
        <a:xfrm>
          <a:off x="7942141" y="808818"/>
          <a:ext cx="3481829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Additional ML functionality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Pretrained models for image classification, </a:t>
          </a:r>
        </a:p>
      </dsp:txBody>
      <dsp:txXfrm>
        <a:off x="7942141" y="808818"/>
        <a:ext cx="3481829" cy="1229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B724C-81C2-47C1-A159-8136639D7706}">
      <dsp:nvSpPr>
        <dsp:cNvPr id="0" name=""/>
        <dsp:cNvSpPr/>
      </dsp:nvSpPr>
      <dsp:spPr>
        <a:xfrm>
          <a:off x="28" y="20792"/>
          <a:ext cx="275821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</a:t>
          </a:r>
        </a:p>
      </dsp:txBody>
      <dsp:txXfrm>
        <a:off x="28" y="20792"/>
        <a:ext cx="2758212" cy="518400"/>
      </dsp:txXfrm>
    </dsp:sp>
    <dsp:sp modelId="{362BEF67-EA67-4203-969B-0FAEBFD02A5B}">
      <dsp:nvSpPr>
        <dsp:cNvPr id="0" name=""/>
        <dsp:cNvSpPr/>
      </dsp:nvSpPr>
      <dsp:spPr>
        <a:xfrm>
          <a:off x="28" y="539193"/>
          <a:ext cx="2758212" cy="1087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 Studio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Visual Studio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Others</a:t>
          </a:r>
        </a:p>
      </dsp:txBody>
      <dsp:txXfrm>
        <a:off x="28" y="539193"/>
        <a:ext cx="2758212" cy="1087019"/>
      </dsp:txXfrm>
    </dsp:sp>
    <dsp:sp modelId="{69DB9AB8-5ED3-4C1D-A15E-B743CA2C4ED7}">
      <dsp:nvSpPr>
        <dsp:cNvPr id="0" name=""/>
        <dsp:cNvSpPr/>
      </dsp:nvSpPr>
      <dsp:spPr>
        <a:xfrm>
          <a:off x="3144390" y="20792"/>
          <a:ext cx="2758212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Python</a:t>
          </a:r>
        </a:p>
      </dsp:txBody>
      <dsp:txXfrm>
        <a:off x="3144390" y="20792"/>
        <a:ext cx="2758212" cy="518400"/>
      </dsp:txXfrm>
    </dsp:sp>
    <dsp:sp modelId="{1D4F7D53-88D7-427C-BBB4-EBA8459B99FF}">
      <dsp:nvSpPr>
        <dsp:cNvPr id="0" name=""/>
        <dsp:cNvSpPr/>
      </dsp:nvSpPr>
      <dsp:spPr>
        <a:xfrm>
          <a:off x="3144390" y="539193"/>
          <a:ext cx="2758212" cy="10870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Visual Studio Code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Others</a:t>
          </a:r>
        </a:p>
      </dsp:txBody>
      <dsp:txXfrm>
        <a:off x="3144390" y="539193"/>
        <a:ext cx="2758212" cy="1087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C108-ADDC-4688-A68A-C614C02BE0E5}">
      <dsp:nvSpPr>
        <dsp:cNvPr id="0" name=""/>
        <dsp:cNvSpPr/>
      </dsp:nvSpPr>
      <dsp:spPr>
        <a:xfrm>
          <a:off x="3284316" y="0"/>
          <a:ext cx="6309360" cy="19109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Data Exploration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Feature Engineering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Experimenting, model selection</a:t>
          </a:r>
        </a:p>
      </dsp:txBody>
      <dsp:txXfrm>
        <a:off x="3284316" y="238874"/>
        <a:ext cx="5592738" cy="1433243"/>
      </dsp:txXfrm>
    </dsp:sp>
    <dsp:sp modelId="{0BA91E0A-1004-4619-BD7F-B04B628DFE6C}">
      <dsp:nvSpPr>
        <dsp:cNvPr id="0" name=""/>
        <dsp:cNvSpPr/>
      </dsp:nvSpPr>
      <dsp:spPr>
        <a:xfrm>
          <a:off x="0" y="489"/>
          <a:ext cx="3292308" cy="191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R/Python IDE</a:t>
          </a:r>
        </a:p>
      </dsp:txBody>
      <dsp:txXfrm>
        <a:off x="93287" y="93776"/>
        <a:ext cx="3105734" cy="1724417"/>
      </dsp:txXfrm>
    </dsp:sp>
    <dsp:sp modelId="{0402BAED-ED0D-4250-A5B1-53FB971F6FB8}">
      <dsp:nvSpPr>
        <dsp:cNvPr id="0" name=""/>
        <dsp:cNvSpPr/>
      </dsp:nvSpPr>
      <dsp:spPr>
        <a:xfrm>
          <a:off x="3284358" y="2103070"/>
          <a:ext cx="6309360" cy="19109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Operations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App integration</a:t>
          </a:r>
        </a:p>
      </dsp:txBody>
      <dsp:txXfrm>
        <a:off x="3284358" y="2341944"/>
        <a:ext cx="5592738" cy="1433243"/>
      </dsp:txXfrm>
    </dsp:sp>
    <dsp:sp modelId="{84C34877-56D8-45E0-83DA-93A698370FC3}">
      <dsp:nvSpPr>
        <dsp:cNvPr id="0" name=""/>
        <dsp:cNvSpPr/>
      </dsp:nvSpPr>
      <dsp:spPr>
        <a:xfrm>
          <a:off x="0" y="2103070"/>
          <a:ext cx="3323350" cy="1910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SSMS</a:t>
          </a:r>
        </a:p>
      </dsp:txBody>
      <dsp:txXfrm>
        <a:off x="93287" y="2196357"/>
        <a:ext cx="3136776" cy="17244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24AED-FFFA-4857-8D2F-65386CEA9E86}">
      <dsp:nvSpPr>
        <dsp:cNvPr id="0" name=""/>
        <dsp:cNvSpPr/>
      </dsp:nvSpPr>
      <dsp:spPr>
        <a:xfrm>
          <a:off x="14570" y="0"/>
          <a:ext cx="2798621" cy="3111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Model Stored procedure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Create trained model with 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Output trained model binary</a:t>
          </a:r>
        </a:p>
      </dsp:txBody>
      <dsp:txXfrm>
        <a:off x="96539" y="81969"/>
        <a:ext cx="2634683" cy="2947972"/>
      </dsp:txXfrm>
    </dsp:sp>
    <dsp:sp modelId="{F51A0154-09F2-481E-9949-DD3528F110DC}">
      <dsp:nvSpPr>
        <dsp:cNvPr id="0" name=""/>
        <dsp:cNvSpPr/>
      </dsp:nvSpPr>
      <dsp:spPr>
        <a:xfrm>
          <a:off x="3093054" y="1208925"/>
          <a:ext cx="593307" cy="694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093054" y="1347737"/>
        <a:ext cx="415315" cy="416434"/>
      </dsp:txXfrm>
    </dsp:sp>
    <dsp:sp modelId="{E035F503-C8F5-4CA5-AECE-5ACDE1444B5E}">
      <dsp:nvSpPr>
        <dsp:cNvPr id="0" name=""/>
        <dsp:cNvSpPr/>
      </dsp:nvSpPr>
      <dsp:spPr>
        <a:xfrm>
          <a:off x="3932640" y="0"/>
          <a:ext cx="2798621" cy="3111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INSERT trained model object to a table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Table keeps model versions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Retrain periodically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Store models with different algorithms</a:t>
          </a:r>
        </a:p>
      </dsp:txBody>
      <dsp:txXfrm>
        <a:off x="4014609" y="81969"/>
        <a:ext cx="2634683" cy="2947972"/>
      </dsp:txXfrm>
    </dsp:sp>
    <dsp:sp modelId="{C260FF72-8468-4405-AA0A-E5019FB99ACF}">
      <dsp:nvSpPr>
        <dsp:cNvPr id="0" name=""/>
        <dsp:cNvSpPr/>
      </dsp:nvSpPr>
      <dsp:spPr>
        <a:xfrm>
          <a:off x="7011124" y="1208925"/>
          <a:ext cx="593307" cy="694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011124" y="1347737"/>
        <a:ext cx="415315" cy="416434"/>
      </dsp:txXfrm>
    </dsp:sp>
    <dsp:sp modelId="{6C7C5620-EC1D-42C0-8E18-5ABFDB901FE4}">
      <dsp:nvSpPr>
        <dsp:cNvPr id="0" name=""/>
        <dsp:cNvSpPr/>
      </dsp:nvSpPr>
      <dsp:spPr>
        <a:xfrm>
          <a:off x="7850710" y="0"/>
          <a:ext cx="2798621" cy="3111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Prediction Stored Procedure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Trained model as input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SQL data set as input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Procedure returns predictions</a:t>
          </a:r>
        </a:p>
      </dsp:txBody>
      <dsp:txXfrm>
        <a:off x="7932679" y="81969"/>
        <a:ext cx="2634683" cy="294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13268-A4C5-493F-9AFD-51B5F2379C60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5FD5-6836-4C6C-BD7B-B3A1DAD6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F48A-80CE-42B0-A1DB-AF6A86C2FD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243138"/>
            <a:ext cx="7486650" cy="1412118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F3E5FB-6A64-4A5E-9518-3AF768D574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14912" y="6257924"/>
            <a:ext cx="7177087" cy="6000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317099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5D0034A-DCFE-4184-8377-E5817236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61B6E0-2679-4F80-BAC2-9CE7FE35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36A862-8156-4152-8522-E50879D1E6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6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69D929A-7C10-42CA-84DC-D47E8534D7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6794" y="2272937"/>
            <a:ext cx="5181600" cy="31873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263164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61BD3B-B431-4D7D-8FC7-1DCB0BB6115D}"/>
              </a:ext>
            </a:extLst>
          </p:cNvPr>
          <p:cNvSpPr/>
          <p:nvPr userDrawn="1"/>
        </p:nvSpPr>
        <p:spPr>
          <a:xfrm>
            <a:off x="112889" y="2246488"/>
            <a:ext cx="5492044" cy="1230489"/>
          </a:xfrm>
          <a:prstGeom prst="rect">
            <a:avLst/>
          </a:prstGeom>
          <a:solidFill>
            <a:srgbClr val="1A46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07A6D0-7FEA-4760-B9BB-ECC241DA82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9863" y="4227513"/>
            <a:ext cx="3606800" cy="120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C19F8D9-F617-4D1C-A5EC-518CDB5688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13" y="2292349"/>
            <a:ext cx="5492750" cy="1184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6053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1655-7A6B-4004-972D-B445744C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798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4B81-DD40-4735-A6DF-FBD003AD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719D-E53F-4514-9314-7A68539C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B513-B306-49A2-8FC5-CFE6936E2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D0B3C-86E5-491B-BFCF-126356E765E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30657-8183-47D2-845F-4AB19D79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4B33-FE3F-44AE-95F6-1A13F17A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737E7-CC2B-4585-B0CF-BE42E1B59BC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03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7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A64D2C6-07BE-41C8-AB2B-C6FEA24C4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1" y="103870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1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F70CC66B-C305-43D0-8E1F-7CC621FF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117CD63-060A-4267-A499-A04848C6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18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75FA43B-43C3-45B7-8F87-F5683F350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93CB919-4768-43B8-BDD6-4AAD9EC4E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159111FB-4E76-4F33-A610-DC7BE2C3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38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2D2C056-D156-4BC7-BE8B-9A229CBA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735C4BE-1C97-4DFA-AC15-DF130FA79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5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0F932C9-1236-4D38-9C29-714577CACE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10788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86D21F-5279-4FBD-8A49-090CC04C301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1" y="3866605"/>
            <a:ext cx="4609011" cy="17765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11774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3BA85CEA-B1AF-4B76-A42C-5191CD8C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AD1514-A419-4148-863C-CAED8DA1F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43B38E0-A35A-41F7-8A75-EF8DC12C4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3FFC11D-1F36-4A28-9C13-D5F8B1B7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E10DE24-1814-48D5-973D-208B1400B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6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04ED836A-35D8-450A-882D-6D3E1E0D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B008A22-B3F2-4E72-A3AC-4398788D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24CF0DB-C50E-4F3A-955D-771296960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021920-2FDD-4F95-AB7B-07E28BA6F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74BDFBD2-089D-4233-9C1D-7CDE12C4D56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84900" y="2505074"/>
            <a:ext cx="5157787" cy="32295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08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13CBDB9A-B2E2-4F75-A7AA-9D7BA4C5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F813416-B86A-4C77-B92D-819FF816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83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9A5E9E46-B299-4492-AC93-391254F8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AE0BC92-FAE0-484F-ABA7-3154BBF6B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87605855-E7E7-43E4-99D8-69DCB364BC2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0" y="1825625"/>
            <a:ext cx="5181600" cy="3922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82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6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icrosoft.github.io/sql-ml-tutorials/python/rentalprediction/" TargetMode="External"/><Relationship Id="rId2" Type="http://schemas.openxmlformats.org/officeDocument/2006/relationships/hyperlink" Target="https://microsoft.github.io/sql-ml-tutorials/R/rentalprediction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qz.com/1063071/the-great-r-versus-python-for-data-science-debate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FC122D4-A0FC-40A7-A7AF-529B19A0B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34" y="4116506"/>
            <a:ext cx="7177087" cy="2190136"/>
          </a:xfrm>
        </p:spPr>
        <p:txBody>
          <a:bodyPr/>
          <a:lstStyle/>
          <a:p>
            <a:pPr algn="l"/>
            <a:r>
              <a:rPr lang="en-US" dirty="0"/>
              <a:t>Bob Rubocki – Practice Manager, BI Architect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January 22, 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746D84-735A-46AD-9F41-D19D650D3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Predictive Models with SQL Server Machine Learning Services</a:t>
            </a:r>
          </a:p>
        </p:txBody>
      </p:sp>
    </p:spTree>
    <p:extLst>
      <p:ext uri="{BB962C8B-B14F-4D97-AF65-F5344CB8AC3E}">
        <p14:creationId xmlns:p14="http://schemas.microsoft.com/office/powerpoint/2010/main" val="419177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Machine Learning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43A49-1E06-4450-8C2F-A96C4A4F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85" y="1509012"/>
            <a:ext cx="4498258" cy="2384562"/>
          </a:xfrm>
        </p:spPr>
        <p:txBody>
          <a:bodyPr/>
          <a:lstStyle/>
          <a:p>
            <a:r>
              <a:rPr lang="en-US" dirty="0"/>
              <a:t>Not installed by default</a:t>
            </a:r>
          </a:p>
          <a:p>
            <a:r>
              <a:rPr lang="en-US" dirty="0"/>
              <a:t>R/Python run outside SQL Server</a:t>
            </a:r>
          </a:p>
          <a:p>
            <a:r>
              <a:rPr lang="en-US" dirty="0"/>
              <a:t>SQL Server Launchpad to call R/Python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F48FD-FB9E-4857-B79C-D68D55A45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24" y="1243541"/>
            <a:ext cx="6342857" cy="40571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973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C5DF-EC90-433F-AC55-4E51BBFF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C4A71E-B444-4240-BB02-9D3269F5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720" y="1223207"/>
            <a:ext cx="5409832" cy="129338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Enable external scripts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E7D29-5643-4233-B23B-B6437D16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5" y="988856"/>
            <a:ext cx="5500921" cy="4528145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5066760-FD59-4A28-A6D2-B9A710482B2F}"/>
              </a:ext>
            </a:extLst>
          </p:cNvPr>
          <p:cNvSpPr txBox="1">
            <a:spLocks/>
          </p:cNvSpPr>
          <p:nvPr/>
        </p:nvSpPr>
        <p:spPr>
          <a:xfrm>
            <a:off x="6501720" y="3922189"/>
            <a:ext cx="5409832" cy="8327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Restart SQL Server instance for configuration to take effect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8C5830-726E-4350-93E1-784800D1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026" y="1796456"/>
            <a:ext cx="5289526" cy="72297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1BDEE16-988E-440F-92EA-5670655DB640}"/>
              </a:ext>
            </a:extLst>
          </p:cNvPr>
          <p:cNvSpPr/>
          <p:nvPr/>
        </p:nvSpPr>
        <p:spPr>
          <a:xfrm>
            <a:off x="5072287" y="1493741"/>
            <a:ext cx="1300177" cy="6054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0FB49B7-F9E9-4811-BAA0-EE7A8C0D96FE}"/>
              </a:ext>
            </a:extLst>
          </p:cNvPr>
          <p:cNvSpPr/>
          <p:nvPr/>
        </p:nvSpPr>
        <p:spPr>
          <a:xfrm>
            <a:off x="8904294" y="2737175"/>
            <a:ext cx="604684" cy="1031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0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689B-2495-4ED2-ABBA-E3737621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2DF90-B08D-4F18-AA7D-832869D9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8" y="1086899"/>
            <a:ext cx="5593412" cy="2863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37CA-E59D-4B8E-8989-7D05C25D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791" y="2736132"/>
            <a:ext cx="5547819" cy="2863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DEEE7476-86C7-4CFA-900F-85C08E1EFA90}"/>
              </a:ext>
            </a:extLst>
          </p:cNvPr>
          <p:cNvSpPr/>
          <p:nvPr/>
        </p:nvSpPr>
        <p:spPr>
          <a:xfrm>
            <a:off x="6096000" y="1061884"/>
            <a:ext cx="1452112" cy="73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5B56BAD-B14A-498B-829A-478BED37CFF2}"/>
              </a:ext>
            </a:extLst>
          </p:cNvPr>
          <p:cNvSpPr/>
          <p:nvPr/>
        </p:nvSpPr>
        <p:spPr>
          <a:xfrm rot="10800000">
            <a:off x="4643888" y="4689988"/>
            <a:ext cx="1452112" cy="7374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C0962F-F358-4FBB-87DF-8875404118C1}"/>
              </a:ext>
            </a:extLst>
          </p:cNvPr>
          <p:cNvSpPr/>
          <p:nvPr/>
        </p:nvSpPr>
        <p:spPr>
          <a:xfrm>
            <a:off x="7742902" y="768873"/>
            <a:ext cx="7425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C57E0-138A-41EA-A5B6-32BC0FF580F4}"/>
              </a:ext>
            </a:extLst>
          </p:cNvPr>
          <p:cNvSpPr/>
          <p:nvPr/>
        </p:nvSpPr>
        <p:spPr>
          <a:xfrm>
            <a:off x="1463542" y="4309722"/>
            <a:ext cx="31532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Python</a:t>
            </a:r>
          </a:p>
        </p:txBody>
      </p:sp>
    </p:spTree>
    <p:extLst>
      <p:ext uri="{BB962C8B-B14F-4D97-AF65-F5344CB8AC3E}">
        <p14:creationId xmlns:p14="http://schemas.microsoft.com/office/powerpoint/2010/main" val="25263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DE82-0253-4A3C-ADEA-ECFB06EA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84311" cy="1325563"/>
          </a:xfrm>
        </p:spPr>
        <p:txBody>
          <a:bodyPr/>
          <a:lstStyle/>
          <a:p>
            <a:r>
              <a:rPr lang="en-US" dirty="0"/>
              <a:t>R/Python Versions included with ML Services (As of 2019-01-21)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2069E3-76F9-48C2-8BE8-6666E3610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59249"/>
              </p:ext>
            </p:extLst>
          </p:nvPr>
        </p:nvGraphicFramePr>
        <p:xfrm>
          <a:off x="1539278" y="916666"/>
          <a:ext cx="9482152" cy="223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22F448-CAB3-4B03-A2FA-F4EE9C82F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808088"/>
              </p:ext>
            </p:extLst>
          </p:nvPr>
        </p:nvGraphicFramePr>
        <p:xfrm>
          <a:off x="294968" y="3561732"/>
          <a:ext cx="11427542" cy="204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A45158-3CAF-49F6-BBBB-C779E0C480DB}"/>
              </a:ext>
            </a:extLst>
          </p:cNvPr>
          <p:cNvCxnSpPr/>
          <p:nvPr/>
        </p:nvCxnSpPr>
        <p:spPr>
          <a:xfrm>
            <a:off x="294968" y="3296268"/>
            <a:ext cx="114275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4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AB0B-B1ED-4C3C-A330-75A5AF4A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R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B81F-7C33-4614-B7A7-2BC4C7596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6265" cy="3922032"/>
          </a:xfrm>
        </p:spPr>
        <p:txBody>
          <a:bodyPr/>
          <a:lstStyle/>
          <a:p>
            <a:r>
              <a:rPr lang="en-US" dirty="0"/>
              <a:t>SQL Server Cumulative updates – service packs</a:t>
            </a:r>
          </a:p>
          <a:p>
            <a:r>
              <a:rPr lang="en-US" dirty="0"/>
              <a:t>Bind to Machine Learning Server</a:t>
            </a:r>
          </a:p>
          <a:p>
            <a:pPr lvl="1"/>
            <a:r>
              <a:rPr lang="en-US" dirty="0"/>
              <a:t>Run Machine Learning Server Installer</a:t>
            </a:r>
          </a:p>
          <a:p>
            <a:pPr lvl="1"/>
            <a:r>
              <a:rPr lang="en-US" dirty="0"/>
              <a:t>R/Python components now registered as Machine Learning Server Components</a:t>
            </a:r>
          </a:p>
          <a:p>
            <a:pPr lvl="1"/>
            <a:r>
              <a:rPr lang="en-US" dirty="0"/>
              <a:t>More frequent updates than SQL Server</a:t>
            </a:r>
          </a:p>
          <a:p>
            <a:r>
              <a:rPr lang="en-US" dirty="0"/>
              <a:t>Manual –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64377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Developer Experience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EAAA8-2325-482E-921F-C75FD2CC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6" y="1287732"/>
            <a:ext cx="10774667" cy="2280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1A6BEE-4A86-4B30-A9FF-8568B0AB88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640363"/>
              </p:ext>
            </p:extLst>
          </p:nvPr>
        </p:nvGraphicFramePr>
        <p:xfrm>
          <a:off x="2607187" y="3923262"/>
          <a:ext cx="5902632" cy="164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2865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Developer Experience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7F1C292-795C-4A3C-958B-2E4FADF9F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961205"/>
              </p:ext>
            </p:extLst>
          </p:nvPr>
        </p:nvGraphicFramePr>
        <p:xfrm>
          <a:off x="1221658" y="1421969"/>
          <a:ext cx="10515600" cy="401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946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5BFDF-0043-4F53-ABD6-075893A48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R, Python from SQL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B63A-D7AF-48F3-B6DF-9C4B4E8DE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26" y="1467984"/>
            <a:ext cx="10515600" cy="3922032"/>
          </a:xfrm>
        </p:spPr>
        <p:txBody>
          <a:bodyPr/>
          <a:lstStyle/>
          <a:p>
            <a:r>
              <a:rPr lang="en-US" dirty="0" err="1"/>
              <a:t>sp_execute_external_script</a:t>
            </a:r>
            <a:endParaRPr lang="en-US" dirty="0"/>
          </a:p>
          <a:p>
            <a:r>
              <a:rPr lang="en-US" dirty="0"/>
              <a:t>R/Python script as input parameter</a:t>
            </a:r>
          </a:p>
          <a:p>
            <a:r>
              <a:rPr lang="en-US" dirty="0"/>
              <a:t>Executes R/Python external process</a:t>
            </a:r>
          </a:p>
          <a:p>
            <a:endParaRPr lang="en-US" dirty="0"/>
          </a:p>
          <a:p>
            <a:r>
              <a:rPr lang="en-US" dirty="0"/>
              <a:t>R/Python code to create and train a model</a:t>
            </a:r>
          </a:p>
          <a:p>
            <a:r>
              <a:rPr lang="en-US" dirty="0"/>
              <a:t>Execute Prediction functions in R/Python using trained model</a:t>
            </a:r>
          </a:p>
          <a:p>
            <a:pPr lvl="1"/>
            <a:r>
              <a:rPr lang="en-US" dirty="0"/>
              <a:t>R – </a:t>
            </a:r>
            <a:r>
              <a:rPr lang="en-US" dirty="0" err="1"/>
              <a:t>rxPredict</a:t>
            </a:r>
            <a:endParaRPr lang="en-US" dirty="0"/>
          </a:p>
          <a:p>
            <a:pPr lvl="1"/>
            <a:r>
              <a:rPr lang="en-US" dirty="0"/>
              <a:t>Python – </a:t>
            </a:r>
            <a:r>
              <a:rPr lang="en-US" dirty="0" err="1"/>
              <a:t>rx_predict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8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 T-SQL Function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43A49-1E06-4450-8C2F-A96C4A4F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438"/>
            <a:ext cx="10515600" cy="2893859"/>
          </a:xfrm>
        </p:spPr>
        <p:txBody>
          <a:bodyPr/>
          <a:lstStyle/>
          <a:p>
            <a:r>
              <a:rPr lang="en-US" dirty="0"/>
              <a:t>SQL Server 2017 and later, including Azure SQL DB</a:t>
            </a:r>
          </a:p>
          <a:p>
            <a:r>
              <a:rPr lang="en-US" dirty="0"/>
              <a:t>Runs within SQL Server process, NOT external process</a:t>
            </a:r>
          </a:p>
          <a:p>
            <a:r>
              <a:rPr lang="en-US" dirty="0"/>
              <a:t>Requires trained model binary in </a:t>
            </a:r>
            <a:r>
              <a:rPr lang="en-US" u="sng" dirty="0"/>
              <a:t>native</a:t>
            </a:r>
            <a:r>
              <a:rPr lang="en-US" dirty="0"/>
              <a:t> format (perhaps stored in a table)</a:t>
            </a:r>
          </a:p>
          <a:p>
            <a:r>
              <a:rPr lang="en-US" dirty="0"/>
              <a:t>Does NOT require Machine Learning Services (R/Python) to execute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E2383B-B0E3-416E-995B-DCCDC884C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88" y="4250711"/>
            <a:ext cx="7444823" cy="13568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81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and Deployment Pattern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B53A1C-51B1-493B-B03C-5F154218C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968143"/>
              </p:ext>
            </p:extLst>
          </p:nvPr>
        </p:nvGraphicFramePr>
        <p:xfrm>
          <a:off x="689897" y="2507225"/>
          <a:ext cx="10663903" cy="3111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C3C7A1-C923-4D9F-8BBE-B5067C73CDA9}"/>
              </a:ext>
            </a:extLst>
          </p:cNvPr>
          <p:cNvSpPr txBox="1"/>
          <p:nvPr/>
        </p:nvSpPr>
        <p:spPr>
          <a:xfrm>
            <a:off x="575187" y="1238865"/>
            <a:ext cx="10663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R Studio for experimentation, determine best model(s)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SQL Server for…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146BCD-FC4A-45FD-AAA8-7FAA64B5E445}"/>
              </a:ext>
            </a:extLst>
          </p:cNvPr>
          <p:cNvSpPr/>
          <p:nvPr/>
        </p:nvSpPr>
        <p:spPr>
          <a:xfrm>
            <a:off x="154174" y="26050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3112E9-6F0B-45C3-87FF-73A909AB369B}"/>
              </a:ext>
            </a:extLst>
          </p:cNvPr>
          <p:cNvSpPr/>
          <p:nvPr/>
        </p:nvSpPr>
        <p:spPr>
          <a:xfrm>
            <a:off x="4096908" y="260504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CE8422-6DE5-4187-8C43-8770CD218EE7}"/>
              </a:ext>
            </a:extLst>
          </p:cNvPr>
          <p:cNvSpPr/>
          <p:nvPr/>
        </p:nvSpPr>
        <p:spPr>
          <a:xfrm>
            <a:off x="8039643" y="260504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28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C7F5-2EF9-45A2-A5C4-B96F5C9E7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Bob Rubocki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8634-FC85-47ED-8DFF-BFD9A790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229" y="1813030"/>
            <a:ext cx="10515600" cy="39220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Practice Manager &amp; BI Architect, Pragmatic Works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brubocki@pragmaticworks.com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linkedin.com/in/</a:t>
            </a:r>
            <a:r>
              <a:rPr lang="en-US" altLang="en-US" sz="3200" dirty="0" err="1"/>
              <a:t>robertrubocki</a:t>
            </a:r>
            <a:endParaRPr lang="en-US" altLang="en-US" sz="3200" dirty="0"/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@</a:t>
            </a:r>
            <a:r>
              <a:rPr lang="en-US" altLang="en-US" sz="3200" dirty="0" err="1"/>
              <a:t>BobRubocki</a:t>
            </a:r>
            <a:endParaRPr lang="en-US" altLang="en-US" sz="3200" dirty="0"/>
          </a:p>
          <a:p>
            <a:pPr>
              <a:lnSpc>
                <a:spcPct val="150000"/>
              </a:lnSpc>
              <a:defRPr/>
            </a:pPr>
            <a:r>
              <a:rPr lang="en-US" altLang="en-US" sz="3200" dirty="0"/>
              <a:t>bobrubocki.wordpress.com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0A1DE-97B2-486B-807C-ED038B14EE4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A174DE4-D6E9-4419-BBC5-6C621C4D6CB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223CF-5011-49AD-8BC5-45437EDDD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77" y="4230594"/>
            <a:ext cx="768342" cy="605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1E2897-EC75-4372-A3CF-3A8CE9AB2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24" y="5064815"/>
            <a:ext cx="447007" cy="447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FF3DEC-8D09-407B-B662-2F5B64CF7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33" y="2776107"/>
            <a:ext cx="438904" cy="43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B02F00-070C-4861-BAFA-5A2CE080A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29" y="3540492"/>
            <a:ext cx="479402" cy="467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0E0A5-50C1-4A77-86EA-BF164AE0A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474" y="2922262"/>
            <a:ext cx="2736593" cy="26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2BB1-632F-487E-9D2F-96FE2247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E287-159C-4FDB-AB11-FB32E777E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87441"/>
          </a:xfrm>
        </p:spPr>
        <p:txBody>
          <a:bodyPr/>
          <a:lstStyle/>
          <a:p>
            <a:r>
              <a:rPr lang="en-US" dirty="0"/>
              <a:t>Predict number of ski rentals based on historical data</a:t>
            </a:r>
          </a:p>
          <a:p>
            <a:r>
              <a:rPr lang="en-US" dirty="0"/>
              <a:t>Based on demo from Microsoft</a:t>
            </a:r>
          </a:p>
          <a:p>
            <a:pPr lvl="1"/>
            <a:r>
              <a:rPr lang="en-US" dirty="0">
                <a:hlinkClick r:id="rId2"/>
              </a:rPr>
              <a:t>https://microsoft.github.io/sql-ml-tutorials/R/rentalprediction/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https://microsoft.github.io/sql-ml-tutorials/python/rentalprediction/</a:t>
            </a:r>
            <a:endParaRPr lang="en-US" dirty="0"/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R Studio – use R, build two regression models, choose best</a:t>
            </a:r>
          </a:p>
          <a:p>
            <a:pPr marL="514350" indent="-514350">
              <a:buAutoNum type="arabicPeriod"/>
            </a:pPr>
            <a:r>
              <a:rPr lang="en-US" dirty="0"/>
              <a:t>SQL Server – use R from step 1, build trained model in SQL, execute predictions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9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AF70-55D1-4E66-A9EE-D1E62117C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DA8CA93F-AA71-4748-8226-D953F4F4E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65807"/>
          </a:xfrm>
        </p:spPr>
        <p:txBody>
          <a:bodyPr/>
          <a:lstStyle/>
          <a:p>
            <a:r>
              <a:rPr lang="en-US" sz="3600" dirty="0"/>
              <a:t>R, Python Overview</a:t>
            </a:r>
          </a:p>
          <a:p>
            <a:r>
              <a:rPr lang="en-US" sz="3600" dirty="0"/>
              <a:t>SQL Server Machine Learning Services</a:t>
            </a:r>
          </a:p>
          <a:p>
            <a:r>
              <a:rPr lang="en-US" sz="3600" dirty="0"/>
              <a:t>Development Experience</a:t>
            </a:r>
          </a:p>
          <a:p>
            <a:r>
              <a:rPr lang="en-US" sz="3600" dirty="0"/>
              <a:t>Executing R, Python from SQL Server </a:t>
            </a:r>
          </a:p>
        </p:txBody>
      </p:sp>
    </p:spTree>
    <p:extLst>
      <p:ext uri="{BB962C8B-B14F-4D97-AF65-F5344CB8AC3E}">
        <p14:creationId xmlns:p14="http://schemas.microsoft.com/office/powerpoint/2010/main" val="112492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F3646-80F8-4E4B-95A6-5C10907D9D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brubocki@pragmaticworks.com</a:t>
            </a:r>
          </a:p>
          <a:p>
            <a:r>
              <a:rPr lang="en-US" dirty="0"/>
              <a:t>@</a:t>
            </a:r>
            <a:r>
              <a:rPr lang="en-US" dirty="0" err="1"/>
              <a:t>bobrubocki</a:t>
            </a:r>
            <a:endParaRPr lang="en-US" dirty="0"/>
          </a:p>
          <a:p>
            <a:r>
              <a:rPr lang="en-US" dirty="0"/>
              <a:t>linkedin.com/in/</a:t>
            </a:r>
            <a:r>
              <a:rPr lang="en-US" dirty="0" err="1"/>
              <a:t>robertrubocki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8801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43A49-1E06-4450-8C2F-A96C4A4F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952"/>
            <a:ext cx="10515600" cy="4545679"/>
          </a:xfrm>
        </p:spPr>
        <p:txBody>
          <a:bodyPr/>
          <a:lstStyle/>
          <a:p>
            <a:r>
              <a:rPr lang="en-US" sz="3200" dirty="0"/>
              <a:t>R, Python Overview</a:t>
            </a:r>
          </a:p>
          <a:p>
            <a:r>
              <a:rPr lang="en-US" sz="3200" dirty="0"/>
              <a:t>SQL Server Machine Learning Services</a:t>
            </a:r>
          </a:p>
          <a:p>
            <a:r>
              <a:rPr lang="en-US" sz="3200" dirty="0"/>
              <a:t>Development Experience</a:t>
            </a:r>
          </a:p>
          <a:p>
            <a:r>
              <a:rPr lang="en-US" sz="3200" dirty="0"/>
              <a:t>Executing R, Python from SQL Server </a:t>
            </a:r>
          </a:p>
          <a:p>
            <a:r>
              <a:rPr lang="en-US" sz="3200" dirty="0"/>
              <a:t>Demo (R only)</a:t>
            </a:r>
          </a:p>
          <a:p>
            <a:pPr lvl="1"/>
            <a:r>
              <a:rPr lang="en-US" sz="2800" dirty="0"/>
              <a:t>Patterns apply to Python</a:t>
            </a:r>
          </a:p>
          <a:p>
            <a:pPr lvl="1"/>
            <a:r>
              <a:rPr lang="en-US" sz="2800" dirty="0"/>
              <a:t>Not an R or data science deep-dive</a:t>
            </a:r>
          </a:p>
          <a:p>
            <a:pPr lvl="1"/>
            <a:r>
              <a:rPr lang="en-US" sz="2800" dirty="0"/>
              <a:t>Very cool SQL Server integration!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AC8B7CD-43DC-4871-B593-E5D3B952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29" y="3442517"/>
            <a:ext cx="1772265" cy="177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5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733E3-1E6B-48BB-9881-D670A06F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420" y="560463"/>
            <a:ext cx="3191037" cy="2562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Overview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43A49-1E06-4450-8C2F-A96C4A4F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947"/>
            <a:ext cx="9824884" cy="3922032"/>
          </a:xfrm>
        </p:spPr>
        <p:txBody>
          <a:bodyPr/>
          <a:lstStyle/>
          <a:p>
            <a:r>
              <a:rPr lang="en-US" dirty="0"/>
              <a:t>S – built at Bell Labs</a:t>
            </a:r>
          </a:p>
          <a:p>
            <a:pPr lvl="1"/>
            <a:r>
              <a:rPr lang="en-US" dirty="0"/>
              <a:t>“S” for stats</a:t>
            </a:r>
          </a:p>
          <a:p>
            <a:pPr lvl="1"/>
            <a:r>
              <a:rPr lang="en-US" dirty="0"/>
              <a:t>Naming style like “C”</a:t>
            </a:r>
          </a:p>
          <a:p>
            <a:r>
              <a:rPr lang="en-US" dirty="0"/>
              <a:t>R</a:t>
            </a:r>
          </a:p>
          <a:p>
            <a:pPr lvl="1"/>
            <a:r>
              <a:rPr lang="en-US" dirty="0"/>
              <a:t>Built by </a:t>
            </a:r>
            <a:r>
              <a:rPr lang="en-US" b="1" u="sng" dirty="0"/>
              <a:t>R</a:t>
            </a:r>
            <a:r>
              <a:rPr lang="en-US" dirty="0"/>
              <a:t>oss Ihaka and </a:t>
            </a:r>
            <a:r>
              <a:rPr lang="en-US" b="1" u="sng" dirty="0"/>
              <a:t>R</a:t>
            </a:r>
            <a:r>
              <a:rPr lang="en-US" dirty="0"/>
              <a:t>obert Gentleman at U of Auckland (NZ)</a:t>
            </a:r>
          </a:p>
          <a:p>
            <a:pPr lvl="1"/>
            <a:r>
              <a:rPr lang="en-US" dirty="0"/>
              <a:t>Name close to S</a:t>
            </a:r>
          </a:p>
          <a:p>
            <a:r>
              <a:rPr lang="en-US" dirty="0"/>
              <a:t>Built for statistical analysis</a:t>
            </a:r>
          </a:p>
          <a:p>
            <a:r>
              <a:rPr lang="en-US" dirty="0"/>
              <a:t>Managed by Comprehensive R Archive Network (CRAN)</a:t>
            </a:r>
          </a:p>
          <a:p>
            <a:pPr lvl="1"/>
            <a:r>
              <a:rPr lang="en-US" dirty="0"/>
              <a:t>cran.r-project.org</a:t>
            </a:r>
          </a:p>
          <a:p>
            <a:r>
              <a:rPr lang="en-US" dirty="0"/>
              <a:t>Open source – continuously new and updated packages</a:t>
            </a:r>
          </a:p>
        </p:txBody>
      </p:sp>
    </p:spTree>
    <p:extLst>
      <p:ext uri="{BB962C8B-B14F-4D97-AF65-F5344CB8AC3E}">
        <p14:creationId xmlns:p14="http://schemas.microsoft.com/office/powerpoint/2010/main" val="57642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A120F-CB24-4E14-BC62-C77C27897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490" y="2630209"/>
            <a:ext cx="3074993" cy="29825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Overview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43A49-1E06-4450-8C2F-A96C4A4F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922032"/>
          </a:xfrm>
        </p:spPr>
        <p:txBody>
          <a:bodyPr/>
          <a:lstStyle/>
          <a:p>
            <a:r>
              <a:rPr lang="en-US" dirty="0"/>
              <a:t>General purpose language</a:t>
            </a:r>
          </a:p>
          <a:p>
            <a:r>
              <a:rPr lang="en-US" dirty="0"/>
              <a:t>Managed by Python Software Foundation</a:t>
            </a:r>
          </a:p>
          <a:p>
            <a:pPr lvl="1"/>
            <a:r>
              <a:rPr lang="en-US" dirty="0">
                <a:hlinkClick r:id="rId3"/>
              </a:rPr>
              <a:t>www.python.org</a:t>
            </a:r>
            <a:endParaRPr lang="en-US" dirty="0"/>
          </a:p>
          <a:p>
            <a:r>
              <a:rPr lang="en-US" dirty="0"/>
              <a:t>Open source - continuously new and updated packages</a:t>
            </a:r>
          </a:p>
          <a:p>
            <a:r>
              <a:rPr lang="en-US" dirty="0"/>
              <a:t>Machine learning via packages</a:t>
            </a:r>
          </a:p>
          <a:p>
            <a:pPr lvl="1"/>
            <a:r>
              <a:rPr lang="en-US" dirty="0" err="1"/>
              <a:t>numpy</a:t>
            </a:r>
            <a:endParaRPr lang="en-US" dirty="0"/>
          </a:p>
          <a:p>
            <a:pPr lvl="1"/>
            <a:r>
              <a:rPr lang="en-US" dirty="0" err="1"/>
              <a:t>scikit</a:t>
            </a:r>
            <a:r>
              <a:rPr lang="en-US" dirty="0"/>
              <a:t>-learn</a:t>
            </a:r>
          </a:p>
          <a:p>
            <a:pPr lvl="1"/>
            <a:r>
              <a:rPr lang="en-US" dirty="0"/>
              <a:t>Many others…	</a:t>
            </a:r>
            <a:r>
              <a:rPr lang="en-US" b="1" dirty="0"/>
              <a:t>	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E26FE6-5649-4602-B407-D420E511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Machine Learning History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D6BA7D-EF5C-4714-B0B9-B9963016F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7993278"/>
              </p:ext>
            </p:extLst>
          </p:nvPr>
        </p:nvGraphicFramePr>
        <p:xfrm>
          <a:off x="1991031" y="1042654"/>
          <a:ext cx="6855542" cy="433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A22BA53E-3C92-43D5-BA1B-A7B165B4207D}"/>
              </a:ext>
            </a:extLst>
          </p:cNvPr>
          <p:cNvSpPr/>
          <p:nvPr/>
        </p:nvSpPr>
        <p:spPr>
          <a:xfrm>
            <a:off x="8005921" y="1322873"/>
            <a:ext cx="2182761" cy="3775587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FC98-8133-4B85-8748-8BEC9207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I use R or Python?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E054B-E922-4D70-B0CC-3ED2D990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26987"/>
            <a:ext cx="2323809" cy="9238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69800-1E3F-4B44-8912-C52675E1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749" y="1844497"/>
            <a:ext cx="2695238" cy="1866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F5B7F4-186B-4484-A681-EB9381DA3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298" y="4150207"/>
            <a:ext cx="2485714" cy="1047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13985-EEEA-4B20-9E0F-78FDD93BF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5992" y="3903190"/>
            <a:ext cx="2727543" cy="1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E6D9-AE60-4DDB-A5A8-3059F427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EB84-8C01-4E66-AE34-B4AE53133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324" y="3924976"/>
            <a:ext cx="11257133" cy="1697488"/>
          </a:xfrm>
        </p:spPr>
        <p:txBody>
          <a:bodyPr/>
          <a:lstStyle/>
          <a:p>
            <a:r>
              <a:rPr lang="en-US" sz="2000" dirty="0"/>
              <a:t>Quartz - If you want to upgrade your data analysis skills, which programming language should you learn?</a:t>
            </a:r>
          </a:p>
          <a:p>
            <a:r>
              <a:rPr lang="en-US" sz="2000" dirty="0">
                <a:hlinkClick r:id="rId2"/>
              </a:rPr>
              <a:t>https://qz.com/1063071/the-great-r-versus-python-for-data-science-debate/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7AA95-1D3C-4A3C-84F2-3BFB67B5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402" y="1482269"/>
            <a:ext cx="8685196" cy="1325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2146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39E20-224E-44BC-BBFE-ED249290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SQL Server Machine Learning Services?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352DBF-A6EB-4AD2-8DAF-03F56D071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6110258"/>
              </p:ext>
            </p:extLst>
          </p:nvPr>
        </p:nvGraphicFramePr>
        <p:xfrm>
          <a:off x="2032000" y="855408"/>
          <a:ext cx="8128000" cy="4630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2037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W_PPtTemplate_Final" id="{CC95A367-A3BC-42AE-9E40-7B3271F44705}" vid="{A33CCDB9-A762-4F05-A047-4B739D4AE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45055511BC64BA25DC0953515B095" ma:contentTypeVersion="4" ma:contentTypeDescription="Create a new document." ma:contentTypeScope="" ma:versionID="5f4ba66959c19c79d6a95671dbbb8dde">
  <xsd:schema xmlns:xsd="http://www.w3.org/2001/XMLSchema" xmlns:xs="http://www.w3.org/2001/XMLSchema" xmlns:p="http://schemas.microsoft.com/office/2006/metadata/properties" xmlns:ns2="b46a4e3d-d129-4e7e-a99a-2a3e84cbfe29" targetNamespace="http://schemas.microsoft.com/office/2006/metadata/properties" ma:root="true" ma:fieldsID="d340f97a8df7b1af0169d1d1becd7835" ns2:_="">
    <xsd:import namespace="b46a4e3d-d129-4e7e-a99a-2a3e84cbfe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a4e3d-d129-4e7e-a99a-2a3e84cbfe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02F355-8BA8-41AC-9568-B5A4BA04D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a4e3d-d129-4e7e-a99a-2a3e84cbf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9313CC-3B82-488B-8839-64891C3D9395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b46a4e3d-d129-4e7e-a99a-2a3e84cbfe29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A58EE69-849B-434F-97DB-F297F9EB8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9300</TotalTime>
  <Words>771</Words>
  <Application>Microsoft Office PowerPoint</Application>
  <PresentationFormat>Widescreen</PresentationFormat>
  <Paragraphs>161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Segoe UI Light</vt:lpstr>
      <vt:lpstr>1_Office Theme</vt:lpstr>
      <vt:lpstr>Predictive Models with SQL Server Machine Learning Services</vt:lpstr>
      <vt:lpstr>Bob Rubocki</vt:lpstr>
      <vt:lpstr>Agenda</vt:lpstr>
      <vt:lpstr>R Overview</vt:lpstr>
      <vt:lpstr>Python Overview</vt:lpstr>
      <vt:lpstr>SQL Server Machine Learning History</vt:lpstr>
      <vt:lpstr>Should I use R or Python?</vt:lpstr>
      <vt:lpstr>Answer</vt:lpstr>
      <vt:lpstr>Why Use SQL Server Machine Learning Services?</vt:lpstr>
      <vt:lpstr>SQL Server Machine Learning Services</vt:lpstr>
      <vt:lpstr>Installation</vt:lpstr>
      <vt:lpstr>Hello World!</vt:lpstr>
      <vt:lpstr>R/Python Versions included with ML Services (As of 2019-01-21)</vt:lpstr>
      <vt:lpstr>Updating R and Python</vt:lpstr>
      <vt:lpstr>Tools and Developer Experience</vt:lpstr>
      <vt:lpstr>Tools and Developer Experience</vt:lpstr>
      <vt:lpstr>Executing R, Python from SQL Server</vt:lpstr>
      <vt:lpstr>PREDICT T-SQL Function</vt:lpstr>
      <vt:lpstr>Development and Deployment Pattern</vt:lpstr>
      <vt:lpstr>Demo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Development and Support Master Services Agreement  Proposal</dc:title>
  <dc:creator>Bob Rubocki</dc:creator>
  <cp:lastModifiedBy> </cp:lastModifiedBy>
  <cp:revision>2</cp:revision>
  <dcterms:created xsi:type="dcterms:W3CDTF">2018-12-21T16:14:53Z</dcterms:created>
  <dcterms:modified xsi:type="dcterms:W3CDTF">2019-01-29T17:05:22Z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0x01010097C45055511BC64BA25DC0953515B095</vt:lpwstr>
  </property>
</Properties>
</file>