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8"/>
  </p:notesMasterIdLst>
  <p:handoutMasterIdLst>
    <p:handoutMasterId r:id="rId29"/>
  </p:handoutMasterIdLst>
  <p:sldIdLst>
    <p:sldId id="259" r:id="rId5"/>
    <p:sldId id="261" r:id="rId6"/>
    <p:sldId id="293" r:id="rId7"/>
    <p:sldId id="294" r:id="rId8"/>
    <p:sldId id="274" r:id="rId9"/>
    <p:sldId id="275" r:id="rId10"/>
    <p:sldId id="276" r:id="rId11"/>
    <p:sldId id="278" r:id="rId12"/>
    <p:sldId id="277" r:id="rId13"/>
    <p:sldId id="282" r:id="rId14"/>
    <p:sldId id="292" r:id="rId15"/>
    <p:sldId id="281" r:id="rId16"/>
    <p:sldId id="280" r:id="rId17"/>
    <p:sldId id="283" r:id="rId18"/>
    <p:sldId id="295" r:id="rId19"/>
    <p:sldId id="296" r:id="rId20"/>
    <p:sldId id="297" r:id="rId21"/>
    <p:sldId id="279" r:id="rId22"/>
    <p:sldId id="287" r:id="rId23"/>
    <p:sldId id="284" r:id="rId24"/>
    <p:sldId id="289" r:id="rId25"/>
    <p:sldId id="291" r:id="rId26"/>
    <p:sldId id="273"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B0F0"/>
    <a:srgbClr val="19469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D2C6B33-CEE5-411C-98A1-2FCEBAA0E09A}" v="27" dt="2020-08-11T08:19:02.34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91"/>
    <p:restoredTop sz="76655" autoAdjust="0"/>
  </p:normalViewPr>
  <p:slideViewPr>
    <p:cSldViewPr snapToGrid="0" snapToObjects="1">
      <p:cViewPr varScale="1">
        <p:scale>
          <a:sx n="55" d="100"/>
          <a:sy n="55" d="100"/>
        </p:scale>
        <p:origin x="1146" y="-90"/>
      </p:cViewPr>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88" d="100"/>
          <a:sy n="88" d="100"/>
        </p:scale>
        <p:origin x="2648" y="17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136CC2D-3DB2-1F41-BC2A-4FBE0491F76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8E2F5A9-307E-6E4E-9CB6-15D4C266800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C858830-DBBA-3141-8AA0-46484002B111}" type="datetimeFigureOut">
              <a:rPr lang="en-US" smtClean="0"/>
              <a:t>8/26/2020</a:t>
            </a:fld>
            <a:endParaRPr lang="en-US"/>
          </a:p>
        </p:txBody>
      </p:sp>
      <p:sp>
        <p:nvSpPr>
          <p:cNvPr id="4" name="Footer Placeholder 3">
            <a:extLst>
              <a:ext uri="{FF2B5EF4-FFF2-40B4-BE49-F238E27FC236}">
                <a16:creationId xmlns:a16="http://schemas.microsoft.com/office/drawing/2014/main" id="{202D1992-A99C-EE40-A6D9-F9CB8609997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F95844C-B836-B941-BA85-340ECD6D3DA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2DE6774-6DC4-F54A-B8FC-0BCD76508E1B}" type="slidenum">
              <a:rPr lang="en-US" smtClean="0"/>
              <a:t>‹#›</a:t>
            </a:fld>
            <a:endParaRPr lang="en-US"/>
          </a:p>
        </p:txBody>
      </p:sp>
    </p:spTree>
    <p:extLst>
      <p:ext uri="{BB962C8B-B14F-4D97-AF65-F5344CB8AC3E}">
        <p14:creationId xmlns:p14="http://schemas.microsoft.com/office/powerpoint/2010/main" val="14698684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B01B52-8B2C-435C-8935-0C453A504504}" type="datetimeFigureOut">
              <a:rPr lang="en-US" smtClean="0"/>
              <a:t>8/24/2020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FF30CD-469D-42DE-8720-FD54F8EC7F0D}" type="slidenum">
              <a:rPr lang="en-US" smtClean="0"/>
              <a:t>‹#›</a:t>
            </a:fld>
            <a:endParaRPr lang="en-US"/>
          </a:p>
        </p:txBody>
      </p:sp>
    </p:spTree>
    <p:extLst>
      <p:ext uri="{BB962C8B-B14F-4D97-AF65-F5344CB8AC3E}">
        <p14:creationId xmlns:p14="http://schemas.microsoft.com/office/powerpoint/2010/main" val="36698283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databricks.com/session_na20/performant-streaming-in-production-preventing-common-pitfalls-when-productionizing-streaming-jobs"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 Questions responses from the poles</a:t>
            </a:r>
          </a:p>
          <a:p>
            <a:endParaRPr lang="en-US" dirty="0"/>
          </a:p>
          <a:p>
            <a:r>
              <a:rPr lang="en-US" dirty="0"/>
              <a:t>For the last year or so I have been working very heavily in Databricks – specifically in using it in big data processing with structured streaming</a:t>
            </a:r>
          </a:p>
          <a:p>
            <a:endParaRPr lang="en-US" dirty="0"/>
          </a:p>
          <a:p>
            <a:r>
              <a:rPr lang="en-US" dirty="0"/>
              <a:t>So what we are going to look at today is for the user:</a:t>
            </a:r>
          </a:p>
          <a:p>
            <a:r>
              <a:rPr lang="en-US" dirty="0"/>
              <a:t>	who maybe has played a little with Databricks</a:t>
            </a:r>
          </a:p>
          <a:p>
            <a:r>
              <a:rPr lang="en-US" dirty="0"/>
              <a:t>	has used Spark in some other format in the past</a:t>
            </a:r>
          </a:p>
          <a:p>
            <a:r>
              <a:rPr lang="en-US" dirty="0"/>
              <a:t>	at least an idea or need for big data processing, specifically in a real time solution </a:t>
            </a:r>
          </a:p>
        </p:txBody>
      </p:sp>
      <p:sp>
        <p:nvSpPr>
          <p:cNvPr id="4" name="Slide Number Placeholder 3"/>
          <p:cNvSpPr>
            <a:spLocks noGrp="1"/>
          </p:cNvSpPr>
          <p:nvPr>
            <p:ph type="sldNum" sz="quarter" idx="5"/>
          </p:nvPr>
        </p:nvSpPr>
        <p:spPr/>
        <p:txBody>
          <a:bodyPr/>
          <a:lstStyle/>
          <a:p>
            <a:fld id="{20FF30CD-469D-42DE-8720-FD54F8EC7F0D}" type="slidenum">
              <a:rPr lang="en-US" smtClean="0"/>
              <a:t>2</a:t>
            </a:fld>
            <a:endParaRPr lang="en-US"/>
          </a:p>
        </p:txBody>
      </p:sp>
    </p:spTree>
    <p:extLst>
      <p:ext uri="{BB962C8B-B14F-4D97-AF65-F5344CB8AC3E}">
        <p14:creationId xmlns:p14="http://schemas.microsoft.com/office/powerpoint/2010/main" val="29328052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TASK – need data and example code</a:t>
            </a:r>
          </a:p>
        </p:txBody>
      </p:sp>
      <p:sp>
        <p:nvSpPr>
          <p:cNvPr id="4" name="Slide Number Placeholder 3"/>
          <p:cNvSpPr>
            <a:spLocks noGrp="1"/>
          </p:cNvSpPr>
          <p:nvPr>
            <p:ph type="sldNum" sz="quarter" idx="5"/>
          </p:nvPr>
        </p:nvSpPr>
        <p:spPr/>
        <p:txBody>
          <a:bodyPr/>
          <a:lstStyle/>
          <a:p>
            <a:fld id="{20FF30CD-469D-42DE-8720-FD54F8EC7F0D}" type="slidenum">
              <a:rPr lang="en-US" smtClean="0"/>
              <a:t>13</a:t>
            </a:fld>
            <a:endParaRPr lang="en-US"/>
          </a:p>
        </p:txBody>
      </p:sp>
    </p:spTree>
    <p:extLst>
      <p:ext uri="{BB962C8B-B14F-4D97-AF65-F5344CB8AC3E}">
        <p14:creationId xmlns:p14="http://schemas.microsoft.com/office/powerpoint/2010/main" val="3396853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22635"/>
                </a:solidFill>
                <a:effectLst/>
                <a:latin typeface="Cambria" panose="02040503050406030204" pitchFamily="18" charset="0"/>
              </a:rPr>
              <a:t>Stream to Stream joins support inner, left and right joins, but with differing requirements.</a:t>
            </a:r>
          </a:p>
          <a:p>
            <a:endParaRPr lang="en-US" b="0" i="0" dirty="0">
              <a:solidFill>
                <a:srgbClr val="222635"/>
              </a:solidFill>
              <a:effectLst/>
              <a:latin typeface="Cambria" panose="02040503050406030204" pitchFamily="18" charset="0"/>
            </a:endParaRPr>
          </a:p>
          <a:p>
            <a:r>
              <a:rPr lang="en-US" b="0" i="0" dirty="0">
                <a:solidFill>
                  <a:srgbClr val="222635"/>
                </a:solidFill>
                <a:effectLst/>
                <a:latin typeface="Cambria" panose="02040503050406030204" pitchFamily="18" charset="0"/>
              </a:rPr>
              <a:t>While on an inner join watermarking is not required, unless you can be sure both records will exist at some point it is best to use it.  Otherwise you may have records that stay in state indefinitely and are never cleaned up.</a:t>
            </a:r>
          </a:p>
          <a:p>
            <a:endParaRPr lang="en-US" b="0" i="0" dirty="0">
              <a:solidFill>
                <a:srgbClr val="222635"/>
              </a:solidFill>
              <a:effectLst/>
              <a:latin typeface="Cambria" panose="02040503050406030204" pitchFamily="18" charset="0"/>
            </a:endParaRPr>
          </a:p>
        </p:txBody>
      </p:sp>
      <p:sp>
        <p:nvSpPr>
          <p:cNvPr id="4" name="Slide Number Placeholder 3"/>
          <p:cNvSpPr>
            <a:spLocks noGrp="1"/>
          </p:cNvSpPr>
          <p:nvPr>
            <p:ph type="sldNum" sz="quarter" idx="5"/>
          </p:nvPr>
        </p:nvSpPr>
        <p:spPr/>
        <p:txBody>
          <a:bodyPr/>
          <a:lstStyle/>
          <a:p>
            <a:fld id="{20FF30CD-469D-42DE-8720-FD54F8EC7F0D}" type="slidenum">
              <a:rPr lang="en-US" smtClean="0"/>
              <a:t>14</a:t>
            </a:fld>
            <a:endParaRPr lang="en-US"/>
          </a:p>
        </p:txBody>
      </p:sp>
    </p:spTree>
    <p:extLst>
      <p:ext uri="{BB962C8B-B14F-4D97-AF65-F5344CB8AC3E}">
        <p14:creationId xmlns:p14="http://schemas.microsoft.com/office/powerpoint/2010/main" val="21806213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222635"/>
                </a:solidFill>
                <a:effectLst/>
                <a:latin typeface="Cambria" panose="02040503050406030204" pitchFamily="18" charset="0"/>
              </a:rPr>
              <a:t>It’s very important to understand the difference between watermark and time constraint. </a:t>
            </a:r>
          </a:p>
          <a:p>
            <a:endParaRPr lang="en-US" b="0" i="0" dirty="0">
              <a:solidFill>
                <a:srgbClr val="222635"/>
              </a:solidFill>
              <a:effectLst/>
              <a:latin typeface="Cambria" panose="02040503050406030204" pitchFamily="18" charset="0"/>
            </a:endParaRPr>
          </a:p>
          <a:p>
            <a:r>
              <a:rPr lang="en-US" b="0" i="0" dirty="0">
                <a:solidFill>
                  <a:srgbClr val="222635"/>
                </a:solidFill>
                <a:effectLst/>
                <a:latin typeface="Cambria" panose="02040503050406030204" pitchFamily="18" charset="0"/>
              </a:rPr>
              <a:t>Watermarking a stream decides how delayed a record can arrive and gives a time when records can be dropped. For example, if you set a watermark for 30 minutes, then records older than 30 minutes will be dropped/ignored. </a:t>
            </a:r>
          </a:p>
          <a:p>
            <a:endParaRPr lang="en-US" b="0" i="0" dirty="0">
              <a:solidFill>
                <a:srgbClr val="222635"/>
              </a:solidFill>
              <a:effectLst/>
              <a:latin typeface="Cambria" panose="02040503050406030204" pitchFamily="18" charset="0"/>
            </a:endParaRPr>
          </a:p>
          <a:p>
            <a:r>
              <a:rPr lang="en-US" b="0" i="0" dirty="0">
                <a:solidFill>
                  <a:srgbClr val="222635"/>
                </a:solidFill>
                <a:effectLst/>
                <a:latin typeface="Cambria" panose="02040503050406030204" pitchFamily="18" charset="0"/>
              </a:rPr>
              <a:t>Time constraints decide how long the record in will be retained in Spark's state in correlation to the other stream.</a:t>
            </a:r>
            <a:endParaRPr lang="en-US" dirty="0"/>
          </a:p>
          <a:p>
            <a:endParaRPr lang="en-US" dirty="0"/>
          </a:p>
        </p:txBody>
      </p:sp>
      <p:sp>
        <p:nvSpPr>
          <p:cNvPr id="4" name="Slide Number Placeholder 3"/>
          <p:cNvSpPr>
            <a:spLocks noGrp="1"/>
          </p:cNvSpPr>
          <p:nvPr>
            <p:ph type="sldNum" sz="quarter" idx="5"/>
          </p:nvPr>
        </p:nvSpPr>
        <p:spPr/>
        <p:txBody>
          <a:bodyPr/>
          <a:lstStyle/>
          <a:p>
            <a:fld id="{20FF30CD-469D-42DE-8720-FD54F8EC7F0D}" type="slidenum">
              <a:rPr lang="en-US" smtClean="0"/>
              <a:t>15</a:t>
            </a:fld>
            <a:endParaRPr lang="en-US"/>
          </a:p>
        </p:txBody>
      </p:sp>
    </p:spTree>
    <p:extLst>
      <p:ext uri="{BB962C8B-B14F-4D97-AF65-F5344CB8AC3E}">
        <p14:creationId xmlns:p14="http://schemas.microsoft.com/office/powerpoint/2010/main" val="33026440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baseline="0" dirty="0">
                <a:solidFill>
                  <a:srgbClr val="4672C4"/>
                </a:solidFill>
                <a:latin typeface="Calibri" panose="020F0502020204030204" pitchFamily="34" charset="0"/>
              </a:rPr>
              <a:t>So in our scenario we are going to receive our transaction data, and in addition we are going to get View data from our website.</a:t>
            </a:r>
          </a:p>
          <a:p>
            <a:endParaRPr lang="en-US" sz="1800" b="0" i="0" u="none" strike="noStrike" baseline="0" dirty="0">
              <a:solidFill>
                <a:srgbClr val="4672C4"/>
              </a:solidFill>
              <a:latin typeface="Calibri" panose="020F0502020204030204" pitchFamily="34" charset="0"/>
            </a:endParaRPr>
          </a:p>
          <a:p>
            <a:r>
              <a:rPr lang="en-US" sz="1800" b="0" i="0" u="none" strike="noStrike" baseline="0" dirty="0">
                <a:solidFill>
                  <a:srgbClr val="4672C4"/>
                </a:solidFill>
                <a:latin typeface="Calibri" panose="020F0502020204030204" pitchFamily="34" charset="0"/>
              </a:rPr>
              <a:t>So we want to analyze For Customer X, After buying Item Y, how many other items did they view in the next 5 minutes?</a:t>
            </a:r>
          </a:p>
          <a:p>
            <a:endParaRPr lang="en-US" sz="1800" b="0" i="0" u="none" strike="noStrike" baseline="0" dirty="0">
              <a:solidFill>
                <a:srgbClr val="4672C4"/>
              </a:solidFill>
              <a:latin typeface="Calibri" panose="020F0502020204030204" pitchFamily="34" charset="0"/>
            </a:endParaRPr>
          </a:p>
          <a:p>
            <a:r>
              <a:rPr lang="en-US" sz="1800" b="0" i="0" u="none" strike="noStrike" baseline="0" dirty="0">
                <a:solidFill>
                  <a:srgbClr val="4672C4"/>
                </a:solidFill>
                <a:latin typeface="Calibri" panose="020F0502020204030204" pitchFamily="34" charset="0"/>
              </a:rPr>
              <a:t>Another thing to remember that often gets people is that the watermark is not from the “current time”, it is from the last event time that the system saw.  So if you have not received new messages in the stream, it will not apply.</a:t>
            </a:r>
          </a:p>
          <a:p>
            <a:endParaRPr lang="en-US" sz="1800" b="0" i="0" u="none" strike="noStrike" baseline="0" dirty="0">
              <a:solidFill>
                <a:srgbClr val="4672C4"/>
              </a:solidFill>
              <a:latin typeface="Calibri" panose="020F0502020204030204" pitchFamily="34" charset="0"/>
            </a:endParaRPr>
          </a:p>
          <a:p>
            <a:endParaRPr lang="en-US" sz="1800" b="0" i="0" u="none" strike="noStrike" baseline="0" dirty="0">
              <a:solidFill>
                <a:srgbClr val="4672C4"/>
              </a:solidFill>
              <a:latin typeface="Calibri" panose="020F0502020204030204" pitchFamily="34" charset="0"/>
            </a:endParaRPr>
          </a:p>
          <a:p>
            <a:endParaRPr lang="en-US" sz="1800" b="0" i="0" u="none" strike="noStrike" baseline="0" dirty="0">
              <a:solidFill>
                <a:srgbClr val="4672C4"/>
              </a:solidFill>
              <a:latin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20FF30CD-469D-42DE-8720-FD54F8EC7F0D}" type="slidenum">
              <a:rPr lang="en-US" smtClean="0"/>
              <a:t>16</a:t>
            </a:fld>
            <a:endParaRPr lang="en-US"/>
          </a:p>
        </p:txBody>
      </p:sp>
    </p:spTree>
    <p:extLst>
      <p:ext uri="{BB962C8B-B14F-4D97-AF65-F5344CB8AC3E}">
        <p14:creationId xmlns:p14="http://schemas.microsoft.com/office/powerpoint/2010/main" val="22612307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baseline="0" dirty="0">
                <a:solidFill>
                  <a:srgbClr val="4672C4"/>
                </a:solidFill>
                <a:latin typeface="Calibri" panose="020F0502020204030204" pitchFamily="34" charset="0"/>
              </a:rPr>
              <a:t>We have several possible outcomes.  </a:t>
            </a:r>
          </a:p>
          <a:p>
            <a:r>
              <a:rPr lang="en-US" sz="1200" b="0" i="0" u="none" strike="noStrike" baseline="0" dirty="0">
                <a:solidFill>
                  <a:srgbClr val="4672C4"/>
                </a:solidFill>
                <a:latin typeface="Calibri" panose="020F0502020204030204" pitchFamily="34" charset="0"/>
              </a:rPr>
              <a:t>The transaction may be late, so how long do we want to keep that record? – this can depend on the volume of records and the source system.  If you have a large volume, but few late records you can make this timeframe shorter.</a:t>
            </a:r>
          </a:p>
          <a:p>
            <a:r>
              <a:rPr lang="en-US" sz="1200" b="0" i="0" u="none" strike="noStrike" baseline="0" dirty="0">
                <a:solidFill>
                  <a:srgbClr val="4672C4"/>
                </a:solidFill>
                <a:latin typeface="Calibri" panose="020F0502020204030204" pitchFamily="34" charset="0"/>
              </a:rPr>
              <a:t>The views may be late, or even before the transaction – so again how long do we want to keep those records in memory – it has to be &gt;= 5 minutes since that is our time constraint.</a:t>
            </a:r>
          </a:p>
          <a:p>
            <a:r>
              <a:rPr lang="en-US" sz="1200" b="0" i="0" u="none" strike="noStrike" baseline="0" dirty="0">
                <a:solidFill>
                  <a:srgbClr val="4672C4"/>
                </a:solidFill>
                <a:latin typeface="Calibri" panose="020F0502020204030204" pitchFamily="34" charset="0"/>
              </a:rPr>
              <a:t>They may not view anything else, so if we want to know that, we need to use a </a:t>
            </a:r>
            <a:r>
              <a:rPr lang="en-US" sz="1200" b="1" i="0" u="sng" strike="noStrike" baseline="0" dirty="0">
                <a:solidFill>
                  <a:srgbClr val="4672C4"/>
                </a:solidFill>
                <a:latin typeface="Calibri" panose="020F0502020204030204" pitchFamily="34" charset="0"/>
              </a:rPr>
              <a:t>left join</a:t>
            </a:r>
            <a:r>
              <a:rPr lang="en-US" sz="1200" b="0" i="0" u="none" strike="noStrike" baseline="0" dirty="0">
                <a:solidFill>
                  <a:srgbClr val="4672C4"/>
                </a:solidFill>
                <a:latin typeface="Calibri" panose="020F0502020204030204" pitchFamily="34" charset="0"/>
              </a:rPr>
              <a:t> so we can get transactions that have no view data within 5 minutes.</a:t>
            </a:r>
          </a:p>
          <a:p>
            <a:endParaRPr lang="en-US" dirty="0"/>
          </a:p>
        </p:txBody>
      </p:sp>
      <p:sp>
        <p:nvSpPr>
          <p:cNvPr id="4" name="Slide Number Placeholder 3"/>
          <p:cNvSpPr>
            <a:spLocks noGrp="1"/>
          </p:cNvSpPr>
          <p:nvPr>
            <p:ph type="sldNum" sz="quarter" idx="5"/>
          </p:nvPr>
        </p:nvSpPr>
        <p:spPr/>
        <p:txBody>
          <a:bodyPr/>
          <a:lstStyle/>
          <a:p>
            <a:fld id="{20FF30CD-469D-42DE-8720-FD54F8EC7F0D}" type="slidenum">
              <a:rPr lang="en-US" smtClean="0"/>
              <a:t>17</a:t>
            </a:fld>
            <a:endParaRPr lang="en-US"/>
          </a:p>
        </p:txBody>
      </p:sp>
    </p:spTree>
    <p:extLst>
      <p:ext uri="{BB962C8B-B14F-4D97-AF65-F5344CB8AC3E}">
        <p14:creationId xmlns:p14="http://schemas.microsoft.com/office/powerpoint/2010/main" val="18089680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TASK – Need data elements and code.  Databricks environment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Can all be in the same command, can be in as many commands as you want</a:t>
            </a:r>
          </a:p>
          <a:p>
            <a:endParaRPr lang="en-US" dirty="0"/>
          </a:p>
        </p:txBody>
      </p:sp>
      <p:sp>
        <p:nvSpPr>
          <p:cNvPr id="4" name="Slide Number Placeholder 3"/>
          <p:cNvSpPr>
            <a:spLocks noGrp="1"/>
          </p:cNvSpPr>
          <p:nvPr>
            <p:ph type="sldNum" sz="quarter" idx="5"/>
          </p:nvPr>
        </p:nvSpPr>
        <p:spPr/>
        <p:txBody>
          <a:bodyPr/>
          <a:lstStyle/>
          <a:p>
            <a:fld id="{20FF30CD-469D-42DE-8720-FD54F8EC7F0D}" type="slidenum">
              <a:rPr lang="en-US" smtClean="0"/>
              <a:t>18</a:t>
            </a:fld>
            <a:endParaRPr lang="en-US"/>
          </a:p>
        </p:txBody>
      </p:sp>
    </p:spTree>
    <p:extLst>
      <p:ext uri="{BB962C8B-B14F-4D97-AF65-F5344CB8AC3E}">
        <p14:creationId xmlns:p14="http://schemas.microsoft.com/office/powerpoint/2010/main" val="25646800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last element of structured streaming that we are going to review is the </a:t>
            </a:r>
            <a:r>
              <a:rPr lang="en-US" dirty="0" err="1"/>
              <a:t>foreachBatch</a:t>
            </a:r>
            <a:endParaRPr lang="en-US" dirty="0"/>
          </a:p>
          <a:p>
            <a:endParaRPr lang="en-US" dirty="0"/>
          </a:p>
          <a:p>
            <a:r>
              <a:rPr lang="en-US" dirty="0"/>
              <a:t>What the </a:t>
            </a:r>
            <a:r>
              <a:rPr lang="en-US" dirty="0" err="1"/>
              <a:t>foreachBatch</a:t>
            </a:r>
            <a:r>
              <a:rPr lang="en-US" dirty="0"/>
              <a:t> really lets you do is “cheat” on your streaming.  You can take the streaming </a:t>
            </a:r>
            <a:r>
              <a:rPr lang="en-US" dirty="0" err="1"/>
              <a:t>microbatch</a:t>
            </a:r>
            <a:r>
              <a:rPr lang="en-US" dirty="0"/>
              <a:t>, put it in the </a:t>
            </a:r>
            <a:r>
              <a:rPr lang="en-US" dirty="0" err="1"/>
              <a:t>foreachBatch</a:t>
            </a:r>
            <a:r>
              <a:rPr lang="en-US" dirty="0"/>
              <a:t> method, then perform anything you could normally do in a standard batch processing.</a:t>
            </a:r>
          </a:p>
          <a:p>
            <a:endParaRPr lang="en-US" dirty="0"/>
          </a:p>
          <a:p>
            <a:r>
              <a:rPr lang="en-US" dirty="0"/>
              <a:t>One of the key things to do is to perform normally “stateful” processing – a great example of this is  dropping duplicates</a:t>
            </a:r>
          </a:p>
          <a:p>
            <a:endParaRPr lang="en-US" dirty="0"/>
          </a:p>
          <a:p>
            <a:r>
              <a:rPr lang="en-US" dirty="0"/>
              <a:t>As you get into more complex data structures you might also have need to perform aggregations on the micro batch itself.  So if you had a complex structure like a sales ticket, that contained multiple individual sale items, you might want to aggregate those by item or department before saving them.  In the </a:t>
            </a:r>
            <a:r>
              <a:rPr lang="en-US" dirty="0" err="1"/>
              <a:t>foreachBatch</a:t>
            </a:r>
            <a:r>
              <a:rPr lang="en-US" dirty="0"/>
              <a:t> you could perform the aggregation, then save the data.</a:t>
            </a:r>
          </a:p>
          <a:p>
            <a:endParaRPr lang="en-US" dirty="0"/>
          </a:p>
          <a:p>
            <a:r>
              <a:rPr lang="en-US" dirty="0"/>
              <a:t>Another great use is when you need to save the same streaming data to multiple sinks.  This might be to update a summary dataset and to save the detailed record at the same time.</a:t>
            </a:r>
          </a:p>
          <a:p>
            <a:endParaRPr lang="en-US" dirty="0"/>
          </a:p>
          <a:p>
            <a:r>
              <a:rPr lang="en-US" dirty="0"/>
              <a:t>This method can also be used to write data to sinks that are not supported in streaming – such as an SQL database table.</a:t>
            </a:r>
          </a:p>
        </p:txBody>
      </p:sp>
      <p:sp>
        <p:nvSpPr>
          <p:cNvPr id="4" name="Slide Number Placeholder 3"/>
          <p:cNvSpPr>
            <a:spLocks noGrp="1"/>
          </p:cNvSpPr>
          <p:nvPr>
            <p:ph type="sldNum" sz="quarter" idx="5"/>
          </p:nvPr>
        </p:nvSpPr>
        <p:spPr/>
        <p:txBody>
          <a:bodyPr/>
          <a:lstStyle/>
          <a:p>
            <a:fld id="{20FF30CD-469D-42DE-8720-FD54F8EC7F0D}" type="slidenum">
              <a:rPr lang="en-US" smtClean="0"/>
              <a:t>19</a:t>
            </a:fld>
            <a:endParaRPr lang="en-US"/>
          </a:p>
        </p:txBody>
      </p:sp>
    </p:spTree>
    <p:extLst>
      <p:ext uri="{BB962C8B-B14F-4D97-AF65-F5344CB8AC3E}">
        <p14:creationId xmlns:p14="http://schemas.microsoft.com/office/powerpoint/2010/main" val="4412699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TASK – need data and example code</a:t>
            </a:r>
          </a:p>
        </p:txBody>
      </p:sp>
      <p:sp>
        <p:nvSpPr>
          <p:cNvPr id="4" name="Slide Number Placeholder 3"/>
          <p:cNvSpPr>
            <a:spLocks noGrp="1"/>
          </p:cNvSpPr>
          <p:nvPr>
            <p:ph type="sldNum" sz="quarter" idx="5"/>
          </p:nvPr>
        </p:nvSpPr>
        <p:spPr/>
        <p:txBody>
          <a:bodyPr/>
          <a:lstStyle/>
          <a:p>
            <a:fld id="{20FF30CD-469D-42DE-8720-FD54F8EC7F0D}" type="slidenum">
              <a:rPr lang="en-US" smtClean="0"/>
              <a:t>20</a:t>
            </a:fld>
            <a:endParaRPr lang="en-US"/>
          </a:p>
        </p:txBody>
      </p:sp>
    </p:spTree>
    <p:extLst>
      <p:ext uri="{BB962C8B-B14F-4D97-AF65-F5344CB8AC3E}">
        <p14:creationId xmlns:p14="http://schemas.microsoft.com/office/powerpoint/2010/main" val="9366661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topic could really be its own webinar, but I did want to touch on some of the items you will want to look at when you get ready to move to production with your stream.</a:t>
            </a:r>
          </a:p>
          <a:p>
            <a:endParaRPr lang="en-US" dirty="0"/>
          </a:p>
          <a:p>
            <a:r>
              <a:rPr lang="en-US" dirty="0"/>
              <a:t>There is a really good session from the spark AI 2020 summit that does a very good job of what types of issue to look for and I will put that in the chat.</a:t>
            </a:r>
          </a:p>
          <a:p>
            <a:endParaRPr lang="en-US" dirty="0"/>
          </a:p>
          <a:p>
            <a:r>
              <a:rPr lang="en-US" dirty="0">
                <a:hlinkClick r:id="rId3"/>
              </a:rPr>
              <a:t>https://databricks.com/session_na20/performant-streaming-in-production-preventing-common-pitfalls-when-productionizing-streaming-jobs</a:t>
            </a:r>
            <a:endParaRPr lang="en-US" dirty="0"/>
          </a:p>
          <a:p>
            <a:endParaRPr lang="en-US" dirty="0"/>
          </a:p>
          <a:p>
            <a:r>
              <a:rPr lang="en-US" dirty="0"/>
              <a:t>But some of the items we want to watch for that are harder to fix once you have started to run a process in production are things like the shuffle partition setting, which can limit the disk shuffle and greatly increase performance.  Once that is set the value is saved in the delta metadata and is hard to change if you need to scale up or down the number of cores on your cluster.</a:t>
            </a:r>
          </a:p>
          <a:p>
            <a:endParaRPr lang="en-US" dirty="0"/>
          </a:p>
          <a:p>
            <a:r>
              <a:rPr lang="en-US" dirty="0"/>
              <a:t>Another is the “auto-optimize” setting on your delta tables.  By default, if you write streaming data to delta you will get a lot of very small files.  You can setup a job to optimize the tables periodically, but in a real-time environment it is best to let the system optimize as data is processed.  You can set your delta tables to auto-optimize which will reduce your number of files and increase the size of the files to help downstream performance.</a:t>
            </a:r>
          </a:p>
          <a:p>
            <a:endParaRPr lang="en-US" dirty="0"/>
          </a:p>
          <a:p>
            <a:r>
              <a:rPr lang="en-US" dirty="0"/>
              <a:t>You can also manipulate the size of the micro batch by changing the number of events/files/bytes that are consumed – depending on your source.  This again is to help keep your processing from having to use disk for the shuffle partitions.</a:t>
            </a:r>
          </a:p>
          <a:p>
            <a:endParaRPr lang="en-US" dirty="0"/>
          </a:p>
          <a:p>
            <a:r>
              <a:rPr lang="en-US" dirty="0"/>
              <a:t>Finally, as you design your streaming environment try to limit the number of stateful processes you bring into the streams.  By limiting things like deduplication of the stream itself, the number of aggregations, the length of any watermarking, or by using the broadcast join hint on smaller static tables, you can greatly increase your record </a:t>
            </a:r>
            <a:r>
              <a:rPr lang="en-US" dirty="0" err="1"/>
              <a:t>thruput</a:t>
            </a:r>
            <a:r>
              <a:rPr lang="en-US" dirty="0"/>
              <a:t> and reduce memory usage and errors.</a:t>
            </a:r>
          </a:p>
        </p:txBody>
      </p:sp>
      <p:sp>
        <p:nvSpPr>
          <p:cNvPr id="4" name="Slide Number Placeholder 3"/>
          <p:cNvSpPr>
            <a:spLocks noGrp="1"/>
          </p:cNvSpPr>
          <p:nvPr>
            <p:ph type="sldNum" sz="quarter" idx="5"/>
          </p:nvPr>
        </p:nvSpPr>
        <p:spPr/>
        <p:txBody>
          <a:bodyPr/>
          <a:lstStyle/>
          <a:p>
            <a:fld id="{20FF30CD-469D-42DE-8720-FD54F8EC7F0D}" type="slidenum">
              <a:rPr lang="en-US" smtClean="0"/>
              <a:t>21</a:t>
            </a:fld>
            <a:endParaRPr lang="en-US"/>
          </a:p>
        </p:txBody>
      </p:sp>
    </p:spTree>
    <p:extLst>
      <p:ext uri="{BB962C8B-B14F-4D97-AF65-F5344CB8AC3E}">
        <p14:creationId xmlns:p14="http://schemas.microsoft.com/office/powerpoint/2010/main" val="39602973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why Azure Databricks?</a:t>
            </a:r>
          </a:p>
          <a:p>
            <a:r>
              <a:rPr lang="en-US" dirty="0"/>
              <a:t>I had working with many big data systems over the years on several different platforms</a:t>
            </a:r>
          </a:p>
          <a:p>
            <a:r>
              <a:rPr lang="en-US" dirty="0"/>
              <a:t>I had also used spark before</a:t>
            </a:r>
          </a:p>
          <a:p>
            <a:r>
              <a:rPr lang="en-US" dirty="0"/>
              <a:t>But as more of a data architect and developer, I was always put off by what seemed like over complexity of the spark ecosystem.</a:t>
            </a:r>
          </a:p>
          <a:p>
            <a:r>
              <a:rPr lang="en-US" dirty="0"/>
              <a:t>There were a lot of elements, it took a lot of “under the hood” setup and tuning, and would just always rather use something else.</a:t>
            </a:r>
          </a:p>
          <a:p>
            <a:r>
              <a:rPr lang="en-US" dirty="0"/>
              <a:t>Especially as we moved to Azure and the cloud I could just throw a never ending amount of processing at my big data problems.</a:t>
            </a:r>
          </a:p>
          <a:p>
            <a:endParaRPr lang="en-US" dirty="0"/>
          </a:p>
          <a:p>
            <a:r>
              <a:rPr lang="en-US" dirty="0"/>
              <a:t>With Databricks I now get the best of both worlds.</a:t>
            </a:r>
          </a:p>
          <a:p>
            <a:r>
              <a:rPr lang="en-US" dirty="0"/>
              <a:t>A simple to setup, simple to maintain, easy to scale spark based system with all the development and processing benefits without all the technical and administrative overhead.</a:t>
            </a:r>
          </a:p>
          <a:p>
            <a:endParaRPr lang="en-US" dirty="0"/>
          </a:p>
          <a:p>
            <a:r>
              <a:rPr lang="en-US" dirty="0"/>
              <a:t>So with Azure Databricks you get Spark – directly from the people that invented it – but just in a fast, easy and collaborative cloud service.</a:t>
            </a:r>
          </a:p>
        </p:txBody>
      </p:sp>
      <p:sp>
        <p:nvSpPr>
          <p:cNvPr id="4" name="Slide Number Placeholder 3"/>
          <p:cNvSpPr>
            <a:spLocks noGrp="1"/>
          </p:cNvSpPr>
          <p:nvPr>
            <p:ph type="sldNum" sz="quarter" idx="5"/>
          </p:nvPr>
        </p:nvSpPr>
        <p:spPr/>
        <p:txBody>
          <a:bodyPr/>
          <a:lstStyle/>
          <a:p>
            <a:fld id="{20FF30CD-469D-42DE-8720-FD54F8EC7F0D}" type="slidenum">
              <a:rPr lang="en-US" smtClean="0"/>
              <a:t>5</a:t>
            </a:fld>
            <a:endParaRPr lang="en-US"/>
          </a:p>
        </p:txBody>
      </p:sp>
    </p:spTree>
    <p:extLst>
      <p:ext uri="{BB962C8B-B14F-4D97-AF65-F5344CB8AC3E}">
        <p14:creationId xmlns:p14="http://schemas.microsoft.com/office/powerpoint/2010/main" val="7191128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also get great integration with all the other Azure elements – Event Hubs, Key Vaults, Data Lakes, Azure SQL, data warehouse, Data Factory and even Azure </a:t>
            </a:r>
            <a:r>
              <a:rPr lang="en-US" dirty="0" err="1"/>
              <a:t>DevOPS</a:t>
            </a:r>
            <a:r>
              <a:rPr lang="en-US" dirty="0"/>
              <a:t>.</a:t>
            </a:r>
          </a:p>
          <a:p>
            <a:endParaRPr lang="en-US" dirty="0"/>
          </a:p>
          <a:p>
            <a:r>
              <a:rPr lang="en-US" dirty="0"/>
              <a:t>Then you overlay your existing Azure security model with Active Directory right over it to provide a completely integrated security model.</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20FF30CD-469D-42DE-8720-FD54F8EC7F0D}" type="slidenum">
              <a:rPr lang="en-US" smtClean="0"/>
              <a:t>6</a:t>
            </a:fld>
            <a:endParaRPr lang="en-US"/>
          </a:p>
        </p:txBody>
      </p:sp>
    </p:spTree>
    <p:extLst>
      <p:ext uri="{BB962C8B-B14F-4D97-AF65-F5344CB8AC3E}">
        <p14:creationId xmlns:p14="http://schemas.microsoft.com/office/powerpoint/2010/main" val="39632786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Structured streaming then allows you to take all of that integration and processing power and apply it to a stream of big data to gain near real-time processing capabilities.</a:t>
            </a:r>
          </a:p>
          <a:p>
            <a:endParaRPr lang="en-US" dirty="0"/>
          </a:p>
          <a:p>
            <a:r>
              <a:rPr lang="en-US" dirty="0"/>
              <a:t>So you can process thru large amounts of messages/events/files as they are received and perform the same computations on the data that you could with static data set.</a:t>
            </a:r>
          </a:p>
          <a:p>
            <a:endParaRPr lang="en-US" dirty="0"/>
          </a:p>
          <a:p>
            <a:r>
              <a:rPr lang="en-US" dirty="0"/>
              <a:t>At the same time Databricks automatically keeps a record of the data as it is processed, allowing almost seamless restarts if a failure were to occur in the process.</a:t>
            </a:r>
          </a:p>
          <a:p>
            <a:endParaRPr lang="en-US" dirty="0"/>
          </a:p>
          <a:p>
            <a:r>
              <a:rPr lang="en-US" dirty="0"/>
              <a:t>This allows you to generate dataset in near real time – providing marketable insights to your business.</a:t>
            </a:r>
          </a:p>
          <a:p>
            <a:endParaRPr lang="en-US" dirty="0"/>
          </a:p>
          <a:p>
            <a:endParaRPr lang="en-US" dirty="0"/>
          </a:p>
        </p:txBody>
      </p:sp>
      <p:sp>
        <p:nvSpPr>
          <p:cNvPr id="4" name="Slide Number Placeholder 3"/>
          <p:cNvSpPr>
            <a:spLocks noGrp="1"/>
          </p:cNvSpPr>
          <p:nvPr>
            <p:ph type="sldNum" sz="quarter" idx="5"/>
          </p:nvPr>
        </p:nvSpPr>
        <p:spPr/>
        <p:txBody>
          <a:bodyPr/>
          <a:lstStyle/>
          <a:p>
            <a:fld id="{20FF30CD-469D-42DE-8720-FD54F8EC7F0D}" type="slidenum">
              <a:rPr lang="en-US" smtClean="0"/>
              <a:t>7</a:t>
            </a:fld>
            <a:endParaRPr lang="en-US"/>
          </a:p>
        </p:txBody>
      </p:sp>
    </p:spTree>
    <p:extLst>
      <p:ext uri="{BB962C8B-B14F-4D97-AF65-F5344CB8AC3E}">
        <p14:creationId xmlns:p14="http://schemas.microsoft.com/office/powerpoint/2010/main" val="9916710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several different source and sink locations that can be used with streaming in Databricks. </a:t>
            </a:r>
          </a:p>
          <a:p>
            <a:endParaRPr lang="en-US" dirty="0"/>
          </a:p>
          <a:p>
            <a:r>
              <a:rPr lang="en-US" dirty="0"/>
              <a:t>Within the Azure ecosystem Azure Event Hubs and Databricks Delta tables in Azure </a:t>
            </a:r>
            <a:r>
              <a:rPr lang="en-US" dirty="0" err="1"/>
              <a:t>Datalake</a:t>
            </a:r>
            <a:r>
              <a:rPr lang="en-US" dirty="0"/>
              <a:t> are the most popular, but other source streams like Apache Kafka or Amazon Kinesis are also popular.</a:t>
            </a:r>
          </a:p>
          <a:p>
            <a:endParaRPr lang="en-US" dirty="0"/>
          </a:p>
          <a:p>
            <a:r>
              <a:rPr lang="en-US" dirty="0"/>
              <a:t>You can also use the file Queue in Data Lake Gen2 with Auto Loader to load blob files as they are saves to file location.</a:t>
            </a:r>
          </a:p>
          <a:p>
            <a:endParaRPr lang="en-US" dirty="0"/>
          </a:p>
          <a:p>
            <a:r>
              <a:rPr lang="en-US" dirty="0"/>
              <a:t>You can use almost anything as a sink by using the </a:t>
            </a:r>
            <a:r>
              <a:rPr lang="en-US" dirty="0" err="1"/>
              <a:t>foreachBatch</a:t>
            </a:r>
            <a:r>
              <a:rPr lang="en-US" dirty="0"/>
              <a:t> method which we will take a look at later.</a:t>
            </a:r>
          </a:p>
        </p:txBody>
      </p:sp>
      <p:sp>
        <p:nvSpPr>
          <p:cNvPr id="4" name="Slide Number Placeholder 3"/>
          <p:cNvSpPr>
            <a:spLocks noGrp="1"/>
          </p:cNvSpPr>
          <p:nvPr>
            <p:ph type="sldNum" sz="quarter" idx="5"/>
          </p:nvPr>
        </p:nvSpPr>
        <p:spPr/>
        <p:txBody>
          <a:bodyPr/>
          <a:lstStyle/>
          <a:p>
            <a:fld id="{20FF30CD-469D-42DE-8720-FD54F8EC7F0D}" type="slidenum">
              <a:rPr lang="en-US" smtClean="0"/>
              <a:t>8</a:t>
            </a:fld>
            <a:endParaRPr lang="en-US"/>
          </a:p>
        </p:txBody>
      </p:sp>
    </p:spTree>
    <p:extLst>
      <p:ext uri="{BB962C8B-B14F-4D97-AF65-F5344CB8AC3E}">
        <p14:creationId xmlns:p14="http://schemas.microsoft.com/office/powerpoint/2010/main" val="30685703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a typical structure streaming pipeline is made up 3 parts, the source, any transformations and the output sink or destination.</a:t>
            </a:r>
          </a:p>
          <a:p>
            <a:endParaRPr lang="en-US" dirty="0"/>
          </a:p>
          <a:p>
            <a:r>
              <a:rPr lang="en-US" dirty="0"/>
              <a:t>In our first example we will look at the source being an event hub message stream, add some minor transformations, and then sink the results to a Databricks Delta table. </a:t>
            </a:r>
          </a:p>
          <a:p>
            <a:endParaRPr lang="en-US" dirty="0"/>
          </a:p>
          <a:p>
            <a:r>
              <a:rPr lang="en-US" dirty="0"/>
              <a:t>Each source has some specific options or parameters, such as format, connection information, file location, etc.</a:t>
            </a:r>
          </a:p>
          <a:p>
            <a:endParaRPr lang="en-US" dirty="0"/>
          </a:p>
          <a:p>
            <a:r>
              <a:rPr lang="en-US" dirty="0"/>
              <a:t>The transformations can be any transformation you can perform on a static dataset.</a:t>
            </a:r>
          </a:p>
          <a:p>
            <a:endParaRPr lang="en-US" dirty="0"/>
          </a:p>
          <a:p>
            <a:r>
              <a:rPr lang="en-US" dirty="0"/>
              <a:t>And the output can again have specific options and formats based on the type, including the destination location or partitioning information.  The key element that makes the sink of a streaming </a:t>
            </a:r>
            <a:r>
              <a:rPr lang="en-US" dirty="0" err="1"/>
              <a:t>datasource</a:t>
            </a:r>
            <a:r>
              <a:rPr lang="en-US" dirty="0"/>
              <a:t> different is the checkpoint location.  This checkpoint allows the stream to keep state with which messages have been read for the source and if the stream is interrupted, where to pick up at on restart.</a:t>
            </a:r>
          </a:p>
          <a:p>
            <a:endParaRPr lang="en-US" dirty="0"/>
          </a:p>
          <a:p>
            <a:r>
              <a:rPr lang="en-US" dirty="0"/>
              <a:t>In the case of the Event Hub queue the checkpoint keeps track of the specific message offset on each partition.</a:t>
            </a:r>
          </a:p>
          <a:p>
            <a:endParaRPr lang="en-US" dirty="0"/>
          </a:p>
          <a:p>
            <a:r>
              <a:rPr lang="en-US" dirty="0"/>
              <a:t>Also note that to use an Event Hub source you must add the azure event hubs library to your cluster and import the </a:t>
            </a:r>
            <a:r>
              <a:rPr lang="en-US" dirty="0" err="1"/>
              <a:t>microsoft.azure.eventhubs</a:t>
            </a:r>
            <a:r>
              <a:rPr lang="en-US" dirty="0"/>
              <a:t> library into your notebook.</a:t>
            </a:r>
          </a:p>
        </p:txBody>
      </p:sp>
      <p:sp>
        <p:nvSpPr>
          <p:cNvPr id="4" name="Slide Number Placeholder 3"/>
          <p:cNvSpPr>
            <a:spLocks noGrp="1"/>
          </p:cNvSpPr>
          <p:nvPr>
            <p:ph type="sldNum" sz="quarter" idx="5"/>
          </p:nvPr>
        </p:nvSpPr>
        <p:spPr/>
        <p:txBody>
          <a:bodyPr/>
          <a:lstStyle/>
          <a:p>
            <a:fld id="{20FF30CD-469D-42DE-8720-FD54F8EC7F0D}" type="slidenum">
              <a:rPr lang="en-US" smtClean="0"/>
              <a:t>9</a:t>
            </a:fld>
            <a:endParaRPr lang="en-US"/>
          </a:p>
        </p:txBody>
      </p:sp>
    </p:spTree>
    <p:extLst>
      <p:ext uri="{BB962C8B-B14F-4D97-AF65-F5344CB8AC3E}">
        <p14:creationId xmlns:p14="http://schemas.microsoft.com/office/powerpoint/2010/main" val="20879422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TASK – Need data elements and code.  Databricks environment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Can all be in the same command, can be in as many commands as you want</a:t>
            </a:r>
          </a:p>
          <a:p>
            <a:endParaRPr lang="en-US" dirty="0"/>
          </a:p>
        </p:txBody>
      </p:sp>
      <p:sp>
        <p:nvSpPr>
          <p:cNvPr id="4" name="Slide Number Placeholder 3"/>
          <p:cNvSpPr>
            <a:spLocks noGrp="1"/>
          </p:cNvSpPr>
          <p:nvPr>
            <p:ph type="sldNum" sz="quarter" idx="5"/>
          </p:nvPr>
        </p:nvSpPr>
        <p:spPr/>
        <p:txBody>
          <a:bodyPr/>
          <a:lstStyle/>
          <a:p>
            <a:fld id="{20FF30CD-469D-42DE-8720-FD54F8EC7F0D}" type="slidenum">
              <a:rPr lang="en-US" smtClean="0"/>
              <a:t>10</a:t>
            </a:fld>
            <a:endParaRPr lang="en-US"/>
          </a:p>
        </p:txBody>
      </p:sp>
    </p:spTree>
    <p:extLst>
      <p:ext uri="{BB962C8B-B14F-4D97-AF65-F5344CB8AC3E}">
        <p14:creationId xmlns:p14="http://schemas.microsoft.com/office/powerpoint/2010/main" val="18099025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1D1F22"/>
                </a:solidFill>
                <a:effectLst/>
                <a:latin typeface="Helvetica Neue"/>
              </a:rPr>
              <a:t>Structured Streaming supports joining a streaming Dataset or </a:t>
            </a:r>
            <a:r>
              <a:rPr lang="en-US" b="0" i="0" dirty="0" err="1">
                <a:solidFill>
                  <a:srgbClr val="1D1F22"/>
                </a:solidFill>
                <a:effectLst/>
                <a:latin typeface="Helvetica Neue"/>
              </a:rPr>
              <a:t>DataFrame</a:t>
            </a:r>
            <a:r>
              <a:rPr lang="en-US" b="0" i="0" dirty="0">
                <a:solidFill>
                  <a:srgbClr val="1D1F22"/>
                </a:solidFill>
                <a:effectLst/>
                <a:latin typeface="Helvetica Neue"/>
              </a:rPr>
              <a:t> with a static Dataset or </a:t>
            </a:r>
            <a:r>
              <a:rPr lang="en-US" b="0" i="0" dirty="0" err="1">
                <a:solidFill>
                  <a:srgbClr val="1D1F22"/>
                </a:solidFill>
                <a:effectLst/>
                <a:latin typeface="Helvetica Neue"/>
              </a:rPr>
              <a:t>DataFrame</a:t>
            </a:r>
            <a:r>
              <a:rPr lang="en-US" b="0" i="0" dirty="0">
                <a:solidFill>
                  <a:srgbClr val="1D1F22"/>
                </a:solidFill>
                <a:effectLst/>
                <a:latin typeface="Helvetica Neue"/>
              </a:rPr>
              <a:t> – such as binding our transactional table to other dimensional information – like sales info to an item table, customer information or sale territories.</a:t>
            </a:r>
          </a:p>
          <a:p>
            <a:endParaRPr lang="en-US" b="0" i="0" dirty="0">
              <a:solidFill>
                <a:srgbClr val="1D1F22"/>
              </a:solidFill>
              <a:effectLst/>
              <a:latin typeface="Helvetica Neue"/>
            </a:endParaRPr>
          </a:p>
          <a:p>
            <a:r>
              <a:rPr lang="en-US" b="0" i="0" dirty="0">
                <a:solidFill>
                  <a:srgbClr val="1D1F22"/>
                </a:solidFill>
                <a:effectLst/>
                <a:latin typeface="Helvetica Neue"/>
              </a:rPr>
              <a:t>It also supports joining to another streaming Dataset/</a:t>
            </a:r>
            <a:r>
              <a:rPr lang="en-US" b="0" i="0" dirty="0" err="1">
                <a:solidFill>
                  <a:srgbClr val="1D1F22"/>
                </a:solidFill>
                <a:effectLst/>
                <a:latin typeface="Helvetica Neue"/>
              </a:rPr>
              <a:t>DataFrame</a:t>
            </a:r>
            <a:r>
              <a:rPr lang="en-US" b="0" i="0" dirty="0">
                <a:solidFill>
                  <a:srgbClr val="1D1F22"/>
                </a:solidFill>
                <a:effectLst/>
                <a:latin typeface="Helvetica Neue"/>
              </a:rPr>
              <a:t>. The result of the streaming join is generated incrementally as the micro batches are </a:t>
            </a:r>
            <a:r>
              <a:rPr lang="en-US" b="0" i="0" dirty="0" err="1">
                <a:solidFill>
                  <a:srgbClr val="1D1F22"/>
                </a:solidFill>
                <a:effectLst/>
                <a:latin typeface="Helvetica Neue"/>
              </a:rPr>
              <a:t>exectute</a:t>
            </a:r>
            <a:r>
              <a:rPr lang="en-US" b="0" i="0" dirty="0">
                <a:solidFill>
                  <a:srgbClr val="1D1F22"/>
                </a:solidFill>
                <a:effectLst/>
                <a:latin typeface="Helvetica Neue"/>
              </a:rPr>
              <a:t> and looks similar to the results of our previous streaming aggregations example before. </a:t>
            </a:r>
          </a:p>
          <a:p>
            <a:endParaRPr lang="en-US" b="0" i="0" dirty="0">
              <a:solidFill>
                <a:srgbClr val="1D1F22"/>
              </a:solidFill>
              <a:effectLst/>
              <a:latin typeface="Helvetica Neue"/>
            </a:endParaRPr>
          </a:p>
          <a:p>
            <a:r>
              <a:rPr lang="en-US" b="0" i="0" dirty="0">
                <a:solidFill>
                  <a:srgbClr val="1D1F22"/>
                </a:solidFill>
                <a:effectLst/>
                <a:latin typeface="Helvetica Neue"/>
              </a:rPr>
              <a:t>So in the upcoming demonstrations we will look at a few of these examples and see what the  type of joins (i.e. inner, outer, etc.) are handled. </a:t>
            </a:r>
          </a:p>
          <a:p>
            <a:endParaRPr lang="en-US" b="0" i="0" dirty="0">
              <a:solidFill>
                <a:srgbClr val="1D1F22"/>
              </a:solidFill>
              <a:effectLst/>
              <a:latin typeface="Helvetica Neue"/>
            </a:endParaRPr>
          </a:p>
          <a:p>
            <a:r>
              <a:rPr lang="en-US" b="0" i="0" dirty="0">
                <a:solidFill>
                  <a:srgbClr val="1D1F22"/>
                </a:solidFill>
                <a:effectLst/>
                <a:latin typeface="Helvetica Neue"/>
              </a:rPr>
              <a:t>In all the supported join types, the result of the join with a streaming Dataset/</a:t>
            </a:r>
            <a:r>
              <a:rPr lang="en-US" b="0" i="0" dirty="0" err="1">
                <a:solidFill>
                  <a:srgbClr val="1D1F22"/>
                </a:solidFill>
                <a:effectLst/>
                <a:latin typeface="Helvetica Neue"/>
              </a:rPr>
              <a:t>DataFrame</a:t>
            </a:r>
            <a:r>
              <a:rPr lang="en-US" b="0" i="0" dirty="0">
                <a:solidFill>
                  <a:srgbClr val="1D1F22"/>
                </a:solidFill>
                <a:effectLst/>
                <a:latin typeface="Helvetica Neue"/>
              </a:rPr>
              <a:t> will be the exactly the same as if it was with a static Dataset/</a:t>
            </a:r>
            <a:r>
              <a:rPr lang="en-US" b="0" i="0" dirty="0" err="1">
                <a:solidFill>
                  <a:srgbClr val="1D1F22"/>
                </a:solidFill>
                <a:effectLst/>
                <a:latin typeface="Helvetica Neue"/>
              </a:rPr>
              <a:t>DataFrame</a:t>
            </a:r>
            <a:r>
              <a:rPr lang="en-US" b="0" i="0" dirty="0">
                <a:solidFill>
                  <a:srgbClr val="1D1F22"/>
                </a:solidFill>
                <a:effectLst/>
                <a:latin typeface="Helvetica Neue"/>
              </a:rPr>
              <a:t> containing the same data in the stream.</a:t>
            </a:r>
          </a:p>
          <a:p>
            <a:endParaRPr lang="en-US" dirty="0"/>
          </a:p>
        </p:txBody>
      </p:sp>
      <p:sp>
        <p:nvSpPr>
          <p:cNvPr id="4" name="Slide Number Placeholder 3"/>
          <p:cNvSpPr>
            <a:spLocks noGrp="1"/>
          </p:cNvSpPr>
          <p:nvPr>
            <p:ph type="sldNum" sz="quarter" idx="5"/>
          </p:nvPr>
        </p:nvSpPr>
        <p:spPr/>
        <p:txBody>
          <a:bodyPr/>
          <a:lstStyle/>
          <a:p>
            <a:fld id="{20FF30CD-469D-42DE-8720-FD54F8EC7F0D}" type="slidenum">
              <a:rPr lang="en-US" smtClean="0"/>
              <a:t>11</a:t>
            </a:fld>
            <a:endParaRPr lang="en-US"/>
          </a:p>
        </p:txBody>
      </p:sp>
    </p:spTree>
    <p:extLst>
      <p:ext uri="{BB962C8B-B14F-4D97-AF65-F5344CB8AC3E}">
        <p14:creationId xmlns:p14="http://schemas.microsoft.com/office/powerpoint/2010/main" val="6486231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22635"/>
                </a:solidFill>
                <a:effectLst/>
                <a:latin typeface="Cambria" panose="02040503050406030204" pitchFamily="18" charset="0"/>
              </a:rPr>
              <a:t>When a streaming dataset and a static dataset are used, then only an inner join and a left outer join are supported. Right outer joins and full outer joins are not supported.</a:t>
            </a:r>
          </a:p>
          <a:p>
            <a:endParaRPr lang="en-US" b="0" i="0" dirty="0">
              <a:solidFill>
                <a:srgbClr val="222635"/>
              </a:solidFill>
              <a:effectLst/>
              <a:latin typeface="Cambria" panose="020405030504060302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222635"/>
                </a:solidFill>
                <a:effectLst/>
                <a:latin typeface="Cambria" panose="02040503050406030204" pitchFamily="18" charset="0"/>
              </a:rPr>
              <a:t>Inner joins and left outer joins on streaming and static datasets don’t have to be stateful, which improves your performance.  The records in any single micro batch can be matched with a static set of records.</a:t>
            </a:r>
            <a:endParaRPr lang="en-US" dirty="0"/>
          </a:p>
          <a:p>
            <a:endParaRPr lang="en-US" dirty="0"/>
          </a:p>
        </p:txBody>
      </p:sp>
      <p:sp>
        <p:nvSpPr>
          <p:cNvPr id="4" name="Slide Number Placeholder 3"/>
          <p:cNvSpPr>
            <a:spLocks noGrp="1"/>
          </p:cNvSpPr>
          <p:nvPr>
            <p:ph type="sldNum" sz="quarter" idx="5"/>
          </p:nvPr>
        </p:nvSpPr>
        <p:spPr/>
        <p:txBody>
          <a:bodyPr/>
          <a:lstStyle/>
          <a:p>
            <a:fld id="{20FF30CD-469D-42DE-8720-FD54F8EC7F0D}" type="slidenum">
              <a:rPr lang="en-US" smtClean="0"/>
              <a:t>12</a:t>
            </a:fld>
            <a:endParaRPr lang="en-US"/>
          </a:p>
        </p:txBody>
      </p:sp>
    </p:spTree>
    <p:extLst>
      <p:ext uri="{BB962C8B-B14F-4D97-AF65-F5344CB8AC3E}">
        <p14:creationId xmlns:p14="http://schemas.microsoft.com/office/powerpoint/2010/main" val="275718511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emf"/><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19.emf"/><Relationship Id="rId4" Type="http://schemas.openxmlformats.org/officeDocument/2006/relationships/image" Target="../media/image18.emf"/></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emf"/><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19.emf"/><Relationship Id="rId4" Type="http://schemas.openxmlformats.org/officeDocument/2006/relationships/image" Target="../media/image18.em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Master" Target="../slideMasters/slideMaster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10.jpe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1.emf"/><Relationship Id="rId4" Type="http://schemas.openxmlformats.org/officeDocument/2006/relationships/image" Target="../media/image13.em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4B03CB7D-3B8C-D246-B142-2550A53BA321}"/>
              </a:ext>
            </a:extLst>
          </p:cNvPr>
          <p:cNvSpPr/>
          <p:nvPr userDrawn="1"/>
        </p:nvSpPr>
        <p:spPr>
          <a:xfrm>
            <a:off x="0" y="23497"/>
            <a:ext cx="12269492" cy="6898783"/>
          </a:xfrm>
          <a:prstGeom prst="rect">
            <a:avLst/>
          </a:prstGeom>
          <a:gradFill>
            <a:gsLst>
              <a:gs pos="0">
                <a:schemeClr val="bg1">
                  <a:tint val="93000"/>
                  <a:satMod val="150000"/>
                  <a:shade val="98000"/>
                  <a:lumMod val="102000"/>
                </a:schemeClr>
              </a:gs>
              <a:gs pos="50000">
                <a:schemeClr val="bg1">
                  <a:tint val="98000"/>
                  <a:satMod val="130000"/>
                  <a:shade val="90000"/>
                  <a:lumMod val="103000"/>
                </a:schemeClr>
              </a:gs>
              <a:gs pos="99000">
                <a:schemeClr val="bg1">
                  <a:lumMod val="9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Picture 20">
            <a:extLst>
              <a:ext uri="{FF2B5EF4-FFF2-40B4-BE49-F238E27FC236}">
                <a16:creationId xmlns:a16="http://schemas.microsoft.com/office/drawing/2014/main" id="{C2FA2A39-1BB8-804F-85C2-4378774A1191}"/>
              </a:ext>
            </a:extLst>
          </p:cNvPr>
          <p:cNvPicPr>
            <a:picLocks noChangeAspect="1"/>
          </p:cNvPicPr>
          <p:nvPr userDrawn="1"/>
        </p:nvPicPr>
        <p:blipFill rotWithShape="1">
          <a:blip r:embed="rId2" cstate="screen">
            <a:alphaModFix amt="20000"/>
            <a:extLst>
              <a:ext uri="{28A0092B-C50C-407E-A947-70E740481C1C}">
                <a14:useLocalDpi xmlns:a14="http://schemas.microsoft.com/office/drawing/2010/main"/>
              </a:ext>
            </a:extLst>
          </a:blip>
          <a:srcRect l="41294" t="4" r="7278" b="67998"/>
          <a:stretch/>
        </p:blipFill>
        <p:spPr>
          <a:xfrm>
            <a:off x="-146817" y="4441185"/>
            <a:ext cx="8667750" cy="3852333"/>
          </a:xfrm>
          <a:prstGeom prst="rect">
            <a:avLst/>
          </a:prstGeom>
        </p:spPr>
      </p:pic>
      <p:sp>
        <p:nvSpPr>
          <p:cNvPr id="2" name="Title 1">
            <a:extLst>
              <a:ext uri="{FF2B5EF4-FFF2-40B4-BE49-F238E27FC236}">
                <a16:creationId xmlns:a16="http://schemas.microsoft.com/office/drawing/2014/main" id="{B6422E38-B400-D04A-AF2F-69CB73ACEFDB}"/>
              </a:ext>
            </a:extLst>
          </p:cNvPr>
          <p:cNvSpPr>
            <a:spLocks noGrp="1"/>
          </p:cNvSpPr>
          <p:nvPr>
            <p:ph type="ctrTitle" hasCustomPrompt="1"/>
          </p:nvPr>
        </p:nvSpPr>
        <p:spPr>
          <a:xfrm>
            <a:off x="838200" y="3054345"/>
            <a:ext cx="6215743" cy="1995825"/>
          </a:xfrm>
          <a:prstGeom prst="rect">
            <a:avLst/>
          </a:prstGeom>
        </p:spPr>
        <p:txBody>
          <a:bodyPr anchor="b">
            <a:normAutofit/>
          </a:bodyPr>
          <a:lstStyle>
            <a:lvl1pPr algn="l">
              <a:defRPr sz="4800" b="1" i="0">
                <a:solidFill>
                  <a:schemeClr val="tx1">
                    <a:lumMod val="85000"/>
                    <a:lumOff val="15000"/>
                  </a:schemeClr>
                </a:solidFill>
                <a:latin typeface="AvantGarde Bk BT Demi" panose="020B0402020202020204" pitchFamily="34" charset="0"/>
              </a:defRPr>
            </a:lvl1pPr>
          </a:lstStyle>
          <a:p>
            <a:r>
              <a:rPr lang="en-US" sz="4800" dirty="0"/>
              <a:t>Realtime Structured Streaming in Azure Databricks</a:t>
            </a:r>
            <a:endParaRPr lang="en-US" dirty="0"/>
          </a:p>
        </p:txBody>
      </p:sp>
      <p:sp>
        <p:nvSpPr>
          <p:cNvPr id="3" name="Subtitle 2">
            <a:extLst>
              <a:ext uri="{FF2B5EF4-FFF2-40B4-BE49-F238E27FC236}">
                <a16:creationId xmlns:a16="http://schemas.microsoft.com/office/drawing/2014/main" id="{61937D2A-10E7-2F4A-9DDB-9F4A05289C4D}"/>
              </a:ext>
            </a:extLst>
          </p:cNvPr>
          <p:cNvSpPr>
            <a:spLocks noGrp="1"/>
          </p:cNvSpPr>
          <p:nvPr>
            <p:ph type="subTitle" idx="1" hasCustomPrompt="1"/>
          </p:nvPr>
        </p:nvSpPr>
        <p:spPr>
          <a:xfrm>
            <a:off x="838200" y="5403452"/>
            <a:ext cx="4632960" cy="406082"/>
          </a:xfrm>
          <a:prstGeom prst="rect">
            <a:avLst/>
          </a:prstGeom>
        </p:spPr>
        <p:txBody>
          <a:bodyPr/>
          <a:lstStyle>
            <a:lvl1pPr marL="0" indent="0" algn="l">
              <a:buNone/>
              <a:defRPr sz="2400">
                <a:solidFill>
                  <a:schemeClr val="tx1">
                    <a:lumMod val="85000"/>
                    <a:lumOff val="15000"/>
                  </a:schemeClr>
                </a:solidFill>
                <a:latin typeface="AvantGarde Bk BT Book" panose="020B04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Brian Steele - Principal Consultant</a:t>
            </a:r>
          </a:p>
        </p:txBody>
      </p:sp>
      <p:pic>
        <p:nvPicPr>
          <p:cNvPr id="10" name="Picture Placeholder 5" descr="A group of clouds in the sky&#10;&#10;Description automatically generated">
            <a:extLst>
              <a:ext uri="{FF2B5EF4-FFF2-40B4-BE49-F238E27FC236}">
                <a16:creationId xmlns:a16="http://schemas.microsoft.com/office/drawing/2014/main" id="{4128204E-AB1B-554B-B20F-0007748ABC91}"/>
              </a:ext>
            </a:extLst>
          </p:cNvPr>
          <p:cNvPicPr>
            <a:picLocks noChangeAspect="1"/>
          </p:cNvPicPr>
          <p:nvPr userDrawn="1"/>
        </p:nvPicPr>
        <p:blipFill>
          <a:blip r:embed="rId3" cstate="screen">
            <a:alphaModFix amt="54000"/>
            <a:extLst>
              <a:ext uri="{28A0092B-C50C-407E-A947-70E740481C1C}">
                <a14:useLocalDpi xmlns:a14="http://schemas.microsoft.com/office/drawing/2010/main"/>
              </a:ext>
            </a:extLst>
          </a:blip>
          <a:srcRect/>
          <a:stretch>
            <a:fillRect/>
          </a:stretch>
        </p:blipFill>
        <p:spPr>
          <a:xfrm>
            <a:off x="-61993" y="0"/>
            <a:ext cx="12269492" cy="4250332"/>
          </a:xfrm>
          <a:custGeom>
            <a:avLst/>
            <a:gdLst>
              <a:gd name="connsiteX0" fmla="*/ 0 w 5138300"/>
              <a:gd name="connsiteY0" fmla="*/ 0 h 1455137"/>
              <a:gd name="connsiteX1" fmla="*/ 5138300 w 5138300"/>
              <a:gd name="connsiteY1" fmla="*/ 0 h 1455137"/>
              <a:gd name="connsiteX2" fmla="*/ 5138300 w 5138300"/>
              <a:gd name="connsiteY2" fmla="*/ 1455137 h 1455137"/>
              <a:gd name="connsiteX3" fmla="*/ 0 w 5138300"/>
              <a:gd name="connsiteY3" fmla="*/ 1455137 h 1455137"/>
              <a:gd name="connsiteX4" fmla="*/ 0 w 5138300"/>
              <a:gd name="connsiteY4" fmla="*/ 0 h 1455137"/>
              <a:gd name="connsiteX0" fmla="*/ 0 w 11602162"/>
              <a:gd name="connsiteY0" fmla="*/ 1150883 h 2606020"/>
              <a:gd name="connsiteX1" fmla="*/ 11602162 w 11602162"/>
              <a:gd name="connsiteY1" fmla="*/ 0 h 2606020"/>
              <a:gd name="connsiteX2" fmla="*/ 5138300 w 11602162"/>
              <a:gd name="connsiteY2" fmla="*/ 2606020 h 2606020"/>
              <a:gd name="connsiteX3" fmla="*/ 0 w 11602162"/>
              <a:gd name="connsiteY3" fmla="*/ 2606020 h 2606020"/>
              <a:gd name="connsiteX4" fmla="*/ 0 w 11602162"/>
              <a:gd name="connsiteY4" fmla="*/ 1150883 h 2606020"/>
              <a:gd name="connsiteX0" fmla="*/ 0 w 11602162"/>
              <a:gd name="connsiteY0" fmla="*/ 1150883 h 3914558"/>
              <a:gd name="connsiteX1" fmla="*/ 11602162 w 11602162"/>
              <a:gd name="connsiteY1" fmla="*/ 0 h 3914558"/>
              <a:gd name="connsiteX2" fmla="*/ 11539100 w 11602162"/>
              <a:gd name="connsiteY2" fmla="*/ 3914558 h 3914558"/>
              <a:gd name="connsiteX3" fmla="*/ 0 w 11602162"/>
              <a:gd name="connsiteY3" fmla="*/ 2606020 h 3914558"/>
              <a:gd name="connsiteX4" fmla="*/ 0 w 11602162"/>
              <a:gd name="connsiteY4" fmla="*/ 1150883 h 3914558"/>
              <a:gd name="connsiteX0" fmla="*/ 0 w 11602162"/>
              <a:gd name="connsiteY0" fmla="*/ 1150883 h 4765896"/>
              <a:gd name="connsiteX1" fmla="*/ 11602162 w 11602162"/>
              <a:gd name="connsiteY1" fmla="*/ 0 h 4765896"/>
              <a:gd name="connsiteX2" fmla="*/ 11539100 w 11602162"/>
              <a:gd name="connsiteY2" fmla="*/ 3914558 h 4765896"/>
              <a:gd name="connsiteX3" fmla="*/ 10578662 w 11602162"/>
              <a:gd name="connsiteY3" fmla="*/ 4765896 h 4765896"/>
              <a:gd name="connsiteX4" fmla="*/ 0 w 11602162"/>
              <a:gd name="connsiteY4" fmla="*/ 1150883 h 4765896"/>
              <a:gd name="connsiteX0" fmla="*/ 0 w 12311611"/>
              <a:gd name="connsiteY0" fmla="*/ 0 h 4781662"/>
              <a:gd name="connsiteX1" fmla="*/ 12311611 w 12311611"/>
              <a:gd name="connsiteY1" fmla="*/ 15766 h 4781662"/>
              <a:gd name="connsiteX2" fmla="*/ 12248549 w 12311611"/>
              <a:gd name="connsiteY2" fmla="*/ 3930324 h 4781662"/>
              <a:gd name="connsiteX3" fmla="*/ 11288111 w 12311611"/>
              <a:gd name="connsiteY3" fmla="*/ 4781662 h 4781662"/>
              <a:gd name="connsiteX4" fmla="*/ 0 w 12311611"/>
              <a:gd name="connsiteY4" fmla="*/ 0 h 4781662"/>
              <a:gd name="connsiteX0" fmla="*/ 0 w 12311611"/>
              <a:gd name="connsiteY0" fmla="*/ 0 h 4815529"/>
              <a:gd name="connsiteX1" fmla="*/ 12311611 w 12311611"/>
              <a:gd name="connsiteY1" fmla="*/ 15766 h 4815529"/>
              <a:gd name="connsiteX2" fmla="*/ 12248549 w 12311611"/>
              <a:gd name="connsiteY2" fmla="*/ 3930324 h 4815529"/>
              <a:gd name="connsiteX3" fmla="*/ 11344555 w 12311611"/>
              <a:gd name="connsiteY3" fmla="*/ 4815529 h 4815529"/>
              <a:gd name="connsiteX4" fmla="*/ 0 w 12311611"/>
              <a:gd name="connsiteY4" fmla="*/ 0 h 4815529"/>
              <a:gd name="connsiteX0" fmla="*/ 0 w 12327571"/>
              <a:gd name="connsiteY0" fmla="*/ 0 h 4815529"/>
              <a:gd name="connsiteX1" fmla="*/ 12311611 w 12327571"/>
              <a:gd name="connsiteY1" fmla="*/ 15766 h 4815529"/>
              <a:gd name="connsiteX2" fmla="*/ 12327571 w 12327571"/>
              <a:gd name="connsiteY2" fmla="*/ 3828724 h 4815529"/>
              <a:gd name="connsiteX3" fmla="*/ 11344555 w 12327571"/>
              <a:gd name="connsiteY3" fmla="*/ 4815529 h 4815529"/>
              <a:gd name="connsiteX4" fmla="*/ 0 w 12327571"/>
              <a:gd name="connsiteY4" fmla="*/ 0 h 4815529"/>
              <a:gd name="connsiteX0" fmla="*/ 0 w 12327571"/>
              <a:gd name="connsiteY0" fmla="*/ 0 h 4815529"/>
              <a:gd name="connsiteX1" fmla="*/ 12311611 w 12327571"/>
              <a:gd name="connsiteY1" fmla="*/ 15766 h 4815529"/>
              <a:gd name="connsiteX2" fmla="*/ 12327571 w 12327571"/>
              <a:gd name="connsiteY2" fmla="*/ 3885168 h 4815529"/>
              <a:gd name="connsiteX3" fmla="*/ 11344555 w 12327571"/>
              <a:gd name="connsiteY3" fmla="*/ 4815529 h 4815529"/>
              <a:gd name="connsiteX4" fmla="*/ 0 w 12327571"/>
              <a:gd name="connsiteY4" fmla="*/ 0 h 4815529"/>
              <a:gd name="connsiteX0" fmla="*/ 0 w 12342952"/>
              <a:gd name="connsiteY0" fmla="*/ 15539 h 4831068"/>
              <a:gd name="connsiteX1" fmla="*/ 12342952 w 12342952"/>
              <a:gd name="connsiteY1" fmla="*/ 0 h 4831068"/>
              <a:gd name="connsiteX2" fmla="*/ 12327571 w 12342952"/>
              <a:gd name="connsiteY2" fmla="*/ 3900707 h 4831068"/>
              <a:gd name="connsiteX3" fmla="*/ 11344555 w 12342952"/>
              <a:gd name="connsiteY3" fmla="*/ 4831068 h 4831068"/>
              <a:gd name="connsiteX4" fmla="*/ 0 w 12342952"/>
              <a:gd name="connsiteY4" fmla="*/ 15539 h 4831068"/>
              <a:gd name="connsiteX0" fmla="*/ 0 w 12343242"/>
              <a:gd name="connsiteY0" fmla="*/ 15539 h 4831068"/>
              <a:gd name="connsiteX1" fmla="*/ 12342952 w 12343242"/>
              <a:gd name="connsiteY1" fmla="*/ 0 h 4831068"/>
              <a:gd name="connsiteX2" fmla="*/ 12343242 w 12343242"/>
              <a:gd name="connsiteY2" fmla="*/ 3885055 h 4831068"/>
              <a:gd name="connsiteX3" fmla="*/ 11344555 w 12343242"/>
              <a:gd name="connsiteY3" fmla="*/ 4831068 h 4831068"/>
              <a:gd name="connsiteX4" fmla="*/ 0 w 12343242"/>
              <a:gd name="connsiteY4" fmla="*/ 15539 h 4831068"/>
              <a:gd name="connsiteX0" fmla="*/ 0 w 12405924"/>
              <a:gd name="connsiteY0" fmla="*/ 0 h 4831182"/>
              <a:gd name="connsiteX1" fmla="*/ 12405634 w 12405924"/>
              <a:gd name="connsiteY1" fmla="*/ 114 h 4831182"/>
              <a:gd name="connsiteX2" fmla="*/ 12405924 w 12405924"/>
              <a:gd name="connsiteY2" fmla="*/ 3885169 h 4831182"/>
              <a:gd name="connsiteX3" fmla="*/ 11407237 w 12405924"/>
              <a:gd name="connsiteY3" fmla="*/ 4831182 h 4831182"/>
              <a:gd name="connsiteX4" fmla="*/ 0 w 12405924"/>
              <a:gd name="connsiteY4" fmla="*/ 0 h 4831182"/>
              <a:gd name="connsiteX0" fmla="*/ 0 w 12405924"/>
              <a:gd name="connsiteY0" fmla="*/ 0 h 4292491"/>
              <a:gd name="connsiteX1" fmla="*/ 12405634 w 12405924"/>
              <a:gd name="connsiteY1" fmla="*/ 114 h 4292491"/>
              <a:gd name="connsiteX2" fmla="*/ 12405924 w 12405924"/>
              <a:gd name="connsiteY2" fmla="*/ 3885169 h 4292491"/>
              <a:gd name="connsiteX3" fmla="*/ 11965830 w 12405924"/>
              <a:gd name="connsiteY3" fmla="*/ 4292491 h 4292491"/>
              <a:gd name="connsiteX4" fmla="*/ 0 w 12405924"/>
              <a:gd name="connsiteY4" fmla="*/ 0 h 4292491"/>
              <a:gd name="connsiteX0" fmla="*/ 0 w 12405924"/>
              <a:gd name="connsiteY0" fmla="*/ 0 h 4292491"/>
              <a:gd name="connsiteX1" fmla="*/ 12405634 w 12405924"/>
              <a:gd name="connsiteY1" fmla="*/ 114 h 4292491"/>
              <a:gd name="connsiteX2" fmla="*/ 12405924 w 12405924"/>
              <a:gd name="connsiteY2" fmla="*/ 3885169 h 4292491"/>
              <a:gd name="connsiteX3" fmla="*/ 11999089 w 12405924"/>
              <a:gd name="connsiteY3" fmla="*/ 4292491 h 4292491"/>
              <a:gd name="connsiteX4" fmla="*/ 0 w 12405924"/>
              <a:gd name="connsiteY4" fmla="*/ 0 h 42924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05924" h="4292491">
                <a:moveTo>
                  <a:pt x="0" y="0"/>
                </a:moveTo>
                <a:lnTo>
                  <a:pt x="12405634" y="114"/>
                </a:lnTo>
                <a:cubicBezTo>
                  <a:pt x="12405731" y="1295132"/>
                  <a:pt x="12405827" y="2590151"/>
                  <a:pt x="12405924" y="3885169"/>
                </a:cubicBezTo>
                <a:lnTo>
                  <a:pt x="11999089" y="4292491"/>
                </a:lnTo>
                <a:lnTo>
                  <a:pt x="0" y="0"/>
                </a:lnTo>
                <a:close/>
              </a:path>
            </a:pathLst>
          </a:custGeom>
        </p:spPr>
      </p:pic>
      <p:sp>
        <p:nvSpPr>
          <p:cNvPr id="11" name="Triangle 10">
            <a:extLst>
              <a:ext uri="{FF2B5EF4-FFF2-40B4-BE49-F238E27FC236}">
                <a16:creationId xmlns:a16="http://schemas.microsoft.com/office/drawing/2014/main" id="{CACDB053-F180-B146-BA8B-0173ECB5D1B6}"/>
              </a:ext>
            </a:extLst>
          </p:cNvPr>
          <p:cNvSpPr/>
          <p:nvPr userDrawn="1"/>
        </p:nvSpPr>
        <p:spPr>
          <a:xfrm>
            <a:off x="-95847" y="-40783"/>
            <a:ext cx="11906845" cy="4816766"/>
          </a:xfrm>
          <a:custGeom>
            <a:avLst/>
            <a:gdLst>
              <a:gd name="connsiteX0" fmla="*/ 0 w 1060704"/>
              <a:gd name="connsiteY0" fmla="*/ 914400 h 914400"/>
              <a:gd name="connsiteX1" fmla="*/ 0 w 1060704"/>
              <a:gd name="connsiteY1" fmla="*/ 0 h 914400"/>
              <a:gd name="connsiteX2" fmla="*/ 1060704 w 1060704"/>
              <a:gd name="connsiteY2" fmla="*/ 914400 h 914400"/>
              <a:gd name="connsiteX3" fmla="*/ 0 w 1060704"/>
              <a:gd name="connsiteY3" fmla="*/ 914400 h 914400"/>
              <a:gd name="connsiteX0" fmla="*/ 5092262 w 6152966"/>
              <a:gd name="connsiteY0" fmla="*/ 1623848 h 1623848"/>
              <a:gd name="connsiteX1" fmla="*/ 0 w 6152966"/>
              <a:gd name="connsiteY1" fmla="*/ 0 h 1623848"/>
              <a:gd name="connsiteX2" fmla="*/ 6152966 w 6152966"/>
              <a:gd name="connsiteY2" fmla="*/ 1623848 h 1623848"/>
              <a:gd name="connsiteX3" fmla="*/ 5092262 w 6152966"/>
              <a:gd name="connsiteY3" fmla="*/ 1623848 h 1623848"/>
              <a:gd name="connsiteX0" fmla="*/ 11256580 w 11256580"/>
              <a:gd name="connsiteY0" fmla="*/ 4824248 h 4824248"/>
              <a:gd name="connsiteX1" fmla="*/ 0 w 11256580"/>
              <a:gd name="connsiteY1" fmla="*/ 0 h 4824248"/>
              <a:gd name="connsiteX2" fmla="*/ 6152966 w 11256580"/>
              <a:gd name="connsiteY2" fmla="*/ 1623848 h 4824248"/>
              <a:gd name="connsiteX3" fmla="*/ 11256580 w 11256580"/>
              <a:gd name="connsiteY3" fmla="*/ 4824248 h 4824248"/>
              <a:gd name="connsiteX0" fmla="*/ 11256580 w 11875848"/>
              <a:gd name="connsiteY0" fmla="*/ 4824248 h 4824248"/>
              <a:gd name="connsiteX1" fmla="*/ 0 w 11875848"/>
              <a:gd name="connsiteY1" fmla="*/ 0 h 4824248"/>
              <a:gd name="connsiteX2" fmla="*/ 11875848 w 11875848"/>
              <a:gd name="connsiteY2" fmla="*/ 4303986 h 4824248"/>
              <a:gd name="connsiteX3" fmla="*/ 11256580 w 11875848"/>
              <a:gd name="connsiteY3" fmla="*/ 4824248 h 4824248"/>
              <a:gd name="connsiteX0" fmla="*/ 11303876 w 11875848"/>
              <a:gd name="connsiteY0" fmla="*/ 4840014 h 4840014"/>
              <a:gd name="connsiteX1" fmla="*/ 0 w 11875848"/>
              <a:gd name="connsiteY1" fmla="*/ 0 h 4840014"/>
              <a:gd name="connsiteX2" fmla="*/ 11875848 w 11875848"/>
              <a:gd name="connsiteY2" fmla="*/ 4303986 h 4840014"/>
              <a:gd name="connsiteX3" fmla="*/ 11303876 w 11875848"/>
              <a:gd name="connsiteY3" fmla="*/ 4840014 h 4840014"/>
              <a:gd name="connsiteX0" fmla="*/ 11334873 w 11906845"/>
              <a:gd name="connsiteY0" fmla="*/ 4809017 h 4809017"/>
              <a:gd name="connsiteX1" fmla="*/ 0 w 11906845"/>
              <a:gd name="connsiteY1" fmla="*/ 0 h 4809017"/>
              <a:gd name="connsiteX2" fmla="*/ 11906845 w 11906845"/>
              <a:gd name="connsiteY2" fmla="*/ 4272989 h 4809017"/>
              <a:gd name="connsiteX3" fmla="*/ 11334873 w 11906845"/>
              <a:gd name="connsiteY3" fmla="*/ 4809017 h 4809017"/>
              <a:gd name="connsiteX0" fmla="*/ 11311626 w 11906845"/>
              <a:gd name="connsiteY0" fmla="*/ 4816766 h 4816766"/>
              <a:gd name="connsiteX1" fmla="*/ 0 w 11906845"/>
              <a:gd name="connsiteY1" fmla="*/ 0 h 4816766"/>
              <a:gd name="connsiteX2" fmla="*/ 11906845 w 11906845"/>
              <a:gd name="connsiteY2" fmla="*/ 4272989 h 4816766"/>
              <a:gd name="connsiteX3" fmla="*/ 11311626 w 11906845"/>
              <a:gd name="connsiteY3" fmla="*/ 4816766 h 4816766"/>
              <a:gd name="connsiteX0" fmla="*/ 11327124 w 11906845"/>
              <a:gd name="connsiteY0" fmla="*/ 4816766 h 4816766"/>
              <a:gd name="connsiteX1" fmla="*/ 0 w 11906845"/>
              <a:gd name="connsiteY1" fmla="*/ 0 h 4816766"/>
              <a:gd name="connsiteX2" fmla="*/ 11906845 w 11906845"/>
              <a:gd name="connsiteY2" fmla="*/ 4272989 h 4816766"/>
              <a:gd name="connsiteX3" fmla="*/ 11327124 w 11906845"/>
              <a:gd name="connsiteY3" fmla="*/ 4816766 h 4816766"/>
            </a:gdLst>
            <a:ahLst/>
            <a:cxnLst>
              <a:cxn ang="0">
                <a:pos x="connsiteX0" y="connsiteY0"/>
              </a:cxn>
              <a:cxn ang="0">
                <a:pos x="connsiteX1" y="connsiteY1"/>
              </a:cxn>
              <a:cxn ang="0">
                <a:pos x="connsiteX2" y="connsiteY2"/>
              </a:cxn>
              <a:cxn ang="0">
                <a:pos x="connsiteX3" y="connsiteY3"/>
              </a:cxn>
            </a:cxnLst>
            <a:rect l="l" t="t" r="r" b="b"/>
            <a:pathLst>
              <a:path w="11906845" h="4816766">
                <a:moveTo>
                  <a:pt x="11327124" y="4816766"/>
                </a:moveTo>
                <a:lnTo>
                  <a:pt x="0" y="0"/>
                </a:lnTo>
                <a:lnTo>
                  <a:pt x="11906845" y="4272989"/>
                </a:lnTo>
                <a:lnTo>
                  <a:pt x="11327124" y="4816766"/>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a:extLst>
              <a:ext uri="{FF2B5EF4-FFF2-40B4-BE49-F238E27FC236}">
                <a16:creationId xmlns:a16="http://schemas.microsoft.com/office/drawing/2014/main" id="{BEB9454D-958C-9B41-AEEC-7589142A7652}"/>
              </a:ext>
            </a:extLst>
          </p:cNvPr>
          <p:cNvCxnSpPr/>
          <p:nvPr userDrawn="1"/>
        </p:nvCxnSpPr>
        <p:spPr>
          <a:xfrm>
            <a:off x="838200" y="3035684"/>
            <a:ext cx="841310" cy="0"/>
          </a:xfrm>
          <a:prstGeom prst="line">
            <a:avLst/>
          </a:prstGeom>
          <a:ln w="47625">
            <a:solidFill>
              <a:srgbClr val="01B0F0"/>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76F9201E-B53F-8D43-AA40-FCA6B455A334}"/>
              </a:ext>
            </a:extLst>
          </p:cNvPr>
          <p:cNvPicPr>
            <a:picLocks noChangeAspect="1"/>
          </p:cNvPicPr>
          <p:nvPr userDrawn="1"/>
        </p:nvPicPr>
        <p:blipFill>
          <a:blip r:embed="rId4"/>
          <a:stretch>
            <a:fillRect/>
          </a:stretch>
        </p:blipFill>
        <p:spPr>
          <a:xfrm>
            <a:off x="9703836" y="5708260"/>
            <a:ext cx="2141017" cy="715414"/>
          </a:xfrm>
          <a:prstGeom prst="rect">
            <a:avLst/>
          </a:prstGeom>
        </p:spPr>
      </p:pic>
    </p:spTree>
    <p:extLst>
      <p:ext uri="{BB962C8B-B14F-4D97-AF65-F5344CB8AC3E}">
        <p14:creationId xmlns:p14="http://schemas.microsoft.com/office/powerpoint/2010/main" val="27220860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estion - V01">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A64CC10-AE26-AB4C-82E6-8526800F52BC}"/>
              </a:ext>
            </a:extLst>
          </p:cNvPr>
          <p:cNvSpPr/>
          <p:nvPr userDrawn="1"/>
        </p:nvSpPr>
        <p:spPr>
          <a:xfrm>
            <a:off x="-77492" y="-40783"/>
            <a:ext cx="12269492" cy="6898783"/>
          </a:xfrm>
          <a:prstGeom prst="rect">
            <a:avLst/>
          </a:prstGeom>
          <a:gradFill>
            <a:gsLst>
              <a:gs pos="0">
                <a:schemeClr val="bg1">
                  <a:tint val="93000"/>
                  <a:satMod val="150000"/>
                  <a:shade val="98000"/>
                  <a:lumMod val="102000"/>
                </a:schemeClr>
              </a:gs>
              <a:gs pos="50000">
                <a:schemeClr val="bg1">
                  <a:tint val="98000"/>
                  <a:satMod val="130000"/>
                  <a:shade val="90000"/>
                  <a:lumMod val="103000"/>
                </a:schemeClr>
              </a:gs>
              <a:gs pos="99000">
                <a:schemeClr val="bg1">
                  <a:lumMod val="9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6685B15D-F69E-684A-A890-927277CF11A4}"/>
              </a:ext>
            </a:extLst>
          </p:cNvPr>
          <p:cNvPicPr>
            <a:picLocks noChangeAspect="1"/>
          </p:cNvPicPr>
          <p:nvPr userDrawn="1"/>
        </p:nvPicPr>
        <p:blipFill rotWithShape="1">
          <a:blip r:embed="rId2" cstate="screen">
            <a:alphaModFix amt="20000"/>
            <a:extLst>
              <a:ext uri="{28A0092B-C50C-407E-A947-70E740481C1C}">
                <a14:useLocalDpi xmlns:a14="http://schemas.microsoft.com/office/drawing/2010/main"/>
              </a:ext>
            </a:extLst>
          </a:blip>
          <a:srcRect l="41294" t="4" r="7278" b="67998"/>
          <a:stretch/>
        </p:blipFill>
        <p:spPr>
          <a:xfrm>
            <a:off x="-146817" y="4441185"/>
            <a:ext cx="8667750" cy="3852333"/>
          </a:xfrm>
          <a:prstGeom prst="rect">
            <a:avLst/>
          </a:prstGeom>
        </p:spPr>
      </p:pic>
      <p:sp>
        <p:nvSpPr>
          <p:cNvPr id="6" name="Title 1">
            <a:extLst>
              <a:ext uri="{FF2B5EF4-FFF2-40B4-BE49-F238E27FC236}">
                <a16:creationId xmlns:a16="http://schemas.microsoft.com/office/drawing/2014/main" id="{AA63ECCF-FB24-F543-AAD1-857AA6D2E1E8}"/>
              </a:ext>
            </a:extLst>
          </p:cNvPr>
          <p:cNvSpPr txBox="1">
            <a:spLocks/>
          </p:cNvSpPr>
          <p:nvPr userDrawn="1"/>
        </p:nvSpPr>
        <p:spPr>
          <a:xfrm>
            <a:off x="2988128" y="1998270"/>
            <a:ext cx="6215743" cy="837089"/>
          </a:xfrm>
          <a:prstGeom prst="rect">
            <a:avLst/>
          </a:prstGeom>
        </p:spPr>
        <p:txBody>
          <a:bodyPr anchor="b">
            <a:normAutofit/>
          </a:bodyPr>
          <a:lstStyle>
            <a:lvl1pPr algn="ctr" defTabSz="914400" rtl="0" eaLnBrk="1" latinLnBrk="0" hangingPunct="1">
              <a:lnSpc>
                <a:spcPct val="90000"/>
              </a:lnSpc>
              <a:spcBef>
                <a:spcPct val="0"/>
              </a:spcBef>
              <a:buNone/>
              <a:defRPr sz="4800" b="1" i="0" kern="1200">
                <a:solidFill>
                  <a:schemeClr val="tx1">
                    <a:lumMod val="85000"/>
                    <a:lumOff val="15000"/>
                  </a:schemeClr>
                </a:solidFill>
                <a:latin typeface="AvantGarde Bk BT Demi" panose="020B0402020202020204" pitchFamily="34" charset="0"/>
                <a:ea typeface="+mj-ea"/>
                <a:cs typeface="+mj-cs"/>
              </a:defRPr>
            </a:lvl1pPr>
          </a:lstStyle>
          <a:p>
            <a:r>
              <a:rPr lang="en-US" dirty="0"/>
              <a:t>Have Any Questions?</a:t>
            </a:r>
          </a:p>
        </p:txBody>
      </p:sp>
      <p:cxnSp>
        <p:nvCxnSpPr>
          <p:cNvPr id="7" name="Straight Connector 6">
            <a:extLst>
              <a:ext uri="{FF2B5EF4-FFF2-40B4-BE49-F238E27FC236}">
                <a16:creationId xmlns:a16="http://schemas.microsoft.com/office/drawing/2014/main" id="{86694E23-29C1-2A4C-ABEA-D06B79F2DF2F}"/>
              </a:ext>
            </a:extLst>
          </p:cNvPr>
          <p:cNvCxnSpPr/>
          <p:nvPr userDrawn="1"/>
        </p:nvCxnSpPr>
        <p:spPr>
          <a:xfrm>
            <a:off x="3140235" y="2000659"/>
            <a:ext cx="841310" cy="0"/>
          </a:xfrm>
          <a:prstGeom prst="line">
            <a:avLst/>
          </a:prstGeom>
          <a:ln w="47625">
            <a:solidFill>
              <a:srgbClr val="01B0F0"/>
            </a:soli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1839E7E4-301B-C745-99BC-10D956E3AB74}"/>
              </a:ext>
            </a:extLst>
          </p:cNvPr>
          <p:cNvGrpSpPr/>
          <p:nvPr userDrawn="1"/>
        </p:nvGrpSpPr>
        <p:grpSpPr>
          <a:xfrm>
            <a:off x="4420081" y="3067781"/>
            <a:ext cx="3351834" cy="914400"/>
            <a:chOff x="4336109" y="3786418"/>
            <a:chExt cx="3351834" cy="914400"/>
          </a:xfrm>
        </p:grpSpPr>
        <p:pic>
          <p:nvPicPr>
            <p:cNvPr id="10" name="Picture 9">
              <a:extLst>
                <a:ext uri="{FF2B5EF4-FFF2-40B4-BE49-F238E27FC236}">
                  <a16:creationId xmlns:a16="http://schemas.microsoft.com/office/drawing/2014/main" id="{1901B897-21CD-FF4C-BC7C-DDE0003A9F20}"/>
                </a:ext>
              </a:extLst>
            </p:cNvPr>
            <p:cNvPicPr>
              <a:picLocks noChangeAspect="1"/>
            </p:cNvPicPr>
            <p:nvPr/>
          </p:nvPicPr>
          <p:blipFill>
            <a:blip r:embed="rId3"/>
            <a:stretch>
              <a:fillRect/>
            </a:stretch>
          </p:blipFill>
          <p:spPr>
            <a:xfrm>
              <a:off x="6773543" y="3786418"/>
              <a:ext cx="914400" cy="914400"/>
            </a:xfrm>
            <a:prstGeom prst="rect">
              <a:avLst/>
            </a:prstGeom>
          </p:spPr>
        </p:pic>
        <p:pic>
          <p:nvPicPr>
            <p:cNvPr id="11" name="Picture 10">
              <a:extLst>
                <a:ext uri="{FF2B5EF4-FFF2-40B4-BE49-F238E27FC236}">
                  <a16:creationId xmlns:a16="http://schemas.microsoft.com/office/drawing/2014/main" id="{A892CBEE-6278-8B4A-A7B3-F23A015B91CA}"/>
                </a:ext>
              </a:extLst>
            </p:cNvPr>
            <p:cNvPicPr>
              <a:picLocks noChangeAspect="1"/>
            </p:cNvPicPr>
            <p:nvPr/>
          </p:nvPicPr>
          <p:blipFill>
            <a:blip r:embed="rId4"/>
            <a:stretch>
              <a:fillRect/>
            </a:stretch>
          </p:blipFill>
          <p:spPr>
            <a:xfrm>
              <a:off x="5554826" y="3786418"/>
              <a:ext cx="914400" cy="914400"/>
            </a:xfrm>
            <a:prstGeom prst="rect">
              <a:avLst/>
            </a:prstGeom>
          </p:spPr>
        </p:pic>
        <p:pic>
          <p:nvPicPr>
            <p:cNvPr id="12" name="Picture 11">
              <a:extLst>
                <a:ext uri="{FF2B5EF4-FFF2-40B4-BE49-F238E27FC236}">
                  <a16:creationId xmlns:a16="http://schemas.microsoft.com/office/drawing/2014/main" id="{A2F59F87-3955-E640-8BD4-4107EEB28D70}"/>
                </a:ext>
              </a:extLst>
            </p:cNvPr>
            <p:cNvPicPr>
              <a:picLocks noChangeAspect="1"/>
            </p:cNvPicPr>
            <p:nvPr/>
          </p:nvPicPr>
          <p:blipFill>
            <a:blip r:embed="rId5"/>
            <a:stretch>
              <a:fillRect/>
            </a:stretch>
          </p:blipFill>
          <p:spPr>
            <a:xfrm>
              <a:off x="4336109" y="3786418"/>
              <a:ext cx="914400" cy="914400"/>
            </a:xfrm>
            <a:prstGeom prst="rect">
              <a:avLst/>
            </a:prstGeom>
          </p:spPr>
        </p:pic>
      </p:grpSp>
      <p:pic>
        <p:nvPicPr>
          <p:cNvPr id="16" name="Picture 15">
            <a:extLst>
              <a:ext uri="{FF2B5EF4-FFF2-40B4-BE49-F238E27FC236}">
                <a16:creationId xmlns:a16="http://schemas.microsoft.com/office/drawing/2014/main" id="{8520566D-4276-CB40-BCF6-11190B45264E}"/>
              </a:ext>
            </a:extLst>
          </p:cNvPr>
          <p:cNvPicPr>
            <a:picLocks noChangeAspect="1"/>
          </p:cNvPicPr>
          <p:nvPr userDrawn="1"/>
        </p:nvPicPr>
        <p:blipFill>
          <a:blip r:embed="rId6"/>
          <a:stretch>
            <a:fillRect/>
          </a:stretch>
        </p:blipFill>
        <p:spPr>
          <a:xfrm>
            <a:off x="9703836" y="5708260"/>
            <a:ext cx="2141017" cy="715414"/>
          </a:xfrm>
          <a:prstGeom prst="rect">
            <a:avLst/>
          </a:prstGeom>
        </p:spPr>
      </p:pic>
    </p:spTree>
    <p:extLst>
      <p:ext uri="{BB962C8B-B14F-4D97-AF65-F5344CB8AC3E}">
        <p14:creationId xmlns:p14="http://schemas.microsoft.com/office/powerpoint/2010/main" val="11489245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uestion - V0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47373CA-225A-084E-A6A1-A210E754B414}"/>
              </a:ext>
            </a:extLst>
          </p:cNvPr>
          <p:cNvSpPr/>
          <p:nvPr userDrawn="1"/>
        </p:nvSpPr>
        <p:spPr>
          <a:xfrm>
            <a:off x="-77492" y="-40783"/>
            <a:ext cx="12269492" cy="6898783"/>
          </a:xfrm>
          <a:prstGeom prst="rect">
            <a:avLst/>
          </a:prstGeom>
          <a:gradFill>
            <a:gsLst>
              <a:gs pos="0">
                <a:schemeClr val="bg1">
                  <a:tint val="93000"/>
                  <a:satMod val="150000"/>
                  <a:shade val="98000"/>
                  <a:lumMod val="102000"/>
                </a:schemeClr>
              </a:gs>
              <a:gs pos="50000">
                <a:schemeClr val="bg1">
                  <a:tint val="98000"/>
                  <a:satMod val="130000"/>
                  <a:shade val="90000"/>
                  <a:lumMod val="103000"/>
                </a:schemeClr>
              </a:gs>
              <a:gs pos="99000">
                <a:schemeClr val="bg1">
                  <a:lumMod val="9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D2697B09-AE5C-0042-8B5F-D87FBF530610}"/>
              </a:ext>
            </a:extLst>
          </p:cNvPr>
          <p:cNvPicPr>
            <a:picLocks noChangeAspect="1"/>
          </p:cNvPicPr>
          <p:nvPr userDrawn="1"/>
        </p:nvPicPr>
        <p:blipFill rotWithShape="1">
          <a:blip r:embed="rId2" cstate="screen">
            <a:alphaModFix amt="20000"/>
            <a:extLst>
              <a:ext uri="{28A0092B-C50C-407E-A947-70E740481C1C}">
                <a14:useLocalDpi xmlns:a14="http://schemas.microsoft.com/office/drawing/2010/main"/>
              </a:ext>
            </a:extLst>
          </a:blip>
          <a:srcRect l="41294" t="4" r="7278" b="67998"/>
          <a:stretch/>
        </p:blipFill>
        <p:spPr>
          <a:xfrm>
            <a:off x="-146817" y="4441185"/>
            <a:ext cx="8667750" cy="3852333"/>
          </a:xfrm>
          <a:prstGeom prst="rect">
            <a:avLst/>
          </a:prstGeom>
        </p:spPr>
      </p:pic>
      <p:sp>
        <p:nvSpPr>
          <p:cNvPr id="9" name="Title 1">
            <a:extLst>
              <a:ext uri="{FF2B5EF4-FFF2-40B4-BE49-F238E27FC236}">
                <a16:creationId xmlns:a16="http://schemas.microsoft.com/office/drawing/2014/main" id="{4CB36A95-8BC2-E349-9CE5-747221FC4911}"/>
              </a:ext>
            </a:extLst>
          </p:cNvPr>
          <p:cNvSpPr txBox="1">
            <a:spLocks/>
          </p:cNvSpPr>
          <p:nvPr userDrawn="1"/>
        </p:nvSpPr>
        <p:spPr>
          <a:xfrm>
            <a:off x="2988128" y="1706408"/>
            <a:ext cx="6215743" cy="837089"/>
          </a:xfrm>
          <a:prstGeom prst="rect">
            <a:avLst/>
          </a:prstGeom>
        </p:spPr>
        <p:txBody>
          <a:bodyPr anchor="b">
            <a:normAutofit/>
          </a:bodyPr>
          <a:lstStyle>
            <a:lvl1pPr algn="ctr" defTabSz="914400" rtl="0" eaLnBrk="1" latinLnBrk="0" hangingPunct="1">
              <a:lnSpc>
                <a:spcPct val="90000"/>
              </a:lnSpc>
              <a:spcBef>
                <a:spcPct val="0"/>
              </a:spcBef>
              <a:buNone/>
              <a:defRPr sz="4800" b="1" i="0" kern="1200">
                <a:solidFill>
                  <a:schemeClr val="tx1">
                    <a:lumMod val="85000"/>
                    <a:lumOff val="15000"/>
                  </a:schemeClr>
                </a:solidFill>
                <a:latin typeface="AvantGarde Bk BT Demi" panose="020B0402020202020204" pitchFamily="34" charset="0"/>
                <a:ea typeface="+mj-ea"/>
                <a:cs typeface="+mj-cs"/>
              </a:defRPr>
            </a:lvl1pPr>
          </a:lstStyle>
          <a:p>
            <a:r>
              <a:rPr lang="en-US" dirty="0"/>
              <a:t>Have Any Questions?</a:t>
            </a:r>
          </a:p>
        </p:txBody>
      </p:sp>
      <p:cxnSp>
        <p:nvCxnSpPr>
          <p:cNvPr id="10" name="Straight Connector 9">
            <a:extLst>
              <a:ext uri="{FF2B5EF4-FFF2-40B4-BE49-F238E27FC236}">
                <a16:creationId xmlns:a16="http://schemas.microsoft.com/office/drawing/2014/main" id="{0BB9513E-E08E-CE4F-9F03-1AFCFB3BAFB6}"/>
              </a:ext>
            </a:extLst>
          </p:cNvPr>
          <p:cNvCxnSpPr/>
          <p:nvPr userDrawn="1"/>
        </p:nvCxnSpPr>
        <p:spPr>
          <a:xfrm>
            <a:off x="3140235" y="1708797"/>
            <a:ext cx="841310" cy="0"/>
          </a:xfrm>
          <a:prstGeom prst="line">
            <a:avLst/>
          </a:prstGeom>
          <a:ln w="47625">
            <a:solidFill>
              <a:srgbClr val="01B0F0"/>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423A6D83-C8F5-ED4C-AAA1-7A46EC08DFDD}"/>
              </a:ext>
            </a:extLst>
          </p:cNvPr>
          <p:cNvGrpSpPr/>
          <p:nvPr userDrawn="1"/>
        </p:nvGrpSpPr>
        <p:grpSpPr>
          <a:xfrm>
            <a:off x="4420081" y="3767757"/>
            <a:ext cx="3351834" cy="914400"/>
            <a:chOff x="4336109" y="3786418"/>
            <a:chExt cx="3351834" cy="914400"/>
          </a:xfrm>
        </p:grpSpPr>
        <p:pic>
          <p:nvPicPr>
            <p:cNvPr id="13" name="Picture 12">
              <a:extLst>
                <a:ext uri="{FF2B5EF4-FFF2-40B4-BE49-F238E27FC236}">
                  <a16:creationId xmlns:a16="http://schemas.microsoft.com/office/drawing/2014/main" id="{9EA8E2D1-50CA-C643-B206-EDD3495A3FFB}"/>
                </a:ext>
              </a:extLst>
            </p:cNvPr>
            <p:cNvPicPr>
              <a:picLocks noChangeAspect="1"/>
            </p:cNvPicPr>
            <p:nvPr/>
          </p:nvPicPr>
          <p:blipFill>
            <a:blip r:embed="rId3"/>
            <a:stretch>
              <a:fillRect/>
            </a:stretch>
          </p:blipFill>
          <p:spPr>
            <a:xfrm>
              <a:off x="6773543" y="3786418"/>
              <a:ext cx="914400" cy="914400"/>
            </a:xfrm>
            <a:prstGeom prst="rect">
              <a:avLst/>
            </a:prstGeom>
          </p:spPr>
        </p:pic>
        <p:pic>
          <p:nvPicPr>
            <p:cNvPr id="14" name="Picture 13">
              <a:extLst>
                <a:ext uri="{FF2B5EF4-FFF2-40B4-BE49-F238E27FC236}">
                  <a16:creationId xmlns:a16="http://schemas.microsoft.com/office/drawing/2014/main" id="{02E3C28A-D0C5-1746-9781-0B18D380DAE8}"/>
                </a:ext>
              </a:extLst>
            </p:cNvPr>
            <p:cNvPicPr>
              <a:picLocks noChangeAspect="1"/>
            </p:cNvPicPr>
            <p:nvPr/>
          </p:nvPicPr>
          <p:blipFill>
            <a:blip r:embed="rId4"/>
            <a:stretch>
              <a:fillRect/>
            </a:stretch>
          </p:blipFill>
          <p:spPr>
            <a:xfrm>
              <a:off x="5554826" y="3786418"/>
              <a:ext cx="914400" cy="914400"/>
            </a:xfrm>
            <a:prstGeom prst="rect">
              <a:avLst/>
            </a:prstGeom>
          </p:spPr>
        </p:pic>
        <p:pic>
          <p:nvPicPr>
            <p:cNvPr id="15" name="Picture 14">
              <a:extLst>
                <a:ext uri="{FF2B5EF4-FFF2-40B4-BE49-F238E27FC236}">
                  <a16:creationId xmlns:a16="http://schemas.microsoft.com/office/drawing/2014/main" id="{A5147492-E666-7345-8E1E-6DF561BA16CC}"/>
                </a:ext>
              </a:extLst>
            </p:cNvPr>
            <p:cNvPicPr>
              <a:picLocks noChangeAspect="1"/>
            </p:cNvPicPr>
            <p:nvPr/>
          </p:nvPicPr>
          <p:blipFill>
            <a:blip r:embed="rId5"/>
            <a:stretch>
              <a:fillRect/>
            </a:stretch>
          </p:blipFill>
          <p:spPr>
            <a:xfrm>
              <a:off x="4336109" y="3786418"/>
              <a:ext cx="914400" cy="914400"/>
            </a:xfrm>
            <a:prstGeom prst="rect">
              <a:avLst/>
            </a:prstGeom>
          </p:spPr>
        </p:pic>
      </p:grpSp>
      <p:sp>
        <p:nvSpPr>
          <p:cNvPr id="17" name="Text Placeholder 16">
            <a:extLst>
              <a:ext uri="{FF2B5EF4-FFF2-40B4-BE49-F238E27FC236}">
                <a16:creationId xmlns:a16="http://schemas.microsoft.com/office/drawing/2014/main" id="{F33BE65A-F08E-4647-896F-514DAFFD5990}"/>
              </a:ext>
            </a:extLst>
          </p:cNvPr>
          <p:cNvSpPr>
            <a:spLocks noGrp="1"/>
          </p:cNvSpPr>
          <p:nvPr>
            <p:ph type="body" sz="quarter" idx="10" hasCustomPrompt="1"/>
          </p:nvPr>
        </p:nvSpPr>
        <p:spPr>
          <a:xfrm>
            <a:off x="1723379" y="2647330"/>
            <a:ext cx="8667750" cy="885825"/>
          </a:xfrm>
          <a:prstGeom prst="rect">
            <a:avLst/>
          </a:prstGeom>
        </p:spPr>
        <p:txBody>
          <a:bodyPr/>
          <a:lstStyle>
            <a:lvl1pPr>
              <a:defRPr/>
            </a:lvl1pPr>
          </a:lstStyle>
          <a:p>
            <a:pPr marL="0" indent="0" algn="ctr">
              <a:buNone/>
            </a:pPr>
            <a:r>
              <a:rPr lang="en-US" dirty="0">
                <a:solidFill>
                  <a:schemeClr val="tx1">
                    <a:lumMod val="75000"/>
                    <a:lumOff val="25000"/>
                  </a:schemeClr>
                </a:solidFill>
                <a:latin typeface="AvantGarde Bk BT Book" panose="020B0402020202020204" pitchFamily="34" charset="0"/>
              </a:rPr>
              <a:t>Lorem ipsum dolor sit </a:t>
            </a:r>
            <a:r>
              <a:rPr lang="en-US" dirty="0" err="1">
                <a:solidFill>
                  <a:schemeClr val="tx1">
                    <a:lumMod val="75000"/>
                    <a:lumOff val="25000"/>
                  </a:schemeClr>
                </a:solidFill>
                <a:latin typeface="AvantGarde Bk BT Book" panose="020B0402020202020204" pitchFamily="34" charset="0"/>
              </a:rPr>
              <a:t>amet</a:t>
            </a:r>
            <a:r>
              <a:rPr lang="en-US" dirty="0">
                <a:solidFill>
                  <a:schemeClr val="tx1">
                    <a:lumMod val="75000"/>
                    <a:lumOff val="25000"/>
                  </a:schemeClr>
                </a:solidFill>
                <a:latin typeface="AvantGarde Bk BT Book" panose="020B0402020202020204" pitchFamily="34" charset="0"/>
              </a:rPr>
              <a:t>, </a:t>
            </a:r>
            <a:r>
              <a:rPr lang="en-US" dirty="0" err="1">
                <a:solidFill>
                  <a:schemeClr val="tx1">
                    <a:lumMod val="75000"/>
                    <a:lumOff val="25000"/>
                  </a:schemeClr>
                </a:solidFill>
                <a:latin typeface="AvantGarde Bk BT Book" panose="020B0402020202020204" pitchFamily="34" charset="0"/>
              </a:rPr>
              <a:t>consectetuer</a:t>
            </a:r>
            <a:r>
              <a:rPr lang="en-US" dirty="0">
                <a:solidFill>
                  <a:schemeClr val="tx1">
                    <a:lumMod val="75000"/>
                    <a:lumOff val="25000"/>
                  </a:schemeClr>
                </a:solidFill>
                <a:latin typeface="AvantGarde Bk BT Book" panose="020B0402020202020204" pitchFamily="34" charset="0"/>
              </a:rPr>
              <a:t> </a:t>
            </a:r>
            <a:r>
              <a:rPr lang="en-US" dirty="0" err="1">
                <a:solidFill>
                  <a:schemeClr val="tx1">
                    <a:lumMod val="75000"/>
                    <a:lumOff val="25000"/>
                  </a:schemeClr>
                </a:solidFill>
                <a:latin typeface="AvantGarde Bk BT Book" panose="020B0402020202020204" pitchFamily="34" charset="0"/>
              </a:rPr>
              <a:t>adipiscing</a:t>
            </a:r>
            <a:r>
              <a:rPr lang="en-US" dirty="0">
                <a:solidFill>
                  <a:schemeClr val="tx1">
                    <a:lumMod val="75000"/>
                    <a:lumOff val="25000"/>
                  </a:schemeClr>
                </a:solidFill>
                <a:latin typeface="AvantGarde Bk BT Book" panose="020B0402020202020204" pitchFamily="34" charset="0"/>
              </a:rPr>
              <a:t> </a:t>
            </a:r>
            <a:r>
              <a:rPr lang="en-US" dirty="0" err="1">
                <a:solidFill>
                  <a:schemeClr val="tx1">
                    <a:lumMod val="75000"/>
                    <a:lumOff val="25000"/>
                  </a:schemeClr>
                </a:solidFill>
                <a:latin typeface="AvantGarde Bk BT Book" panose="020B0402020202020204" pitchFamily="34" charset="0"/>
              </a:rPr>
              <a:t>elit</a:t>
            </a:r>
            <a:r>
              <a:rPr lang="en-US" dirty="0">
                <a:solidFill>
                  <a:schemeClr val="tx1">
                    <a:lumMod val="75000"/>
                    <a:lumOff val="25000"/>
                  </a:schemeClr>
                </a:solidFill>
                <a:latin typeface="AvantGarde Bk BT Book" panose="020B0402020202020204" pitchFamily="34" charset="0"/>
              </a:rPr>
              <a:t>. </a:t>
            </a:r>
            <a:r>
              <a:rPr lang="en-US" dirty="0" err="1">
                <a:solidFill>
                  <a:schemeClr val="tx1">
                    <a:lumMod val="75000"/>
                    <a:lumOff val="25000"/>
                  </a:schemeClr>
                </a:solidFill>
                <a:latin typeface="AvantGarde Bk BT Book" panose="020B0402020202020204" pitchFamily="34" charset="0"/>
              </a:rPr>
              <a:t>Aenean</a:t>
            </a:r>
            <a:r>
              <a:rPr lang="en-US" dirty="0">
                <a:solidFill>
                  <a:schemeClr val="tx1">
                    <a:lumMod val="75000"/>
                    <a:lumOff val="25000"/>
                  </a:schemeClr>
                </a:solidFill>
                <a:latin typeface="AvantGarde Bk BT Book" panose="020B0402020202020204" pitchFamily="34" charset="0"/>
              </a:rPr>
              <a:t> </a:t>
            </a:r>
            <a:r>
              <a:rPr lang="en-US" dirty="0" err="1">
                <a:solidFill>
                  <a:schemeClr val="tx1">
                    <a:lumMod val="75000"/>
                    <a:lumOff val="25000"/>
                  </a:schemeClr>
                </a:solidFill>
                <a:latin typeface="AvantGarde Bk BT Book" panose="020B0402020202020204" pitchFamily="34" charset="0"/>
              </a:rPr>
              <a:t>commodo</a:t>
            </a:r>
            <a:r>
              <a:rPr lang="en-US" dirty="0">
                <a:solidFill>
                  <a:schemeClr val="tx1">
                    <a:lumMod val="75000"/>
                    <a:lumOff val="25000"/>
                  </a:schemeClr>
                </a:solidFill>
                <a:latin typeface="AvantGarde Bk BT Book" panose="020B0402020202020204" pitchFamily="34" charset="0"/>
              </a:rPr>
              <a:t> ligula </a:t>
            </a:r>
            <a:r>
              <a:rPr lang="en-US" dirty="0" err="1">
                <a:solidFill>
                  <a:schemeClr val="tx1">
                    <a:lumMod val="75000"/>
                    <a:lumOff val="25000"/>
                  </a:schemeClr>
                </a:solidFill>
                <a:latin typeface="AvantGarde Bk BT Book" panose="020B0402020202020204" pitchFamily="34" charset="0"/>
              </a:rPr>
              <a:t>eget</a:t>
            </a:r>
            <a:r>
              <a:rPr lang="en-US" dirty="0">
                <a:solidFill>
                  <a:schemeClr val="tx1">
                    <a:lumMod val="75000"/>
                    <a:lumOff val="25000"/>
                  </a:schemeClr>
                </a:solidFill>
                <a:latin typeface="AvantGarde Bk BT Book" panose="020B0402020202020204" pitchFamily="34" charset="0"/>
              </a:rPr>
              <a:t> dolor.</a:t>
            </a:r>
            <a:endParaRPr lang="en-US" dirty="0">
              <a:latin typeface="AvantGarde Bk BT Book" panose="020B0402020202020204" pitchFamily="34" charset="0"/>
            </a:endParaRPr>
          </a:p>
        </p:txBody>
      </p:sp>
      <p:pic>
        <p:nvPicPr>
          <p:cNvPr id="16" name="Picture 15">
            <a:extLst>
              <a:ext uri="{FF2B5EF4-FFF2-40B4-BE49-F238E27FC236}">
                <a16:creationId xmlns:a16="http://schemas.microsoft.com/office/drawing/2014/main" id="{50B7D1B9-064C-6E46-9D61-335714BCA24C}"/>
              </a:ext>
            </a:extLst>
          </p:cNvPr>
          <p:cNvPicPr>
            <a:picLocks noChangeAspect="1"/>
          </p:cNvPicPr>
          <p:nvPr userDrawn="1"/>
        </p:nvPicPr>
        <p:blipFill>
          <a:blip r:embed="rId6"/>
          <a:stretch>
            <a:fillRect/>
          </a:stretch>
        </p:blipFill>
        <p:spPr>
          <a:xfrm>
            <a:off x="9703836" y="5708260"/>
            <a:ext cx="2141017" cy="715414"/>
          </a:xfrm>
          <a:prstGeom prst="rect">
            <a:avLst/>
          </a:prstGeom>
        </p:spPr>
      </p:pic>
    </p:spTree>
    <p:extLst>
      <p:ext uri="{BB962C8B-B14F-4D97-AF65-F5344CB8AC3E}">
        <p14:creationId xmlns:p14="http://schemas.microsoft.com/office/powerpoint/2010/main" val="948999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EABB6CCF-6258-F74C-95B3-FBCE9C9B4101}"/>
              </a:ext>
            </a:extLst>
          </p:cNvPr>
          <p:cNvSpPr/>
          <p:nvPr userDrawn="1"/>
        </p:nvSpPr>
        <p:spPr>
          <a:xfrm>
            <a:off x="-77492" y="-40783"/>
            <a:ext cx="12269492" cy="6898783"/>
          </a:xfrm>
          <a:prstGeom prst="rect">
            <a:avLst/>
          </a:prstGeom>
          <a:gradFill>
            <a:gsLst>
              <a:gs pos="0">
                <a:schemeClr val="bg1">
                  <a:tint val="93000"/>
                  <a:satMod val="150000"/>
                  <a:shade val="98000"/>
                  <a:lumMod val="102000"/>
                </a:schemeClr>
              </a:gs>
              <a:gs pos="50000">
                <a:schemeClr val="bg1">
                  <a:tint val="98000"/>
                  <a:satMod val="130000"/>
                  <a:shade val="90000"/>
                  <a:lumMod val="103000"/>
                </a:schemeClr>
              </a:gs>
              <a:gs pos="99000">
                <a:schemeClr val="bg1">
                  <a:lumMod val="9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394EBD6C-4572-AA4E-BEE9-5C1C5E3E9894}"/>
              </a:ext>
            </a:extLst>
          </p:cNvPr>
          <p:cNvPicPr>
            <a:picLocks noChangeAspect="1"/>
          </p:cNvPicPr>
          <p:nvPr userDrawn="1"/>
        </p:nvPicPr>
        <p:blipFill rotWithShape="1">
          <a:blip r:embed="rId2" cstate="screen">
            <a:alphaModFix amt="20000"/>
            <a:extLst>
              <a:ext uri="{28A0092B-C50C-407E-A947-70E740481C1C}">
                <a14:useLocalDpi xmlns:a14="http://schemas.microsoft.com/office/drawing/2010/main"/>
              </a:ext>
            </a:extLst>
          </a:blip>
          <a:srcRect l="41294" t="4" r="7278" b="67998"/>
          <a:stretch/>
        </p:blipFill>
        <p:spPr>
          <a:xfrm>
            <a:off x="-146817" y="4441185"/>
            <a:ext cx="8667750" cy="3852333"/>
          </a:xfrm>
          <a:prstGeom prst="rect">
            <a:avLst/>
          </a:prstGeom>
        </p:spPr>
      </p:pic>
      <p:sp>
        <p:nvSpPr>
          <p:cNvPr id="3" name="Content Placeholder 2">
            <a:extLst>
              <a:ext uri="{FF2B5EF4-FFF2-40B4-BE49-F238E27FC236}">
                <a16:creationId xmlns:a16="http://schemas.microsoft.com/office/drawing/2014/main" id="{9EE7DF2D-262D-5741-815E-59AC295C381E}"/>
              </a:ext>
            </a:extLst>
          </p:cNvPr>
          <p:cNvSpPr>
            <a:spLocks noGrp="1"/>
          </p:cNvSpPr>
          <p:nvPr>
            <p:ph idx="1" hasCustomPrompt="1"/>
          </p:nvPr>
        </p:nvSpPr>
        <p:spPr>
          <a:xfrm>
            <a:off x="838200" y="1660849"/>
            <a:ext cx="10515600" cy="3918857"/>
          </a:xfrm>
          <a:prstGeom prst="rect">
            <a:avLst/>
          </a:prstGeom>
        </p:spPr>
        <p:txBody>
          <a:bodyPr/>
          <a:lstStyle>
            <a:lvl1pPr>
              <a:defRPr>
                <a:latin typeface="AvantGarde Bk BT Book" panose="020B0402020202020204" pitchFamily="34" charset="0"/>
              </a:defRPr>
            </a:lvl1pPr>
            <a:lvl2pPr>
              <a:defRPr>
                <a:latin typeface="AvantGarde Bk BT Book" panose="020B0402020202020204" pitchFamily="34" charset="0"/>
              </a:defRPr>
            </a:lvl2pPr>
            <a:lvl3pPr>
              <a:defRPr>
                <a:latin typeface="AvantGarde Bk BT Book" panose="020B0402020202020204" pitchFamily="34" charset="0"/>
              </a:defRPr>
            </a:lvl3pPr>
            <a:lvl4pPr>
              <a:defRPr>
                <a:latin typeface="AvantGarde Bk BT Book" panose="020B0402020202020204" pitchFamily="34" charset="0"/>
              </a:defRPr>
            </a:lvl4pPr>
            <a:lvl5pPr>
              <a:defRPr>
                <a:latin typeface="AvantGarde Bk BT Book" panose="020B0402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1">
            <a:extLst>
              <a:ext uri="{FF2B5EF4-FFF2-40B4-BE49-F238E27FC236}">
                <a16:creationId xmlns:a16="http://schemas.microsoft.com/office/drawing/2014/main" id="{91B60BE7-73F8-5846-984A-B12E88211BEE}"/>
              </a:ext>
            </a:extLst>
          </p:cNvPr>
          <p:cNvSpPr>
            <a:spLocks noGrp="1"/>
          </p:cNvSpPr>
          <p:nvPr>
            <p:ph type="ctrTitle" hasCustomPrompt="1"/>
          </p:nvPr>
        </p:nvSpPr>
        <p:spPr>
          <a:xfrm>
            <a:off x="838200" y="628386"/>
            <a:ext cx="6215743" cy="837089"/>
          </a:xfrm>
          <a:prstGeom prst="rect">
            <a:avLst/>
          </a:prstGeom>
        </p:spPr>
        <p:txBody>
          <a:bodyPr anchor="b">
            <a:normAutofit/>
          </a:bodyPr>
          <a:lstStyle>
            <a:lvl1pPr algn="l">
              <a:defRPr sz="4800" b="1" i="0">
                <a:solidFill>
                  <a:schemeClr val="tx1">
                    <a:lumMod val="85000"/>
                    <a:lumOff val="15000"/>
                  </a:schemeClr>
                </a:solidFill>
                <a:latin typeface="AvantGarde Bk BT Demi" panose="020B0402020202020204" pitchFamily="34" charset="0"/>
              </a:defRPr>
            </a:lvl1pPr>
          </a:lstStyle>
          <a:p>
            <a:r>
              <a:rPr lang="en-US" dirty="0"/>
              <a:t>Your Current Situation</a:t>
            </a:r>
          </a:p>
        </p:txBody>
      </p:sp>
      <p:cxnSp>
        <p:nvCxnSpPr>
          <p:cNvPr id="15" name="Straight Connector 14">
            <a:extLst>
              <a:ext uri="{FF2B5EF4-FFF2-40B4-BE49-F238E27FC236}">
                <a16:creationId xmlns:a16="http://schemas.microsoft.com/office/drawing/2014/main" id="{D767956F-EEE7-C242-9F01-76FC7B0FD330}"/>
              </a:ext>
            </a:extLst>
          </p:cNvPr>
          <p:cNvCxnSpPr/>
          <p:nvPr userDrawn="1"/>
        </p:nvCxnSpPr>
        <p:spPr>
          <a:xfrm>
            <a:off x="838200" y="628386"/>
            <a:ext cx="841310" cy="0"/>
          </a:xfrm>
          <a:prstGeom prst="line">
            <a:avLst/>
          </a:prstGeom>
          <a:ln w="47625">
            <a:solidFill>
              <a:srgbClr val="01B0F0"/>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9D78582F-6D44-294B-8538-BBC2278D67C6}"/>
              </a:ext>
            </a:extLst>
          </p:cNvPr>
          <p:cNvPicPr>
            <a:picLocks noChangeAspect="1"/>
          </p:cNvPicPr>
          <p:nvPr userDrawn="1"/>
        </p:nvPicPr>
        <p:blipFill>
          <a:blip r:embed="rId3"/>
          <a:stretch>
            <a:fillRect/>
          </a:stretch>
        </p:blipFill>
        <p:spPr>
          <a:xfrm>
            <a:off x="9703836" y="5708260"/>
            <a:ext cx="2141017" cy="715414"/>
          </a:xfrm>
          <a:prstGeom prst="rect">
            <a:avLst/>
          </a:prstGeom>
        </p:spPr>
      </p:pic>
    </p:spTree>
    <p:extLst>
      <p:ext uri="{BB962C8B-B14F-4D97-AF65-F5344CB8AC3E}">
        <p14:creationId xmlns:p14="http://schemas.microsoft.com/office/powerpoint/2010/main" val="4240680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1DB1001C-F76A-B341-B061-6C905A3FECFB}"/>
              </a:ext>
            </a:extLst>
          </p:cNvPr>
          <p:cNvSpPr/>
          <p:nvPr userDrawn="1"/>
        </p:nvSpPr>
        <p:spPr>
          <a:xfrm>
            <a:off x="-77492" y="-40783"/>
            <a:ext cx="12269492" cy="6898783"/>
          </a:xfrm>
          <a:prstGeom prst="rect">
            <a:avLst/>
          </a:prstGeom>
          <a:gradFill>
            <a:gsLst>
              <a:gs pos="0">
                <a:schemeClr val="bg1">
                  <a:tint val="93000"/>
                  <a:satMod val="150000"/>
                  <a:shade val="98000"/>
                  <a:lumMod val="102000"/>
                </a:schemeClr>
              </a:gs>
              <a:gs pos="50000">
                <a:schemeClr val="bg1">
                  <a:tint val="98000"/>
                  <a:satMod val="130000"/>
                  <a:shade val="90000"/>
                  <a:lumMod val="103000"/>
                </a:schemeClr>
              </a:gs>
              <a:gs pos="99000">
                <a:schemeClr val="bg1">
                  <a:lumMod val="9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ooter Placeholder 4">
            <a:extLst>
              <a:ext uri="{FF2B5EF4-FFF2-40B4-BE49-F238E27FC236}">
                <a16:creationId xmlns:a16="http://schemas.microsoft.com/office/drawing/2014/main" id="{907F11D9-8DBF-CE4D-9ADA-5030A99BE6B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B7C550E-474D-DD49-B73E-30F59A203984}"/>
              </a:ext>
            </a:extLst>
          </p:cNvPr>
          <p:cNvSpPr>
            <a:spLocks noGrp="1"/>
          </p:cNvSpPr>
          <p:nvPr>
            <p:ph type="sldNum" sz="quarter" idx="12"/>
          </p:nvPr>
        </p:nvSpPr>
        <p:spPr>
          <a:xfrm>
            <a:off x="8610600" y="6356350"/>
            <a:ext cx="2743200" cy="365125"/>
          </a:xfrm>
          <a:prstGeom prst="rect">
            <a:avLst/>
          </a:prstGeom>
        </p:spPr>
        <p:txBody>
          <a:bodyPr/>
          <a:lstStyle/>
          <a:p>
            <a:fld id="{1315345F-6F6F-F54B-B7DF-F88EBF965A98}" type="slidenum">
              <a:rPr lang="en-US" smtClean="0"/>
              <a:t>‹#›</a:t>
            </a:fld>
            <a:endParaRPr lang="en-US"/>
          </a:p>
        </p:txBody>
      </p:sp>
      <p:pic>
        <p:nvPicPr>
          <p:cNvPr id="20" name="Picture 19">
            <a:extLst>
              <a:ext uri="{FF2B5EF4-FFF2-40B4-BE49-F238E27FC236}">
                <a16:creationId xmlns:a16="http://schemas.microsoft.com/office/drawing/2014/main" id="{310CA3B6-C097-554B-BC52-84F7B8E3DEA9}"/>
              </a:ext>
            </a:extLst>
          </p:cNvPr>
          <p:cNvPicPr>
            <a:picLocks noChangeAspect="1"/>
          </p:cNvPicPr>
          <p:nvPr userDrawn="1"/>
        </p:nvPicPr>
        <p:blipFill rotWithShape="1">
          <a:blip r:embed="rId2" cstate="screen">
            <a:alphaModFix amt="20000"/>
            <a:extLst>
              <a:ext uri="{28A0092B-C50C-407E-A947-70E740481C1C}">
                <a14:useLocalDpi xmlns:a14="http://schemas.microsoft.com/office/drawing/2010/main"/>
              </a:ext>
            </a:extLst>
          </a:blip>
          <a:srcRect l="41294" t="4" r="7278" b="67998"/>
          <a:stretch/>
        </p:blipFill>
        <p:spPr>
          <a:xfrm>
            <a:off x="-146817" y="4441185"/>
            <a:ext cx="8667750" cy="3852333"/>
          </a:xfrm>
          <a:prstGeom prst="rect">
            <a:avLst/>
          </a:prstGeom>
        </p:spPr>
      </p:pic>
      <p:sp>
        <p:nvSpPr>
          <p:cNvPr id="8" name="Rectangle 7">
            <a:extLst>
              <a:ext uri="{FF2B5EF4-FFF2-40B4-BE49-F238E27FC236}">
                <a16:creationId xmlns:a16="http://schemas.microsoft.com/office/drawing/2014/main" id="{91FC9358-30C6-A040-97E1-E9FB150063C5}"/>
              </a:ext>
            </a:extLst>
          </p:cNvPr>
          <p:cNvSpPr/>
          <p:nvPr userDrawn="1"/>
        </p:nvSpPr>
        <p:spPr>
          <a:xfrm rot="10800000" flipH="1">
            <a:off x="2987166" y="-35679"/>
            <a:ext cx="9232598" cy="6942292"/>
          </a:xfrm>
          <a:custGeom>
            <a:avLst/>
            <a:gdLst>
              <a:gd name="connsiteX0" fmla="*/ 0 w 2743200"/>
              <a:gd name="connsiteY0" fmla="*/ 0 h 2090057"/>
              <a:gd name="connsiteX1" fmla="*/ 2743200 w 2743200"/>
              <a:gd name="connsiteY1" fmla="*/ 0 h 2090057"/>
              <a:gd name="connsiteX2" fmla="*/ 2743200 w 2743200"/>
              <a:gd name="connsiteY2" fmla="*/ 2090057 h 2090057"/>
              <a:gd name="connsiteX3" fmla="*/ 0 w 2743200"/>
              <a:gd name="connsiteY3" fmla="*/ 2090057 h 2090057"/>
              <a:gd name="connsiteX4" fmla="*/ 0 w 2743200"/>
              <a:gd name="connsiteY4" fmla="*/ 0 h 2090057"/>
              <a:gd name="connsiteX0" fmla="*/ 0 w 9629192"/>
              <a:gd name="connsiteY0" fmla="*/ 0 h 3153747"/>
              <a:gd name="connsiteX1" fmla="*/ 2743200 w 9629192"/>
              <a:gd name="connsiteY1" fmla="*/ 0 h 3153747"/>
              <a:gd name="connsiteX2" fmla="*/ 9629192 w 9629192"/>
              <a:gd name="connsiteY2" fmla="*/ 3153747 h 3153747"/>
              <a:gd name="connsiteX3" fmla="*/ 0 w 9629192"/>
              <a:gd name="connsiteY3" fmla="*/ 2090057 h 3153747"/>
              <a:gd name="connsiteX4" fmla="*/ 0 w 9629192"/>
              <a:gd name="connsiteY4" fmla="*/ 0 h 3153747"/>
              <a:gd name="connsiteX0" fmla="*/ 0 w 9629192"/>
              <a:gd name="connsiteY0" fmla="*/ 0 h 3508310"/>
              <a:gd name="connsiteX1" fmla="*/ 2743200 w 9629192"/>
              <a:gd name="connsiteY1" fmla="*/ 0 h 3508310"/>
              <a:gd name="connsiteX2" fmla="*/ 9629192 w 9629192"/>
              <a:gd name="connsiteY2" fmla="*/ 3153747 h 3508310"/>
              <a:gd name="connsiteX3" fmla="*/ 9106678 w 9629192"/>
              <a:gd name="connsiteY3" fmla="*/ 3508310 h 3508310"/>
              <a:gd name="connsiteX4" fmla="*/ 0 w 9629192"/>
              <a:gd name="connsiteY4" fmla="*/ 0 h 3508310"/>
              <a:gd name="connsiteX0" fmla="*/ 0 w 9554547"/>
              <a:gd name="connsiteY0" fmla="*/ 0 h 3508310"/>
              <a:gd name="connsiteX1" fmla="*/ 2743200 w 9554547"/>
              <a:gd name="connsiteY1" fmla="*/ 0 h 3508310"/>
              <a:gd name="connsiteX2" fmla="*/ 9554547 w 9554547"/>
              <a:gd name="connsiteY2" fmla="*/ 3116425 h 3508310"/>
              <a:gd name="connsiteX3" fmla="*/ 9106678 w 9554547"/>
              <a:gd name="connsiteY3" fmla="*/ 3508310 h 3508310"/>
              <a:gd name="connsiteX4" fmla="*/ 0 w 9554547"/>
              <a:gd name="connsiteY4" fmla="*/ 0 h 3508310"/>
              <a:gd name="connsiteX0" fmla="*/ 0 w 9573209"/>
              <a:gd name="connsiteY0" fmla="*/ 765111 h 4273421"/>
              <a:gd name="connsiteX1" fmla="*/ 9573209 w 9573209"/>
              <a:gd name="connsiteY1" fmla="*/ 0 h 4273421"/>
              <a:gd name="connsiteX2" fmla="*/ 9554547 w 9573209"/>
              <a:gd name="connsiteY2" fmla="*/ 3881536 h 4273421"/>
              <a:gd name="connsiteX3" fmla="*/ 9106678 w 9573209"/>
              <a:gd name="connsiteY3" fmla="*/ 4273421 h 4273421"/>
              <a:gd name="connsiteX4" fmla="*/ 0 w 9573209"/>
              <a:gd name="connsiteY4" fmla="*/ 765111 h 4273421"/>
              <a:gd name="connsiteX0" fmla="*/ 0 w 12372393"/>
              <a:gd name="connsiteY0" fmla="*/ 0 h 4292082"/>
              <a:gd name="connsiteX1" fmla="*/ 12372393 w 12372393"/>
              <a:gd name="connsiteY1" fmla="*/ 18661 h 4292082"/>
              <a:gd name="connsiteX2" fmla="*/ 12353731 w 12372393"/>
              <a:gd name="connsiteY2" fmla="*/ 3900197 h 4292082"/>
              <a:gd name="connsiteX3" fmla="*/ 11905862 w 12372393"/>
              <a:gd name="connsiteY3" fmla="*/ 4292082 h 4292082"/>
              <a:gd name="connsiteX4" fmla="*/ 0 w 12372393"/>
              <a:gd name="connsiteY4" fmla="*/ 0 h 4292082"/>
              <a:gd name="connsiteX0" fmla="*/ 0 w 12372393"/>
              <a:gd name="connsiteY0" fmla="*/ 0 h 4702629"/>
              <a:gd name="connsiteX1" fmla="*/ 12372393 w 12372393"/>
              <a:gd name="connsiteY1" fmla="*/ 18661 h 4702629"/>
              <a:gd name="connsiteX2" fmla="*/ 12353731 w 12372393"/>
              <a:gd name="connsiteY2" fmla="*/ 3900197 h 4702629"/>
              <a:gd name="connsiteX3" fmla="*/ 11495315 w 12372393"/>
              <a:gd name="connsiteY3" fmla="*/ 4702629 h 4702629"/>
              <a:gd name="connsiteX4" fmla="*/ 0 w 12372393"/>
              <a:gd name="connsiteY4" fmla="*/ 0 h 4702629"/>
              <a:gd name="connsiteX0" fmla="*/ 0 w 12372393"/>
              <a:gd name="connsiteY0" fmla="*/ 0 h 7035282"/>
              <a:gd name="connsiteX1" fmla="*/ 12372393 w 12372393"/>
              <a:gd name="connsiteY1" fmla="*/ 18661 h 7035282"/>
              <a:gd name="connsiteX2" fmla="*/ 12353731 w 12372393"/>
              <a:gd name="connsiteY2" fmla="*/ 3900197 h 7035282"/>
              <a:gd name="connsiteX3" fmla="*/ 11569960 w 12372393"/>
              <a:gd name="connsiteY3" fmla="*/ 7035282 h 7035282"/>
              <a:gd name="connsiteX4" fmla="*/ 0 w 12372393"/>
              <a:gd name="connsiteY4" fmla="*/ 0 h 7035282"/>
              <a:gd name="connsiteX0" fmla="*/ 0 w 12372393"/>
              <a:gd name="connsiteY0" fmla="*/ 0 h 7053944"/>
              <a:gd name="connsiteX1" fmla="*/ 12372393 w 12372393"/>
              <a:gd name="connsiteY1" fmla="*/ 18661 h 7053944"/>
              <a:gd name="connsiteX2" fmla="*/ 12316409 w 12372393"/>
              <a:gd name="connsiteY2" fmla="*/ 7053944 h 7053944"/>
              <a:gd name="connsiteX3" fmla="*/ 11569960 w 12372393"/>
              <a:gd name="connsiteY3" fmla="*/ 7035282 h 7053944"/>
              <a:gd name="connsiteX4" fmla="*/ 0 w 12372393"/>
              <a:gd name="connsiteY4" fmla="*/ 0 h 7053944"/>
              <a:gd name="connsiteX0" fmla="*/ 0 w 9405259"/>
              <a:gd name="connsiteY0" fmla="*/ 0 h 7035283"/>
              <a:gd name="connsiteX1" fmla="*/ 9405259 w 9405259"/>
              <a:gd name="connsiteY1" fmla="*/ 0 h 7035283"/>
              <a:gd name="connsiteX2" fmla="*/ 9349275 w 9405259"/>
              <a:gd name="connsiteY2" fmla="*/ 7035283 h 7035283"/>
              <a:gd name="connsiteX3" fmla="*/ 8602826 w 9405259"/>
              <a:gd name="connsiteY3" fmla="*/ 7016621 h 7035283"/>
              <a:gd name="connsiteX4" fmla="*/ 0 w 9405259"/>
              <a:gd name="connsiteY4" fmla="*/ 0 h 7035283"/>
              <a:gd name="connsiteX0" fmla="*/ 0 w 9349275"/>
              <a:gd name="connsiteY0" fmla="*/ 0 h 7035283"/>
              <a:gd name="connsiteX1" fmla="*/ 9349275 w 9349275"/>
              <a:gd name="connsiteY1" fmla="*/ 0 h 7035283"/>
              <a:gd name="connsiteX2" fmla="*/ 9293291 w 9349275"/>
              <a:gd name="connsiteY2" fmla="*/ 7035283 h 7035283"/>
              <a:gd name="connsiteX3" fmla="*/ 8546842 w 9349275"/>
              <a:gd name="connsiteY3" fmla="*/ 7016621 h 7035283"/>
              <a:gd name="connsiteX4" fmla="*/ 0 w 9349275"/>
              <a:gd name="connsiteY4" fmla="*/ 0 h 7035283"/>
              <a:gd name="connsiteX0" fmla="*/ 0 w 9380272"/>
              <a:gd name="connsiteY0" fmla="*/ 15499 h 7035283"/>
              <a:gd name="connsiteX1" fmla="*/ 9380272 w 9380272"/>
              <a:gd name="connsiteY1" fmla="*/ 0 h 7035283"/>
              <a:gd name="connsiteX2" fmla="*/ 9324288 w 9380272"/>
              <a:gd name="connsiteY2" fmla="*/ 7035283 h 7035283"/>
              <a:gd name="connsiteX3" fmla="*/ 8577839 w 9380272"/>
              <a:gd name="connsiteY3" fmla="*/ 7016621 h 7035283"/>
              <a:gd name="connsiteX4" fmla="*/ 0 w 9380272"/>
              <a:gd name="connsiteY4" fmla="*/ 15499 h 7035283"/>
              <a:gd name="connsiteX0" fmla="*/ 0 w 9380272"/>
              <a:gd name="connsiteY0" fmla="*/ 15499 h 7016621"/>
              <a:gd name="connsiteX1" fmla="*/ 9380272 w 9380272"/>
              <a:gd name="connsiteY1" fmla="*/ 0 h 7016621"/>
              <a:gd name="connsiteX2" fmla="*/ 9262295 w 9380272"/>
              <a:gd name="connsiteY2" fmla="*/ 6539337 h 7016621"/>
              <a:gd name="connsiteX3" fmla="*/ 8577839 w 9380272"/>
              <a:gd name="connsiteY3" fmla="*/ 7016621 h 7016621"/>
              <a:gd name="connsiteX4" fmla="*/ 0 w 9380272"/>
              <a:gd name="connsiteY4" fmla="*/ 15499 h 7016621"/>
              <a:gd name="connsiteX0" fmla="*/ 0 w 9380272"/>
              <a:gd name="connsiteY0" fmla="*/ 15499 h 7016621"/>
              <a:gd name="connsiteX1" fmla="*/ 9380272 w 9380272"/>
              <a:gd name="connsiteY1" fmla="*/ 0 h 7016621"/>
              <a:gd name="connsiteX2" fmla="*/ 9215800 w 9380272"/>
              <a:gd name="connsiteY2" fmla="*/ 6942293 h 7016621"/>
              <a:gd name="connsiteX3" fmla="*/ 8577839 w 9380272"/>
              <a:gd name="connsiteY3" fmla="*/ 7016621 h 7016621"/>
              <a:gd name="connsiteX4" fmla="*/ 0 w 9380272"/>
              <a:gd name="connsiteY4" fmla="*/ 15499 h 7016621"/>
              <a:gd name="connsiteX0" fmla="*/ 0 w 9380272"/>
              <a:gd name="connsiteY0" fmla="*/ 15499 h 6942293"/>
              <a:gd name="connsiteX1" fmla="*/ 9380272 w 9380272"/>
              <a:gd name="connsiteY1" fmla="*/ 0 h 6942293"/>
              <a:gd name="connsiteX2" fmla="*/ 9215800 w 9380272"/>
              <a:gd name="connsiteY2" fmla="*/ 6942293 h 6942293"/>
              <a:gd name="connsiteX3" fmla="*/ 8469351 w 9380272"/>
              <a:gd name="connsiteY3" fmla="*/ 6923631 h 6942293"/>
              <a:gd name="connsiteX4" fmla="*/ 0 w 9380272"/>
              <a:gd name="connsiteY4" fmla="*/ 15499 h 6942293"/>
              <a:gd name="connsiteX0" fmla="*/ 0 w 9380272"/>
              <a:gd name="connsiteY0" fmla="*/ 15499 h 6954628"/>
              <a:gd name="connsiteX1" fmla="*/ 9380272 w 9380272"/>
              <a:gd name="connsiteY1" fmla="*/ 0 h 6954628"/>
              <a:gd name="connsiteX2" fmla="*/ 9215800 w 9380272"/>
              <a:gd name="connsiteY2" fmla="*/ 6942293 h 6954628"/>
              <a:gd name="connsiteX3" fmla="*/ 8515846 w 9380272"/>
              <a:gd name="connsiteY3" fmla="*/ 6954628 h 6954628"/>
              <a:gd name="connsiteX4" fmla="*/ 0 w 9380272"/>
              <a:gd name="connsiteY4" fmla="*/ 15499 h 6954628"/>
              <a:gd name="connsiteX0" fmla="*/ 0 w 9216342"/>
              <a:gd name="connsiteY0" fmla="*/ 0 h 6939129"/>
              <a:gd name="connsiteX1" fmla="*/ 9178794 w 9216342"/>
              <a:gd name="connsiteY1" fmla="*/ 77491 h 6939129"/>
              <a:gd name="connsiteX2" fmla="*/ 9215800 w 9216342"/>
              <a:gd name="connsiteY2" fmla="*/ 6926794 h 6939129"/>
              <a:gd name="connsiteX3" fmla="*/ 8515846 w 9216342"/>
              <a:gd name="connsiteY3" fmla="*/ 6939129 h 6939129"/>
              <a:gd name="connsiteX4" fmla="*/ 0 w 9216342"/>
              <a:gd name="connsiteY4" fmla="*/ 0 h 6939129"/>
              <a:gd name="connsiteX0" fmla="*/ 0 w 9225289"/>
              <a:gd name="connsiteY0" fmla="*/ 0 h 6939129"/>
              <a:gd name="connsiteX1" fmla="*/ 9225289 w 9225289"/>
              <a:gd name="connsiteY1" fmla="*/ 15498 h 6939129"/>
              <a:gd name="connsiteX2" fmla="*/ 9215800 w 9225289"/>
              <a:gd name="connsiteY2" fmla="*/ 6926794 h 6939129"/>
              <a:gd name="connsiteX3" fmla="*/ 8515846 w 9225289"/>
              <a:gd name="connsiteY3" fmla="*/ 6939129 h 6939129"/>
              <a:gd name="connsiteX4" fmla="*/ 0 w 9225289"/>
              <a:gd name="connsiteY4" fmla="*/ 0 h 6939129"/>
              <a:gd name="connsiteX0" fmla="*/ 0 w 9247562"/>
              <a:gd name="connsiteY0" fmla="*/ 0 h 6939129"/>
              <a:gd name="connsiteX1" fmla="*/ 9225289 w 9247562"/>
              <a:gd name="connsiteY1" fmla="*/ 15498 h 6939129"/>
              <a:gd name="connsiteX2" fmla="*/ 9246797 w 9247562"/>
              <a:gd name="connsiteY2" fmla="*/ 6895797 h 6939129"/>
              <a:gd name="connsiteX3" fmla="*/ 8515846 w 9247562"/>
              <a:gd name="connsiteY3" fmla="*/ 6939129 h 6939129"/>
              <a:gd name="connsiteX4" fmla="*/ 0 w 9247562"/>
              <a:gd name="connsiteY4" fmla="*/ 0 h 6939129"/>
              <a:gd name="connsiteX0" fmla="*/ 0 w 9232598"/>
              <a:gd name="connsiteY0" fmla="*/ 0 h 6942292"/>
              <a:gd name="connsiteX1" fmla="*/ 9225289 w 9232598"/>
              <a:gd name="connsiteY1" fmla="*/ 15498 h 6942292"/>
              <a:gd name="connsiteX2" fmla="*/ 9231298 w 9232598"/>
              <a:gd name="connsiteY2" fmla="*/ 6942292 h 6942292"/>
              <a:gd name="connsiteX3" fmla="*/ 8515846 w 9232598"/>
              <a:gd name="connsiteY3" fmla="*/ 6939129 h 6942292"/>
              <a:gd name="connsiteX4" fmla="*/ 0 w 9232598"/>
              <a:gd name="connsiteY4" fmla="*/ 0 h 69422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2598" h="6942292">
                <a:moveTo>
                  <a:pt x="0" y="0"/>
                </a:moveTo>
                <a:lnTo>
                  <a:pt x="9225289" y="15498"/>
                </a:lnTo>
                <a:cubicBezTo>
                  <a:pt x="9219068" y="1309343"/>
                  <a:pt x="9237519" y="5648447"/>
                  <a:pt x="9231298" y="6942292"/>
                </a:cubicBezTo>
                <a:lnTo>
                  <a:pt x="8515846" y="6939129"/>
                </a:lnTo>
                <a:lnTo>
                  <a:pt x="0" y="0"/>
                </a:lnTo>
                <a:close/>
              </a:path>
            </a:pathLst>
          </a:custGeom>
          <a:solidFill>
            <a:srgbClr val="01B0F0"/>
          </a:solidFill>
          <a:ln>
            <a:noFill/>
          </a:ln>
          <a:effectLst>
            <a:outerShdw blurRad="114300" dist="50800" dir="6540000" sx="116000" sy="116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081493B2-9723-6F41-8AFF-2A0131B3AA4D}"/>
              </a:ext>
            </a:extLst>
          </p:cNvPr>
          <p:cNvSpPr>
            <a:spLocks noGrp="1"/>
          </p:cNvSpPr>
          <p:nvPr>
            <p:ph type="ctrTitle" hasCustomPrompt="1"/>
          </p:nvPr>
        </p:nvSpPr>
        <p:spPr>
          <a:xfrm>
            <a:off x="838200" y="628386"/>
            <a:ext cx="6215743" cy="837089"/>
          </a:xfrm>
          <a:prstGeom prst="rect">
            <a:avLst/>
          </a:prstGeom>
        </p:spPr>
        <p:txBody>
          <a:bodyPr anchor="b">
            <a:normAutofit/>
          </a:bodyPr>
          <a:lstStyle>
            <a:lvl1pPr algn="l">
              <a:defRPr sz="4800" b="1" i="0">
                <a:solidFill>
                  <a:schemeClr val="tx1">
                    <a:lumMod val="85000"/>
                    <a:lumOff val="15000"/>
                  </a:schemeClr>
                </a:solidFill>
                <a:latin typeface="AvantGarde Bk BT Demi" panose="020B0402020202020204" pitchFamily="34" charset="0"/>
              </a:defRPr>
            </a:lvl1pPr>
          </a:lstStyle>
          <a:p>
            <a:r>
              <a:rPr lang="en-US" dirty="0"/>
              <a:t>This is a Header</a:t>
            </a:r>
          </a:p>
        </p:txBody>
      </p:sp>
      <p:cxnSp>
        <p:nvCxnSpPr>
          <p:cNvPr id="11" name="Straight Connector 10">
            <a:extLst>
              <a:ext uri="{FF2B5EF4-FFF2-40B4-BE49-F238E27FC236}">
                <a16:creationId xmlns:a16="http://schemas.microsoft.com/office/drawing/2014/main" id="{B152091F-2D67-DC48-A824-B6EFBC289684}"/>
              </a:ext>
            </a:extLst>
          </p:cNvPr>
          <p:cNvCxnSpPr/>
          <p:nvPr userDrawn="1"/>
        </p:nvCxnSpPr>
        <p:spPr>
          <a:xfrm>
            <a:off x="838200" y="628386"/>
            <a:ext cx="841310" cy="0"/>
          </a:xfrm>
          <a:prstGeom prst="line">
            <a:avLst/>
          </a:prstGeom>
          <a:ln w="47625">
            <a:solidFill>
              <a:srgbClr val="01B0F0"/>
            </a:solidFill>
          </a:ln>
        </p:spPr>
        <p:style>
          <a:lnRef idx="1">
            <a:schemeClr val="accent1"/>
          </a:lnRef>
          <a:fillRef idx="0">
            <a:schemeClr val="accent1"/>
          </a:fillRef>
          <a:effectRef idx="0">
            <a:schemeClr val="accent1"/>
          </a:effectRef>
          <a:fontRef idx="minor">
            <a:schemeClr val="tx1"/>
          </a:fontRef>
        </p:style>
      </p:cxnSp>
      <p:pic>
        <p:nvPicPr>
          <p:cNvPr id="26" name="Picture Placeholder 9" descr="A close up of a computer&#10;&#10;Description automatically generated">
            <a:extLst>
              <a:ext uri="{FF2B5EF4-FFF2-40B4-BE49-F238E27FC236}">
                <a16:creationId xmlns:a16="http://schemas.microsoft.com/office/drawing/2014/main" id="{E8B1ED9F-1D3C-F044-ABA5-A15DEEFE7761}"/>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a:xfrm>
            <a:off x="840824" y="4286419"/>
            <a:ext cx="2068849" cy="2067379"/>
          </a:xfrm>
          <a:prstGeom prst="rect">
            <a:avLst/>
          </a:prstGeom>
        </p:spPr>
      </p:pic>
      <p:pic>
        <p:nvPicPr>
          <p:cNvPr id="27" name="Picture Placeholder 11" descr="A picture containing person, wall, indoor, cellphone&#10;&#10;Description automatically generated">
            <a:extLst>
              <a:ext uri="{FF2B5EF4-FFF2-40B4-BE49-F238E27FC236}">
                <a16:creationId xmlns:a16="http://schemas.microsoft.com/office/drawing/2014/main" id="{787499CA-6838-134B-81E1-1213B201A999}"/>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a:fillRect/>
          </a:stretch>
        </p:blipFill>
        <p:spPr>
          <a:xfrm>
            <a:off x="3052621" y="4286419"/>
            <a:ext cx="2068849" cy="2067379"/>
          </a:xfrm>
          <a:prstGeom prst="rect">
            <a:avLst/>
          </a:prstGeom>
        </p:spPr>
      </p:pic>
      <p:pic>
        <p:nvPicPr>
          <p:cNvPr id="28" name="Picture Placeholder 13" descr="A person sitting at a table with a computer&#10;&#10;Description automatically generated">
            <a:extLst>
              <a:ext uri="{FF2B5EF4-FFF2-40B4-BE49-F238E27FC236}">
                <a16:creationId xmlns:a16="http://schemas.microsoft.com/office/drawing/2014/main" id="{A99ED6F5-9FA0-714C-ACCE-FD9A8983E64F}"/>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a:fillRect/>
          </a:stretch>
        </p:blipFill>
        <p:spPr>
          <a:xfrm>
            <a:off x="5264420" y="4286419"/>
            <a:ext cx="2068849" cy="2067379"/>
          </a:xfrm>
          <a:prstGeom prst="rect">
            <a:avLst/>
          </a:prstGeom>
        </p:spPr>
      </p:pic>
      <p:pic>
        <p:nvPicPr>
          <p:cNvPr id="29" name="Picture Placeholder 15" descr="A group of people sitting at a table using a computer&#10;&#10;Description automatically generated">
            <a:extLst>
              <a:ext uri="{FF2B5EF4-FFF2-40B4-BE49-F238E27FC236}">
                <a16:creationId xmlns:a16="http://schemas.microsoft.com/office/drawing/2014/main" id="{452DC964-C0D9-8D48-9F44-1036AEF1BC0A}"/>
              </a:ext>
            </a:extLst>
          </p:cNvPr>
          <p:cNvPicPr>
            <a:picLocks noChangeAspect="1"/>
          </p:cNvPicPr>
          <p:nvPr userDrawn="1"/>
        </p:nvPicPr>
        <p:blipFill>
          <a:blip r:embed="rId6" cstate="screen">
            <a:extLst>
              <a:ext uri="{28A0092B-C50C-407E-A947-70E740481C1C}">
                <a14:useLocalDpi xmlns:a14="http://schemas.microsoft.com/office/drawing/2010/main"/>
              </a:ext>
            </a:extLst>
          </a:blip>
          <a:srcRect/>
          <a:stretch>
            <a:fillRect/>
          </a:stretch>
        </p:blipFill>
        <p:spPr>
          <a:xfrm>
            <a:off x="7476219" y="4286419"/>
            <a:ext cx="2068849" cy="2067379"/>
          </a:xfrm>
          <a:prstGeom prst="rect">
            <a:avLst/>
          </a:prstGeom>
        </p:spPr>
      </p:pic>
      <p:sp>
        <p:nvSpPr>
          <p:cNvPr id="18" name="Text Placeholder 17">
            <a:extLst>
              <a:ext uri="{FF2B5EF4-FFF2-40B4-BE49-F238E27FC236}">
                <a16:creationId xmlns:a16="http://schemas.microsoft.com/office/drawing/2014/main" id="{209A5793-BBFE-CA4D-B84B-06DD02686402}"/>
              </a:ext>
            </a:extLst>
          </p:cNvPr>
          <p:cNvSpPr>
            <a:spLocks noGrp="1"/>
          </p:cNvSpPr>
          <p:nvPr>
            <p:ph type="body" sz="quarter" idx="17" hasCustomPrompt="1"/>
          </p:nvPr>
        </p:nvSpPr>
        <p:spPr>
          <a:xfrm>
            <a:off x="838200" y="1806574"/>
            <a:ext cx="5061857" cy="1750397"/>
          </a:xfrm>
          <a:prstGeom prst="rect">
            <a:avLst/>
          </a:prstGeom>
        </p:spPr>
        <p:txBody>
          <a:bodyPr/>
          <a:lstStyle>
            <a:lvl1pPr marL="0" indent="0">
              <a:buNone/>
              <a:defRPr lang="en-US" sz="1800" b="0" i="0" smtClean="0">
                <a:effectLst/>
                <a:latin typeface="AvantGarde Bk BT Book" panose="020B0402020202020204" pitchFamily="34" charset="0"/>
              </a:defRPr>
            </a:lvl1pPr>
          </a:lstStyle>
          <a:p>
            <a:pPr lvl="0"/>
            <a:r>
              <a:rPr lang="en-US" b="0" i="0" dirty="0">
                <a:solidFill>
                  <a:srgbClr val="666666"/>
                </a:solidFill>
                <a:effectLst/>
                <a:latin typeface="Verdana" panose="020B0604030504040204" pitchFamily="34" charset="0"/>
              </a:rPr>
              <a:t>Lorem ipsum dolor sit </a:t>
            </a:r>
            <a:r>
              <a:rPr lang="en-US" b="0" i="0" dirty="0" err="1">
                <a:solidFill>
                  <a:srgbClr val="666666"/>
                </a:solidFill>
                <a:effectLst/>
                <a:latin typeface="Verdana" panose="020B0604030504040204" pitchFamily="34" charset="0"/>
              </a:rPr>
              <a:t>amet</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consectetuer</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adipiscing</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elit</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Aenean</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commodo</a:t>
            </a:r>
            <a:r>
              <a:rPr lang="en-US" b="0" i="0" dirty="0">
                <a:solidFill>
                  <a:srgbClr val="666666"/>
                </a:solidFill>
                <a:effectLst/>
                <a:latin typeface="Verdana" panose="020B0604030504040204" pitchFamily="34" charset="0"/>
              </a:rPr>
              <a:t> ligula </a:t>
            </a:r>
            <a:r>
              <a:rPr lang="en-US" b="0" i="0" dirty="0" err="1">
                <a:solidFill>
                  <a:srgbClr val="666666"/>
                </a:solidFill>
                <a:effectLst/>
                <a:latin typeface="Verdana" panose="020B0604030504040204" pitchFamily="34" charset="0"/>
              </a:rPr>
              <a:t>eget</a:t>
            </a:r>
            <a:r>
              <a:rPr lang="en-US" b="0" i="0" dirty="0">
                <a:solidFill>
                  <a:srgbClr val="666666"/>
                </a:solidFill>
                <a:effectLst/>
                <a:latin typeface="Verdana" panose="020B0604030504040204" pitchFamily="34" charset="0"/>
              </a:rPr>
              <a:t> dolor. </a:t>
            </a:r>
            <a:r>
              <a:rPr lang="en-US" b="0" i="0" dirty="0" err="1">
                <a:solidFill>
                  <a:srgbClr val="666666"/>
                </a:solidFill>
                <a:effectLst/>
                <a:latin typeface="Verdana" panose="020B0604030504040204" pitchFamily="34" charset="0"/>
              </a:rPr>
              <a:t>Aenean</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massa</a:t>
            </a:r>
            <a:r>
              <a:rPr lang="en-US" b="0" i="0" dirty="0">
                <a:solidFill>
                  <a:srgbClr val="666666"/>
                </a:solidFill>
                <a:effectLst/>
                <a:latin typeface="Verdana" panose="020B0604030504040204" pitchFamily="34" charset="0"/>
              </a:rPr>
              <a:t>. </a:t>
            </a:r>
            <a:endParaRPr lang="en-US" dirty="0"/>
          </a:p>
        </p:txBody>
      </p:sp>
      <p:sp>
        <p:nvSpPr>
          <p:cNvPr id="19" name="Text Placeholder 17">
            <a:extLst>
              <a:ext uri="{FF2B5EF4-FFF2-40B4-BE49-F238E27FC236}">
                <a16:creationId xmlns:a16="http://schemas.microsoft.com/office/drawing/2014/main" id="{F719110D-99B4-E147-A31E-11999304D105}"/>
              </a:ext>
            </a:extLst>
          </p:cNvPr>
          <p:cNvSpPr>
            <a:spLocks noGrp="1"/>
          </p:cNvSpPr>
          <p:nvPr>
            <p:ph type="body" sz="quarter" idx="18" hasCustomPrompt="1"/>
          </p:nvPr>
        </p:nvSpPr>
        <p:spPr>
          <a:xfrm>
            <a:off x="8510643" y="2529274"/>
            <a:ext cx="3163714" cy="1750397"/>
          </a:xfrm>
          <a:prstGeom prst="rect">
            <a:avLst/>
          </a:prstGeom>
        </p:spPr>
        <p:txBody>
          <a:bodyPr/>
          <a:lstStyle>
            <a:lvl1pPr marL="0" indent="0" algn="r">
              <a:buNone/>
              <a:defRPr lang="en-US" sz="1800" b="0" i="0" smtClean="0">
                <a:solidFill>
                  <a:schemeClr val="bg1"/>
                </a:solidFill>
                <a:effectLst/>
                <a:latin typeface="AvantGarde Bk BT Book" panose="020B0402020202020204" pitchFamily="34" charset="0"/>
              </a:defRPr>
            </a:lvl1pPr>
          </a:lstStyle>
          <a:p>
            <a:pPr lvl="0"/>
            <a:r>
              <a:rPr lang="en-US" b="0" i="0" dirty="0">
                <a:solidFill>
                  <a:srgbClr val="666666"/>
                </a:solidFill>
                <a:effectLst/>
                <a:latin typeface="Verdana" panose="020B0604030504040204" pitchFamily="34" charset="0"/>
              </a:rPr>
              <a:t>Lorem ipsum dolor sit </a:t>
            </a:r>
            <a:r>
              <a:rPr lang="en-US" b="0" i="0" dirty="0" err="1">
                <a:solidFill>
                  <a:srgbClr val="666666"/>
                </a:solidFill>
                <a:effectLst/>
                <a:latin typeface="Verdana" panose="020B0604030504040204" pitchFamily="34" charset="0"/>
              </a:rPr>
              <a:t>amet</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consectetuer</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adipiscing</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elit</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Aenean</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commodo</a:t>
            </a:r>
            <a:r>
              <a:rPr lang="en-US" b="0" i="0" dirty="0">
                <a:solidFill>
                  <a:srgbClr val="666666"/>
                </a:solidFill>
                <a:effectLst/>
                <a:latin typeface="Verdana" panose="020B0604030504040204" pitchFamily="34" charset="0"/>
              </a:rPr>
              <a:t> ligula </a:t>
            </a:r>
            <a:r>
              <a:rPr lang="en-US" b="0" i="0" dirty="0" err="1">
                <a:solidFill>
                  <a:srgbClr val="666666"/>
                </a:solidFill>
                <a:effectLst/>
                <a:latin typeface="Verdana" panose="020B0604030504040204" pitchFamily="34" charset="0"/>
              </a:rPr>
              <a:t>eget</a:t>
            </a:r>
            <a:r>
              <a:rPr lang="en-US" b="0" i="0" dirty="0">
                <a:solidFill>
                  <a:srgbClr val="666666"/>
                </a:solidFill>
                <a:effectLst/>
                <a:latin typeface="Verdana" panose="020B0604030504040204" pitchFamily="34" charset="0"/>
              </a:rPr>
              <a:t> dolor. </a:t>
            </a:r>
            <a:r>
              <a:rPr lang="en-US" b="0" i="0" dirty="0" err="1">
                <a:solidFill>
                  <a:srgbClr val="666666"/>
                </a:solidFill>
                <a:effectLst/>
                <a:latin typeface="Verdana" panose="020B0604030504040204" pitchFamily="34" charset="0"/>
              </a:rPr>
              <a:t>Aenean</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massa</a:t>
            </a:r>
            <a:r>
              <a:rPr lang="en-US" b="0" i="0" dirty="0">
                <a:solidFill>
                  <a:srgbClr val="666666"/>
                </a:solidFill>
                <a:effectLst/>
                <a:latin typeface="Verdana" panose="020B0604030504040204" pitchFamily="34" charset="0"/>
              </a:rPr>
              <a:t>. </a:t>
            </a:r>
            <a:endParaRPr lang="en-US" dirty="0"/>
          </a:p>
        </p:txBody>
      </p:sp>
      <p:pic>
        <p:nvPicPr>
          <p:cNvPr id="16" name="Picture 15">
            <a:extLst>
              <a:ext uri="{FF2B5EF4-FFF2-40B4-BE49-F238E27FC236}">
                <a16:creationId xmlns:a16="http://schemas.microsoft.com/office/drawing/2014/main" id="{CBC8B2B3-2483-0944-A18E-42EA422FD7CE}"/>
              </a:ext>
            </a:extLst>
          </p:cNvPr>
          <p:cNvPicPr>
            <a:picLocks noChangeAspect="1"/>
          </p:cNvPicPr>
          <p:nvPr userDrawn="1"/>
        </p:nvPicPr>
        <p:blipFill>
          <a:blip r:embed="rId7">
            <a:biLevel thresh="25000"/>
          </a:blip>
          <a:stretch>
            <a:fillRect/>
          </a:stretch>
        </p:blipFill>
        <p:spPr>
          <a:xfrm>
            <a:off x="9703836" y="5708260"/>
            <a:ext cx="2141017" cy="715414"/>
          </a:xfrm>
          <a:prstGeom prst="rect">
            <a:avLst/>
          </a:prstGeom>
        </p:spPr>
      </p:pic>
    </p:spTree>
    <p:extLst>
      <p:ext uri="{BB962C8B-B14F-4D97-AF65-F5344CB8AC3E}">
        <p14:creationId xmlns:p14="http://schemas.microsoft.com/office/powerpoint/2010/main" val="1321276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5E68A70-EF09-AB49-AD3F-6CCF1C537851}"/>
              </a:ext>
            </a:extLst>
          </p:cNvPr>
          <p:cNvSpPr/>
          <p:nvPr userDrawn="1"/>
        </p:nvSpPr>
        <p:spPr>
          <a:xfrm>
            <a:off x="-1" y="0"/>
            <a:ext cx="12176908" cy="6858000"/>
          </a:xfrm>
          <a:prstGeom prst="rect">
            <a:avLst/>
          </a:prstGeom>
          <a:gradFill>
            <a:gsLst>
              <a:gs pos="0">
                <a:schemeClr val="bg1">
                  <a:tint val="93000"/>
                  <a:satMod val="150000"/>
                  <a:shade val="98000"/>
                  <a:lumMod val="102000"/>
                </a:schemeClr>
              </a:gs>
              <a:gs pos="50000">
                <a:schemeClr val="bg1">
                  <a:tint val="98000"/>
                  <a:satMod val="130000"/>
                  <a:shade val="90000"/>
                  <a:lumMod val="103000"/>
                </a:schemeClr>
              </a:gs>
              <a:gs pos="99000">
                <a:schemeClr val="bg1">
                  <a:lumMod val="9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7">
            <a:extLst>
              <a:ext uri="{FF2B5EF4-FFF2-40B4-BE49-F238E27FC236}">
                <a16:creationId xmlns:a16="http://schemas.microsoft.com/office/drawing/2014/main" id="{3770448A-3689-1946-B481-BA5EEC50F174}"/>
              </a:ext>
            </a:extLst>
          </p:cNvPr>
          <p:cNvSpPr>
            <a:spLocks noGrp="1"/>
          </p:cNvSpPr>
          <p:nvPr>
            <p:ph type="body" sz="quarter" idx="17" hasCustomPrompt="1"/>
          </p:nvPr>
        </p:nvSpPr>
        <p:spPr>
          <a:xfrm>
            <a:off x="2685148" y="4353638"/>
            <a:ext cx="6821704" cy="632020"/>
          </a:xfrm>
          <a:prstGeom prst="rect">
            <a:avLst/>
          </a:prstGeom>
        </p:spPr>
        <p:txBody>
          <a:bodyPr/>
          <a:lstStyle>
            <a:lvl1pPr marL="0" indent="0" algn="ctr">
              <a:buNone/>
              <a:defRPr lang="en-US" sz="1800" b="0" i="0" smtClean="0">
                <a:effectLst/>
                <a:latin typeface="AvantGarde Bk BT Book" panose="020B0402020202020204" pitchFamily="34" charset="0"/>
              </a:defRPr>
            </a:lvl1pPr>
          </a:lstStyle>
          <a:p>
            <a:pPr lvl="0"/>
            <a:r>
              <a:rPr lang="en-US" b="0" i="0" dirty="0">
                <a:solidFill>
                  <a:srgbClr val="666666"/>
                </a:solidFill>
                <a:effectLst/>
                <a:latin typeface="Verdana" panose="020B0604030504040204" pitchFamily="34" charset="0"/>
              </a:rPr>
              <a:t>Lorem ipsum dolor sit </a:t>
            </a:r>
            <a:r>
              <a:rPr lang="en-US" b="0" i="0" dirty="0" err="1">
                <a:solidFill>
                  <a:srgbClr val="666666"/>
                </a:solidFill>
                <a:effectLst/>
                <a:latin typeface="Verdana" panose="020B0604030504040204" pitchFamily="34" charset="0"/>
              </a:rPr>
              <a:t>amet</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consectetuer</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adipiscing</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elit</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Aenean</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commodo</a:t>
            </a:r>
            <a:r>
              <a:rPr lang="en-US" b="0" i="0" dirty="0">
                <a:solidFill>
                  <a:srgbClr val="666666"/>
                </a:solidFill>
                <a:effectLst/>
                <a:latin typeface="Verdana" panose="020B0604030504040204" pitchFamily="34" charset="0"/>
              </a:rPr>
              <a:t> ligula </a:t>
            </a:r>
            <a:r>
              <a:rPr lang="en-US" b="0" i="0" dirty="0" err="1">
                <a:solidFill>
                  <a:srgbClr val="666666"/>
                </a:solidFill>
                <a:effectLst/>
                <a:latin typeface="Verdana" panose="020B0604030504040204" pitchFamily="34" charset="0"/>
              </a:rPr>
              <a:t>eget</a:t>
            </a:r>
            <a:r>
              <a:rPr lang="en-US" b="0" i="0" dirty="0">
                <a:solidFill>
                  <a:srgbClr val="666666"/>
                </a:solidFill>
                <a:effectLst/>
                <a:latin typeface="Verdana" panose="020B0604030504040204" pitchFamily="34" charset="0"/>
              </a:rPr>
              <a:t> dolor. </a:t>
            </a:r>
            <a:r>
              <a:rPr lang="en-US" b="0" i="0" dirty="0" err="1">
                <a:solidFill>
                  <a:srgbClr val="666666"/>
                </a:solidFill>
                <a:effectLst/>
                <a:latin typeface="Verdana" panose="020B0604030504040204" pitchFamily="34" charset="0"/>
              </a:rPr>
              <a:t>Aenean</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massa</a:t>
            </a:r>
            <a:r>
              <a:rPr lang="en-US" b="0" i="0" dirty="0">
                <a:solidFill>
                  <a:srgbClr val="666666"/>
                </a:solidFill>
                <a:effectLst/>
                <a:latin typeface="Verdana" panose="020B0604030504040204" pitchFamily="34" charset="0"/>
              </a:rPr>
              <a:t>. </a:t>
            </a:r>
            <a:endParaRPr lang="en-US" dirty="0"/>
          </a:p>
        </p:txBody>
      </p:sp>
      <p:sp>
        <p:nvSpPr>
          <p:cNvPr id="24" name="Title 1">
            <a:extLst>
              <a:ext uri="{FF2B5EF4-FFF2-40B4-BE49-F238E27FC236}">
                <a16:creationId xmlns:a16="http://schemas.microsoft.com/office/drawing/2014/main" id="{D311B649-AE37-9146-A546-3DBE62B8470C}"/>
              </a:ext>
            </a:extLst>
          </p:cNvPr>
          <p:cNvSpPr>
            <a:spLocks noGrp="1"/>
          </p:cNvSpPr>
          <p:nvPr>
            <p:ph type="ctrTitle" hasCustomPrompt="1"/>
          </p:nvPr>
        </p:nvSpPr>
        <p:spPr>
          <a:xfrm>
            <a:off x="2988128" y="3516547"/>
            <a:ext cx="6215743" cy="837089"/>
          </a:xfrm>
          <a:prstGeom prst="rect">
            <a:avLst/>
          </a:prstGeom>
        </p:spPr>
        <p:txBody>
          <a:bodyPr anchor="b">
            <a:normAutofit/>
          </a:bodyPr>
          <a:lstStyle>
            <a:lvl1pPr algn="ctr">
              <a:defRPr sz="4800" b="1" i="0">
                <a:solidFill>
                  <a:schemeClr val="tx1">
                    <a:lumMod val="85000"/>
                    <a:lumOff val="15000"/>
                  </a:schemeClr>
                </a:solidFill>
                <a:latin typeface="AvantGarde Bk BT Demi" panose="020B0402020202020204" pitchFamily="34" charset="0"/>
              </a:defRPr>
            </a:lvl1pPr>
          </a:lstStyle>
          <a:p>
            <a:r>
              <a:rPr lang="en-US" dirty="0"/>
              <a:t>This is a Header</a:t>
            </a:r>
          </a:p>
        </p:txBody>
      </p:sp>
      <p:cxnSp>
        <p:nvCxnSpPr>
          <p:cNvPr id="25" name="Straight Connector 24">
            <a:extLst>
              <a:ext uri="{FF2B5EF4-FFF2-40B4-BE49-F238E27FC236}">
                <a16:creationId xmlns:a16="http://schemas.microsoft.com/office/drawing/2014/main" id="{E7BA4923-EB44-B346-9430-8DB75FF5551F}"/>
              </a:ext>
            </a:extLst>
          </p:cNvPr>
          <p:cNvCxnSpPr/>
          <p:nvPr userDrawn="1"/>
        </p:nvCxnSpPr>
        <p:spPr>
          <a:xfrm>
            <a:off x="3868023" y="3529361"/>
            <a:ext cx="841310" cy="0"/>
          </a:xfrm>
          <a:prstGeom prst="line">
            <a:avLst/>
          </a:prstGeom>
          <a:ln w="47625">
            <a:solidFill>
              <a:srgbClr val="01B0F0"/>
            </a:solidFill>
          </a:ln>
        </p:spPr>
        <p:style>
          <a:lnRef idx="1">
            <a:schemeClr val="accent1"/>
          </a:lnRef>
          <a:fillRef idx="0">
            <a:schemeClr val="accent1"/>
          </a:fillRef>
          <a:effectRef idx="0">
            <a:schemeClr val="accent1"/>
          </a:effectRef>
          <a:fontRef idx="minor">
            <a:schemeClr val="tx1"/>
          </a:fontRef>
        </p:style>
      </p:cxnSp>
      <p:sp>
        <p:nvSpPr>
          <p:cNvPr id="32" name="Text Placeholder 16">
            <a:extLst>
              <a:ext uri="{FF2B5EF4-FFF2-40B4-BE49-F238E27FC236}">
                <a16:creationId xmlns:a16="http://schemas.microsoft.com/office/drawing/2014/main" id="{0E5FCFE6-A48B-CD40-82D8-BA2B13877842}"/>
              </a:ext>
            </a:extLst>
          </p:cNvPr>
          <p:cNvSpPr>
            <a:spLocks noGrp="1"/>
          </p:cNvSpPr>
          <p:nvPr>
            <p:ph type="body" sz="quarter" idx="20" hasCustomPrompt="1"/>
          </p:nvPr>
        </p:nvSpPr>
        <p:spPr>
          <a:xfrm>
            <a:off x="-8895" y="2329543"/>
            <a:ext cx="4026645" cy="1099457"/>
          </a:xfrm>
          <a:prstGeom prst="rect">
            <a:avLst/>
          </a:prstGeom>
        </p:spPr>
        <p:txBody>
          <a:bodyPr/>
          <a:lstStyle>
            <a:lvl1pPr marL="0" indent="0">
              <a:buNone/>
              <a:defRPr sz="1800">
                <a:solidFill>
                  <a:srgbClr val="194691"/>
                </a:solidFill>
                <a:latin typeface="AvantGarde Bk BT Book" panose="020B0402020202020204" pitchFamily="34" charset="0"/>
              </a:defRPr>
            </a:lvl1pPr>
          </a:lstStyle>
          <a:p>
            <a:pPr lvl="0"/>
            <a:r>
              <a:rPr lang="en-US" dirty="0"/>
              <a:t>Description of image</a:t>
            </a:r>
          </a:p>
        </p:txBody>
      </p:sp>
      <p:sp>
        <p:nvSpPr>
          <p:cNvPr id="35" name="Text Placeholder 16">
            <a:extLst>
              <a:ext uri="{FF2B5EF4-FFF2-40B4-BE49-F238E27FC236}">
                <a16:creationId xmlns:a16="http://schemas.microsoft.com/office/drawing/2014/main" id="{DA912832-54EF-E94C-8D0C-AE8C74BDAD8A}"/>
              </a:ext>
            </a:extLst>
          </p:cNvPr>
          <p:cNvSpPr>
            <a:spLocks noGrp="1"/>
          </p:cNvSpPr>
          <p:nvPr>
            <p:ph type="body" sz="quarter" idx="22" hasCustomPrompt="1"/>
          </p:nvPr>
        </p:nvSpPr>
        <p:spPr>
          <a:xfrm>
            <a:off x="4070463" y="2329543"/>
            <a:ext cx="4035538" cy="1099457"/>
          </a:xfrm>
          <a:prstGeom prst="rect">
            <a:avLst/>
          </a:prstGeom>
        </p:spPr>
        <p:txBody>
          <a:bodyPr/>
          <a:lstStyle>
            <a:lvl1pPr marL="0" indent="0">
              <a:buNone/>
              <a:defRPr sz="1800">
                <a:solidFill>
                  <a:srgbClr val="194691"/>
                </a:solidFill>
                <a:latin typeface="AvantGarde Bk BT Book" panose="020B0402020202020204" pitchFamily="34" charset="0"/>
              </a:defRPr>
            </a:lvl1pPr>
          </a:lstStyle>
          <a:p>
            <a:pPr lvl="0"/>
            <a:r>
              <a:rPr lang="en-US" dirty="0"/>
              <a:t>Description of image</a:t>
            </a:r>
          </a:p>
        </p:txBody>
      </p:sp>
      <p:sp>
        <p:nvSpPr>
          <p:cNvPr id="37" name="Text Placeholder 16">
            <a:extLst>
              <a:ext uri="{FF2B5EF4-FFF2-40B4-BE49-F238E27FC236}">
                <a16:creationId xmlns:a16="http://schemas.microsoft.com/office/drawing/2014/main" id="{D2AD7FF7-5A69-3A4B-9DBC-F87E437EF6B4}"/>
              </a:ext>
            </a:extLst>
          </p:cNvPr>
          <p:cNvSpPr>
            <a:spLocks noGrp="1"/>
          </p:cNvSpPr>
          <p:nvPr>
            <p:ph type="body" sz="quarter" idx="23" hasCustomPrompt="1"/>
          </p:nvPr>
        </p:nvSpPr>
        <p:spPr>
          <a:xfrm>
            <a:off x="8158715" y="2329543"/>
            <a:ext cx="4035538" cy="1099457"/>
          </a:xfrm>
          <a:prstGeom prst="rect">
            <a:avLst/>
          </a:prstGeom>
        </p:spPr>
        <p:txBody>
          <a:bodyPr/>
          <a:lstStyle>
            <a:lvl1pPr marL="0" indent="0">
              <a:buNone/>
              <a:defRPr sz="1800">
                <a:solidFill>
                  <a:srgbClr val="194691"/>
                </a:solidFill>
                <a:latin typeface="AvantGarde Bk BT Book" panose="020B0402020202020204" pitchFamily="34" charset="0"/>
              </a:defRPr>
            </a:lvl1pPr>
          </a:lstStyle>
          <a:p>
            <a:pPr lvl="0"/>
            <a:r>
              <a:rPr lang="en-US" dirty="0"/>
              <a:t>Description of image</a:t>
            </a:r>
          </a:p>
        </p:txBody>
      </p:sp>
      <p:sp>
        <p:nvSpPr>
          <p:cNvPr id="5" name="Rectangle 4">
            <a:extLst>
              <a:ext uri="{FF2B5EF4-FFF2-40B4-BE49-F238E27FC236}">
                <a16:creationId xmlns:a16="http://schemas.microsoft.com/office/drawing/2014/main" id="{FD4574F7-7E6A-574E-BFF0-2969EBB7D26A}"/>
              </a:ext>
            </a:extLst>
          </p:cNvPr>
          <p:cNvSpPr/>
          <p:nvPr userDrawn="1"/>
        </p:nvSpPr>
        <p:spPr>
          <a:xfrm>
            <a:off x="0" y="0"/>
            <a:ext cx="4017750" cy="3429000"/>
          </a:xfrm>
          <a:prstGeom prst="rect">
            <a:avLst/>
          </a:prstGeom>
          <a:blipFill dpi="0" rotWithShape="1">
            <a:blip r:embed="rId2"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ECEA1A85-1E2A-0849-986B-EDD7C02A05BC}"/>
              </a:ext>
            </a:extLst>
          </p:cNvPr>
          <p:cNvSpPr/>
          <p:nvPr userDrawn="1"/>
        </p:nvSpPr>
        <p:spPr>
          <a:xfrm>
            <a:off x="4081346" y="0"/>
            <a:ext cx="4017750" cy="3429000"/>
          </a:xfrm>
          <a:prstGeom prst="rect">
            <a:avLst/>
          </a:prstGeom>
          <a:blipFill dpi="0" rotWithShape="1">
            <a:blip r:embed="rId3"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42CE2B12-8A63-BD4E-BDC8-0A534C638024}"/>
              </a:ext>
            </a:extLst>
          </p:cNvPr>
          <p:cNvSpPr/>
          <p:nvPr userDrawn="1"/>
        </p:nvSpPr>
        <p:spPr>
          <a:xfrm>
            <a:off x="8177785" y="0"/>
            <a:ext cx="4014215" cy="3429000"/>
          </a:xfrm>
          <a:prstGeom prst="rect">
            <a:avLst/>
          </a:prstGeom>
          <a:blipFill dpi="0" rotWithShape="1">
            <a:blip r:embed="rId4"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A45971F5-3792-C743-A788-329E2015D00E}"/>
              </a:ext>
            </a:extLst>
          </p:cNvPr>
          <p:cNvPicPr>
            <a:picLocks noChangeAspect="1"/>
          </p:cNvPicPr>
          <p:nvPr userDrawn="1"/>
        </p:nvPicPr>
        <p:blipFill>
          <a:blip r:embed="rId5"/>
          <a:stretch>
            <a:fillRect/>
          </a:stretch>
        </p:blipFill>
        <p:spPr>
          <a:xfrm>
            <a:off x="9703836" y="5708260"/>
            <a:ext cx="2141017" cy="715414"/>
          </a:xfrm>
          <a:prstGeom prst="rect">
            <a:avLst/>
          </a:prstGeom>
        </p:spPr>
      </p:pic>
    </p:spTree>
    <p:extLst>
      <p:ext uri="{BB962C8B-B14F-4D97-AF65-F5344CB8AC3E}">
        <p14:creationId xmlns:p14="http://schemas.microsoft.com/office/powerpoint/2010/main" val="5000123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0E12AAF-4ADA-2E4D-A022-AEFB2464D4F4}"/>
              </a:ext>
            </a:extLst>
          </p:cNvPr>
          <p:cNvSpPr/>
          <p:nvPr userDrawn="1"/>
        </p:nvSpPr>
        <p:spPr>
          <a:xfrm>
            <a:off x="-77492" y="-40783"/>
            <a:ext cx="12269492" cy="6898783"/>
          </a:xfrm>
          <a:prstGeom prst="rect">
            <a:avLst/>
          </a:prstGeom>
          <a:gradFill>
            <a:gsLst>
              <a:gs pos="0">
                <a:schemeClr val="bg1">
                  <a:tint val="93000"/>
                  <a:satMod val="150000"/>
                  <a:shade val="98000"/>
                  <a:lumMod val="102000"/>
                </a:schemeClr>
              </a:gs>
              <a:gs pos="50000">
                <a:schemeClr val="bg1">
                  <a:tint val="98000"/>
                  <a:satMod val="130000"/>
                  <a:shade val="90000"/>
                  <a:lumMod val="103000"/>
                </a:schemeClr>
              </a:gs>
              <a:gs pos="99000">
                <a:schemeClr val="bg1">
                  <a:lumMod val="9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EF9D3D53-658A-BE41-9292-4F3CEB4AEEB4}"/>
              </a:ext>
            </a:extLst>
          </p:cNvPr>
          <p:cNvSpPr/>
          <p:nvPr userDrawn="1"/>
        </p:nvSpPr>
        <p:spPr>
          <a:xfrm>
            <a:off x="472440" y="2185172"/>
            <a:ext cx="3531636" cy="235676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DC83B5C-174F-EE4D-9B6F-14C73FDB3D02}"/>
              </a:ext>
            </a:extLst>
          </p:cNvPr>
          <p:cNvSpPr/>
          <p:nvPr userDrawn="1"/>
        </p:nvSpPr>
        <p:spPr>
          <a:xfrm>
            <a:off x="4309655" y="2185172"/>
            <a:ext cx="3531636" cy="235676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544A2483-CCA7-2649-9D60-FBEC69CE6ADE}"/>
              </a:ext>
            </a:extLst>
          </p:cNvPr>
          <p:cNvSpPr/>
          <p:nvPr userDrawn="1"/>
        </p:nvSpPr>
        <p:spPr>
          <a:xfrm>
            <a:off x="8163198" y="2185172"/>
            <a:ext cx="3531636" cy="235676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B48486FA-6B4C-3847-A969-9A65B0758ADB}"/>
              </a:ext>
            </a:extLst>
          </p:cNvPr>
          <p:cNvSpPr/>
          <p:nvPr userDrawn="1"/>
        </p:nvSpPr>
        <p:spPr>
          <a:xfrm>
            <a:off x="472440" y="1581015"/>
            <a:ext cx="3531636" cy="964152"/>
          </a:xfrm>
          <a:prstGeom prst="rect">
            <a:avLst/>
          </a:prstGeom>
          <a:solidFill>
            <a:srgbClr val="01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68687A2-92A9-1746-BF25-4FD6D5A23833}"/>
              </a:ext>
            </a:extLst>
          </p:cNvPr>
          <p:cNvSpPr/>
          <p:nvPr userDrawn="1"/>
        </p:nvSpPr>
        <p:spPr>
          <a:xfrm>
            <a:off x="4313806" y="1581015"/>
            <a:ext cx="3514329" cy="964152"/>
          </a:xfrm>
          <a:prstGeom prst="rect">
            <a:avLst/>
          </a:prstGeom>
          <a:solidFill>
            <a:srgbClr val="01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99458BC-59B9-6145-90CF-66039DA04BB1}"/>
              </a:ext>
            </a:extLst>
          </p:cNvPr>
          <p:cNvSpPr/>
          <p:nvPr userDrawn="1"/>
        </p:nvSpPr>
        <p:spPr>
          <a:xfrm>
            <a:off x="8167349" y="1581015"/>
            <a:ext cx="3514329" cy="964152"/>
          </a:xfrm>
          <a:prstGeom prst="rect">
            <a:avLst/>
          </a:prstGeom>
          <a:solidFill>
            <a:srgbClr val="01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a:extLst>
              <a:ext uri="{FF2B5EF4-FFF2-40B4-BE49-F238E27FC236}">
                <a16:creationId xmlns:a16="http://schemas.microsoft.com/office/drawing/2014/main" id="{F2A1DA76-E728-7E4E-9E74-82D1D24670F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805498" y="1749717"/>
            <a:ext cx="848211" cy="616881"/>
          </a:xfrm>
          <a:prstGeom prst="rect">
            <a:avLst/>
          </a:prstGeom>
        </p:spPr>
      </p:pic>
      <p:pic>
        <p:nvPicPr>
          <p:cNvPr id="26" name="Picture 25">
            <a:extLst>
              <a:ext uri="{FF2B5EF4-FFF2-40B4-BE49-F238E27FC236}">
                <a16:creationId xmlns:a16="http://schemas.microsoft.com/office/drawing/2014/main" id="{F1438C2E-EA6D-2C40-B102-18112D8614E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591441" y="1636621"/>
            <a:ext cx="959058" cy="843392"/>
          </a:xfrm>
          <a:prstGeom prst="rect">
            <a:avLst/>
          </a:prstGeom>
        </p:spPr>
      </p:pic>
      <p:pic>
        <p:nvPicPr>
          <p:cNvPr id="27" name="Picture 26">
            <a:extLst>
              <a:ext uri="{FF2B5EF4-FFF2-40B4-BE49-F238E27FC236}">
                <a16:creationId xmlns:a16="http://schemas.microsoft.com/office/drawing/2014/main" id="{830E47F7-EA6B-A14E-A670-E5064AC8DEED}"/>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516162" y="1653328"/>
            <a:ext cx="809657" cy="809657"/>
          </a:xfrm>
          <a:prstGeom prst="rect">
            <a:avLst/>
          </a:prstGeom>
        </p:spPr>
      </p:pic>
      <p:pic>
        <p:nvPicPr>
          <p:cNvPr id="13" name="Picture 12">
            <a:extLst>
              <a:ext uri="{FF2B5EF4-FFF2-40B4-BE49-F238E27FC236}">
                <a16:creationId xmlns:a16="http://schemas.microsoft.com/office/drawing/2014/main" id="{29EF12D3-9E37-D747-A17C-1FD55FF754B0}"/>
              </a:ext>
            </a:extLst>
          </p:cNvPr>
          <p:cNvPicPr>
            <a:picLocks noChangeAspect="1"/>
          </p:cNvPicPr>
          <p:nvPr userDrawn="1"/>
        </p:nvPicPr>
        <p:blipFill rotWithShape="1">
          <a:blip r:embed="rId5" cstate="screen">
            <a:alphaModFix amt="20000"/>
            <a:extLst>
              <a:ext uri="{28A0092B-C50C-407E-A947-70E740481C1C}">
                <a14:useLocalDpi xmlns:a14="http://schemas.microsoft.com/office/drawing/2010/main"/>
              </a:ext>
            </a:extLst>
          </a:blip>
          <a:srcRect l="41294" t="4" r="7278" b="67998"/>
          <a:stretch/>
        </p:blipFill>
        <p:spPr>
          <a:xfrm>
            <a:off x="-146817" y="4441185"/>
            <a:ext cx="8667750" cy="3852333"/>
          </a:xfrm>
          <a:prstGeom prst="rect">
            <a:avLst/>
          </a:prstGeom>
        </p:spPr>
      </p:pic>
      <p:sp>
        <p:nvSpPr>
          <p:cNvPr id="4" name="Content Placeholder 3">
            <a:extLst>
              <a:ext uri="{FF2B5EF4-FFF2-40B4-BE49-F238E27FC236}">
                <a16:creationId xmlns:a16="http://schemas.microsoft.com/office/drawing/2014/main" id="{7B6205CF-3CB6-F747-B68F-DECC503AB2C8}"/>
              </a:ext>
            </a:extLst>
          </p:cNvPr>
          <p:cNvSpPr>
            <a:spLocks noGrp="1"/>
          </p:cNvSpPr>
          <p:nvPr>
            <p:ph sz="half" idx="2"/>
          </p:nvPr>
        </p:nvSpPr>
        <p:spPr>
          <a:xfrm>
            <a:off x="472440" y="2545167"/>
            <a:ext cx="3514329" cy="1996767"/>
          </a:xfrm>
          <a:prstGeom prst="rect">
            <a:avLst/>
          </a:prstGeom>
        </p:spPr>
        <p:txBody>
          <a:bodyPr/>
          <a:lstStyle>
            <a:lvl1pPr>
              <a:defRPr>
                <a:latin typeface="AvantGarde Bk BT Book" panose="020B0402020202020204" pitchFamily="34" charset="0"/>
              </a:defRPr>
            </a:lvl1pPr>
            <a:lvl2pPr>
              <a:defRPr>
                <a:latin typeface="AvantGarde Bk BT Book" panose="020B0402020202020204" pitchFamily="34" charset="0"/>
              </a:defRPr>
            </a:lvl2pPr>
            <a:lvl3pPr>
              <a:defRPr>
                <a:latin typeface="AvantGarde Bk BT Book" panose="020B0402020202020204" pitchFamily="34" charset="0"/>
              </a:defRPr>
            </a:lvl3pPr>
            <a:lvl4pPr>
              <a:defRPr>
                <a:latin typeface="AvantGarde Bk BT Book" panose="020B0402020202020204" pitchFamily="34" charset="0"/>
              </a:defRPr>
            </a:lvl4pPr>
            <a:lvl5pPr>
              <a:defRPr>
                <a:latin typeface="AvantGarde Bk BT Book" panose="020B0402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a:extLst>
              <a:ext uri="{FF2B5EF4-FFF2-40B4-BE49-F238E27FC236}">
                <a16:creationId xmlns:a16="http://schemas.microsoft.com/office/drawing/2014/main" id="{E550A338-179E-2B40-A33E-45ECB269E307}"/>
              </a:ext>
            </a:extLst>
          </p:cNvPr>
          <p:cNvSpPr>
            <a:spLocks noGrp="1"/>
          </p:cNvSpPr>
          <p:nvPr>
            <p:ph sz="quarter" idx="4"/>
          </p:nvPr>
        </p:nvSpPr>
        <p:spPr>
          <a:xfrm>
            <a:off x="4305153" y="2533529"/>
            <a:ext cx="3531636" cy="2008405"/>
          </a:xfrm>
          <a:prstGeom prst="rect">
            <a:avLst/>
          </a:prstGeom>
        </p:spPr>
        <p:txBody>
          <a:bodyPr/>
          <a:lstStyle>
            <a:lvl1pPr>
              <a:defRPr>
                <a:latin typeface="AvantGarde Bk BT Book" panose="020B0402020202020204" pitchFamily="34" charset="0"/>
              </a:defRPr>
            </a:lvl1pPr>
            <a:lvl2pPr>
              <a:defRPr>
                <a:latin typeface="AvantGarde Bk BT Book" panose="020B0402020202020204" pitchFamily="34" charset="0"/>
              </a:defRPr>
            </a:lvl2pPr>
            <a:lvl3pPr>
              <a:defRPr>
                <a:latin typeface="AvantGarde Bk BT Book" panose="020B0402020202020204" pitchFamily="34" charset="0"/>
              </a:defRPr>
            </a:lvl3pPr>
            <a:lvl4pPr>
              <a:defRPr>
                <a:latin typeface="AvantGarde Bk BT Book" panose="020B0402020202020204" pitchFamily="34" charset="0"/>
              </a:defRPr>
            </a:lvl4pPr>
            <a:lvl5pPr>
              <a:defRPr>
                <a:latin typeface="AvantGarde Bk BT Book" panose="020B0402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5">
            <a:extLst>
              <a:ext uri="{FF2B5EF4-FFF2-40B4-BE49-F238E27FC236}">
                <a16:creationId xmlns:a16="http://schemas.microsoft.com/office/drawing/2014/main" id="{4342DCCA-8430-424B-B082-E5B1BDCED42C}"/>
              </a:ext>
            </a:extLst>
          </p:cNvPr>
          <p:cNvSpPr>
            <a:spLocks noGrp="1"/>
          </p:cNvSpPr>
          <p:nvPr>
            <p:ph sz="quarter" idx="11"/>
          </p:nvPr>
        </p:nvSpPr>
        <p:spPr>
          <a:xfrm>
            <a:off x="8155173" y="2533208"/>
            <a:ext cx="3531636" cy="2008726"/>
          </a:xfrm>
          <a:prstGeom prst="rect">
            <a:avLst/>
          </a:prstGeom>
        </p:spPr>
        <p:txBody>
          <a:bodyPr/>
          <a:lstStyle>
            <a:lvl1pPr>
              <a:defRPr>
                <a:latin typeface="AvantGarde Bk BT Book" panose="020B0402020202020204" pitchFamily="34" charset="0"/>
              </a:defRPr>
            </a:lvl1pPr>
            <a:lvl2pPr>
              <a:defRPr>
                <a:latin typeface="AvantGarde Bk BT Book" panose="020B0402020202020204" pitchFamily="34" charset="0"/>
              </a:defRPr>
            </a:lvl2pPr>
            <a:lvl3pPr>
              <a:defRPr>
                <a:latin typeface="AvantGarde Bk BT Book" panose="020B0402020202020204" pitchFamily="34" charset="0"/>
              </a:defRPr>
            </a:lvl3pPr>
            <a:lvl4pPr>
              <a:defRPr>
                <a:latin typeface="AvantGarde Bk BT Book" panose="020B0402020202020204" pitchFamily="34" charset="0"/>
              </a:defRPr>
            </a:lvl4pPr>
            <a:lvl5pPr>
              <a:defRPr>
                <a:latin typeface="AvantGarde Bk BT Book" panose="020B0402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Title 1">
            <a:extLst>
              <a:ext uri="{FF2B5EF4-FFF2-40B4-BE49-F238E27FC236}">
                <a16:creationId xmlns:a16="http://schemas.microsoft.com/office/drawing/2014/main" id="{D7007917-4F05-7341-BDCA-34A2289CBD2F}"/>
              </a:ext>
            </a:extLst>
          </p:cNvPr>
          <p:cNvSpPr>
            <a:spLocks noGrp="1"/>
          </p:cNvSpPr>
          <p:nvPr>
            <p:ph type="ctrTitle" hasCustomPrompt="1"/>
          </p:nvPr>
        </p:nvSpPr>
        <p:spPr>
          <a:xfrm>
            <a:off x="838200" y="628386"/>
            <a:ext cx="6215743" cy="837089"/>
          </a:xfrm>
          <a:prstGeom prst="rect">
            <a:avLst/>
          </a:prstGeom>
        </p:spPr>
        <p:txBody>
          <a:bodyPr anchor="b">
            <a:normAutofit/>
          </a:bodyPr>
          <a:lstStyle>
            <a:lvl1pPr algn="l">
              <a:defRPr sz="4800" b="1" i="0">
                <a:solidFill>
                  <a:schemeClr val="tx1">
                    <a:lumMod val="85000"/>
                    <a:lumOff val="15000"/>
                  </a:schemeClr>
                </a:solidFill>
                <a:latin typeface="AvantGarde Bk BT Demi" panose="020B0402020202020204" pitchFamily="34" charset="0"/>
              </a:defRPr>
            </a:lvl1pPr>
          </a:lstStyle>
          <a:p>
            <a:r>
              <a:rPr lang="en-US" dirty="0"/>
              <a:t>This is a Header</a:t>
            </a:r>
          </a:p>
        </p:txBody>
      </p:sp>
      <p:cxnSp>
        <p:nvCxnSpPr>
          <p:cNvPr id="24" name="Straight Connector 23">
            <a:extLst>
              <a:ext uri="{FF2B5EF4-FFF2-40B4-BE49-F238E27FC236}">
                <a16:creationId xmlns:a16="http://schemas.microsoft.com/office/drawing/2014/main" id="{87D2D6FD-E679-CB48-915E-A7FDB558582E}"/>
              </a:ext>
            </a:extLst>
          </p:cNvPr>
          <p:cNvCxnSpPr/>
          <p:nvPr userDrawn="1"/>
        </p:nvCxnSpPr>
        <p:spPr>
          <a:xfrm>
            <a:off x="838200" y="628386"/>
            <a:ext cx="841310" cy="0"/>
          </a:xfrm>
          <a:prstGeom prst="line">
            <a:avLst/>
          </a:prstGeom>
          <a:ln w="47625">
            <a:solidFill>
              <a:srgbClr val="01B0F0"/>
            </a:solidFill>
          </a:ln>
        </p:spPr>
        <p:style>
          <a:lnRef idx="1">
            <a:schemeClr val="accent1"/>
          </a:lnRef>
          <a:fillRef idx="0">
            <a:schemeClr val="accent1"/>
          </a:fillRef>
          <a:effectRef idx="0">
            <a:schemeClr val="accent1"/>
          </a:effectRef>
          <a:fontRef idx="minor">
            <a:schemeClr val="tx1"/>
          </a:fontRef>
        </p:style>
      </p:cxnSp>
      <p:pic>
        <p:nvPicPr>
          <p:cNvPr id="28" name="Picture 27">
            <a:extLst>
              <a:ext uri="{FF2B5EF4-FFF2-40B4-BE49-F238E27FC236}">
                <a16:creationId xmlns:a16="http://schemas.microsoft.com/office/drawing/2014/main" id="{9ADD80AD-CC82-7B42-85AC-402BED6BC746}"/>
              </a:ext>
            </a:extLst>
          </p:cNvPr>
          <p:cNvPicPr>
            <a:picLocks noChangeAspect="1"/>
          </p:cNvPicPr>
          <p:nvPr userDrawn="1"/>
        </p:nvPicPr>
        <p:blipFill>
          <a:blip r:embed="rId6"/>
          <a:stretch>
            <a:fillRect/>
          </a:stretch>
        </p:blipFill>
        <p:spPr>
          <a:xfrm>
            <a:off x="9703836" y="5708260"/>
            <a:ext cx="2141017" cy="715414"/>
          </a:xfrm>
          <a:prstGeom prst="rect">
            <a:avLst/>
          </a:prstGeom>
        </p:spPr>
      </p:pic>
    </p:spTree>
    <p:extLst>
      <p:ext uri="{BB962C8B-B14F-4D97-AF65-F5344CB8AC3E}">
        <p14:creationId xmlns:p14="http://schemas.microsoft.com/office/powerpoint/2010/main" val="639816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69F81897-FC8E-F14A-B004-B42A107F6151}"/>
              </a:ext>
            </a:extLst>
          </p:cNvPr>
          <p:cNvSpPr/>
          <p:nvPr userDrawn="1"/>
        </p:nvSpPr>
        <p:spPr>
          <a:xfrm>
            <a:off x="1" y="1"/>
            <a:ext cx="12192000" cy="6857999"/>
          </a:xfrm>
          <a:prstGeom prst="rect">
            <a:avLst/>
          </a:prstGeom>
          <a:solidFill>
            <a:srgbClr val="01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Placeholder 5" descr="A group of people standing in front of a window&#10;&#10;Description automatically generated">
            <a:extLst>
              <a:ext uri="{FF2B5EF4-FFF2-40B4-BE49-F238E27FC236}">
                <a16:creationId xmlns:a16="http://schemas.microsoft.com/office/drawing/2014/main" id="{3C9164DD-D180-B441-B1F1-218FA7324F8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flipH="1">
            <a:off x="-1" y="-1"/>
            <a:ext cx="10026811" cy="6858000"/>
          </a:xfrm>
          <a:custGeom>
            <a:avLst/>
            <a:gdLst>
              <a:gd name="connsiteX0" fmla="*/ 0 w 6464300"/>
              <a:gd name="connsiteY0" fmla="*/ 0 h 6858000"/>
              <a:gd name="connsiteX1" fmla="*/ 6464300 w 6464300"/>
              <a:gd name="connsiteY1" fmla="*/ 0 h 6858000"/>
              <a:gd name="connsiteX2" fmla="*/ 6464300 w 6464300"/>
              <a:gd name="connsiteY2" fmla="*/ 6858000 h 6858000"/>
              <a:gd name="connsiteX3" fmla="*/ 0 w 6464300"/>
              <a:gd name="connsiteY3" fmla="*/ 6858000 h 6858000"/>
              <a:gd name="connsiteX4" fmla="*/ 0 w 6464300"/>
              <a:gd name="connsiteY4" fmla="*/ 0 h 6858000"/>
              <a:gd name="connsiteX0" fmla="*/ 5751094 w 12215394"/>
              <a:gd name="connsiteY0" fmla="*/ 0 h 6906126"/>
              <a:gd name="connsiteX1" fmla="*/ 12215394 w 12215394"/>
              <a:gd name="connsiteY1" fmla="*/ 0 h 6906126"/>
              <a:gd name="connsiteX2" fmla="*/ 12215394 w 12215394"/>
              <a:gd name="connsiteY2" fmla="*/ 6858000 h 6906126"/>
              <a:gd name="connsiteX3" fmla="*/ 0 w 12215394"/>
              <a:gd name="connsiteY3" fmla="*/ 6906126 h 6906126"/>
              <a:gd name="connsiteX4" fmla="*/ 5751094 w 12215394"/>
              <a:gd name="connsiteY4" fmla="*/ 0 h 6906126"/>
              <a:gd name="connsiteX0" fmla="*/ 8470230 w 12215394"/>
              <a:gd name="connsiteY0" fmla="*/ 0 h 6906126"/>
              <a:gd name="connsiteX1" fmla="*/ 12215394 w 12215394"/>
              <a:gd name="connsiteY1" fmla="*/ 0 h 6906126"/>
              <a:gd name="connsiteX2" fmla="*/ 12215394 w 12215394"/>
              <a:gd name="connsiteY2" fmla="*/ 6858000 h 6906126"/>
              <a:gd name="connsiteX3" fmla="*/ 0 w 12215394"/>
              <a:gd name="connsiteY3" fmla="*/ 6906126 h 6906126"/>
              <a:gd name="connsiteX4" fmla="*/ 8470230 w 12215394"/>
              <a:gd name="connsiteY4" fmla="*/ 0 h 6906126"/>
              <a:gd name="connsiteX0" fmla="*/ 6749007 w 10494171"/>
              <a:gd name="connsiteY0" fmla="*/ 0 h 6858000"/>
              <a:gd name="connsiteX1" fmla="*/ 10494171 w 10494171"/>
              <a:gd name="connsiteY1" fmla="*/ 0 h 6858000"/>
              <a:gd name="connsiteX2" fmla="*/ 10494171 w 10494171"/>
              <a:gd name="connsiteY2" fmla="*/ 6858000 h 6858000"/>
              <a:gd name="connsiteX3" fmla="*/ 0 w 10494171"/>
              <a:gd name="connsiteY3" fmla="*/ 6852338 h 6858000"/>
              <a:gd name="connsiteX4" fmla="*/ 6749007 w 10494171"/>
              <a:gd name="connsiteY4" fmla="*/ 0 h 6858000"/>
              <a:gd name="connsiteX0" fmla="*/ 6281647 w 10026811"/>
              <a:gd name="connsiteY0" fmla="*/ 0 h 6858000"/>
              <a:gd name="connsiteX1" fmla="*/ 10026811 w 10026811"/>
              <a:gd name="connsiteY1" fmla="*/ 0 h 6858000"/>
              <a:gd name="connsiteX2" fmla="*/ 10026811 w 10026811"/>
              <a:gd name="connsiteY2" fmla="*/ 6858000 h 6858000"/>
              <a:gd name="connsiteX3" fmla="*/ 0 w 10026811"/>
              <a:gd name="connsiteY3" fmla="*/ 6852338 h 6858000"/>
              <a:gd name="connsiteX4" fmla="*/ 6281647 w 1002681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6811" h="6858000">
                <a:moveTo>
                  <a:pt x="6281647" y="0"/>
                </a:moveTo>
                <a:lnTo>
                  <a:pt x="10026811" y="0"/>
                </a:lnTo>
                <a:lnTo>
                  <a:pt x="10026811" y="6858000"/>
                </a:lnTo>
                <a:lnTo>
                  <a:pt x="0" y="6852338"/>
                </a:lnTo>
                <a:lnTo>
                  <a:pt x="6281647" y="0"/>
                </a:lnTo>
                <a:close/>
              </a:path>
            </a:pathLst>
          </a:custGeom>
        </p:spPr>
      </p:pic>
      <p:sp>
        <p:nvSpPr>
          <p:cNvPr id="25" name="Text Placeholder 17">
            <a:extLst>
              <a:ext uri="{FF2B5EF4-FFF2-40B4-BE49-F238E27FC236}">
                <a16:creationId xmlns:a16="http://schemas.microsoft.com/office/drawing/2014/main" id="{1D8EC5A4-43CE-4B41-8413-BD413F86BFEC}"/>
              </a:ext>
            </a:extLst>
          </p:cNvPr>
          <p:cNvSpPr>
            <a:spLocks noGrp="1"/>
          </p:cNvSpPr>
          <p:nvPr>
            <p:ph type="body" sz="quarter" idx="18" hasCustomPrompt="1"/>
          </p:nvPr>
        </p:nvSpPr>
        <p:spPr>
          <a:xfrm>
            <a:off x="7203436" y="1678603"/>
            <a:ext cx="4607560" cy="1750397"/>
          </a:xfrm>
          <a:prstGeom prst="rect">
            <a:avLst/>
          </a:prstGeom>
        </p:spPr>
        <p:txBody>
          <a:bodyPr/>
          <a:lstStyle>
            <a:lvl1pPr marL="0" indent="0" algn="r">
              <a:buNone/>
              <a:defRPr lang="en-US" sz="1800" b="0" i="0" smtClean="0">
                <a:solidFill>
                  <a:schemeClr val="bg1"/>
                </a:solidFill>
                <a:effectLst/>
                <a:latin typeface="AvantGarde Bk BT Book" panose="020B0402020202020204" pitchFamily="34" charset="0"/>
              </a:defRPr>
            </a:lvl1pPr>
          </a:lstStyle>
          <a:p>
            <a:pPr lvl="0"/>
            <a:r>
              <a:rPr lang="en-US" b="0" i="0" dirty="0">
                <a:solidFill>
                  <a:srgbClr val="666666"/>
                </a:solidFill>
                <a:effectLst/>
                <a:latin typeface="Verdana" panose="020B0604030504040204" pitchFamily="34" charset="0"/>
              </a:rPr>
              <a:t>Lorem ipsum dolor sit </a:t>
            </a:r>
            <a:r>
              <a:rPr lang="en-US" b="0" i="0" dirty="0" err="1">
                <a:solidFill>
                  <a:srgbClr val="666666"/>
                </a:solidFill>
                <a:effectLst/>
                <a:latin typeface="Verdana" panose="020B0604030504040204" pitchFamily="34" charset="0"/>
              </a:rPr>
              <a:t>amet</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consectetuer</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adipiscing</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elit</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Aenean</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commodo</a:t>
            </a:r>
            <a:r>
              <a:rPr lang="en-US" b="0" i="0" dirty="0">
                <a:solidFill>
                  <a:srgbClr val="666666"/>
                </a:solidFill>
                <a:effectLst/>
                <a:latin typeface="Verdana" panose="020B0604030504040204" pitchFamily="34" charset="0"/>
              </a:rPr>
              <a:t> ligula </a:t>
            </a:r>
            <a:r>
              <a:rPr lang="en-US" b="0" i="0" dirty="0" err="1">
                <a:solidFill>
                  <a:srgbClr val="666666"/>
                </a:solidFill>
                <a:effectLst/>
                <a:latin typeface="Verdana" panose="020B0604030504040204" pitchFamily="34" charset="0"/>
              </a:rPr>
              <a:t>eget</a:t>
            </a:r>
            <a:r>
              <a:rPr lang="en-US" b="0" i="0" dirty="0">
                <a:solidFill>
                  <a:srgbClr val="666666"/>
                </a:solidFill>
                <a:effectLst/>
                <a:latin typeface="Verdana" panose="020B0604030504040204" pitchFamily="34" charset="0"/>
              </a:rPr>
              <a:t> dolor. </a:t>
            </a:r>
            <a:r>
              <a:rPr lang="en-US" b="0" i="0" dirty="0" err="1">
                <a:solidFill>
                  <a:srgbClr val="666666"/>
                </a:solidFill>
                <a:effectLst/>
                <a:latin typeface="Verdana" panose="020B0604030504040204" pitchFamily="34" charset="0"/>
              </a:rPr>
              <a:t>Aenean</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massa</a:t>
            </a:r>
            <a:r>
              <a:rPr lang="en-US" b="0" i="0" dirty="0">
                <a:solidFill>
                  <a:srgbClr val="666666"/>
                </a:solidFill>
                <a:effectLst/>
                <a:latin typeface="Verdana" panose="020B0604030504040204" pitchFamily="34" charset="0"/>
              </a:rPr>
              <a:t>. </a:t>
            </a:r>
            <a:endParaRPr lang="en-US" dirty="0"/>
          </a:p>
        </p:txBody>
      </p:sp>
      <p:sp>
        <p:nvSpPr>
          <p:cNvPr id="10" name="Title 1">
            <a:extLst>
              <a:ext uri="{FF2B5EF4-FFF2-40B4-BE49-F238E27FC236}">
                <a16:creationId xmlns:a16="http://schemas.microsoft.com/office/drawing/2014/main" id="{8901C748-1F7E-F54C-B824-C02B4F7590CB}"/>
              </a:ext>
            </a:extLst>
          </p:cNvPr>
          <p:cNvSpPr>
            <a:spLocks noGrp="1"/>
          </p:cNvSpPr>
          <p:nvPr>
            <p:ph type="ctrTitle" hasCustomPrompt="1"/>
          </p:nvPr>
        </p:nvSpPr>
        <p:spPr>
          <a:xfrm>
            <a:off x="7203437" y="797001"/>
            <a:ext cx="4607560" cy="837089"/>
          </a:xfrm>
          <a:prstGeom prst="rect">
            <a:avLst/>
          </a:prstGeom>
        </p:spPr>
        <p:txBody>
          <a:bodyPr anchor="b">
            <a:normAutofit/>
          </a:bodyPr>
          <a:lstStyle>
            <a:lvl1pPr algn="r">
              <a:defRPr sz="4800" b="1" i="0">
                <a:solidFill>
                  <a:schemeClr val="bg1"/>
                </a:solidFill>
                <a:latin typeface="AvantGarde Bk BT Demi" panose="020B0402020202020204" pitchFamily="34" charset="0"/>
              </a:defRPr>
            </a:lvl1pPr>
          </a:lstStyle>
          <a:p>
            <a:r>
              <a:rPr lang="en-US" dirty="0"/>
              <a:t>This is a Header</a:t>
            </a:r>
          </a:p>
        </p:txBody>
      </p:sp>
      <p:cxnSp>
        <p:nvCxnSpPr>
          <p:cNvPr id="11" name="Straight Connector 10">
            <a:extLst>
              <a:ext uri="{FF2B5EF4-FFF2-40B4-BE49-F238E27FC236}">
                <a16:creationId xmlns:a16="http://schemas.microsoft.com/office/drawing/2014/main" id="{EED6D300-13D3-0649-B310-50D3688BF654}"/>
              </a:ext>
            </a:extLst>
          </p:cNvPr>
          <p:cNvCxnSpPr/>
          <p:nvPr userDrawn="1"/>
        </p:nvCxnSpPr>
        <p:spPr>
          <a:xfrm>
            <a:off x="7223756" y="778340"/>
            <a:ext cx="841310" cy="0"/>
          </a:xfrm>
          <a:prstGeom prst="line">
            <a:avLst/>
          </a:prstGeom>
          <a:ln w="47625">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4CFF4E18-304B-394B-8B66-8E8EC8B88A1D}"/>
              </a:ext>
            </a:extLst>
          </p:cNvPr>
          <p:cNvPicPr>
            <a:picLocks noChangeAspect="1"/>
          </p:cNvPicPr>
          <p:nvPr userDrawn="1"/>
        </p:nvPicPr>
        <p:blipFill>
          <a:blip r:embed="rId3"/>
          <a:stretch>
            <a:fillRect/>
          </a:stretch>
        </p:blipFill>
        <p:spPr>
          <a:xfrm>
            <a:off x="9703836" y="5708260"/>
            <a:ext cx="2141017" cy="715414"/>
          </a:xfrm>
          <a:prstGeom prst="rect">
            <a:avLst/>
          </a:prstGeom>
        </p:spPr>
      </p:pic>
    </p:spTree>
    <p:extLst>
      <p:ext uri="{BB962C8B-B14F-4D97-AF65-F5344CB8AC3E}">
        <p14:creationId xmlns:p14="http://schemas.microsoft.com/office/powerpoint/2010/main" val="10569297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30ACFB8-3A37-E34A-983D-079254279AD4}"/>
              </a:ext>
            </a:extLst>
          </p:cNvPr>
          <p:cNvSpPr/>
          <p:nvPr userDrawn="1"/>
        </p:nvSpPr>
        <p:spPr>
          <a:xfrm>
            <a:off x="-77492" y="-40783"/>
            <a:ext cx="12269492" cy="6898783"/>
          </a:xfrm>
          <a:prstGeom prst="rect">
            <a:avLst/>
          </a:prstGeom>
          <a:gradFill>
            <a:gsLst>
              <a:gs pos="0">
                <a:schemeClr val="bg1">
                  <a:tint val="93000"/>
                  <a:satMod val="150000"/>
                  <a:shade val="98000"/>
                  <a:lumMod val="102000"/>
                </a:schemeClr>
              </a:gs>
              <a:gs pos="50000">
                <a:schemeClr val="bg1">
                  <a:tint val="98000"/>
                  <a:satMod val="130000"/>
                  <a:shade val="90000"/>
                  <a:lumMod val="103000"/>
                </a:schemeClr>
              </a:gs>
              <a:gs pos="99000">
                <a:schemeClr val="bg1">
                  <a:lumMod val="9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32A6C508-29C5-864B-BA84-35D4CC68874F}"/>
              </a:ext>
            </a:extLst>
          </p:cNvPr>
          <p:cNvPicPr>
            <a:picLocks noChangeAspect="1"/>
          </p:cNvPicPr>
          <p:nvPr userDrawn="1"/>
        </p:nvPicPr>
        <p:blipFill rotWithShape="1">
          <a:blip r:embed="rId2" cstate="screen">
            <a:alphaModFix amt="20000"/>
            <a:extLst>
              <a:ext uri="{28A0092B-C50C-407E-A947-70E740481C1C}">
                <a14:useLocalDpi xmlns:a14="http://schemas.microsoft.com/office/drawing/2010/main"/>
              </a:ext>
            </a:extLst>
          </a:blip>
          <a:srcRect l="41294" t="4" r="7278" b="67998"/>
          <a:stretch/>
        </p:blipFill>
        <p:spPr>
          <a:xfrm>
            <a:off x="-146817" y="4441185"/>
            <a:ext cx="8667750" cy="3852333"/>
          </a:xfrm>
          <a:prstGeom prst="rect">
            <a:avLst/>
          </a:prstGeom>
        </p:spPr>
      </p:pic>
      <p:pic>
        <p:nvPicPr>
          <p:cNvPr id="7" name="Picture 6">
            <a:extLst>
              <a:ext uri="{FF2B5EF4-FFF2-40B4-BE49-F238E27FC236}">
                <a16:creationId xmlns:a16="http://schemas.microsoft.com/office/drawing/2014/main" id="{5256A9B4-2786-874E-8B78-9E3F1D77BBF9}"/>
              </a:ext>
            </a:extLst>
          </p:cNvPr>
          <p:cNvPicPr>
            <a:picLocks noChangeAspect="1"/>
          </p:cNvPicPr>
          <p:nvPr userDrawn="1"/>
        </p:nvPicPr>
        <p:blipFill>
          <a:blip r:embed="rId3"/>
          <a:stretch>
            <a:fillRect/>
          </a:stretch>
        </p:blipFill>
        <p:spPr>
          <a:xfrm>
            <a:off x="9703836" y="5708260"/>
            <a:ext cx="2141017" cy="715414"/>
          </a:xfrm>
          <a:prstGeom prst="rect">
            <a:avLst/>
          </a:prstGeom>
        </p:spPr>
      </p:pic>
    </p:spTree>
    <p:extLst>
      <p:ext uri="{BB962C8B-B14F-4D97-AF65-F5344CB8AC3E}">
        <p14:creationId xmlns:p14="http://schemas.microsoft.com/office/powerpoint/2010/main" val="20903866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30356D7-2CBB-2949-86F8-465785F47B40}"/>
              </a:ext>
            </a:extLst>
          </p:cNvPr>
          <p:cNvSpPr/>
          <p:nvPr userDrawn="1"/>
        </p:nvSpPr>
        <p:spPr>
          <a:xfrm>
            <a:off x="0" y="289932"/>
            <a:ext cx="12192000" cy="6568068"/>
          </a:xfrm>
          <a:prstGeom prst="rect">
            <a:avLst/>
          </a:prstGeom>
          <a:gradFill>
            <a:gsLst>
              <a:gs pos="0">
                <a:schemeClr val="bg1">
                  <a:tint val="93000"/>
                  <a:satMod val="150000"/>
                  <a:shade val="98000"/>
                  <a:lumMod val="102000"/>
                </a:schemeClr>
              </a:gs>
              <a:gs pos="50000">
                <a:schemeClr val="bg1">
                  <a:tint val="98000"/>
                  <a:satMod val="130000"/>
                  <a:shade val="90000"/>
                  <a:lumMod val="103000"/>
                </a:schemeClr>
              </a:gs>
              <a:gs pos="99000">
                <a:schemeClr val="bg1">
                  <a:lumMod val="9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EF389406-4269-8C46-8E60-6A2EE3AB1D3D}"/>
              </a:ext>
            </a:extLst>
          </p:cNvPr>
          <p:cNvPicPr>
            <a:picLocks noChangeAspect="1"/>
          </p:cNvPicPr>
          <p:nvPr userDrawn="1"/>
        </p:nvPicPr>
        <p:blipFill rotWithShape="1">
          <a:blip r:embed="rId2" cstate="screen">
            <a:alphaModFix amt="20000"/>
            <a:extLst>
              <a:ext uri="{28A0092B-C50C-407E-A947-70E740481C1C}">
                <a14:useLocalDpi xmlns:a14="http://schemas.microsoft.com/office/drawing/2010/main"/>
              </a:ext>
            </a:extLst>
          </a:blip>
          <a:srcRect l="41294" t="4" r="7278" b="67998"/>
          <a:stretch/>
        </p:blipFill>
        <p:spPr>
          <a:xfrm flipH="1">
            <a:off x="5583725" y="3998691"/>
            <a:ext cx="8667750" cy="3852333"/>
          </a:xfrm>
          <a:prstGeom prst="rect">
            <a:avLst/>
          </a:prstGeom>
        </p:spPr>
      </p:pic>
      <p:sp>
        <p:nvSpPr>
          <p:cNvPr id="4" name="Text Placeholder 3">
            <a:extLst>
              <a:ext uri="{FF2B5EF4-FFF2-40B4-BE49-F238E27FC236}">
                <a16:creationId xmlns:a16="http://schemas.microsoft.com/office/drawing/2014/main" id="{1EC41781-2107-534F-8376-259CC38E17CE}"/>
              </a:ext>
            </a:extLst>
          </p:cNvPr>
          <p:cNvSpPr>
            <a:spLocks noGrp="1"/>
          </p:cNvSpPr>
          <p:nvPr>
            <p:ph type="body" sz="half" idx="2" hasCustomPrompt="1"/>
          </p:nvPr>
        </p:nvSpPr>
        <p:spPr>
          <a:xfrm>
            <a:off x="5372100" y="1359603"/>
            <a:ext cx="6270172" cy="3049111"/>
          </a:xfrm>
          <a:prstGeom prst="rect">
            <a:avLst/>
          </a:prstGeom>
        </p:spPr>
        <p:txBody>
          <a:bodyPr/>
          <a:lstStyle>
            <a:lvl1pPr marL="0" indent="0">
              <a:buNone/>
              <a:defRPr sz="1800">
                <a:solidFill>
                  <a:schemeClr val="tx1">
                    <a:lumMod val="75000"/>
                    <a:lumOff val="25000"/>
                  </a:schemeClr>
                </a:solidFill>
                <a:latin typeface="AvantGarde Bk BT Book" panose="020B0402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This is sample body copy</a:t>
            </a:r>
          </a:p>
        </p:txBody>
      </p:sp>
      <p:sp>
        <p:nvSpPr>
          <p:cNvPr id="15" name="Title 1">
            <a:extLst>
              <a:ext uri="{FF2B5EF4-FFF2-40B4-BE49-F238E27FC236}">
                <a16:creationId xmlns:a16="http://schemas.microsoft.com/office/drawing/2014/main" id="{6167B936-3AAF-9045-9979-06A55C414760}"/>
              </a:ext>
            </a:extLst>
          </p:cNvPr>
          <p:cNvSpPr>
            <a:spLocks noGrp="1"/>
          </p:cNvSpPr>
          <p:nvPr>
            <p:ph type="ctrTitle" hasCustomPrompt="1"/>
          </p:nvPr>
        </p:nvSpPr>
        <p:spPr>
          <a:xfrm>
            <a:off x="5372100" y="522514"/>
            <a:ext cx="6215743" cy="837089"/>
          </a:xfrm>
          <a:prstGeom prst="rect">
            <a:avLst/>
          </a:prstGeom>
        </p:spPr>
        <p:txBody>
          <a:bodyPr anchor="b">
            <a:normAutofit/>
          </a:bodyPr>
          <a:lstStyle>
            <a:lvl1pPr algn="l">
              <a:defRPr sz="4800" b="1" i="0">
                <a:solidFill>
                  <a:schemeClr val="tx1">
                    <a:lumMod val="85000"/>
                    <a:lumOff val="15000"/>
                  </a:schemeClr>
                </a:solidFill>
                <a:latin typeface="AvantGarde Bk BT Demi" panose="020B0402020202020204" pitchFamily="34" charset="0"/>
              </a:defRPr>
            </a:lvl1pPr>
          </a:lstStyle>
          <a:p>
            <a:r>
              <a:rPr lang="en-US" dirty="0"/>
              <a:t>This is a Header</a:t>
            </a:r>
          </a:p>
        </p:txBody>
      </p:sp>
      <p:cxnSp>
        <p:nvCxnSpPr>
          <p:cNvPr id="16" name="Straight Connector 15">
            <a:extLst>
              <a:ext uri="{FF2B5EF4-FFF2-40B4-BE49-F238E27FC236}">
                <a16:creationId xmlns:a16="http://schemas.microsoft.com/office/drawing/2014/main" id="{DDA0543F-AB63-2849-B2A4-5CCFCEFFF1F3}"/>
              </a:ext>
            </a:extLst>
          </p:cNvPr>
          <p:cNvCxnSpPr/>
          <p:nvPr userDrawn="1"/>
        </p:nvCxnSpPr>
        <p:spPr>
          <a:xfrm>
            <a:off x="5372100" y="522514"/>
            <a:ext cx="841310" cy="0"/>
          </a:xfrm>
          <a:prstGeom prst="line">
            <a:avLst/>
          </a:prstGeom>
          <a:ln w="47625">
            <a:solidFill>
              <a:srgbClr val="01B0F0"/>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21DC3E7E-93AB-2149-AF4B-AF772933615E}"/>
              </a:ext>
            </a:extLst>
          </p:cNvPr>
          <p:cNvSpPr/>
          <p:nvPr userDrawn="1"/>
        </p:nvSpPr>
        <p:spPr>
          <a:xfrm>
            <a:off x="0" y="0"/>
            <a:ext cx="4993432" cy="6858000"/>
          </a:xfrm>
          <a:prstGeom prst="rect">
            <a:avLst/>
          </a:prstGeom>
          <a:blipFill dpi="0" rotWithShape="1">
            <a:blip r:embed="rId3"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97957C8B-ED42-1747-B4AD-2CEE4097AC93}"/>
              </a:ext>
            </a:extLst>
          </p:cNvPr>
          <p:cNvPicPr>
            <a:picLocks noChangeAspect="1"/>
          </p:cNvPicPr>
          <p:nvPr userDrawn="1"/>
        </p:nvPicPr>
        <p:blipFill>
          <a:blip r:embed="rId4"/>
          <a:stretch>
            <a:fillRect/>
          </a:stretch>
        </p:blipFill>
        <p:spPr>
          <a:xfrm>
            <a:off x="9703836" y="5708260"/>
            <a:ext cx="2141017" cy="715414"/>
          </a:xfrm>
          <a:prstGeom prst="rect">
            <a:avLst/>
          </a:prstGeom>
        </p:spPr>
      </p:pic>
    </p:spTree>
    <p:extLst>
      <p:ext uri="{BB962C8B-B14F-4D97-AF65-F5344CB8AC3E}">
        <p14:creationId xmlns:p14="http://schemas.microsoft.com/office/powerpoint/2010/main" val="40529768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1D41858-BF05-8442-BDFA-E94A2A8824E3}"/>
              </a:ext>
            </a:extLst>
          </p:cNvPr>
          <p:cNvSpPr/>
          <p:nvPr userDrawn="1"/>
        </p:nvSpPr>
        <p:spPr>
          <a:xfrm>
            <a:off x="0" y="0"/>
            <a:ext cx="12192000" cy="6858000"/>
          </a:xfrm>
          <a:prstGeom prst="rect">
            <a:avLst/>
          </a:prstGeom>
          <a:gradFill>
            <a:gsLst>
              <a:gs pos="0">
                <a:schemeClr val="bg1">
                  <a:tint val="93000"/>
                  <a:satMod val="150000"/>
                  <a:shade val="98000"/>
                  <a:lumMod val="102000"/>
                </a:schemeClr>
              </a:gs>
              <a:gs pos="50000">
                <a:schemeClr val="bg1">
                  <a:tint val="98000"/>
                  <a:satMod val="130000"/>
                  <a:shade val="90000"/>
                  <a:lumMod val="103000"/>
                </a:schemeClr>
              </a:gs>
              <a:gs pos="99000">
                <a:schemeClr val="bg1">
                  <a:lumMod val="9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C59B9D24-88B4-D74D-9A60-3F0430B6716C}"/>
              </a:ext>
            </a:extLst>
          </p:cNvPr>
          <p:cNvPicPr>
            <a:picLocks noChangeAspect="1"/>
          </p:cNvPicPr>
          <p:nvPr userDrawn="1"/>
        </p:nvPicPr>
        <p:blipFill rotWithShape="1">
          <a:blip r:embed="rId2" cstate="screen">
            <a:alphaModFix amt="20000"/>
            <a:extLst>
              <a:ext uri="{28A0092B-C50C-407E-A947-70E740481C1C}">
                <a14:useLocalDpi xmlns:a14="http://schemas.microsoft.com/office/drawing/2010/main"/>
              </a:ext>
            </a:extLst>
          </a:blip>
          <a:srcRect l="41294" t="4" r="7278" b="67998"/>
          <a:stretch/>
        </p:blipFill>
        <p:spPr>
          <a:xfrm flipH="1">
            <a:off x="5583725" y="3998691"/>
            <a:ext cx="8667750" cy="3852333"/>
          </a:xfrm>
          <a:prstGeom prst="rect">
            <a:avLst/>
          </a:prstGeom>
        </p:spPr>
      </p:pic>
      <p:sp>
        <p:nvSpPr>
          <p:cNvPr id="8" name="Rectangle 7">
            <a:extLst>
              <a:ext uri="{FF2B5EF4-FFF2-40B4-BE49-F238E27FC236}">
                <a16:creationId xmlns:a16="http://schemas.microsoft.com/office/drawing/2014/main" id="{A1156445-7563-4145-BA07-479156D742A9}"/>
              </a:ext>
            </a:extLst>
          </p:cNvPr>
          <p:cNvSpPr/>
          <p:nvPr userDrawn="1"/>
        </p:nvSpPr>
        <p:spPr>
          <a:xfrm>
            <a:off x="3472543" y="-74613"/>
            <a:ext cx="8735786" cy="5470071"/>
          </a:xfrm>
          <a:custGeom>
            <a:avLst/>
            <a:gdLst>
              <a:gd name="connsiteX0" fmla="*/ 0 w 4196442"/>
              <a:gd name="connsiteY0" fmla="*/ 0 h 4196442"/>
              <a:gd name="connsiteX1" fmla="*/ 4196442 w 4196442"/>
              <a:gd name="connsiteY1" fmla="*/ 0 h 4196442"/>
              <a:gd name="connsiteX2" fmla="*/ 4196442 w 4196442"/>
              <a:gd name="connsiteY2" fmla="*/ 4196442 h 4196442"/>
              <a:gd name="connsiteX3" fmla="*/ 0 w 4196442"/>
              <a:gd name="connsiteY3" fmla="*/ 4196442 h 4196442"/>
              <a:gd name="connsiteX4" fmla="*/ 0 w 4196442"/>
              <a:gd name="connsiteY4" fmla="*/ 0 h 4196442"/>
              <a:gd name="connsiteX0" fmla="*/ 1485900 w 5682342"/>
              <a:gd name="connsiteY0" fmla="*/ 0 h 4196442"/>
              <a:gd name="connsiteX1" fmla="*/ 5682342 w 5682342"/>
              <a:gd name="connsiteY1" fmla="*/ 0 h 4196442"/>
              <a:gd name="connsiteX2" fmla="*/ 5682342 w 5682342"/>
              <a:gd name="connsiteY2" fmla="*/ 4196442 h 4196442"/>
              <a:gd name="connsiteX3" fmla="*/ 0 w 5682342"/>
              <a:gd name="connsiteY3" fmla="*/ 4163785 h 4196442"/>
              <a:gd name="connsiteX4" fmla="*/ 1485900 w 5682342"/>
              <a:gd name="connsiteY4" fmla="*/ 0 h 4196442"/>
              <a:gd name="connsiteX0" fmla="*/ 4523015 w 8719457"/>
              <a:gd name="connsiteY0" fmla="*/ 0 h 4196442"/>
              <a:gd name="connsiteX1" fmla="*/ 8719457 w 8719457"/>
              <a:gd name="connsiteY1" fmla="*/ 0 h 4196442"/>
              <a:gd name="connsiteX2" fmla="*/ 8719457 w 8719457"/>
              <a:gd name="connsiteY2" fmla="*/ 4196442 h 4196442"/>
              <a:gd name="connsiteX3" fmla="*/ 0 w 8719457"/>
              <a:gd name="connsiteY3" fmla="*/ 4180113 h 4196442"/>
              <a:gd name="connsiteX4" fmla="*/ 4523015 w 8719457"/>
              <a:gd name="connsiteY4" fmla="*/ 0 h 4196442"/>
              <a:gd name="connsiteX0" fmla="*/ 5878287 w 8719457"/>
              <a:gd name="connsiteY0" fmla="*/ 0 h 5470071"/>
              <a:gd name="connsiteX1" fmla="*/ 8719457 w 8719457"/>
              <a:gd name="connsiteY1" fmla="*/ 1273629 h 5470071"/>
              <a:gd name="connsiteX2" fmla="*/ 8719457 w 8719457"/>
              <a:gd name="connsiteY2" fmla="*/ 5470071 h 5470071"/>
              <a:gd name="connsiteX3" fmla="*/ 0 w 8719457"/>
              <a:gd name="connsiteY3" fmla="*/ 5453742 h 5470071"/>
              <a:gd name="connsiteX4" fmla="*/ 5878287 w 8719457"/>
              <a:gd name="connsiteY4" fmla="*/ 0 h 5470071"/>
              <a:gd name="connsiteX0" fmla="*/ 5878287 w 8735786"/>
              <a:gd name="connsiteY0" fmla="*/ 0 h 5470071"/>
              <a:gd name="connsiteX1" fmla="*/ 8735786 w 8735786"/>
              <a:gd name="connsiteY1" fmla="*/ 16329 h 5470071"/>
              <a:gd name="connsiteX2" fmla="*/ 8719457 w 8735786"/>
              <a:gd name="connsiteY2" fmla="*/ 5470071 h 5470071"/>
              <a:gd name="connsiteX3" fmla="*/ 0 w 8735786"/>
              <a:gd name="connsiteY3" fmla="*/ 5453742 h 5470071"/>
              <a:gd name="connsiteX4" fmla="*/ 5878287 w 8735786"/>
              <a:gd name="connsiteY4" fmla="*/ 0 h 54700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35786" h="5470071">
                <a:moveTo>
                  <a:pt x="5878287" y="0"/>
                </a:moveTo>
                <a:lnTo>
                  <a:pt x="8735786" y="16329"/>
                </a:lnTo>
                <a:lnTo>
                  <a:pt x="8719457" y="5470071"/>
                </a:lnTo>
                <a:lnTo>
                  <a:pt x="0" y="5453742"/>
                </a:lnTo>
                <a:lnTo>
                  <a:pt x="5878287" y="0"/>
                </a:lnTo>
                <a:close/>
              </a:path>
            </a:pathLst>
          </a:custGeom>
          <a:solidFill>
            <a:srgbClr val="01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CF125E5C-3405-C049-8991-FA5F39FA9FA3}"/>
              </a:ext>
            </a:extLst>
          </p:cNvPr>
          <p:cNvSpPr>
            <a:spLocks noGrp="1"/>
          </p:cNvSpPr>
          <p:nvPr>
            <p:ph type="body" sz="half" idx="2"/>
          </p:nvPr>
        </p:nvSpPr>
        <p:spPr>
          <a:xfrm>
            <a:off x="7315200" y="2073729"/>
            <a:ext cx="4751614" cy="2449286"/>
          </a:xfrm>
          <a:prstGeom prst="rect">
            <a:avLst/>
          </a:prstGeom>
        </p:spPr>
        <p:txBody>
          <a:bodyPr/>
          <a:lstStyle>
            <a:lvl1pPr marL="0" indent="0">
              <a:buNone/>
              <a:defRPr sz="1600">
                <a:solidFill>
                  <a:schemeClr val="bg1"/>
                </a:solidFill>
                <a:latin typeface="AvantGarde Bk BT Book" panose="020B0402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4" name="Title 1">
            <a:extLst>
              <a:ext uri="{FF2B5EF4-FFF2-40B4-BE49-F238E27FC236}">
                <a16:creationId xmlns:a16="http://schemas.microsoft.com/office/drawing/2014/main" id="{23908546-2F4D-EC40-9724-3C039268C75E}"/>
              </a:ext>
            </a:extLst>
          </p:cNvPr>
          <p:cNvSpPr>
            <a:spLocks noGrp="1"/>
          </p:cNvSpPr>
          <p:nvPr>
            <p:ph type="ctrTitle" hasCustomPrompt="1"/>
          </p:nvPr>
        </p:nvSpPr>
        <p:spPr>
          <a:xfrm>
            <a:off x="381001" y="5719864"/>
            <a:ext cx="6215743" cy="837089"/>
          </a:xfrm>
          <a:prstGeom prst="rect">
            <a:avLst/>
          </a:prstGeom>
        </p:spPr>
        <p:txBody>
          <a:bodyPr anchor="b">
            <a:normAutofit/>
          </a:bodyPr>
          <a:lstStyle>
            <a:lvl1pPr algn="l">
              <a:defRPr sz="4800" b="1" i="0">
                <a:solidFill>
                  <a:schemeClr val="tx1">
                    <a:lumMod val="85000"/>
                    <a:lumOff val="15000"/>
                  </a:schemeClr>
                </a:solidFill>
                <a:latin typeface="AvantGarde Bk BT Demi" panose="020B0402020202020204" pitchFamily="34" charset="0"/>
              </a:defRPr>
            </a:lvl1pPr>
          </a:lstStyle>
          <a:p>
            <a:r>
              <a:rPr lang="en-US" dirty="0"/>
              <a:t>This is a Header</a:t>
            </a:r>
          </a:p>
        </p:txBody>
      </p:sp>
      <p:cxnSp>
        <p:nvCxnSpPr>
          <p:cNvPr id="15" name="Straight Connector 14">
            <a:extLst>
              <a:ext uri="{FF2B5EF4-FFF2-40B4-BE49-F238E27FC236}">
                <a16:creationId xmlns:a16="http://schemas.microsoft.com/office/drawing/2014/main" id="{CD697780-5EC0-7845-AA13-76148B77BED3}"/>
              </a:ext>
            </a:extLst>
          </p:cNvPr>
          <p:cNvCxnSpPr/>
          <p:nvPr userDrawn="1"/>
        </p:nvCxnSpPr>
        <p:spPr>
          <a:xfrm>
            <a:off x="381001" y="5719864"/>
            <a:ext cx="841310" cy="0"/>
          </a:xfrm>
          <a:prstGeom prst="line">
            <a:avLst/>
          </a:prstGeom>
          <a:ln w="47625">
            <a:solidFill>
              <a:srgbClr val="01B0F0"/>
            </a:solidFill>
          </a:ln>
        </p:spPr>
        <p:style>
          <a:lnRef idx="1">
            <a:schemeClr val="accent1"/>
          </a:lnRef>
          <a:fillRef idx="0">
            <a:schemeClr val="accent1"/>
          </a:fillRef>
          <a:effectRef idx="0">
            <a:schemeClr val="accent1"/>
          </a:effectRef>
          <a:fontRef idx="minor">
            <a:schemeClr val="tx1"/>
          </a:fontRef>
        </p:style>
      </p:cxnSp>
      <p:pic>
        <p:nvPicPr>
          <p:cNvPr id="10" name="Picture Placeholder 8" descr="A group of people sitting at a table looking at a computer&#10;&#10;Description automatically generated">
            <a:extLst>
              <a:ext uri="{FF2B5EF4-FFF2-40B4-BE49-F238E27FC236}">
                <a16:creationId xmlns:a16="http://schemas.microsoft.com/office/drawing/2014/main" id="{0FFD2A4A-7109-3845-9EB5-6BE730310816}"/>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r="-257"/>
          <a:stretch/>
        </p:blipFill>
        <p:spPr>
          <a:xfrm>
            <a:off x="-73152" y="-16330"/>
            <a:ext cx="9363006" cy="5388429"/>
          </a:xfrm>
          <a:custGeom>
            <a:avLst/>
            <a:gdLst>
              <a:gd name="connsiteX0" fmla="*/ 0 w 12269492"/>
              <a:gd name="connsiteY0" fmla="*/ 0 h 5372100"/>
              <a:gd name="connsiteX1" fmla="*/ 12269492 w 12269492"/>
              <a:gd name="connsiteY1" fmla="*/ 0 h 5372100"/>
              <a:gd name="connsiteX2" fmla="*/ 12269492 w 12269492"/>
              <a:gd name="connsiteY2" fmla="*/ 5372100 h 5372100"/>
              <a:gd name="connsiteX3" fmla="*/ 0 w 12269492"/>
              <a:gd name="connsiteY3" fmla="*/ 5372100 h 5372100"/>
              <a:gd name="connsiteX4" fmla="*/ 0 w 12269492"/>
              <a:gd name="connsiteY4" fmla="*/ 0 h 5372100"/>
              <a:gd name="connsiteX0" fmla="*/ 0 w 12269492"/>
              <a:gd name="connsiteY0" fmla="*/ 0 h 5372100"/>
              <a:gd name="connsiteX1" fmla="*/ 12269492 w 12269492"/>
              <a:gd name="connsiteY1" fmla="*/ 0 h 5372100"/>
              <a:gd name="connsiteX2" fmla="*/ 3550035 w 12269492"/>
              <a:gd name="connsiteY2" fmla="*/ 5372100 h 5372100"/>
              <a:gd name="connsiteX3" fmla="*/ 0 w 12269492"/>
              <a:gd name="connsiteY3" fmla="*/ 5372100 h 5372100"/>
              <a:gd name="connsiteX4" fmla="*/ 0 w 12269492"/>
              <a:gd name="connsiteY4" fmla="*/ 0 h 5372100"/>
              <a:gd name="connsiteX0" fmla="*/ 0 w 9363006"/>
              <a:gd name="connsiteY0" fmla="*/ 16329 h 5388429"/>
              <a:gd name="connsiteX1" fmla="*/ 9363006 w 9363006"/>
              <a:gd name="connsiteY1" fmla="*/ 0 h 5388429"/>
              <a:gd name="connsiteX2" fmla="*/ 3550035 w 9363006"/>
              <a:gd name="connsiteY2" fmla="*/ 5388429 h 5388429"/>
              <a:gd name="connsiteX3" fmla="*/ 0 w 9363006"/>
              <a:gd name="connsiteY3" fmla="*/ 5388429 h 5388429"/>
              <a:gd name="connsiteX4" fmla="*/ 0 w 9363006"/>
              <a:gd name="connsiteY4" fmla="*/ 16329 h 53884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3006" h="5388429">
                <a:moveTo>
                  <a:pt x="0" y="16329"/>
                </a:moveTo>
                <a:lnTo>
                  <a:pt x="9363006" y="0"/>
                </a:lnTo>
                <a:lnTo>
                  <a:pt x="3550035" y="5388429"/>
                </a:lnTo>
                <a:lnTo>
                  <a:pt x="0" y="5388429"/>
                </a:lnTo>
                <a:lnTo>
                  <a:pt x="0" y="16329"/>
                </a:lnTo>
                <a:close/>
              </a:path>
            </a:pathLst>
          </a:custGeom>
        </p:spPr>
      </p:pic>
      <p:pic>
        <p:nvPicPr>
          <p:cNvPr id="16" name="Picture 15">
            <a:extLst>
              <a:ext uri="{FF2B5EF4-FFF2-40B4-BE49-F238E27FC236}">
                <a16:creationId xmlns:a16="http://schemas.microsoft.com/office/drawing/2014/main" id="{29BF7D6A-96AA-CF44-8042-636FDC53B3C5}"/>
              </a:ext>
            </a:extLst>
          </p:cNvPr>
          <p:cNvPicPr>
            <a:picLocks noChangeAspect="1"/>
          </p:cNvPicPr>
          <p:nvPr userDrawn="1"/>
        </p:nvPicPr>
        <p:blipFill>
          <a:blip r:embed="rId4"/>
          <a:stretch>
            <a:fillRect/>
          </a:stretch>
        </p:blipFill>
        <p:spPr>
          <a:xfrm>
            <a:off x="9703836" y="5708260"/>
            <a:ext cx="2141017" cy="715414"/>
          </a:xfrm>
          <a:prstGeom prst="rect">
            <a:avLst/>
          </a:prstGeom>
        </p:spPr>
      </p:pic>
    </p:spTree>
    <p:extLst>
      <p:ext uri="{BB962C8B-B14F-4D97-AF65-F5344CB8AC3E}">
        <p14:creationId xmlns:p14="http://schemas.microsoft.com/office/powerpoint/2010/main" val="31312650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7117700"/>
      </p:ext>
    </p:extLst>
  </p:cSld>
  <p:clrMap bg1="lt1" tx1="dk1" bg2="lt2" tx2="dk2" accent1="accent1" accent2="accent2" accent3="accent3" accent4="accent4" accent5="accent5" accent6="accent6" hlink="hlink" folHlink="folHlink"/>
  <p:sldLayoutIdLst>
    <p:sldLayoutId id="2147483658" r:id="rId1"/>
    <p:sldLayoutId id="2147483650" r:id="rId2"/>
    <p:sldLayoutId id="2147483659" r:id="rId3"/>
    <p:sldLayoutId id="2147483660" r:id="rId4"/>
    <p:sldLayoutId id="2147483661" r:id="rId5"/>
    <p:sldLayoutId id="2147483663" r:id="rId6"/>
    <p:sldLayoutId id="2147483655" r:id="rId7"/>
    <p:sldLayoutId id="2147483664" r:id="rId8"/>
    <p:sldLayoutId id="2147483665" r:id="rId9"/>
    <p:sldLayoutId id="2147483666" r:id="rId10"/>
    <p:sldLayoutId id="214748366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BADDDD-366B-C14D-825C-7768D10C8AD7}"/>
              </a:ext>
            </a:extLst>
          </p:cNvPr>
          <p:cNvSpPr>
            <a:spLocks noGrp="1"/>
          </p:cNvSpPr>
          <p:nvPr>
            <p:ph type="ctrTitle"/>
          </p:nvPr>
        </p:nvSpPr>
        <p:spPr/>
        <p:txBody>
          <a:bodyPr>
            <a:normAutofit fontScale="90000"/>
          </a:bodyPr>
          <a:lstStyle/>
          <a:p>
            <a:r>
              <a:rPr lang="en-US" sz="4800" dirty="0"/>
              <a:t>Realtime Structured Streaming in Azure Databricks</a:t>
            </a:r>
            <a:endParaRPr lang="en-US" dirty="0"/>
          </a:p>
        </p:txBody>
      </p:sp>
      <p:sp>
        <p:nvSpPr>
          <p:cNvPr id="3" name="Subtitle 2">
            <a:extLst>
              <a:ext uri="{FF2B5EF4-FFF2-40B4-BE49-F238E27FC236}">
                <a16:creationId xmlns:a16="http://schemas.microsoft.com/office/drawing/2014/main" id="{942E5876-670A-9F4B-9122-32AD161BE4B5}"/>
              </a:ext>
            </a:extLst>
          </p:cNvPr>
          <p:cNvSpPr>
            <a:spLocks noGrp="1"/>
          </p:cNvSpPr>
          <p:nvPr>
            <p:ph type="subTitle" idx="1"/>
          </p:nvPr>
        </p:nvSpPr>
        <p:spPr/>
        <p:txBody>
          <a:bodyPr/>
          <a:lstStyle/>
          <a:p>
            <a:r>
              <a:rPr lang="en-US" dirty="0"/>
              <a:t>Brian Steele - Principal Consultant</a:t>
            </a:r>
          </a:p>
          <a:p>
            <a:r>
              <a:rPr lang="en-US" dirty="0"/>
              <a:t>bsteele@pragmaticworks.com</a:t>
            </a:r>
          </a:p>
        </p:txBody>
      </p:sp>
      <p:pic>
        <p:nvPicPr>
          <p:cNvPr id="6" name="Picture Placeholder 5" descr="A group of clouds in the sky&#10;&#10;Description automatically generated">
            <a:extLst>
              <a:ext uri="{FF2B5EF4-FFF2-40B4-BE49-F238E27FC236}">
                <a16:creationId xmlns:a16="http://schemas.microsoft.com/office/drawing/2014/main" id="{7605778D-7759-7D4D-A865-EB86D989D989}"/>
              </a:ext>
            </a:extLst>
          </p:cNvPr>
          <p:cNvPicPr>
            <a:picLocks noGrp="1" noChangeAspect="1"/>
          </p:cNvPicPr>
          <p:nvPr>
            <p:ph type="pic" sz="quarter" idx="4294967295"/>
          </p:nvPr>
        </p:nvPicPr>
        <p:blipFill>
          <a:blip r:embed="rId2" cstate="screen">
            <a:alphaModFix amt="54000"/>
            <a:extLst>
              <a:ext uri="{28A0092B-C50C-407E-A947-70E740481C1C}">
                <a14:useLocalDpi xmlns:a14="http://schemas.microsoft.com/office/drawing/2010/main"/>
              </a:ext>
            </a:extLst>
          </a:blip>
          <a:srcRect/>
          <a:stretch>
            <a:fillRect/>
          </a:stretch>
        </p:blipFill>
        <p:spPr>
          <a:xfrm>
            <a:off x="-77788" y="-15875"/>
            <a:ext cx="12269788" cy="4251325"/>
          </a:xfrm>
          <a:custGeom>
            <a:avLst/>
            <a:gdLst>
              <a:gd name="connsiteX0" fmla="*/ 0 w 5138300"/>
              <a:gd name="connsiteY0" fmla="*/ 0 h 1455137"/>
              <a:gd name="connsiteX1" fmla="*/ 5138300 w 5138300"/>
              <a:gd name="connsiteY1" fmla="*/ 0 h 1455137"/>
              <a:gd name="connsiteX2" fmla="*/ 5138300 w 5138300"/>
              <a:gd name="connsiteY2" fmla="*/ 1455137 h 1455137"/>
              <a:gd name="connsiteX3" fmla="*/ 0 w 5138300"/>
              <a:gd name="connsiteY3" fmla="*/ 1455137 h 1455137"/>
              <a:gd name="connsiteX4" fmla="*/ 0 w 5138300"/>
              <a:gd name="connsiteY4" fmla="*/ 0 h 1455137"/>
              <a:gd name="connsiteX0" fmla="*/ 0 w 11602162"/>
              <a:gd name="connsiteY0" fmla="*/ 1150883 h 2606020"/>
              <a:gd name="connsiteX1" fmla="*/ 11602162 w 11602162"/>
              <a:gd name="connsiteY1" fmla="*/ 0 h 2606020"/>
              <a:gd name="connsiteX2" fmla="*/ 5138300 w 11602162"/>
              <a:gd name="connsiteY2" fmla="*/ 2606020 h 2606020"/>
              <a:gd name="connsiteX3" fmla="*/ 0 w 11602162"/>
              <a:gd name="connsiteY3" fmla="*/ 2606020 h 2606020"/>
              <a:gd name="connsiteX4" fmla="*/ 0 w 11602162"/>
              <a:gd name="connsiteY4" fmla="*/ 1150883 h 2606020"/>
              <a:gd name="connsiteX0" fmla="*/ 0 w 11602162"/>
              <a:gd name="connsiteY0" fmla="*/ 1150883 h 3914558"/>
              <a:gd name="connsiteX1" fmla="*/ 11602162 w 11602162"/>
              <a:gd name="connsiteY1" fmla="*/ 0 h 3914558"/>
              <a:gd name="connsiteX2" fmla="*/ 11539100 w 11602162"/>
              <a:gd name="connsiteY2" fmla="*/ 3914558 h 3914558"/>
              <a:gd name="connsiteX3" fmla="*/ 0 w 11602162"/>
              <a:gd name="connsiteY3" fmla="*/ 2606020 h 3914558"/>
              <a:gd name="connsiteX4" fmla="*/ 0 w 11602162"/>
              <a:gd name="connsiteY4" fmla="*/ 1150883 h 3914558"/>
              <a:gd name="connsiteX0" fmla="*/ 0 w 11602162"/>
              <a:gd name="connsiteY0" fmla="*/ 1150883 h 4765896"/>
              <a:gd name="connsiteX1" fmla="*/ 11602162 w 11602162"/>
              <a:gd name="connsiteY1" fmla="*/ 0 h 4765896"/>
              <a:gd name="connsiteX2" fmla="*/ 11539100 w 11602162"/>
              <a:gd name="connsiteY2" fmla="*/ 3914558 h 4765896"/>
              <a:gd name="connsiteX3" fmla="*/ 10578662 w 11602162"/>
              <a:gd name="connsiteY3" fmla="*/ 4765896 h 4765896"/>
              <a:gd name="connsiteX4" fmla="*/ 0 w 11602162"/>
              <a:gd name="connsiteY4" fmla="*/ 1150883 h 4765896"/>
              <a:gd name="connsiteX0" fmla="*/ 0 w 12311611"/>
              <a:gd name="connsiteY0" fmla="*/ 0 h 4781662"/>
              <a:gd name="connsiteX1" fmla="*/ 12311611 w 12311611"/>
              <a:gd name="connsiteY1" fmla="*/ 15766 h 4781662"/>
              <a:gd name="connsiteX2" fmla="*/ 12248549 w 12311611"/>
              <a:gd name="connsiteY2" fmla="*/ 3930324 h 4781662"/>
              <a:gd name="connsiteX3" fmla="*/ 11288111 w 12311611"/>
              <a:gd name="connsiteY3" fmla="*/ 4781662 h 4781662"/>
              <a:gd name="connsiteX4" fmla="*/ 0 w 12311611"/>
              <a:gd name="connsiteY4" fmla="*/ 0 h 4781662"/>
              <a:gd name="connsiteX0" fmla="*/ 0 w 12311611"/>
              <a:gd name="connsiteY0" fmla="*/ 0 h 4815529"/>
              <a:gd name="connsiteX1" fmla="*/ 12311611 w 12311611"/>
              <a:gd name="connsiteY1" fmla="*/ 15766 h 4815529"/>
              <a:gd name="connsiteX2" fmla="*/ 12248549 w 12311611"/>
              <a:gd name="connsiteY2" fmla="*/ 3930324 h 4815529"/>
              <a:gd name="connsiteX3" fmla="*/ 11344555 w 12311611"/>
              <a:gd name="connsiteY3" fmla="*/ 4815529 h 4815529"/>
              <a:gd name="connsiteX4" fmla="*/ 0 w 12311611"/>
              <a:gd name="connsiteY4" fmla="*/ 0 h 4815529"/>
              <a:gd name="connsiteX0" fmla="*/ 0 w 12327571"/>
              <a:gd name="connsiteY0" fmla="*/ 0 h 4815529"/>
              <a:gd name="connsiteX1" fmla="*/ 12311611 w 12327571"/>
              <a:gd name="connsiteY1" fmla="*/ 15766 h 4815529"/>
              <a:gd name="connsiteX2" fmla="*/ 12327571 w 12327571"/>
              <a:gd name="connsiteY2" fmla="*/ 3828724 h 4815529"/>
              <a:gd name="connsiteX3" fmla="*/ 11344555 w 12327571"/>
              <a:gd name="connsiteY3" fmla="*/ 4815529 h 4815529"/>
              <a:gd name="connsiteX4" fmla="*/ 0 w 12327571"/>
              <a:gd name="connsiteY4" fmla="*/ 0 h 4815529"/>
              <a:gd name="connsiteX0" fmla="*/ 0 w 12327571"/>
              <a:gd name="connsiteY0" fmla="*/ 0 h 4815529"/>
              <a:gd name="connsiteX1" fmla="*/ 12311611 w 12327571"/>
              <a:gd name="connsiteY1" fmla="*/ 15766 h 4815529"/>
              <a:gd name="connsiteX2" fmla="*/ 12327571 w 12327571"/>
              <a:gd name="connsiteY2" fmla="*/ 3885168 h 4815529"/>
              <a:gd name="connsiteX3" fmla="*/ 11344555 w 12327571"/>
              <a:gd name="connsiteY3" fmla="*/ 4815529 h 4815529"/>
              <a:gd name="connsiteX4" fmla="*/ 0 w 12327571"/>
              <a:gd name="connsiteY4" fmla="*/ 0 h 4815529"/>
              <a:gd name="connsiteX0" fmla="*/ 0 w 12342952"/>
              <a:gd name="connsiteY0" fmla="*/ 15539 h 4831068"/>
              <a:gd name="connsiteX1" fmla="*/ 12342952 w 12342952"/>
              <a:gd name="connsiteY1" fmla="*/ 0 h 4831068"/>
              <a:gd name="connsiteX2" fmla="*/ 12327571 w 12342952"/>
              <a:gd name="connsiteY2" fmla="*/ 3900707 h 4831068"/>
              <a:gd name="connsiteX3" fmla="*/ 11344555 w 12342952"/>
              <a:gd name="connsiteY3" fmla="*/ 4831068 h 4831068"/>
              <a:gd name="connsiteX4" fmla="*/ 0 w 12342952"/>
              <a:gd name="connsiteY4" fmla="*/ 15539 h 4831068"/>
              <a:gd name="connsiteX0" fmla="*/ 0 w 12343242"/>
              <a:gd name="connsiteY0" fmla="*/ 15539 h 4831068"/>
              <a:gd name="connsiteX1" fmla="*/ 12342952 w 12343242"/>
              <a:gd name="connsiteY1" fmla="*/ 0 h 4831068"/>
              <a:gd name="connsiteX2" fmla="*/ 12343242 w 12343242"/>
              <a:gd name="connsiteY2" fmla="*/ 3885055 h 4831068"/>
              <a:gd name="connsiteX3" fmla="*/ 11344555 w 12343242"/>
              <a:gd name="connsiteY3" fmla="*/ 4831068 h 4831068"/>
              <a:gd name="connsiteX4" fmla="*/ 0 w 12343242"/>
              <a:gd name="connsiteY4" fmla="*/ 15539 h 4831068"/>
              <a:gd name="connsiteX0" fmla="*/ 0 w 12405924"/>
              <a:gd name="connsiteY0" fmla="*/ 0 h 4831182"/>
              <a:gd name="connsiteX1" fmla="*/ 12405634 w 12405924"/>
              <a:gd name="connsiteY1" fmla="*/ 114 h 4831182"/>
              <a:gd name="connsiteX2" fmla="*/ 12405924 w 12405924"/>
              <a:gd name="connsiteY2" fmla="*/ 3885169 h 4831182"/>
              <a:gd name="connsiteX3" fmla="*/ 11407237 w 12405924"/>
              <a:gd name="connsiteY3" fmla="*/ 4831182 h 4831182"/>
              <a:gd name="connsiteX4" fmla="*/ 0 w 12405924"/>
              <a:gd name="connsiteY4" fmla="*/ 0 h 4831182"/>
              <a:gd name="connsiteX0" fmla="*/ 0 w 12405924"/>
              <a:gd name="connsiteY0" fmla="*/ 0 h 4292491"/>
              <a:gd name="connsiteX1" fmla="*/ 12405634 w 12405924"/>
              <a:gd name="connsiteY1" fmla="*/ 114 h 4292491"/>
              <a:gd name="connsiteX2" fmla="*/ 12405924 w 12405924"/>
              <a:gd name="connsiteY2" fmla="*/ 3885169 h 4292491"/>
              <a:gd name="connsiteX3" fmla="*/ 11965830 w 12405924"/>
              <a:gd name="connsiteY3" fmla="*/ 4292491 h 4292491"/>
              <a:gd name="connsiteX4" fmla="*/ 0 w 12405924"/>
              <a:gd name="connsiteY4" fmla="*/ 0 h 4292491"/>
              <a:gd name="connsiteX0" fmla="*/ 0 w 12405924"/>
              <a:gd name="connsiteY0" fmla="*/ 0 h 4292491"/>
              <a:gd name="connsiteX1" fmla="*/ 12405634 w 12405924"/>
              <a:gd name="connsiteY1" fmla="*/ 114 h 4292491"/>
              <a:gd name="connsiteX2" fmla="*/ 12405924 w 12405924"/>
              <a:gd name="connsiteY2" fmla="*/ 3885169 h 4292491"/>
              <a:gd name="connsiteX3" fmla="*/ 11999089 w 12405924"/>
              <a:gd name="connsiteY3" fmla="*/ 4292491 h 4292491"/>
              <a:gd name="connsiteX4" fmla="*/ 0 w 12405924"/>
              <a:gd name="connsiteY4" fmla="*/ 0 h 42924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05924" h="4292491">
                <a:moveTo>
                  <a:pt x="0" y="0"/>
                </a:moveTo>
                <a:lnTo>
                  <a:pt x="12405634" y="114"/>
                </a:lnTo>
                <a:cubicBezTo>
                  <a:pt x="12405731" y="1295132"/>
                  <a:pt x="12405827" y="2590151"/>
                  <a:pt x="12405924" y="3885169"/>
                </a:cubicBezTo>
                <a:lnTo>
                  <a:pt x="11999089" y="4292491"/>
                </a:lnTo>
                <a:lnTo>
                  <a:pt x="0" y="0"/>
                </a:lnTo>
                <a:close/>
              </a:path>
            </a:pathLst>
          </a:custGeom>
        </p:spPr>
      </p:pic>
    </p:spTree>
    <p:extLst>
      <p:ext uri="{BB962C8B-B14F-4D97-AF65-F5344CB8AC3E}">
        <p14:creationId xmlns:p14="http://schemas.microsoft.com/office/powerpoint/2010/main" val="13866089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5EB87-4E1F-334E-A979-2F6D3902BBB4}"/>
              </a:ext>
            </a:extLst>
          </p:cNvPr>
          <p:cNvSpPr>
            <a:spLocks noGrp="1"/>
          </p:cNvSpPr>
          <p:nvPr>
            <p:ph type="ctrTitle"/>
          </p:nvPr>
        </p:nvSpPr>
        <p:spPr>
          <a:xfrm>
            <a:off x="7203437" y="797001"/>
            <a:ext cx="4607560" cy="1895957"/>
          </a:xfrm>
        </p:spPr>
        <p:txBody>
          <a:bodyPr>
            <a:normAutofit/>
          </a:bodyPr>
          <a:lstStyle/>
          <a:p>
            <a:pPr algn="l"/>
            <a:r>
              <a:rPr lang="en-US" sz="11500" dirty="0">
                <a:latin typeface="AvantGarde Bk BT Book" panose="020B0402020202020204" pitchFamily="34" charset="0"/>
                <a:ea typeface="+mn-ea"/>
                <a:cs typeface="+mn-cs"/>
              </a:rPr>
              <a:t>DEMO</a:t>
            </a:r>
          </a:p>
        </p:txBody>
      </p:sp>
    </p:spTree>
    <p:extLst>
      <p:ext uri="{BB962C8B-B14F-4D97-AF65-F5344CB8AC3E}">
        <p14:creationId xmlns:p14="http://schemas.microsoft.com/office/powerpoint/2010/main" val="19233891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A6EC7-71D3-4BB9-8210-39200949C1AD}"/>
              </a:ext>
            </a:extLst>
          </p:cNvPr>
          <p:cNvSpPr>
            <a:spLocks noGrp="1"/>
          </p:cNvSpPr>
          <p:nvPr>
            <p:ph type="ctrTitle"/>
          </p:nvPr>
        </p:nvSpPr>
        <p:spPr/>
        <p:txBody>
          <a:bodyPr/>
          <a:lstStyle/>
          <a:p>
            <a:r>
              <a:rPr lang="en-US" dirty="0"/>
              <a:t>Join Operations</a:t>
            </a:r>
          </a:p>
        </p:txBody>
      </p:sp>
      <p:pic>
        <p:nvPicPr>
          <p:cNvPr id="4098" name="Picture 2">
            <a:extLst>
              <a:ext uri="{FF2B5EF4-FFF2-40B4-BE49-F238E27FC236}">
                <a16:creationId xmlns:a16="http://schemas.microsoft.com/office/drawing/2014/main" id="{0A104F91-9C13-4842-8EFC-6669782C92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576231"/>
            <a:ext cx="7620000" cy="3724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59451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E7CACAE-1E84-4ABC-BBF1-B989CBABE198}"/>
              </a:ext>
            </a:extLst>
          </p:cNvPr>
          <p:cNvSpPr>
            <a:spLocks noGrp="1"/>
          </p:cNvSpPr>
          <p:nvPr>
            <p:ph idx="1"/>
          </p:nvPr>
        </p:nvSpPr>
        <p:spPr>
          <a:xfrm>
            <a:off x="838200" y="1660849"/>
            <a:ext cx="5622890" cy="3918857"/>
          </a:xfrm>
        </p:spPr>
        <p:txBody>
          <a:bodyPr/>
          <a:lstStyle/>
          <a:p>
            <a:r>
              <a:rPr lang="en-US" dirty="0"/>
              <a:t>Join Types</a:t>
            </a:r>
          </a:p>
          <a:p>
            <a:pPr lvl="1"/>
            <a:r>
              <a:rPr lang="en-US" dirty="0"/>
              <a:t>Inner</a:t>
            </a:r>
          </a:p>
          <a:p>
            <a:pPr lvl="1"/>
            <a:r>
              <a:rPr lang="en-US" dirty="0"/>
              <a:t>Left</a:t>
            </a:r>
          </a:p>
          <a:p>
            <a:r>
              <a:rPr lang="en-US" dirty="0"/>
              <a:t>Not Stateful by default</a:t>
            </a:r>
          </a:p>
          <a:p>
            <a:endParaRPr lang="en-US" dirty="0"/>
          </a:p>
          <a:p>
            <a:endParaRPr lang="en-US" dirty="0"/>
          </a:p>
          <a:p>
            <a:endParaRPr lang="en-US" dirty="0"/>
          </a:p>
        </p:txBody>
      </p:sp>
      <p:sp>
        <p:nvSpPr>
          <p:cNvPr id="4" name="Title 3">
            <a:extLst>
              <a:ext uri="{FF2B5EF4-FFF2-40B4-BE49-F238E27FC236}">
                <a16:creationId xmlns:a16="http://schemas.microsoft.com/office/drawing/2014/main" id="{8B9DF383-DC8A-4A90-93A8-9D977D445BD2}"/>
              </a:ext>
            </a:extLst>
          </p:cNvPr>
          <p:cNvSpPr>
            <a:spLocks noGrp="1"/>
          </p:cNvSpPr>
          <p:nvPr>
            <p:ph type="ctrTitle"/>
          </p:nvPr>
        </p:nvSpPr>
        <p:spPr/>
        <p:txBody>
          <a:bodyPr/>
          <a:lstStyle/>
          <a:p>
            <a:r>
              <a:rPr lang="en-US" dirty="0"/>
              <a:t>Stream-Static Joins</a:t>
            </a:r>
          </a:p>
        </p:txBody>
      </p:sp>
      <p:pic>
        <p:nvPicPr>
          <p:cNvPr id="7" name="Picture 6">
            <a:extLst>
              <a:ext uri="{FF2B5EF4-FFF2-40B4-BE49-F238E27FC236}">
                <a16:creationId xmlns:a16="http://schemas.microsoft.com/office/drawing/2014/main" id="{9ABBF6E9-C66E-4FF5-B207-F9C00392F62C}"/>
              </a:ext>
            </a:extLst>
          </p:cNvPr>
          <p:cNvPicPr>
            <a:picLocks noChangeAspect="1"/>
          </p:cNvPicPr>
          <p:nvPr/>
        </p:nvPicPr>
        <p:blipFill>
          <a:blip r:embed="rId3"/>
          <a:stretch>
            <a:fillRect/>
          </a:stretch>
        </p:blipFill>
        <p:spPr>
          <a:xfrm>
            <a:off x="6743962" y="1660849"/>
            <a:ext cx="5114925" cy="3267075"/>
          </a:xfrm>
          <a:prstGeom prst="rect">
            <a:avLst/>
          </a:prstGeom>
        </p:spPr>
      </p:pic>
    </p:spTree>
    <p:extLst>
      <p:ext uri="{BB962C8B-B14F-4D97-AF65-F5344CB8AC3E}">
        <p14:creationId xmlns:p14="http://schemas.microsoft.com/office/powerpoint/2010/main" val="19881413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1FA0BD6-8A5F-304E-9921-4BC6398C5CBF}"/>
              </a:ext>
            </a:extLst>
          </p:cNvPr>
          <p:cNvSpPr>
            <a:spLocks noGrp="1"/>
          </p:cNvSpPr>
          <p:nvPr>
            <p:ph type="body" sz="half" idx="2"/>
          </p:nvPr>
        </p:nvSpPr>
        <p:spPr/>
        <p:txBody>
          <a:bodyPr/>
          <a:lstStyle/>
          <a:p>
            <a:r>
              <a:rPr lang="en-US" sz="11500" b="1" dirty="0"/>
              <a:t>DEMO</a:t>
            </a:r>
          </a:p>
          <a:p>
            <a:endParaRPr lang="en-US" dirty="0"/>
          </a:p>
        </p:txBody>
      </p:sp>
    </p:spTree>
    <p:extLst>
      <p:ext uri="{BB962C8B-B14F-4D97-AF65-F5344CB8AC3E}">
        <p14:creationId xmlns:p14="http://schemas.microsoft.com/office/powerpoint/2010/main" val="19709941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D7611CD0-7633-4688-B9A2-7073951274BC}"/>
              </a:ext>
            </a:extLst>
          </p:cNvPr>
          <p:cNvSpPr>
            <a:spLocks noGrp="1"/>
          </p:cNvSpPr>
          <p:nvPr>
            <p:ph idx="1"/>
          </p:nvPr>
        </p:nvSpPr>
        <p:spPr>
          <a:xfrm>
            <a:off x="838199" y="1660849"/>
            <a:ext cx="5399315" cy="3918857"/>
          </a:xfrm>
        </p:spPr>
        <p:txBody>
          <a:bodyPr/>
          <a:lstStyle/>
          <a:p>
            <a:r>
              <a:rPr lang="en-US" dirty="0"/>
              <a:t>Join Types</a:t>
            </a:r>
          </a:p>
          <a:p>
            <a:pPr lvl="1"/>
            <a:r>
              <a:rPr lang="en-US" dirty="0"/>
              <a:t>Inner (Watermark and Time Constraint Optional)</a:t>
            </a:r>
          </a:p>
          <a:p>
            <a:pPr lvl="1"/>
            <a:r>
              <a:rPr lang="en-US" dirty="0"/>
              <a:t>Left Outer (Watermark and Time Constraint Req)</a:t>
            </a:r>
          </a:p>
          <a:p>
            <a:pPr lvl="1"/>
            <a:r>
              <a:rPr lang="en-US" dirty="0"/>
              <a:t>Right Outer (Watermark and Time Constraint Req)</a:t>
            </a:r>
          </a:p>
          <a:p>
            <a:r>
              <a:rPr lang="en-US" dirty="0"/>
              <a:t>You can also Join Static Tables/Files into your Stream-Stream Join</a:t>
            </a:r>
          </a:p>
          <a:p>
            <a:endParaRPr lang="en-US" dirty="0"/>
          </a:p>
          <a:p>
            <a:pPr lvl="1"/>
            <a:endParaRPr lang="en-US" dirty="0"/>
          </a:p>
        </p:txBody>
      </p:sp>
      <p:sp>
        <p:nvSpPr>
          <p:cNvPr id="4" name="Title 3">
            <a:extLst>
              <a:ext uri="{FF2B5EF4-FFF2-40B4-BE49-F238E27FC236}">
                <a16:creationId xmlns:a16="http://schemas.microsoft.com/office/drawing/2014/main" id="{BC60D9BA-4FE1-4B6C-AA55-B0CBE733DF76}"/>
              </a:ext>
            </a:extLst>
          </p:cNvPr>
          <p:cNvSpPr>
            <a:spLocks noGrp="1"/>
          </p:cNvSpPr>
          <p:nvPr>
            <p:ph type="ctrTitle"/>
          </p:nvPr>
        </p:nvSpPr>
        <p:spPr/>
        <p:txBody>
          <a:bodyPr/>
          <a:lstStyle/>
          <a:p>
            <a:r>
              <a:rPr lang="en-US" dirty="0"/>
              <a:t>Stream-Stream Joins</a:t>
            </a:r>
          </a:p>
        </p:txBody>
      </p:sp>
      <p:pic>
        <p:nvPicPr>
          <p:cNvPr id="7" name="Picture 6">
            <a:extLst>
              <a:ext uri="{FF2B5EF4-FFF2-40B4-BE49-F238E27FC236}">
                <a16:creationId xmlns:a16="http://schemas.microsoft.com/office/drawing/2014/main" id="{ABB18B20-5166-43ED-A5A1-431CE6DB14CD}"/>
              </a:ext>
            </a:extLst>
          </p:cNvPr>
          <p:cNvPicPr>
            <a:picLocks noChangeAspect="1"/>
          </p:cNvPicPr>
          <p:nvPr/>
        </p:nvPicPr>
        <p:blipFill>
          <a:blip r:embed="rId3"/>
          <a:stretch>
            <a:fillRect/>
          </a:stretch>
        </p:blipFill>
        <p:spPr>
          <a:xfrm>
            <a:off x="5921829" y="1474163"/>
            <a:ext cx="6096000" cy="3769895"/>
          </a:xfrm>
          <a:prstGeom prst="rect">
            <a:avLst/>
          </a:prstGeom>
        </p:spPr>
      </p:pic>
    </p:spTree>
    <p:extLst>
      <p:ext uri="{BB962C8B-B14F-4D97-AF65-F5344CB8AC3E}">
        <p14:creationId xmlns:p14="http://schemas.microsoft.com/office/powerpoint/2010/main" val="26567300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CCA48DF-AB9E-4E36-B307-F9969506E9D8}"/>
              </a:ext>
            </a:extLst>
          </p:cNvPr>
          <p:cNvSpPr>
            <a:spLocks noGrp="1"/>
          </p:cNvSpPr>
          <p:nvPr>
            <p:ph idx="1"/>
          </p:nvPr>
        </p:nvSpPr>
        <p:spPr>
          <a:xfrm>
            <a:off x="838200" y="1660849"/>
            <a:ext cx="6041571" cy="3918857"/>
          </a:xfrm>
        </p:spPr>
        <p:txBody>
          <a:bodyPr/>
          <a:lstStyle/>
          <a:p>
            <a:r>
              <a:rPr lang="en-US" dirty="0"/>
              <a:t>Watermark – How late a record can arrive and after what time can it be removed from the state. </a:t>
            </a:r>
          </a:p>
          <a:p>
            <a:r>
              <a:rPr lang="en-US" dirty="0"/>
              <a:t>Time Constraint – How log the records will be kept in state in relation to the other stream</a:t>
            </a:r>
          </a:p>
          <a:p>
            <a:r>
              <a:rPr lang="en-US" dirty="0"/>
              <a:t>Only used in stateful operation</a:t>
            </a:r>
          </a:p>
          <a:p>
            <a:r>
              <a:rPr lang="en-US" dirty="0"/>
              <a:t>Ignored in non-stateful streaming queries and batch queries </a:t>
            </a:r>
          </a:p>
          <a:p>
            <a:endParaRPr lang="en-US" dirty="0"/>
          </a:p>
        </p:txBody>
      </p:sp>
      <p:sp>
        <p:nvSpPr>
          <p:cNvPr id="3" name="Title 2">
            <a:extLst>
              <a:ext uri="{FF2B5EF4-FFF2-40B4-BE49-F238E27FC236}">
                <a16:creationId xmlns:a16="http://schemas.microsoft.com/office/drawing/2014/main" id="{B2995E53-073B-41CC-869C-ABE79363CB64}"/>
              </a:ext>
            </a:extLst>
          </p:cNvPr>
          <p:cNvSpPr>
            <a:spLocks noGrp="1"/>
          </p:cNvSpPr>
          <p:nvPr>
            <p:ph type="ctrTitle"/>
          </p:nvPr>
        </p:nvSpPr>
        <p:spPr>
          <a:xfrm>
            <a:off x="838200" y="628386"/>
            <a:ext cx="7837714" cy="837089"/>
          </a:xfrm>
        </p:spPr>
        <p:txBody>
          <a:bodyPr>
            <a:normAutofit fontScale="90000"/>
          </a:bodyPr>
          <a:lstStyle/>
          <a:p>
            <a:r>
              <a:rPr lang="en-US" dirty="0"/>
              <a:t>Watermark vs. Time Constraint</a:t>
            </a:r>
          </a:p>
        </p:txBody>
      </p:sp>
    </p:spTree>
    <p:extLst>
      <p:ext uri="{BB962C8B-B14F-4D97-AF65-F5344CB8AC3E}">
        <p14:creationId xmlns:p14="http://schemas.microsoft.com/office/powerpoint/2010/main" val="38397891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20E1AE2-7524-4FA8-9757-20FCE26033AA}"/>
              </a:ext>
            </a:extLst>
          </p:cNvPr>
          <p:cNvPicPr>
            <a:picLocks noChangeAspect="1"/>
          </p:cNvPicPr>
          <p:nvPr/>
        </p:nvPicPr>
        <p:blipFill>
          <a:blip r:embed="rId3"/>
          <a:stretch>
            <a:fillRect/>
          </a:stretch>
        </p:blipFill>
        <p:spPr>
          <a:xfrm>
            <a:off x="1600880" y="913038"/>
            <a:ext cx="8772525" cy="5095875"/>
          </a:xfrm>
          <a:prstGeom prst="rect">
            <a:avLst/>
          </a:prstGeom>
        </p:spPr>
      </p:pic>
    </p:spTree>
    <p:extLst>
      <p:ext uri="{BB962C8B-B14F-4D97-AF65-F5344CB8AC3E}">
        <p14:creationId xmlns:p14="http://schemas.microsoft.com/office/powerpoint/2010/main" val="29955904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7F139A1-586F-440E-8090-FEF6B439B207}"/>
              </a:ext>
            </a:extLst>
          </p:cNvPr>
          <p:cNvPicPr>
            <a:picLocks noChangeAspect="1"/>
          </p:cNvPicPr>
          <p:nvPr/>
        </p:nvPicPr>
        <p:blipFill>
          <a:blip r:embed="rId3"/>
          <a:stretch>
            <a:fillRect/>
          </a:stretch>
        </p:blipFill>
        <p:spPr>
          <a:xfrm>
            <a:off x="648511" y="990600"/>
            <a:ext cx="10797702" cy="4229100"/>
          </a:xfrm>
          <a:prstGeom prst="rect">
            <a:avLst/>
          </a:prstGeom>
        </p:spPr>
      </p:pic>
    </p:spTree>
    <p:extLst>
      <p:ext uri="{BB962C8B-B14F-4D97-AF65-F5344CB8AC3E}">
        <p14:creationId xmlns:p14="http://schemas.microsoft.com/office/powerpoint/2010/main" val="24786342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5EB87-4E1F-334E-A979-2F6D3902BBB4}"/>
              </a:ext>
            </a:extLst>
          </p:cNvPr>
          <p:cNvSpPr>
            <a:spLocks noGrp="1"/>
          </p:cNvSpPr>
          <p:nvPr>
            <p:ph type="ctrTitle"/>
          </p:nvPr>
        </p:nvSpPr>
        <p:spPr>
          <a:xfrm>
            <a:off x="7203437" y="797001"/>
            <a:ext cx="4607560" cy="1895957"/>
          </a:xfrm>
        </p:spPr>
        <p:txBody>
          <a:bodyPr>
            <a:normAutofit/>
          </a:bodyPr>
          <a:lstStyle/>
          <a:p>
            <a:pPr algn="l"/>
            <a:r>
              <a:rPr lang="en-US" sz="11500" dirty="0">
                <a:latin typeface="AvantGarde Bk BT Book" panose="020B0402020202020204" pitchFamily="34" charset="0"/>
                <a:ea typeface="+mn-ea"/>
                <a:cs typeface="+mn-cs"/>
              </a:rPr>
              <a:t>DEMO</a:t>
            </a:r>
          </a:p>
        </p:txBody>
      </p:sp>
    </p:spTree>
    <p:extLst>
      <p:ext uri="{BB962C8B-B14F-4D97-AF65-F5344CB8AC3E}">
        <p14:creationId xmlns:p14="http://schemas.microsoft.com/office/powerpoint/2010/main" val="13383403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C055086-9928-4DB1-A7E1-AE8257534274}"/>
              </a:ext>
            </a:extLst>
          </p:cNvPr>
          <p:cNvSpPr>
            <a:spLocks noGrp="1"/>
          </p:cNvSpPr>
          <p:nvPr>
            <p:ph idx="1"/>
          </p:nvPr>
        </p:nvSpPr>
        <p:spPr/>
        <p:txBody>
          <a:bodyPr/>
          <a:lstStyle/>
          <a:p>
            <a:r>
              <a:rPr lang="en-US" dirty="0"/>
              <a:t>Allows Batch Type Processing to be performed on Streaming Data</a:t>
            </a:r>
          </a:p>
          <a:p>
            <a:r>
              <a:rPr lang="en-US" dirty="0"/>
              <a:t>Perform Processes with out adding to state</a:t>
            </a:r>
          </a:p>
          <a:p>
            <a:pPr lvl="1"/>
            <a:r>
              <a:rPr lang="en-US" dirty="0" err="1"/>
              <a:t>dropDuplicates</a:t>
            </a:r>
            <a:endParaRPr lang="en-US" dirty="0"/>
          </a:p>
          <a:p>
            <a:pPr lvl="1"/>
            <a:r>
              <a:rPr lang="en-US" dirty="0"/>
              <a:t>Aggregating data</a:t>
            </a:r>
          </a:p>
          <a:p>
            <a:r>
              <a:rPr lang="en-US" dirty="0"/>
              <a:t>Perform a Merge/</a:t>
            </a:r>
            <a:r>
              <a:rPr lang="en-US" dirty="0" err="1"/>
              <a:t>Upsert</a:t>
            </a:r>
            <a:r>
              <a:rPr lang="en-US" dirty="0"/>
              <a:t> with Existing Static Data</a:t>
            </a:r>
          </a:p>
          <a:p>
            <a:r>
              <a:rPr lang="en-US" dirty="0"/>
              <a:t>Write Data to multiple sinks/destinations</a:t>
            </a:r>
          </a:p>
          <a:p>
            <a:r>
              <a:rPr lang="en-US" dirty="0"/>
              <a:t>Write Data to sinks not support in Structured Streaming</a:t>
            </a:r>
          </a:p>
          <a:p>
            <a:endParaRPr lang="en-US" dirty="0"/>
          </a:p>
        </p:txBody>
      </p:sp>
      <p:sp>
        <p:nvSpPr>
          <p:cNvPr id="3" name="Title 2">
            <a:extLst>
              <a:ext uri="{FF2B5EF4-FFF2-40B4-BE49-F238E27FC236}">
                <a16:creationId xmlns:a16="http://schemas.microsoft.com/office/drawing/2014/main" id="{955A3175-975A-4F06-96C7-5D368E20A0C0}"/>
              </a:ext>
            </a:extLst>
          </p:cNvPr>
          <p:cNvSpPr>
            <a:spLocks noGrp="1"/>
          </p:cNvSpPr>
          <p:nvPr>
            <p:ph type="ctrTitle"/>
          </p:nvPr>
        </p:nvSpPr>
        <p:spPr/>
        <p:txBody>
          <a:bodyPr/>
          <a:lstStyle/>
          <a:p>
            <a:r>
              <a:rPr lang="en-US" dirty="0" err="1"/>
              <a:t>foreachBatch</a:t>
            </a:r>
            <a:endParaRPr lang="en-US" dirty="0"/>
          </a:p>
        </p:txBody>
      </p:sp>
    </p:spTree>
    <p:extLst>
      <p:ext uri="{BB962C8B-B14F-4D97-AF65-F5344CB8AC3E}">
        <p14:creationId xmlns:p14="http://schemas.microsoft.com/office/powerpoint/2010/main" val="26850486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7FB8916-0D7E-E944-8E60-9DBBDDA4AFD2}"/>
              </a:ext>
            </a:extLst>
          </p:cNvPr>
          <p:cNvSpPr>
            <a:spLocks noGrp="1"/>
          </p:cNvSpPr>
          <p:nvPr>
            <p:ph idx="1"/>
          </p:nvPr>
        </p:nvSpPr>
        <p:spPr/>
        <p:txBody>
          <a:bodyPr/>
          <a:lstStyle/>
          <a:p>
            <a:r>
              <a:rPr lang="en-US" sz="3200" dirty="0"/>
              <a:t>You currently have high volume data that you are processing in a batch format</a:t>
            </a:r>
          </a:p>
          <a:p>
            <a:r>
              <a:rPr lang="en-US" sz="3200" dirty="0"/>
              <a:t>You are you trying to get real-time insights from your data</a:t>
            </a:r>
          </a:p>
          <a:p>
            <a:r>
              <a:rPr lang="en-US" sz="3200" dirty="0"/>
              <a:t>You have great knowledge of your data, but limited knowledge on of Azure Databricks or other Spark systems</a:t>
            </a:r>
          </a:p>
        </p:txBody>
      </p:sp>
      <p:sp>
        <p:nvSpPr>
          <p:cNvPr id="3" name="Title 2">
            <a:extLst>
              <a:ext uri="{FF2B5EF4-FFF2-40B4-BE49-F238E27FC236}">
                <a16:creationId xmlns:a16="http://schemas.microsoft.com/office/drawing/2014/main" id="{612DD200-4E01-5742-B700-6A3F4A29F4E7}"/>
              </a:ext>
            </a:extLst>
          </p:cNvPr>
          <p:cNvSpPr>
            <a:spLocks noGrp="1"/>
          </p:cNvSpPr>
          <p:nvPr>
            <p:ph type="ctrTitle"/>
          </p:nvPr>
        </p:nvSpPr>
        <p:spPr/>
        <p:txBody>
          <a:bodyPr/>
          <a:lstStyle/>
          <a:p>
            <a:r>
              <a:rPr lang="en-US" dirty="0"/>
              <a:t>Your Current Situation</a:t>
            </a:r>
          </a:p>
        </p:txBody>
      </p:sp>
    </p:spTree>
    <p:extLst>
      <p:ext uri="{BB962C8B-B14F-4D97-AF65-F5344CB8AC3E}">
        <p14:creationId xmlns:p14="http://schemas.microsoft.com/office/powerpoint/2010/main" val="28271261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1FA0BD6-8A5F-304E-9921-4BC6398C5CBF}"/>
              </a:ext>
            </a:extLst>
          </p:cNvPr>
          <p:cNvSpPr>
            <a:spLocks noGrp="1"/>
          </p:cNvSpPr>
          <p:nvPr>
            <p:ph type="body" sz="half" idx="2"/>
          </p:nvPr>
        </p:nvSpPr>
        <p:spPr/>
        <p:txBody>
          <a:bodyPr/>
          <a:lstStyle/>
          <a:p>
            <a:r>
              <a:rPr lang="en-US" sz="11500" b="1" dirty="0"/>
              <a:t>DEMO</a:t>
            </a:r>
          </a:p>
          <a:p>
            <a:endParaRPr lang="en-US" dirty="0"/>
          </a:p>
        </p:txBody>
      </p:sp>
    </p:spTree>
    <p:extLst>
      <p:ext uri="{BB962C8B-B14F-4D97-AF65-F5344CB8AC3E}">
        <p14:creationId xmlns:p14="http://schemas.microsoft.com/office/powerpoint/2010/main" val="39377938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2577D0E-75D6-4CF6-AD8A-B686A44E810A}"/>
              </a:ext>
            </a:extLst>
          </p:cNvPr>
          <p:cNvSpPr>
            <a:spLocks noGrp="1"/>
          </p:cNvSpPr>
          <p:nvPr>
            <p:ph idx="1"/>
          </p:nvPr>
        </p:nvSpPr>
        <p:spPr/>
        <p:txBody>
          <a:bodyPr/>
          <a:lstStyle/>
          <a:p>
            <a:r>
              <a:rPr lang="en-US" sz="2400" dirty="0"/>
              <a:t>Spark Shuffle Partitions – </a:t>
            </a:r>
          </a:p>
          <a:p>
            <a:pPr lvl="1"/>
            <a:r>
              <a:rPr lang="en-US" sz="2000" dirty="0"/>
              <a:t>Equal to the number of cores on the Cluster</a:t>
            </a:r>
          </a:p>
          <a:p>
            <a:r>
              <a:rPr lang="en-US" sz="2400" dirty="0"/>
              <a:t>Maximum Records per Micro-Batch</a:t>
            </a:r>
          </a:p>
          <a:p>
            <a:pPr lvl="1"/>
            <a:r>
              <a:rPr lang="en-US" sz="2000" dirty="0"/>
              <a:t>File Source/Delta Lake – </a:t>
            </a:r>
            <a:r>
              <a:rPr lang="en-US" sz="2000" dirty="0" err="1"/>
              <a:t>maxFilesPerTrigger</a:t>
            </a:r>
            <a:r>
              <a:rPr lang="en-US" sz="2000" dirty="0"/>
              <a:t>, </a:t>
            </a:r>
            <a:r>
              <a:rPr lang="en-US" sz="2000" dirty="0" err="1"/>
              <a:t>maxBytesPerTrigger</a:t>
            </a:r>
            <a:endParaRPr lang="en-US" sz="2000" dirty="0"/>
          </a:p>
          <a:p>
            <a:pPr lvl="1"/>
            <a:r>
              <a:rPr lang="en-US" sz="2000" dirty="0" err="1"/>
              <a:t>EventHubs</a:t>
            </a:r>
            <a:r>
              <a:rPr lang="en-US" sz="2000" dirty="0"/>
              <a:t> – </a:t>
            </a:r>
            <a:r>
              <a:rPr lang="en-US" sz="2000" dirty="0" err="1"/>
              <a:t>maxEventsPerTrigger</a:t>
            </a:r>
            <a:endParaRPr lang="en-US" sz="2000" dirty="0"/>
          </a:p>
          <a:p>
            <a:r>
              <a:rPr lang="en-US" sz="2400" dirty="0"/>
              <a:t>Limit Stateful – limits state and memory errors</a:t>
            </a:r>
          </a:p>
          <a:p>
            <a:pPr lvl="1"/>
            <a:r>
              <a:rPr lang="en-US" sz="2000" dirty="0"/>
              <a:t>Watermarking</a:t>
            </a:r>
          </a:p>
          <a:p>
            <a:pPr lvl="1"/>
            <a:r>
              <a:rPr lang="en-US" sz="2000" dirty="0"/>
              <a:t>MERGE/Join/Aggregation</a:t>
            </a:r>
          </a:p>
          <a:p>
            <a:pPr lvl="1"/>
            <a:r>
              <a:rPr lang="en-US" sz="2000" dirty="0"/>
              <a:t>Broadcast Joins</a:t>
            </a:r>
          </a:p>
          <a:p>
            <a:r>
              <a:rPr lang="en-US" sz="2400" dirty="0"/>
              <a:t>Output Tables – Influences downstream streams</a:t>
            </a:r>
          </a:p>
          <a:p>
            <a:pPr lvl="1"/>
            <a:r>
              <a:rPr lang="en-US" sz="2000" dirty="0"/>
              <a:t>Manually re-partition</a:t>
            </a:r>
          </a:p>
          <a:p>
            <a:pPr lvl="1"/>
            <a:r>
              <a:rPr lang="en-US" sz="2000" dirty="0"/>
              <a:t>Delta Lake – Auto-Optimize</a:t>
            </a:r>
          </a:p>
          <a:p>
            <a:endParaRPr lang="en-US" dirty="0"/>
          </a:p>
        </p:txBody>
      </p:sp>
      <p:sp>
        <p:nvSpPr>
          <p:cNvPr id="3" name="Title 2">
            <a:extLst>
              <a:ext uri="{FF2B5EF4-FFF2-40B4-BE49-F238E27FC236}">
                <a16:creationId xmlns:a16="http://schemas.microsoft.com/office/drawing/2014/main" id="{D89CB40E-8304-48B2-BB8B-8FE3A076C717}"/>
              </a:ext>
            </a:extLst>
          </p:cNvPr>
          <p:cNvSpPr>
            <a:spLocks noGrp="1"/>
          </p:cNvSpPr>
          <p:nvPr>
            <p:ph type="ctrTitle"/>
          </p:nvPr>
        </p:nvSpPr>
        <p:spPr/>
        <p:txBody>
          <a:bodyPr/>
          <a:lstStyle/>
          <a:p>
            <a:r>
              <a:rPr lang="en-US" dirty="0"/>
              <a:t>Going to Production</a:t>
            </a:r>
          </a:p>
        </p:txBody>
      </p:sp>
    </p:spTree>
    <p:extLst>
      <p:ext uri="{BB962C8B-B14F-4D97-AF65-F5344CB8AC3E}">
        <p14:creationId xmlns:p14="http://schemas.microsoft.com/office/powerpoint/2010/main" val="14846695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F32D7BD7-9E72-4249-9D91-128959CA36B6}"/>
              </a:ext>
            </a:extLst>
          </p:cNvPr>
          <p:cNvSpPr>
            <a:spLocks noGrp="1"/>
          </p:cNvSpPr>
          <p:nvPr>
            <p:ph idx="1"/>
          </p:nvPr>
        </p:nvSpPr>
        <p:spPr/>
        <p:txBody>
          <a:bodyPr/>
          <a:lstStyle/>
          <a:p>
            <a:endParaRPr lang="en-US" dirty="0"/>
          </a:p>
        </p:txBody>
      </p:sp>
      <p:sp>
        <p:nvSpPr>
          <p:cNvPr id="4" name="Title 3">
            <a:extLst>
              <a:ext uri="{FF2B5EF4-FFF2-40B4-BE49-F238E27FC236}">
                <a16:creationId xmlns:a16="http://schemas.microsoft.com/office/drawing/2014/main" id="{B7269E01-CB15-4896-91DB-F1CB8E592D32}"/>
              </a:ext>
            </a:extLst>
          </p:cNvPr>
          <p:cNvSpPr>
            <a:spLocks noGrp="1"/>
          </p:cNvSpPr>
          <p:nvPr>
            <p:ph type="ctrTitle"/>
          </p:nvPr>
        </p:nvSpPr>
        <p:spPr/>
        <p:txBody>
          <a:bodyPr/>
          <a:lstStyle/>
          <a:p>
            <a:r>
              <a:rPr lang="en-US" dirty="0"/>
              <a:t>Conclusion</a:t>
            </a:r>
          </a:p>
        </p:txBody>
      </p:sp>
    </p:spTree>
    <p:extLst>
      <p:ext uri="{BB962C8B-B14F-4D97-AF65-F5344CB8AC3E}">
        <p14:creationId xmlns:p14="http://schemas.microsoft.com/office/powerpoint/2010/main" val="36959874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88321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5BC61E5-DE96-496D-8DD2-F3F885D2B5EA}"/>
              </a:ext>
            </a:extLst>
          </p:cNvPr>
          <p:cNvSpPr>
            <a:spLocks noGrp="1"/>
          </p:cNvSpPr>
          <p:nvPr>
            <p:ph type="ctrTitle"/>
          </p:nvPr>
        </p:nvSpPr>
        <p:spPr/>
        <p:txBody>
          <a:bodyPr/>
          <a:lstStyle/>
          <a:p>
            <a:r>
              <a:rPr lang="en-US" dirty="0"/>
              <a:t>Prior Architecture</a:t>
            </a:r>
          </a:p>
        </p:txBody>
      </p:sp>
      <p:pic>
        <p:nvPicPr>
          <p:cNvPr id="5" name="Picture 4">
            <a:extLst>
              <a:ext uri="{FF2B5EF4-FFF2-40B4-BE49-F238E27FC236}">
                <a16:creationId xmlns:a16="http://schemas.microsoft.com/office/drawing/2014/main" id="{3F5C6BFA-9EF3-4FFC-8E0A-BFC562DB4EEC}"/>
              </a:ext>
            </a:extLst>
          </p:cNvPr>
          <p:cNvPicPr>
            <a:picLocks noChangeAspect="1"/>
          </p:cNvPicPr>
          <p:nvPr/>
        </p:nvPicPr>
        <p:blipFill>
          <a:blip r:embed="rId2"/>
          <a:stretch>
            <a:fillRect/>
          </a:stretch>
        </p:blipFill>
        <p:spPr>
          <a:xfrm>
            <a:off x="2657475" y="1465475"/>
            <a:ext cx="6572250" cy="4914900"/>
          </a:xfrm>
          <a:prstGeom prst="rect">
            <a:avLst/>
          </a:prstGeom>
        </p:spPr>
      </p:pic>
    </p:spTree>
    <p:extLst>
      <p:ext uri="{BB962C8B-B14F-4D97-AF65-F5344CB8AC3E}">
        <p14:creationId xmlns:p14="http://schemas.microsoft.com/office/powerpoint/2010/main" val="1505135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EA75F6C-F380-4994-9121-F207877E8323}"/>
              </a:ext>
            </a:extLst>
          </p:cNvPr>
          <p:cNvSpPr>
            <a:spLocks noGrp="1"/>
          </p:cNvSpPr>
          <p:nvPr>
            <p:ph type="ctrTitle"/>
          </p:nvPr>
        </p:nvSpPr>
        <p:spPr/>
        <p:txBody>
          <a:bodyPr/>
          <a:lstStyle/>
          <a:p>
            <a:r>
              <a:rPr lang="en-US" dirty="0"/>
              <a:t>New Architecture</a:t>
            </a:r>
          </a:p>
        </p:txBody>
      </p:sp>
      <p:pic>
        <p:nvPicPr>
          <p:cNvPr id="5" name="Picture 4">
            <a:extLst>
              <a:ext uri="{FF2B5EF4-FFF2-40B4-BE49-F238E27FC236}">
                <a16:creationId xmlns:a16="http://schemas.microsoft.com/office/drawing/2014/main" id="{1313F341-F873-488C-9C72-AB4CD248654F}"/>
              </a:ext>
            </a:extLst>
          </p:cNvPr>
          <p:cNvPicPr>
            <a:picLocks noChangeAspect="1"/>
          </p:cNvPicPr>
          <p:nvPr/>
        </p:nvPicPr>
        <p:blipFill>
          <a:blip r:embed="rId2"/>
          <a:stretch>
            <a:fillRect/>
          </a:stretch>
        </p:blipFill>
        <p:spPr>
          <a:xfrm>
            <a:off x="1487940" y="1613807"/>
            <a:ext cx="8258175" cy="4914900"/>
          </a:xfrm>
          <a:prstGeom prst="rect">
            <a:avLst/>
          </a:prstGeom>
        </p:spPr>
      </p:pic>
    </p:spTree>
    <p:extLst>
      <p:ext uri="{BB962C8B-B14F-4D97-AF65-F5344CB8AC3E}">
        <p14:creationId xmlns:p14="http://schemas.microsoft.com/office/powerpoint/2010/main" val="15689841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FC5101B-5DDC-42B9-BD26-C5B182977ADB}"/>
              </a:ext>
            </a:extLst>
          </p:cNvPr>
          <p:cNvSpPr>
            <a:spLocks noGrp="1"/>
          </p:cNvSpPr>
          <p:nvPr>
            <p:ph idx="1"/>
          </p:nvPr>
        </p:nvSpPr>
        <p:spPr/>
        <p:txBody>
          <a:bodyPr/>
          <a:lstStyle/>
          <a:p>
            <a:r>
              <a:rPr lang="en-US" sz="2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Azure Databricks is an Apache Spark-based analytics platform optimized for the Microsoft Azure cloud services platform. </a:t>
            </a:r>
          </a:p>
          <a:p>
            <a:r>
              <a:rPr lang="en-US" sz="2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Designed with the founders of Apache Spark, Databricks is integrated with Azure to provide one-click setup, streamlined workflows, and an interactive workspace that enables collaboration between data scientists, data engineers, and business analysts.</a:t>
            </a:r>
          </a:p>
          <a:p>
            <a:r>
              <a:rPr lang="en-US" sz="2800" dirty="0">
                <a:solidFill>
                  <a:srgbClr val="171717"/>
                </a:solidFill>
                <a:effectLst/>
                <a:latin typeface="Calibri" panose="020F0502020204030204" pitchFamily="34" charset="0"/>
                <a:ea typeface="Times New Roman" panose="02020603050405020304" pitchFamily="18" charset="0"/>
              </a:rPr>
              <a:t>Azure Databricks is a fast, easy, and collaborative Apache Spark-based analytics service. </a:t>
            </a:r>
          </a:p>
          <a:p>
            <a:pPr marL="0" indent="0">
              <a:buNone/>
            </a:pPr>
            <a:endParaRPr lang="en-US" dirty="0"/>
          </a:p>
        </p:txBody>
      </p:sp>
      <p:sp>
        <p:nvSpPr>
          <p:cNvPr id="3" name="Title 2">
            <a:extLst>
              <a:ext uri="{FF2B5EF4-FFF2-40B4-BE49-F238E27FC236}">
                <a16:creationId xmlns:a16="http://schemas.microsoft.com/office/drawing/2014/main" id="{8D4AE6DA-112A-4509-BA05-F696ADF4AF6C}"/>
              </a:ext>
            </a:extLst>
          </p:cNvPr>
          <p:cNvSpPr>
            <a:spLocks noGrp="1"/>
          </p:cNvSpPr>
          <p:nvPr>
            <p:ph type="ctrTitle"/>
          </p:nvPr>
        </p:nvSpPr>
        <p:spPr/>
        <p:txBody>
          <a:bodyPr/>
          <a:lstStyle/>
          <a:p>
            <a:r>
              <a:rPr lang="en-US" dirty="0"/>
              <a:t>Why Azure Databricks?</a:t>
            </a:r>
          </a:p>
        </p:txBody>
      </p:sp>
    </p:spTree>
    <p:extLst>
      <p:ext uri="{BB962C8B-B14F-4D97-AF65-F5344CB8AC3E}">
        <p14:creationId xmlns:p14="http://schemas.microsoft.com/office/powerpoint/2010/main" val="38119974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4EB8CD8-E4B5-421A-AD28-60FA6AEA2344}"/>
              </a:ext>
            </a:extLst>
          </p:cNvPr>
          <p:cNvSpPr>
            <a:spLocks noGrp="1"/>
          </p:cNvSpPr>
          <p:nvPr>
            <p:ph idx="1"/>
          </p:nvPr>
        </p:nvSpPr>
        <p:spPr>
          <a:xfrm>
            <a:off x="838200" y="913504"/>
            <a:ext cx="10515600" cy="3918857"/>
          </a:xfrm>
        </p:spPr>
        <p:txBody>
          <a:bodyPr/>
          <a:lstStyle/>
          <a:p>
            <a:r>
              <a:rPr lang="en-US" sz="2800" dirty="0">
                <a:solidFill>
                  <a:srgbClr val="171717"/>
                </a:solidFill>
                <a:effectLst/>
                <a:latin typeface="Calibri" panose="020F0502020204030204" pitchFamily="34" charset="0"/>
                <a:ea typeface="Times New Roman" panose="02020603050405020304" pitchFamily="18" charset="0"/>
              </a:rPr>
              <a:t>For a big data pipeline, the data (raw or structured) is ingested into Azure through Azure Data Factory in batches, or streamed near real-time using Kafka, Event Hub, or IoT Hub. </a:t>
            </a:r>
          </a:p>
          <a:p>
            <a:r>
              <a:rPr lang="en-US" sz="2800" dirty="0">
                <a:solidFill>
                  <a:srgbClr val="171717"/>
                </a:solidFill>
                <a:effectLst/>
                <a:latin typeface="Calibri" panose="020F0502020204030204" pitchFamily="34" charset="0"/>
                <a:ea typeface="Times New Roman" panose="02020603050405020304" pitchFamily="18" charset="0"/>
              </a:rPr>
              <a:t>This data lands in a data lake for long term persisted storage, in Azure Blob Storage or Azure Data Lake Storage. </a:t>
            </a:r>
          </a:p>
          <a:p>
            <a:r>
              <a:rPr lang="en-US" sz="2800" dirty="0">
                <a:solidFill>
                  <a:srgbClr val="171717"/>
                </a:solidFill>
                <a:effectLst/>
                <a:latin typeface="Calibri" panose="020F0502020204030204" pitchFamily="34" charset="0"/>
                <a:ea typeface="Times New Roman" panose="02020603050405020304" pitchFamily="18" charset="0"/>
              </a:rPr>
              <a:t>As part of your analytics workflow, use Azure Databricks to read data from multiple data sources such as Azure Blob Storage, Azure Data Lake Storage, Azure Cosmos DB, or Azure SQL Data Warehouse and turn it into breakthrough insights using Spark.</a:t>
            </a:r>
          </a:p>
          <a:p>
            <a:r>
              <a:rPr lang="en-US" sz="2800" dirty="0">
                <a:effectLst/>
                <a:latin typeface="Calibri" panose="020F0502020204030204" pitchFamily="34" charset="0"/>
                <a:ea typeface="Calibri" panose="020F0502020204030204" pitchFamily="34" charset="0"/>
                <a:cs typeface="Times New Roman" panose="02020603050405020304" pitchFamily="18" charset="0"/>
              </a:rPr>
              <a:t>Azure Databricks provides enterprise-grade Azure security, including Azure Active Directory integration, role-based controls, and SLAs that protect your data and your business.</a:t>
            </a:r>
            <a:endParaRPr lang="en-US" sz="2800"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29294010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D1FDF8C-7A9F-4367-B551-C34587F79CC6}"/>
              </a:ext>
            </a:extLst>
          </p:cNvPr>
          <p:cNvSpPr>
            <a:spLocks noGrp="1"/>
          </p:cNvSpPr>
          <p:nvPr>
            <p:ph idx="1"/>
          </p:nvPr>
        </p:nvSpPr>
        <p:spPr/>
        <p:txBody>
          <a:bodyPr/>
          <a:lstStyle/>
          <a:p>
            <a:r>
              <a:rPr lang="en-US" b="0" i="0" dirty="0">
                <a:solidFill>
                  <a:srgbClr val="404040"/>
                </a:solidFill>
                <a:effectLst/>
                <a:latin typeface="Source Sans Pro" panose="020B0503030403020204" pitchFamily="34" charset="0"/>
              </a:rPr>
              <a:t>Structured Streaming is the Apache Spark API that lets you express computation on streaming data in the same way you express a batch computation on static data. </a:t>
            </a:r>
          </a:p>
          <a:p>
            <a:r>
              <a:rPr lang="en-US" b="0" i="0" dirty="0">
                <a:solidFill>
                  <a:srgbClr val="404040"/>
                </a:solidFill>
                <a:effectLst/>
                <a:latin typeface="Source Sans Pro" panose="020B0503030403020204" pitchFamily="34" charset="0"/>
              </a:rPr>
              <a:t>The Spark SQL engine performs the computation incrementally and continuously updates the result as streaming data arrives. </a:t>
            </a:r>
          </a:p>
          <a:p>
            <a:r>
              <a:rPr lang="en-US" dirty="0">
                <a:solidFill>
                  <a:srgbClr val="404040"/>
                </a:solidFill>
                <a:latin typeface="Source Sans Pro" panose="020B0503030403020204" pitchFamily="34" charset="0"/>
              </a:rPr>
              <a:t>Databricks maintains the current checkpoint of the data processed, making restart after failure nearly seamless.</a:t>
            </a:r>
          </a:p>
          <a:p>
            <a:r>
              <a:rPr lang="en-US" dirty="0">
                <a:solidFill>
                  <a:srgbClr val="404040"/>
                </a:solidFill>
                <a:latin typeface="Source Sans Pro" panose="020B0503030403020204" pitchFamily="34" charset="0"/>
              </a:rPr>
              <a:t>Can bring impactful insights to the users in almost real-time.</a:t>
            </a:r>
            <a:endParaRPr lang="en-US" dirty="0"/>
          </a:p>
          <a:p>
            <a:endParaRPr lang="en-US" dirty="0"/>
          </a:p>
        </p:txBody>
      </p:sp>
      <p:sp>
        <p:nvSpPr>
          <p:cNvPr id="3" name="Title 2">
            <a:extLst>
              <a:ext uri="{FF2B5EF4-FFF2-40B4-BE49-F238E27FC236}">
                <a16:creationId xmlns:a16="http://schemas.microsoft.com/office/drawing/2014/main" id="{1DEA8BEA-C7A4-4685-8883-D54F75ACC6E7}"/>
              </a:ext>
            </a:extLst>
          </p:cNvPr>
          <p:cNvSpPr>
            <a:spLocks noGrp="1"/>
          </p:cNvSpPr>
          <p:nvPr>
            <p:ph type="ctrTitle"/>
          </p:nvPr>
        </p:nvSpPr>
        <p:spPr>
          <a:xfrm>
            <a:off x="838200" y="628386"/>
            <a:ext cx="8868508" cy="837089"/>
          </a:xfrm>
        </p:spPr>
        <p:txBody>
          <a:bodyPr>
            <a:normAutofit fontScale="90000"/>
          </a:bodyPr>
          <a:lstStyle/>
          <a:p>
            <a:r>
              <a:rPr lang="en-US" dirty="0"/>
              <a:t>Advantages of Structured Streaming</a:t>
            </a:r>
          </a:p>
        </p:txBody>
      </p:sp>
    </p:spTree>
    <p:extLst>
      <p:ext uri="{BB962C8B-B14F-4D97-AF65-F5344CB8AC3E}">
        <p14:creationId xmlns:p14="http://schemas.microsoft.com/office/powerpoint/2010/main" val="31304190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1B3A4EA-7DEE-4F4E-ACA3-F13D23B6556B}"/>
              </a:ext>
            </a:extLst>
          </p:cNvPr>
          <p:cNvSpPr>
            <a:spLocks noGrp="1"/>
          </p:cNvSpPr>
          <p:nvPr>
            <p:ph type="ctrTitle"/>
          </p:nvPr>
        </p:nvSpPr>
        <p:spPr>
          <a:xfrm>
            <a:off x="838200" y="628386"/>
            <a:ext cx="7300965" cy="837089"/>
          </a:xfrm>
        </p:spPr>
        <p:txBody>
          <a:bodyPr>
            <a:normAutofit fontScale="90000"/>
          </a:bodyPr>
          <a:lstStyle/>
          <a:p>
            <a:r>
              <a:rPr lang="en-US" dirty="0"/>
              <a:t>Streaming Data Source/Sinks</a:t>
            </a:r>
          </a:p>
        </p:txBody>
      </p:sp>
      <p:graphicFrame>
        <p:nvGraphicFramePr>
          <p:cNvPr id="7" name="Table 7">
            <a:extLst>
              <a:ext uri="{FF2B5EF4-FFF2-40B4-BE49-F238E27FC236}">
                <a16:creationId xmlns:a16="http://schemas.microsoft.com/office/drawing/2014/main" id="{EF46E0AE-067A-4393-B570-497246FDA4C3}"/>
              </a:ext>
            </a:extLst>
          </p:cNvPr>
          <p:cNvGraphicFramePr>
            <a:graphicFrameLocks noGrp="1"/>
          </p:cNvGraphicFramePr>
          <p:nvPr>
            <p:extLst>
              <p:ext uri="{D42A27DB-BD31-4B8C-83A1-F6EECF244321}">
                <p14:modId xmlns:p14="http://schemas.microsoft.com/office/powerpoint/2010/main" val="3814995961"/>
              </p:ext>
            </p:extLst>
          </p:nvPr>
        </p:nvGraphicFramePr>
        <p:xfrm>
          <a:off x="838200" y="1788607"/>
          <a:ext cx="10235084" cy="3449189"/>
        </p:xfrm>
        <a:graphic>
          <a:graphicData uri="http://schemas.openxmlformats.org/drawingml/2006/table">
            <a:tbl>
              <a:tblPr firstRow="1" bandRow="1">
                <a:tableStyleId>{5C22544A-7EE6-4342-B048-85BDC9FD1C3A}</a:tableStyleId>
              </a:tblPr>
              <a:tblGrid>
                <a:gridCol w="5117542">
                  <a:extLst>
                    <a:ext uri="{9D8B030D-6E8A-4147-A177-3AD203B41FA5}">
                      <a16:colId xmlns:a16="http://schemas.microsoft.com/office/drawing/2014/main" val="292556235"/>
                    </a:ext>
                  </a:extLst>
                </a:gridCol>
                <a:gridCol w="5117542">
                  <a:extLst>
                    <a:ext uri="{9D8B030D-6E8A-4147-A177-3AD203B41FA5}">
                      <a16:colId xmlns:a16="http://schemas.microsoft.com/office/drawing/2014/main" val="1861717304"/>
                    </a:ext>
                  </a:extLst>
                </a:gridCol>
              </a:tblGrid>
              <a:tr h="445647">
                <a:tc>
                  <a:txBody>
                    <a:bodyPr/>
                    <a:lstStyle/>
                    <a:p>
                      <a:r>
                        <a:rPr lang="en-US" dirty="0"/>
                        <a:t>Sources</a:t>
                      </a:r>
                    </a:p>
                  </a:txBody>
                  <a:tcPr/>
                </a:tc>
                <a:tc>
                  <a:txBody>
                    <a:bodyPr/>
                    <a:lstStyle/>
                    <a:p>
                      <a:r>
                        <a:rPr lang="en-US" dirty="0"/>
                        <a:t>Sinks</a:t>
                      </a:r>
                    </a:p>
                  </a:txBody>
                  <a:tcPr/>
                </a:tc>
                <a:extLst>
                  <a:ext uri="{0D108BD9-81ED-4DB2-BD59-A6C34878D82A}">
                    <a16:rowId xmlns:a16="http://schemas.microsoft.com/office/drawing/2014/main" val="150415112"/>
                  </a:ext>
                </a:extLst>
              </a:tr>
              <a:tr h="3003542">
                <a:tc>
                  <a:txBody>
                    <a:bodyPr/>
                    <a:lstStyle/>
                    <a:p>
                      <a:pPr marL="457200" lvl="1" indent="0">
                        <a:buFont typeface="Arial" panose="020B0604020202020204" pitchFamily="34" charset="0"/>
                        <a:buNone/>
                      </a:pPr>
                      <a:r>
                        <a:rPr lang="en-US" sz="2400" dirty="0"/>
                        <a:t>Azure Event Hubs/IOT Hubs</a:t>
                      </a:r>
                    </a:p>
                    <a:p>
                      <a:pPr marL="457200" lvl="1" indent="0">
                        <a:buFont typeface="Arial" panose="020B0604020202020204" pitchFamily="34" charset="0"/>
                        <a:buNone/>
                      </a:pPr>
                      <a:r>
                        <a:rPr lang="en-US" sz="2400" dirty="0"/>
                        <a:t>Databricks Delta Tables</a:t>
                      </a:r>
                    </a:p>
                    <a:p>
                      <a:pPr marL="457200" lvl="1" indent="0">
                        <a:buFont typeface="Arial" panose="020B0604020202020204" pitchFamily="34" charset="0"/>
                        <a:buNone/>
                      </a:pPr>
                      <a:r>
                        <a:rPr lang="en-US" sz="2400" dirty="0"/>
                        <a:t>Azure Data Lake Gen2 (Auto Loader)</a:t>
                      </a:r>
                    </a:p>
                    <a:p>
                      <a:pPr marL="457200" lvl="1" indent="0">
                        <a:buFont typeface="Arial" panose="020B0604020202020204" pitchFamily="34" charset="0"/>
                        <a:buNone/>
                      </a:pPr>
                      <a:r>
                        <a:rPr lang="en-US" sz="2400" dirty="0"/>
                        <a:t>Apache Kafka</a:t>
                      </a:r>
                    </a:p>
                    <a:p>
                      <a:pPr marL="457200" lvl="1" indent="0">
                        <a:buFont typeface="Arial" panose="020B0604020202020204" pitchFamily="34" charset="0"/>
                        <a:buNone/>
                      </a:pPr>
                      <a:r>
                        <a:rPr lang="en-US" sz="2400" dirty="0"/>
                        <a:t>Amazon Kinesis</a:t>
                      </a:r>
                    </a:p>
                    <a:p>
                      <a:pPr marL="457200" lvl="1" indent="0">
                        <a:buFont typeface="Arial" panose="020B0604020202020204" pitchFamily="34" charset="0"/>
                        <a:buNone/>
                      </a:pPr>
                      <a:r>
                        <a:rPr lang="en-US" sz="2400" dirty="0"/>
                        <a:t>Amazon S3 with Amazon SQS</a:t>
                      </a:r>
                    </a:p>
                    <a:p>
                      <a:endParaRPr lang="en-US" dirty="0"/>
                    </a:p>
                  </a:txBody>
                  <a:tcPr/>
                </a:tc>
                <a:tc>
                  <a:txBody>
                    <a:bodyPr/>
                    <a:lstStyle/>
                    <a:p>
                      <a:pPr marL="457200" lvl="1" indent="0">
                        <a:buFont typeface="Arial" panose="020B0604020202020204" pitchFamily="34" charset="0"/>
                        <a:buNone/>
                      </a:pPr>
                      <a:r>
                        <a:rPr lang="en-US" sz="2400" dirty="0"/>
                        <a:t>Databricks Delta Tables</a:t>
                      </a:r>
                    </a:p>
                    <a:p>
                      <a:pPr marL="457200" lvl="1" indent="0">
                        <a:buFont typeface="Arial" panose="020B0604020202020204" pitchFamily="34" charset="0"/>
                        <a:buNone/>
                      </a:pPr>
                      <a:r>
                        <a:rPr lang="en-US" sz="2400" dirty="0"/>
                        <a:t>Almost any Sink using </a:t>
                      </a:r>
                      <a:r>
                        <a:rPr lang="en-US" sz="2400" dirty="0" err="1"/>
                        <a:t>foreachBatch</a:t>
                      </a:r>
                      <a:endParaRPr lang="en-US" sz="2400" dirty="0"/>
                    </a:p>
                    <a:p>
                      <a:endParaRPr lang="en-US" dirty="0"/>
                    </a:p>
                  </a:txBody>
                  <a:tcPr/>
                </a:tc>
                <a:extLst>
                  <a:ext uri="{0D108BD9-81ED-4DB2-BD59-A6C34878D82A}">
                    <a16:rowId xmlns:a16="http://schemas.microsoft.com/office/drawing/2014/main" val="794972574"/>
                  </a:ext>
                </a:extLst>
              </a:tr>
            </a:tbl>
          </a:graphicData>
        </a:graphic>
      </p:graphicFrame>
    </p:spTree>
    <p:extLst>
      <p:ext uri="{BB962C8B-B14F-4D97-AF65-F5344CB8AC3E}">
        <p14:creationId xmlns:p14="http://schemas.microsoft.com/office/powerpoint/2010/main" val="39041637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E43529B-DE33-4F95-84F0-F0D31D11BA66}"/>
              </a:ext>
            </a:extLst>
          </p:cNvPr>
          <p:cNvSpPr>
            <a:spLocks noGrp="1"/>
          </p:cNvSpPr>
          <p:nvPr>
            <p:ph idx="1"/>
          </p:nvPr>
        </p:nvSpPr>
        <p:spPr>
          <a:xfrm>
            <a:off x="838200" y="1660849"/>
            <a:ext cx="7019611" cy="3918857"/>
          </a:xfrm>
        </p:spPr>
        <p:txBody>
          <a:bodyPr/>
          <a:lstStyle/>
          <a:p>
            <a:r>
              <a:rPr lang="en-US" dirty="0"/>
              <a:t>Source Parameters</a:t>
            </a:r>
          </a:p>
          <a:p>
            <a:pPr lvl="1"/>
            <a:r>
              <a:rPr lang="en-US" dirty="0"/>
              <a:t>Source Format/Location</a:t>
            </a:r>
          </a:p>
          <a:p>
            <a:pPr lvl="1"/>
            <a:r>
              <a:rPr lang="en-US" dirty="0"/>
              <a:t>Batch/File Size</a:t>
            </a:r>
          </a:p>
          <a:p>
            <a:r>
              <a:rPr lang="en-US" dirty="0"/>
              <a:t>Transformations</a:t>
            </a:r>
          </a:p>
          <a:p>
            <a:pPr lvl="1"/>
            <a:r>
              <a:rPr lang="en-US" dirty="0"/>
              <a:t>Streaming data can be transformed in the same ways as static data</a:t>
            </a:r>
          </a:p>
          <a:p>
            <a:r>
              <a:rPr lang="en-US" dirty="0"/>
              <a:t>Output Parameters</a:t>
            </a:r>
          </a:p>
          <a:p>
            <a:pPr lvl="1"/>
            <a:r>
              <a:rPr lang="en-US" dirty="0"/>
              <a:t>Output Format/Location</a:t>
            </a:r>
          </a:p>
          <a:p>
            <a:pPr lvl="1"/>
            <a:r>
              <a:rPr lang="en-US" dirty="0"/>
              <a:t>Checkpoint Location</a:t>
            </a:r>
          </a:p>
          <a:p>
            <a:endParaRPr lang="en-US" dirty="0"/>
          </a:p>
        </p:txBody>
      </p:sp>
      <p:sp>
        <p:nvSpPr>
          <p:cNvPr id="3" name="Title 2">
            <a:extLst>
              <a:ext uri="{FF2B5EF4-FFF2-40B4-BE49-F238E27FC236}">
                <a16:creationId xmlns:a16="http://schemas.microsoft.com/office/drawing/2014/main" id="{9FDC2B22-2BAF-4CDD-BF7D-3A40F70D7390}"/>
              </a:ext>
            </a:extLst>
          </p:cNvPr>
          <p:cNvSpPr>
            <a:spLocks noGrp="1"/>
          </p:cNvSpPr>
          <p:nvPr>
            <p:ph type="ctrTitle"/>
          </p:nvPr>
        </p:nvSpPr>
        <p:spPr/>
        <p:txBody>
          <a:bodyPr/>
          <a:lstStyle/>
          <a:p>
            <a:r>
              <a:rPr lang="en-US" dirty="0"/>
              <a:t>Structured Streaming</a:t>
            </a:r>
          </a:p>
        </p:txBody>
      </p:sp>
      <p:pic>
        <p:nvPicPr>
          <p:cNvPr id="5" name="Picture 4">
            <a:extLst>
              <a:ext uri="{FF2B5EF4-FFF2-40B4-BE49-F238E27FC236}">
                <a16:creationId xmlns:a16="http://schemas.microsoft.com/office/drawing/2014/main" id="{F90752D8-5A16-4AE5-8522-107BF859865C}"/>
              </a:ext>
            </a:extLst>
          </p:cNvPr>
          <p:cNvPicPr>
            <a:picLocks noChangeAspect="1"/>
          </p:cNvPicPr>
          <p:nvPr/>
        </p:nvPicPr>
        <p:blipFill>
          <a:blip r:embed="rId3"/>
          <a:stretch>
            <a:fillRect/>
          </a:stretch>
        </p:blipFill>
        <p:spPr>
          <a:xfrm>
            <a:off x="5990335" y="1686284"/>
            <a:ext cx="5114925" cy="1200150"/>
          </a:xfrm>
          <a:prstGeom prst="rect">
            <a:avLst/>
          </a:prstGeom>
        </p:spPr>
      </p:pic>
    </p:spTree>
    <p:extLst>
      <p:ext uri="{BB962C8B-B14F-4D97-AF65-F5344CB8AC3E}">
        <p14:creationId xmlns:p14="http://schemas.microsoft.com/office/powerpoint/2010/main" val="1948110431"/>
      </p:ext>
    </p:extLst>
  </p:cSld>
  <p:clrMapOvr>
    <a:masterClrMapping/>
  </p:clrMapOvr>
</p:sld>
</file>

<file path=ppt/theme/theme1.xml><?xml version="1.0" encoding="utf-8"?>
<a:theme xmlns:a="http://schemas.openxmlformats.org/drawingml/2006/main" name="Pragmatic Work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w_presentation_template" id="{E9C4FAE0-5442-8344-860A-999F7166F505}" vid="{66C81157-1263-A543-8878-CAB12C7E237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FileURL xmlns="ac2cf9c6-a5cc-43ca-99ef-a3ab066b4ae5">
      <Url xsi:nil="true"/>
      <Description xsi:nil="true"/>
    </FileURL>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54247606362E441ADA82642F26A3272" ma:contentTypeVersion="13" ma:contentTypeDescription="Create a new document." ma:contentTypeScope="" ma:versionID="dde1fa8aba31e09161a902f39401a57e">
  <xsd:schema xmlns:xsd="http://www.w3.org/2001/XMLSchema" xmlns:xs="http://www.w3.org/2001/XMLSchema" xmlns:p="http://schemas.microsoft.com/office/2006/metadata/properties" xmlns:ns2="ac2cf9c6-a5cc-43ca-99ef-a3ab066b4ae5" xmlns:ns3="1d6a7d0a-77ae-48b6-a3f7-d8d039761d64" targetNamespace="http://schemas.microsoft.com/office/2006/metadata/properties" ma:root="true" ma:fieldsID="9676848b5c4e6950c2484c682c6de321" ns2:_="" ns3:_="">
    <xsd:import namespace="ac2cf9c6-a5cc-43ca-99ef-a3ab066b4ae5"/>
    <xsd:import namespace="1d6a7d0a-77ae-48b6-a3f7-d8d039761d64"/>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GenerationTime" minOccurs="0"/>
                <xsd:element ref="ns2:MediaServiceEventHashCode" minOccurs="0"/>
                <xsd:element ref="ns2:MediaServiceLocation" minOccurs="0"/>
                <xsd:element ref="ns2:MediaServiceAutoKeyPoints" minOccurs="0"/>
                <xsd:element ref="ns2:MediaServiceKeyPoints" minOccurs="0"/>
                <xsd:element ref="ns3:SharedWithUsers" minOccurs="0"/>
                <xsd:element ref="ns3:SharedWithDetails" minOccurs="0"/>
                <xsd:element ref="ns2:FileUR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c2cf9c6-a5cc-43ca-99ef-a3ab066b4ae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FileURL" ma:index="20" nillable="true" ma:displayName="FileURL" ma:description="Link to Data Sheet File" ma:format="Hyperlink" ma:internalName="FileURL">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1d6a7d0a-77ae-48b6-a3f7-d8d039761d64"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8CC6EDC-6490-4F9B-AD1C-61CE4AC25A5F}">
  <ds:schemaRefs>
    <ds:schemaRef ds:uri="http://schemas.microsoft.com/sharepoint/v3/contenttype/forms"/>
  </ds:schemaRefs>
</ds:datastoreItem>
</file>

<file path=customXml/itemProps2.xml><?xml version="1.0" encoding="utf-8"?>
<ds:datastoreItem xmlns:ds="http://schemas.openxmlformats.org/officeDocument/2006/customXml" ds:itemID="{3F2F791D-E389-47EF-A6CF-A7A1C4A29075}">
  <ds:schemaRefs>
    <ds:schemaRef ds:uri="http://schemas.microsoft.com/office/2006/metadata/properties"/>
    <ds:schemaRef ds:uri="http://schemas.microsoft.com/office/infopath/2007/PartnerControls"/>
    <ds:schemaRef ds:uri="ac2cf9c6-a5cc-43ca-99ef-a3ab066b4ae5"/>
  </ds:schemaRefs>
</ds:datastoreItem>
</file>

<file path=customXml/itemProps3.xml><?xml version="1.0" encoding="utf-8"?>
<ds:datastoreItem xmlns:ds="http://schemas.openxmlformats.org/officeDocument/2006/customXml" ds:itemID="{AAFF47AA-479E-416C-BE21-81C733D092C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c2cf9c6-a5cc-43ca-99ef-a3ab066b4ae5"/>
    <ds:schemaRef ds:uri="1d6a7d0a-77ae-48b6-a3f7-d8d039761d6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4153</TotalTime>
  <Words>2661</Words>
  <Application>Microsoft Office PowerPoint</Application>
  <PresentationFormat>Widescreen</PresentationFormat>
  <Paragraphs>215</Paragraphs>
  <Slides>23</Slides>
  <Notes>18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23</vt:i4>
      </vt:variant>
    </vt:vector>
  </HeadingPairs>
  <TitlesOfParts>
    <vt:vector size="33" baseType="lpstr">
      <vt:lpstr>Arial</vt:lpstr>
      <vt:lpstr>AvantGarde Bk BT Book</vt:lpstr>
      <vt:lpstr>AvantGarde Bk BT Demi</vt:lpstr>
      <vt:lpstr>Calibri</vt:lpstr>
      <vt:lpstr>Cambria</vt:lpstr>
      <vt:lpstr>Helvetica Neue</vt:lpstr>
      <vt:lpstr>Source Sans Pro</vt:lpstr>
      <vt:lpstr>Times New Roman</vt:lpstr>
      <vt:lpstr>Verdana</vt:lpstr>
      <vt:lpstr>Pragmatic Works</vt:lpstr>
      <vt:lpstr>Realtime Structured Streaming in Azure Databricks</vt:lpstr>
      <vt:lpstr>Your Current Situation</vt:lpstr>
      <vt:lpstr>Prior Architecture</vt:lpstr>
      <vt:lpstr>New Architecture</vt:lpstr>
      <vt:lpstr>Why Azure Databricks?</vt:lpstr>
      <vt:lpstr>PowerPoint Presentation</vt:lpstr>
      <vt:lpstr>Advantages of Structured Streaming</vt:lpstr>
      <vt:lpstr>Streaming Data Source/Sinks</vt:lpstr>
      <vt:lpstr>Structured Streaming</vt:lpstr>
      <vt:lpstr>DEMO</vt:lpstr>
      <vt:lpstr>Join Operations</vt:lpstr>
      <vt:lpstr>Stream-Static Joins</vt:lpstr>
      <vt:lpstr>PowerPoint Presentation</vt:lpstr>
      <vt:lpstr>Stream-Stream Joins</vt:lpstr>
      <vt:lpstr>Watermark vs. Time Constraint</vt:lpstr>
      <vt:lpstr>PowerPoint Presentation</vt:lpstr>
      <vt:lpstr>PowerPoint Presentation</vt:lpstr>
      <vt:lpstr>DEMO</vt:lpstr>
      <vt:lpstr>foreachBatch</vt:lpstr>
      <vt:lpstr>PowerPoint Presentation</vt:lpstr>
      <vt:lpstr>Going to Production</vt:lpstr>
      <vt:lpstr>Conclusion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Bethany Mincey</dc:creator>
  <cp:lastModifiedBy>Karen Robito</cp:lastModifiedBy>
  <cp:revision>41</cp:revision>
  <cp:lastPrinted>2019-01-11T19:40:18Z</cp:lastPrinted>
  <dcterms:created xsi:type="dcterms:W3CDTF">2019-01-10T16:41:43Z</dcterms:created>
  <dcterms:modified xsi:type="dcterms:W3CDTF">2020-08-26T12:47:16Z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0x010100254247606362E441ADA82642F26A3272</vt:lpwstr>
  </property>
</Properties>
</file>