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259" r:id="rId5"/>
    <p:sldId id="313" r:id="rId6"/>
    <p:sldId id="311" r:id="rId7"/>
    <p:sldId id="314" r:id="rId8"/>
    <p:sldId id="365" r:id="rId9"/>
    <p:sldId id="367" r:id="rId10"/>
    <p:sldId id="366" r:id="rId11"/>
    <p:sldId id="386" r:id="rId12"/>
    <p:sldId id="387" r:id="rId13"/>
    <p:sldId id="385" r:id="rId14"/>
    <p:sldId id="388" r:id="rId15"/>
    <p:sldId id="389" r:id="rId16"/>
    <p:sldId id="320" r:id="rId17"/>
    <p:sldId id="368" r:id="rId18"/>
    <p:sldId id="370" r:id="rId19"/>
    <p:sldId id="390" r:id="rId20"/>
    <p:sldId id="371" r:id="rId21"/>
    <p:sldId id="380" r:id="rId22"/>
    <p:sldId id="372" r:id="rId23"/>
    <p:sldId id="373" r:id="rId24"/>
    <p:sldId id="381" r:id="rId25"/>
    <p:sldId id="374" r:id="rId26"/>
    <p:sldId id="382" r:id="rId27"/>
    <p:sldId id="375" r:id="rId28"/>
    <p:sldId id="383" r:id="rId29"/>
    <p:sldId id="376" r:id="rId30"/>
    <p:sldId id="384" r:id="rId31"/>
    <p:sldId id="377" r:id="rId32"/>
    <p:sldId id="379" r:id="rId33"/>
    <p:sldId id="340" r:id="rId34"/>
    <p:sldId id="378" r:id="rId35"/>
    <p:sldId id="393" r:id="rId36"/>
    <p:sldId id="394" r:id="rId37"/>
    <p:sldId id="362"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01B0F0"/>
    <a:srgbClr val="1946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CAB73-6660-4A0C-95BD-2B3756175319}" v="965" dt="2019-05-24T20:19:45.924"/>
    <p1510:client id="{E4854FFE-E45B-5C40-AE0A-599BD0A67D1A}" v="2" dt="2019-05-24T20:13:49.256"/>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75" autoAdjust="0"/>
    <p:restoredTop sz="62024" autoAdjust="0"/>
  </p:normalViewPr>
  <p:slideViewPr>
    <p:cSldViewPr snapToGrid="0" snapToObjects="1">
      <p:cViewPr varScale="1">
        <p:scale>
          <a:sx n="44" d="100"/>
          <a:sy n="44" d="100"/>
        </p:scale>
        <p:origin x="1698" y="60"/>
      </p:cViewPr>
      <p:guideLst/>
    </p:cSldViewPr>
  </p:slideViewPr>
  <p:notesTextViewPr>
    <p:cViewPr>
      <p:scale>
        <a:sx n="1" d="1"/>
        <a:sy n="1" d="1"/>
      </p:scale>
      <p:origin x="0" y="-18"/>
    </p:cViewPr>
  </p:notesTextViewPr>
  <p:sorterViewPr>
    <p:cViewPr>
      <p:scale>
        <a:sx n="66" d="100"/>
        <a:sy n="66" d="100"/>
      </p:scale>
      <p:origin x="0" y="0"/>
    </p:cViewPr>
  </p:sorterViewPr>
  <p:notesViewPr>
    <p:cSldViewPr snapToGrid="0" snapToObjects="1">
      <p:cViewPr varScale="1">
        <p:scale>
          <a:sx n="88" d="100"/>
          <a:sy n="88" d="100"/>
        </p:scale>
        <p:origin x="264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ata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_rels/data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35.svg"/><Relationship Id="rId9" Type="http://schemas.openxmlformats.org/officeDocument/2006/relationships/image" Target="../media/image51.png"/></Relationships>
</file>

<file path=ppt/diagrams/_rels/data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6" Type="http://schemas.openxmlformats.org/officeDocument/2006/relationships/image" Target="../media/image72.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ata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4" Type="http://schemas.openxmlformats.org/officeDocument/2006/relationships/image" Target="../media/image11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35.svg"/><Relationship Id="rId9" Type="http://schemas.openxmlformats.org/officeDocument/2006/relationships/image" Target="../media/image5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3.png"/><Relationship Id="rId7" Type="http://schemas.openxmlformats.org/officeDocument/2006/relationships/image" Target="../media/image45.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7.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6" Type="http://schemas.openxmlformats.org/officeDocument/2006/relationships/image" Target="../media/image72.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 Id="rId14" Type="http://schemas.openxmlformats.org/officeDocument/2006/relationships/image" Target="../media/image70.svg"/></Relationships>
</file>

<file path=ppt/diagrams/_rels/drawing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12B487-F58C-4FB8-A37B-D4A6AFE4054D}"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556BE91-FD87-4EAD-8204-0825B96EFC41}">
      <dgm:prSet/>
      <dgm:spPr/>
      <dgm:t>
        <a:bodyPr/>
        <a:lstStyle/>
        <a:p>
          <a:pPr>
            <a:defRPr cap="all"/>
          </a:pPr>
          <a:r>
            <a:rPr lang="en-US"/>
            <a:t>Save time and lower overhead costs</a:t>
          </a:r>
        </a:p>
      </dgm:t>
    </dgm:pt>
    <dgm:pt modelId="{F3457DDC-1916-4FC5-B7C8-B82F2E3F71CA}" type="parTrans" cxnId="{3FE8D41A-6716-4111-BC93-E47B8495B4EB}">
      <dgm:prSet/>
      <dgm:spPr/>
      <dgm:t>
        <a:bodyPr/>
        <a:lstStyle/>
        <a:p>
          <a:endParaRPr lang="en-US"/>
        </a:p>
      </dgm:t>
    </dgm:pt>
    <dgm:pt modelId="{8117EBDB-4CD9-49F4-8E0B-FEC3EF7560F7}" type="sibTrans" cxnId="{3FE8D41A-6716-4111-BC93-E47B8495B4EB}">
      <dgm:prSet/>
      <dgm:spPr/>
      <dgm:t>
        <a:bodyPr/>
        <a:lstStyle/>
        <a:p>
          <a:endParaRPr lang="en-US"/>
        </a:p>
      </dgm:t>
    </dgm:pt>
    <dgm:pt modelId="{1FF3F7F6-E40A-453D-BB04-18F58AFCFA3F}">
      <dgm:prSet/>
      <dgm:spPr/>
      <dgm:t>
        <a:bodyPr/>
        <a:lstStyle/>
        <a:p>
          <a:pPr>
            <a:defRPr cap="all"/>
          </a:pPr>
          <a:r>
            <a:rPr lang="en-US" dirty="0"/>
            <a:t>Update systems across hybrid environments</a:t>
          </a:r>
        </a:p>
      </dgm:t>
    </dgm:pt>
    <dgm:pt modelId="{CE3F7E02-DB6B-4BB7-9293-F41975FA97B5}" type="parTrans" cxnId="{1303D4F7-BA00-4899-81DF-54163BEE4570}">
      <dgm:prSet/>
      <dgm:spPr/>
      <dgm:t>
        <a:bodyPr/>
        <a:lstStyle/>
        <a:p>
          <a:endParaRPr lang="en-US"/>
        </a:p>
      </dgm:t>
    </dgm:pt>
    <dgm:pt modelId="{D157F478-0759-4609-A580-29FC61ABA6BD}" type="sibTrans" cxnId="{1303D4F7-BA00-4899-81DF-54163BEE4570}">
      <dgm:prSet/>
      <dgm:spPr/>
      <dgm:t>
        <a:bodyPr/>
        <a:lstStyle/>
        <a:p>
          <a:endParaRPr lang="en-US"/>
        </a:p>
      </dgm:t>
    </dgm:pt>
    <dgm:pt modelId="{008E1A8F-B73C-4504-BB10-C748FC450C35}">
      <dgm:prSet/>
      <dgm:spPr/>
      <dgm:t>
        <a:bodyPr/>
        <a:lstStyle/>
        <a:p>
          <a:pPr>
            <a:defRPr cap="all"/>
          </a:pPr>
          <a:r>
            <a:rPr lang="en-US" dirty="0"/>
            <a:t>Simplify configuration management</a:t>
          </a:r>
        </a:p>
      </dgm:t>
    </dgm:pt>
    <dgm:pt modelId="{899528DA-01DD-40D3-8F5C-D1222AA2A0FD}" type="parTrans" cxnId="{25EA23F9-523D-4890-87ED-3A1B8D1F382D}">
      <dgm:prSet/>
      <dgm:spPr/>
      <dgm:t>
        <a:bodyPr/>
        <a:lstStyle/>
        <a:p>
          <a:endParaRPr lang="en-US"/>
        </a:p>
      </dgm:t>
    </dgm:pt>
    <dgm:pt modelId="{2D2A0420-20A4-443F-8F21-399B03530DDB}" type="sibTrans" cxnId="{25EA23F9-523D-4890-87ED-3A1B8D1F382D}">
      <dgm:prSet/>
      <dgm:spPr/>
      <dgm:t>
        <a:bodyPr/>
        <a:lstStyle/>
        <a:p>
          <a:endParaRPr lang="en-US"/>
        </a:p>
      </dgm:t>
    </dgm:pt>
    <dgm:pt modelId="{C5884368-1D18-4233-8478-5E13580C7411}">
      <dgm:prSet/>
      <dgm:spPr/>
      <dgm:t>
        <a:bodyPr/>
        <a:lstStyle/>
        <a:p>
          <a:pPr>
            <a:defRPr cap="all"/>
          </a:pPr>
          <a:r>
            <a:rPr lang="en-US" dirty="0"/>
            <a:t>Track inventory and changes</a:t>
          </a:r>
        </a:p>
      </dgm:t>
    </dgm:pt>
    <dgm:pt modelId="{CCAC3480-1F00-49FF-84E1-9BEDDD51FFD7}" type="parTrans" cxnId="{5C173DDC-BDF3-4CD9-8043-D171C9B7AE62}">
      <dgm:prSet/>
      <dgm:spPr/>
      <dgm:t>
        <a:bodyPr/>
        <a:lstStyle/>
        <a:p>
          <a:endParaRPr lang="en-US"/>
        </a:p>
      </dgm:t>
    </dgm:pt>
    <dgm:pt modelId="{0C00D398-49EA-4481-8C24-807CD7BBD64D}" type="sibTrans" cxnId="{5C173DDC-BDF3-4CD9-8043-D171C9B7AE62}">
      <dgm:prSet/>
      <dgm:spPr/>
      <dgm:t>
        <a:bodyPr/>
        <a:lstStyle/>
        <a:p>
          <a:endParaRPr lang="en-US"/>
        </a:p>
      </dgm:t>
    </dgm:pt>
    <dgm:pt modelId="{B7E79725-EC13-4CD5-9A37-263DC691B255}">
      <dgm:prSet/>
      <dgm:spPr/>
      <dgm:t>
        <a:bodyPr/>
        <a:lstStyle/>
        <a:p>
          <a:pPr>
            <a:defRPr cap="all"/>
          </a:pPr>
          <a:r>
            <a:rPr lang="en-US" dirty="0"/>
            <a:t>Integrate with services</a:t>
          </a:r>
        </a:p>
      </dgm:t>
    </dgm:pt>
    <dgm:pt modelId="{C72135E4-44D5-477B-9A29-4C9FF483B50C}" type="parTrans" cxnId="{D0DB638F-B65D-4890-8F92-C2F14D89E874}">
      <dgm:prSet/>
      <dgm:spPr/>
      <dgm:t>
        <a:bodyPr/>
        <a:lstStyle/>
        <a:p>
          <a:endParaRPr lang="en-US"/>
        </a:p>
      </dgm:t>
    </dgm:pt>
    <dgm:pt modelId="{0A6DC193-6791-4E09-95CD-54BF20A10DA3}" type="sibTrans" cxnId="{D0DB638F-B65D-4890-8F92-C2F14D89E874}">
      <dgm:prSet/>
      <dgm:spPr/>
      <dgm:t>
        <a:bodyPr/>
        <a:lstStyle/>
        <a:p>
          <a:endParaRPr lang="en-US"/>
        </a:p>
      </dgm:t>
    </dgm:pt>
    <dgm:pt modelId="{5E1C867D-13D8-4634-9BA2-B060A2B75F3D}">
      <dgm:prSet/>
      <dgm:spPr/>
      <dgm:t>
        <a:bodyPr/>
        <a:lstStyle/>
        <a:p>
          <a:pPr>
            <a:defRPr cap="all"/>
          </a:pPr>
          <a:r>
            <a:rPr lang="en-US" dirty="0"/>
            <a:t>Deliver more reliable services</a:t>
          </a:r>
        </a:p>
      </dgm:t>
    </dgm:pt>
    <dgm:pt modelId="{B3B60628-C58F-4C79-B0C9-97ABC5356947}" type="parTrans" cxnId="{2746CD01-D1EA-4FC4-95DD-0740E3BE1ED2}">
      <dgm:prSet/>
      <dgm:spPr/>
      <dgm:t>
        <a:bodyPr/>
        <a:lstStyle/>
        <a:p>
          <a:endParaRPr lang="en-US"/>
        </a:p>
      </dgm:t>
    </dgm:pt>
    <dgm:pt modelId="{90C54441-55F6-46D4-A7B0-614A22DE3794}" type="sibTrans" cxnId="{2746CD01-D1EA-4FC4-95DD-0740E3BE1ED2}">
      <dgm:prSet/>
      <dgm:spPr/>
      <dgm:t>
        <a:bodyPr/>
        <a:lstStyle/>
        <a:p>
          <a:endParaRPr lang="en-US"/>
        </a:p>
      </dgm:t>
    </dgm:pt>
    <dgm:pt modelId="{F9F28240-9F8B-4133-8998-AEA38612DFAB}" type="pres">
      <dgm:prSet presAssocID="{3712B487-F58C-4FB8-A37B-D4A6AFE4054D}" presName="root" presStyleCnt="0">
        <dgm:presLayoutVars>
          <dgm:dir/>
          <dgm:resizeHandles val="exact"/>
        </dgm:presLayoutVars>
      </dgm:prSet>
      <dgm:spPr/>
    </dgm:pt>
    <dgm:pt modelId="{D2DC9D44-4C7D-4FC0-A5FB-03B60DAF9802}" type="pres">
      <dgm:prSet presAssocID="{B556BE91-FD87-4EAD-8204-0825B96EFC41}" presName="compNode" presStyleCnt="0"/>
      <dgm:spPr/>
    </dgm:pt>
    <dgm:pt modelId="{E242CF33-4CB1-408C-B8A6-4EFE7CCEA572}" type="pres">
      <dgm:prSet presAssocID="{B556BE91-FD87-4EAD-8204-0825B96EFC41}" presName="iconBgRect" presStyleLbl="bgShp" presStyleIdx="0" presStyleCnt="6"/>
      <dgm:spPr/>
    </dgm:pt>
    <dgm:pt modelId="{DD76B4EF-9D88-447F-A4A2-B26DBA0EB994}" type="pres">
      <dgm:prSet presAssocID="{B556BE91-FD87-4EAD-8204-0825B96EFC4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iggy Bank"/>
        </a:ext>
      </dgm:extLst>
    </dgm:pt>
    <dgm:pt modelId="{BAA0F2BC-EBCB-4D5B-88CE-62543EADD943}" type="pres">
      <dgm:prSet presAssocID="{B556BE91-FD87-4EAD-8204-0825B96EFC41}" presName="spaceRect" presStyleCnt="0"/>
      <dgm:spPr/>
    </dgm:pt>
    <dgm:pt modelId="{666276A7-A4AC-45C1-A5FB-63BBC3C94896}" type="pres">
      <dgm:prSet presAssocID="{B556BE91-FD87-4EAD-8204-0825B96EFC41}" presName="textRect" presStyleLbl="revTx" presStyleIdx="0" presStyleCnt="6">
        <dgm:presLayoutVars>
          <dgm:chMax val="1"/>
          <dgm:chPref val="1"/>
        </dgm:presLayoutVars>
      </dgm:prSet>
      <dgm:spPr/>
    </dgm:pt>
    <dgm:pt modelId="{5832256F-B028-414D-A8AA-AF347104B7D8}" type="pres">
      <dgm:prSet presAssocID="{8117EBDB-4CD9-49F4-8E0B-FEC3EF7560F7}" presName="sibTrans" presStyleCnt="0"/>
      <dgm:spPr/>
    </dgm:pt>
    <dgm:pt modelId="{3FA6965F-3E05-432E-8C4B-D96494530C27}" type="pres">
      <dgm:prSet presAssocID="{1FF3F7F6-E40A-453D-BB04-18F58AFCFA3F}" presName="compNode" presStyleCnt="0"/>
      <dgm:spPr/>
    </dgm:pt>
    <dgm:pt modelId="{37AEF623-CAC7-4654-8A5A-7C46C1462D35}" type="pres">
      <dgm:prSet presAssocID="{1FF3F7F6-E40A-453D-BB04-18F58AFCFA3F}" presName="iconBgRect" presStyleLbl="bgShp" presStyleIdx="1" presStyleCnt="6"/>
      <dgm:spPr/>
    </dgm:pt>
    <dgm:pt modelId="{775EAC96-6E24-419E-94AE-2F29B61168DE}" type="pres">
      <dgm:prSet presAssocID="{1FF3F7F6-E40A-453D-BB04-18F58AFCFA3F}"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7B410757-11CC-4652-BF85-9B452BA4E912}" type="pres">
      <dgm:prSet presAssocID="{1FF3F7F6-E40A-453D-BB04-18F58AFCFA3F}" presName="spaceRect" presStyleCnt="0"/>
      <dgm:spPr/>
    </dgm:pt>
    <dgm:pt modelId="{C33E8A1F-8FBE-4CB4-A0B0-186D1CB110AE}" type="pres">
      <dgm:prSet presAssocID="{1FF3F7F6-E40A-453D-BB04-18F58AFCFA3F}" presName="textRect" presStyleLbl="revTx" presStyleIdx="1" presStyleCnt="6">
        <dgm:presLayoutVars>
          <dgm:chMax val="1"/>
          <dgm:chPref val="1"/>
        </dgm:presLayoutVars>
      </dgm:prSet>
      <dgm:spPr/>
    </dgm:pt>
    <dgm:pt modelId="{D4C7E694-34D5-46B2-BF7B-6B66040C9527}" type="pres">
      <dgm:prSet presAssocID="{D157F478-0759-4609-A580-29FC61ABA6BD}" presName="sibTrans" presStyleCnt="0"/>
      <dgm:spPr/>
    </dgm:pt>
    <dgm:pt modelId="{4763BF0A-E647-4453-B8A6-C388266D5088}" type="pres">
      <dgm:prSet presAssocID="{008E1A8F-B73C-4504-BB10-C748FC450C35}" presName="compNode" presStyleCnt="0"/>
      <dgm:spPr/>
    </dgm:pt>
    <dgm:pt modelId="{AA914C4F-102F-4B98-9193-403B580D13DF}" type="pres">
      <dgm:prSet presAssocID="{008E1A8F-B73C-4504-BB10-C748FC450C35}" presName="iconBgRect" presStyleLbl="bgShp" presStyleIdx="2" presStyleCnt="6"/>
      <dgm:spPr/>
    </dgm:pt>
    <dgm:pt modelId="{849A88D6-D7F2-4E57-93C1-C8213897B1B2}" type="pres">
      <dgm:prSet presAssocID="{008E1A8F-B73C-4504-BB10-C748FC450C3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yncing Cloud"/>
        </a:ext>
      </dgm:extLst>
    </dgm:pt>
    <dgm:pt modelId="{AF6AC5D1-A3ED-4451-87E6-FD628AAF2373}" type="pres">
      <dgm:prSet presAssocID="{008E1A8F-B73C-4504-BB10-C748FC450C35}" presName="spaceRect" presStyleCnt="0"/>
      <dgm:spPr/>
    </dgm:pt>
    <dgm:pt modelId="{3808D84F-4E39-4A46-BEF4-295E4A9884D7}" type="pres">
      <dgm:prSet presAssocID="{008E1A8F-B73C-4504-BB10-C748FC450C35}" presName="textRect" presStyleLbl="revTx" presStyleIdx="2" presStyleCnt="6">
        <dgm:presLayoutVars>
          <dgm:chMax val="1"/>
          <dgm:chPref val="1"/>
        </dgm:presLayoutVars>
      </dgm:prSet>
      <dgm:spPr/>
    </dgm:pt>
    <dgm:pt modelId="{C26CB010-D81F-4A22-92F6-3DC4DFAE31AE}" type="pres">
      <dgm:prSet presAssocID="{2D2A0420-20A4-443F-8F21-399B03530DDB}" presName="sibTrans" presStyleCnt="0"/>
      <dgm:spPr/>
    </dgm:pt>
    <dgm:pt modelId="{ACBFE713-3E6E-4995-9348-1B19EB5DCB19}" type="pres">
      <dgm:prSet presAssocID="{C5884368-1D18-4233-8478-5E13580C7411}" presName="compNode" presStyleCnt="0"/>
      <dgm:spPr/>
    </dgm:pt>
    <dgm:pt modelId="{2B72BB76-1AC6-4496-A123-CD5B4FC88F3F}" type="pres">
      <dgm:prSet presAssocID="{C5884368-1D18-4233-8478-5E13580C7411}" presName="iconBgRect" presStyleLbl="bgShp" presStyleIdx="3" presStyleCnt="6"/>
      <dgm:spPr/>
    </dgm:pt>
    <dgm:pt modelId="{CE8B074C-460C-463F-9C66-760D8AF36DC8}" type="pres">
      <dgm:prSet presAssocID="{C5884368-1D18-4233-8478-5E13580C741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list"/>
        </a:ext>
      </dgm:extLst>
    </dgm:pt>
    <dgm:pt modelId="{5F91555C-29E9-4348-919F-74F6832152C7}" type="pres">
      <dgm:prSet presAssocID="{C5884368-1D18-4233-8478-5E13580C7411}" presName="spaceRect" presStyleCnt="0"/>
      <dgm:spPr/>
    </dgm:pt>
    <dgm:pt modelId="{94F786FD-BC84-4CE3-9EB2-91BBB504329E}" type="pres">
      <dgm:prSet presAssocID="{C5884368-1D18-4233-8478-5E13580C7411}" presName="textRect" presStyleLbl="revTx" presStyleIdx="3" presStyleCnt="6">
        <dgm:presLayoutVars>
          <dgm:chMax val="1"/>
          <dgm:chPref val="1"/>
        </dgm:presLayoutVars>
      </dgm:prSet>
      <dgm:spPr/>
    </dgm:pt>
    <dgm:pt modelId="{23EF1D20-CA72-48A7-8B36-B0C8B4C1CC3E}" type="pres">
      <dgm:prSet presAssocID="{0C00D398-49EA-4481-8C24-807CD7BBD64D}" presName="sibTrans" presStyleCnt="0"/>
      <dgm:spPr/>
    </dgm:pt>
    <dgm:pt modelId="{C2EFBD04-BEA2-467E-ACF1-DE03D593AAE8}" type="pres">
      <dgm:prSet presAssocID="{B7E79725-EC13-4CD5-9A37-263DC691B255}" presName="compNode" presStyleCnt="0"/>
      <dgm:spPr/>
    </dgm:pt>
    <dgm:pt modelId="{7AB28C29-F393-46FA-9887-98293316067C}" type="pres">
      <dgm:prSet presAssocID="{B7E79725-EC13-4CD5-9A37-263DC691B255}" presName="iconBgRect" presStyleLbl="bgShp" presStyleIdx="4" presStyleCnt="6"/>
      <dgm:spPr/>
    </dgm:pt>
    <dgm:pt modelId="{565ED1A0-B3D6-417C-8780-07318F6AA684}" type="pres">
      <dgm:prSet presAssocID="{B7E79725-EC13-4CD5-9A37-263DC691B25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x trolley"/>
        </a:ext>
      </dgm:extLst>
    </dgm:pt>
    <dgm:pt modelId="{C1F757DC-7414-4B7D-8917-D3FC65AA0897}" type="pres">
      <dgm:prSet presAssocID="{B7E79725-EC13-4CD5-9A37-263DC691B255}" presName="spaceRect" presStyleCnt="0"/>
      <dgm:spPr/>
    </dgm:pt>
    <dgm:pt modelId="{0A2C89C9-BD50-4E47-8426-7C16B7E57E21}" type="pres">
      <dgm:prSet presAssocID="{B7E79725-EC13-4CD5-9A37-263DC691B255}" presName="textRect" presStyleLbl="revTx" presStyleIdx="4" presStyleCnt="6">
        <dgm:presLayoutVars>
          <dgm:chMax val="1"/>
          <dgm:chPref val="1"/>
        </dgm:presLayoutVars>
      </dgm:prSet>
      <dgm:spPr/>
    </dgm:pt>
    <dgm:pt modelId="{5BCDC141-F52C-44C8-B094-E7CF8997A98E}" type="pres">
      <dgm:prSet presAssocID="{0A6DC193-6791-4E09-95CD-54BF20A10DA3}" presName="sibTrans" presStyleCnt="0"/>
      <dgm:spPr/>
    </dgm:pt>
    <dgm:pt modelId="{0AF3AC99-0047-4983-A73D-632EFEF8008F}" type="pres">
      <dgm:prSet presAssocID="{5E1C867D-13D8-4634-9BA2-B060A2B75F3D}" presName="compNode" presStyleCnt="0"/>
      <dgm:spPr/>
    </dgm:pt>
    <dgm:pt modelId="{DA8F3FA3-DB3F-4652-8A17-911E3269C53B}" type="pres">
      <dgm:prSet presAssocID="{5E1C867D-13D8-4634-9BA2-B060A2B75F3D}" presName="iconBgRect" presStyleLbl="bgShp" presStyleIdx="5" presStyleCnt="6"/>
      <dgm:spPr/>
    </dgm:pt>
    <dgm:pt modelId="{FC46E6EB-EC41-4E54-A29F-233C26CE1727}" type="pres">
      <dgm:prSet presAssocID="{5E1C867D-13D8-4634-9BA2-B060A2B75F3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uge"/>
        </a:ext>
      </dgm:extLst>
    </dgm:pt>
    <dgm:pt modelId="{729D0409-12A9-4C71-9E58-89B8A09F681C}" type="pres">
      <dgm:prSet presAssocID="{5E1C867D-13D8-4634-9BA2-B060A2B75F3D}" presName="spaceRect" presStyleCnt="0"/>
      <dgm:spPr/>
    </dgm:pt>
    <dgm:pt modelId="{A873BE75-3F99-40E1-92DF-B10CDCFB75B0}" type="pres">
      <dgm:prSet presAssocID="{5E1C867D-13D8-4634-9BA2-B060A2B75F3D}" presName="textRect" presStyleLbl="revTx" presStyleIdx="5" presStyleCnt="6">
        <dgm:presLayoutVars>
          <dgm:chMax val="1"/>
          <dgm:chPref val="1"/>
        </dgm:presLayoutVars>
      </dgm:prSet>
      <dgm:spPr/>
    </dgm:pt>
  </dgm:ptLst>
  <dgm:cxnLst>
    <dgm:cxn modelId="{2746CD01-D1EA-4FC4-95DD-0740E3BE1ED2}" srcId="{3712B487-F58C-4FB8-A37B-D4A6AFE4054D}" destId="{5E1C867D-13D8-4634-9BA2-B060A2B75F3D}" srcOrd="5" destOrd="0" parTransId="{B3B60628-C58F-4C79-B0C9-97ABC5356947}" sibTransId="{90C54441-55F6-46D4-A7B0-614A22DE3794}"/>
    <dgm:cxn modelId="{2E205809-A590-4CC8-A0F4-B86CE8743380}" type="presOf" srcId="{C5884368-1D18-4233-8478-5E13580C7411}" destId="{94F786FD-BC84-4CE3-9EB2-91BBB504329E}" srcOrd="0" destOrd="0" presId="urn:microsoft.com/office/officeart/2018/5/layout/IconCircleLabelList"/>
    <dgm:cxn modelId="{3FE8D41A-6716-4111-BC93-E47B8495B4EB}" srcId="{3712B487-F58C-4FB8-A37B-D4A6AFE4054D}" destId="{B556BE91-FD87-4EAD-8204-0825B96EFC41}" srcOrd="0" destOrd="0" parTransId="{F3457DDC-1916-4FC5-B7C8-B82F2E3F71CA}" sibTransId="{8117EBDB-4CD9-49F4-8E0B-FEC3EF7560F7}"/>
    <dgm:cxn modelId="{E8385844-0F10-4051-B017-E08D5FF8ED74}" type="presOf" srcId="{1FF3F7F6-E40A-453D-BB04-18F58AFCFA3F}" destId="{C33E8A1F-8FBE-4CB4-A0B0-186D1CB110AE}" srcOrd="0" destOrd="0" presId="urn:microsoft.com/office/officeart/2018/5/layout/IconCircleLabelList"/>
    <dgm:cxn modelId="{6151BD4C-5E2E-4021-84EF-22AFE9B4EC2D}" type="presOf" srcId="{3712B487-F58C-4FB8-A37B-D4A6AFE4054D}" destId="{F9F28240-9F8B-4133-8998-AEA38612DFAB}" srcOrd="0" destOrd="0" presId="urn:microsoft.com/office/officeart/2018/5/layout/IconCircleLabelList"/>
    <dgm:cxn modelId="{7541C57C-E72B-425D-A81A-6A8AF1001F11}" type="presOf" srcId="{5E1C867D-13D8-4634-9BA2-B060A2B75F3D}" destId="{A873BE75-3F99-40E1-92DF-B10CDCFB75B0}" srcOrd="0" destOrd="0" presId="urn:microsoft.com/office/officeart/2018/5/layout/IconCircleLabelList"/>
    <dgm:cxn modelId="{D0DB638F-B65D-4890-8F92-C2F14D89E874}" srcId="{3712B487-F58C-4FB8-A37B-D4A6AFE4054D}" destId="{B7E79725-EC13-4CD5-9A37-263DC691B255}" srcOrd="4" destOrd="0" parTransId="{C72135E4-44D5-477B-9A29-4C9FF483B50C}" sibTransId="{0A6DC193-6791-4E09-95CD-54BF20A10DA3}"/>
    <dgm:cxn modelId="{C023289C-25E5-4F9C-A464-F3A16D213325}" type="presOf" srcId="{B7E79725-EC13-4CD5-9A37-263DC691B255}" destId="{0A2C89C9-BD50-4E47-8426-7C16B7E57E21}" srcOrd="0" destOrd="0" presId="urn:microsoft.com/office/officeart/2018/5/layout/IconCircleLabelList"/>
    <dgm:cxn modelId="{C4CF09CE-3005-4C72-AD19-1ADBF3D9BF9F}" type="presOf" srcId="{B556BE91-FD87-4EAD-8204-0825B96EFC41}" destId="{666276A7-A4AC-45C1-A5FB-63BBC3C94896}" srcOrd="0" destOrd="0" presId="urn:microsoft.com/office/officeart/2018/5/layout/IconCircleLabelList"/>
    <dgm:cxn modelId="{5C173DDC-BDF3-4CD9-8043-D171C9B7AE62}" srcId="{3712B487-F58C-4FB8-A37B-D4A6AFE4054D}" destId="{C5884368-1D18-4233-8478-5E13580C7411}" srcOrd="3" destOrd="0" parTransId="{CCAC3480-1F00-49FF-84E1-9BEDDD51FFD7}" sibTransId="{0C00D398-49EA-4481-8C24-807CD7BBD64D}"/>
    <dgm:cxn modelId="{6DBF75E1-A585-4DF1-BBC6-A2E832C59EB2}" type="presOf" srcId="{008E1A8F-B73C-4504-BB10-C748FC450C35}" destId="{3808D84F-4E39-4A46-BEF4-295E4A9884D7}" srcOrd="0" destOrd="0" presId="urn:microsoft.com/office/officeart/2018/5/layout/IconCircleLabelList"/>
    <dgm:cxn modelId="{1303D4F7-BA00-4899-81DF-54163BEE4570}" srcId="{3712B487-F58C-4FB8-A37B-D4A6AFE4054D}" destId="{1FF3F7F6-E40A-453D-BB04-18F58AFCFA3F}" srcOrd="1" destOrd="0" parTransId="{CE3F7E02-DB6B-4BB7-9293-F41975FA97B5}" sibTransId="{D157F478-0759-4609-A580-29FC61ABA6BD}"/>
    <dgm:cxn modelId="{25EA23F9-523D-4890-87ED-3A1B8D1F382D}" srcId="{3712B487-F58C-4FB8-A37B-D4A6AFE4054D}" destId="{008E1A8F-B73C-4504-BB10-C748FC450C35}" srcOrd="2" destOrd="0" parTransId="{899528DA-01DD-40D3-8F5C-D1222AA2A0FD}" sibTransId="{2D2A0420-20A4-443F-8F21-399B03530DDB}"/>
    <dgm:cxn modelId="{57367637-5FBC-407A-9489-95AD7F442F3A}" type="presParOf" srcId="{F9F28240-9F8B-4133-8998-AEA38612DFAB}" destId="{D2DC9D44-4C7D-4FC0-A5FB-03B60DAF9802}" srcOrd="0" destOrd="0" presId="urn:microsoft.com/office/officeart/2018/5/layout/IconCircleLabelList"/>
    <dgm:cxn modelId="{388DF9F9-F908-434E-AB7B-A39B97D168DE}" type="presParOf" srcId="{D2DC9D44-4C7D-4FC0-A5FB-03B60DAF9802}" destId="{E242CF33-4CB1-408C-B8A6-4EFE7CCEA572}" srcOrd="0" destOrd="0" presId="urn:microsoft.com/office/officeart/2018/5/layout/IconCircleLabelList"/>
    <dgm:cxn modelId="{69FD0079-C054-4211-9B39-836C0F91D2FB}" type="presParOf" srcId="{D2DC9D44-4C7D-4FC0-A5FB-03B60DAF9802}" destId="{DD76B4EF-9D88-447F-A4A2-B26DBA0EB994}" srcOrd="1" destOrd="0" presId="urn:microsoft.com/office/officeart/2018/5/layout/IconCircleLabelList"/>
    <dgm:cxn modelId="{128E9E13-975C-4D99-A16D-D6469C31EECB}" type="presParOf" srcId="{D2DC9D44-4C7D-4FC0-A5FB-03B60DAF9802}" destId="{BAA0F2BC-EBCB-4D5B-88CE-62543EADD943}" srcOrd="2" destOrd="0" presId="urn:microsoft.com/office/officeart/2018/5/layout/IconCircleLabelList"/>
    <dgm:cxn modelId="{9660EDD5-BCC2-472F-BE50-C7DF0938A96E}" type="presParOf" srcId="{D2DC9D44-4C7D-4FC0-A5FB-03B60DAF9802}" destId="{666276A7-A4AC-45C1-A5FB-63BBC3C94896}" srcOrd="3" destOrd="0" presId="urn:microsoft.com/office/officeart/2018/5/layout/IconCircleLabelList"/>
    <dgm:cxn modelId="{E07A4DD0-B0D8-4B7B-9F9B-4658BDB0B1C6}" type="presParOf" srcId="{F9F28240-9F8B-4133-8998-AEA38612DFAB}" destId="{5832256F-B028-414D-A8AA-AF347104B7D8}" srcOrd="1" destOrd="0" presId="urn:microsoft.com/office/officeart/2018/5/layout/IconCircleLabelList"/>
    <dgm:cxn modelId="{F18AE0FD-94A1-4242-9360-C3F50934687E}" type="presParOf" srcId="{F9F28240-9F8B-4133-8998-AEA38612DFAB}" destId="{3FA6965F-3E05-432E-8C4B-D96494530C27}" srcOrd="2" destOrd="0" presId="urn:microsoft.com/office/officeart/2018/5/layout/IconCircleLabelList"/>
    <dgm:cxn modelId="{42DE76CD-6E97-4C2A-82A4-2755B8F3892C}" type="presParOf" srcId="{3FA6965F-3E05-432E-8C4B-D96494530C27}" destId="{37AEF623-CAC7-4654-8A5A-7C46C1462D35}" srcOrd="0" destOrd="0" presId="urn:microsoft.com/office/officeart/2018/5/layout/IconCircleLabelList"/>
    <dgm:cxn modelId="{C3629468-F009-4441-BF86-9D0F7978D80C}" type="presParOf" srcId="{3FA6965F-3E05-432E-8C4B-D96494530C27}" destId="{775EAC96-6E24-419E-94AE-2F29B61168DE}" srcOrd="1" destOrd="0" presId="urn:microsoft.com/office/officeart/2018/5/layout/IconCircleLabelList"/>
    <dgm:cxn modelId="{6996AFF8-3B1C-4948-B31F-31865FECBE58}" type="presParOf" srcId="{3FA6965F-3E05-432E-8C4B-D96494530C27}" destId="{7B410757-11CC-4652-BF85-9B452BA4E912}" srcOrd="2" destOrd="0" presId="urn:microsoft.com/office/officeart/2018/5/layout/IconCircleLabelList"/>
    <dgm:cxn modelId="{F5D194F3-0EEC-4D56-A7B0-3648A060AA7F}" type="presParOf" srcId="{3FA6965F-3E05-432E-8C4B-D96494530C27}" destId="{C33E8A1F-8FBE-4CB4-A0B0-186D1CB110AE}" srcOrd="3" destOrd="0" presId="urn:microsoft.com/office/officeart/2018/5/layout/IconCircleLabelList"/>
    <dgm:cxn modelId="{C434733F-E7D0-48DE-B7F0-B94900BD6183}" type="presParOf" srcId="{F9F28240-9F8B-4133-8998-AEA38612DFAB}" destId="{D4C7E694-34D5-46B2-BF7B-6B66040C9527}" srcOrd="3" destOrd="0" presId="urn:microsoft.com/office/officeart/2018/5/layout/IconCircleLabelList"/>
    <dgm:cxn modelId="{C9596C9B-4BFF-41FD-B7CC-8D62DE80BE4D}" type="presParOf" srcId="{F9F28240-9F8B-4133-8998-AEA38612DFAB}" destId="{4763BF0A-E647-4453-B8A6-C388266D5088}" srcOrd="4" destOrd="0" presId="urn:microsoft.com/office/officeart/2018/5/layout/IconCircleLabelList"/>
    <dgm:cxn modelId="{D94B9874-45F3-418C-8207-212D8938AB53}" type="presParOf" srcId="{4763BF0A-E647-4453-B8A6-C388266D5088}" destId="{AA914C4F-102F-4B98-9193-403B580D13DF}" srcOrd="0" destOrd="0" presId="urn:microsoft.com/office/officeart/2018/5/layout/IconCircleLabelList"/>
    <dgm:cxn modelId="{17542E62-5633-4F3F-9F9C-EC06C8750744}" type="presParOf" srcId="{4763BF0A-E647-4453-B8A6-C388266D5088}" destId="{849A88D6-D7F2-4E57-93C1-C8213897B1B2}" srcOrd="1" destOrd="0" presId="urn:microsoft.com/office/officeart/2018/5/layout/IconCircleLabelList"/>
    <dgm:cxn modelId="{44673A5C-3598-4F30-9545-F7B2C293723B}" type="presParOf" srcId="{4763BF0A-E647-4453-B8A6-C388266D5088}" destId="{AF6AC5D1-A3ED-4451-87E6-FD628AAF2373}" srcOrd="2" destOrd="0" presId="urn:microsoft.com/office/officeart/2018/5/layout/IconCircleLabelList"/>
    <dgm:cxn modelId="{107D7C4D-D014-4EE2-85A8-C3C1A53BBF5E}" type="presParOf" srcId="{4763BF0A-E647-4453-B8A6-C388266D5088}" destId="{3808D84F-4E39-4A46-BEF4-295E4A9884D7}" srcOrd="3" destOrd="0" presId="urn:microsoft.com/office/officeart/2018/5/layout/IconCircleLabelList"/>
    <dgm:cxn modelId="{9BB2C403-8825-4095-9C74-83FAEAF6DCF2}" type="presParOf" srcId="{F9F28240-9F8B-4133-8998-AEA38612DFAB}" destId="{C26CB010-D81F-4A22-92F6-3DC4DFAE31AE}" srcOrd="5" destOrd="0" presId="urn:microsoft.com/office/officeart/2018/5/layout/IconCircleLabelList"/>
    <dgm:cxn modelId="{7B58311C-8A0B-4187-A7E0-31128E7CA872}" type="presParOf" srcId="{F9F28240-9F8B-4133-8998-AEA38612DFAB}" destId="{ACBFE713-3E6E-4995-9348-1B19EB5DCB19}" srcOrd="6" destOrd="0" presId="urn:microsoft.com/office/officeart/2018/5/layout/IconCircleLabelList"/>
    <dgm:cxn modelId="{DCE1C0C4-A95E-402D-B8C3-A7A60BCD2915}" type="presParOf" srcId="{ACBFE713-3E6E-4995-9348-1B19EB5DCB19}" destId="{2B72BB76-1AC6-4496-A123-CD5B4FC88F3F}" srcOrd="0" destOrd="0" presId="urn:microsoft.com/office/officeart/2018/5/layout/IconCircleLabelList"/>
    <dgm:cxn modelId="{D0591CA6-65E3-4994-BA83-209DFFCF42ED}" type="presParOf" srcId="{ACBFE713-3E6E-4995-9348-1B19EB5DCB19}" destId="{CE8B074C-460C-463F-9C66-760D8AF36DC8}" srcOrd="1" destOrd="0" presId="urn:microsoft.com/office/officeart/2018/5/layout/IconCircleLabelList"/>
    <dgm:cxn modelId="{929A33EE-996E-40A1-8A6B-6B98BE798CE5}" type="presParOf" srcId="{ACBFE713-3E6E-4995-9348-1B19EB5DCB19}" destId="{5F91555C-29E9-4348-919F-74F6832152C7}" srcOrd="2" destOrd="0" presId="urn:microsoft.com/office/officeart/2018/5/layout/IconCircleLabelList"/>
    <dgm:cxn modelId="{C8E0BAC3-BA24-4C16-B89E-320100A5262C}" type="presParOf" srcId="{ACBFE713-3E6E-4995-9348-1B19EB5DCB19}" destId="{94F786FD-BC84-4CE3-9EB2-91BBB504329E}" srcOrd="3" destOrd="0" presId="urn:microsoft.com/office/officeart/2018/5/layout/IconCircleLabelList"/>
    <dgm:cxn modelId="{1670804A-8E52-4AB2-857B-0D1CC6B333AC}" type="presParOf" srcId="{F9F28240-9F8B-4133-8998-AEA38612DFAB}" destId="{23EF1D20-CA72-48A7-8B36-B0C8B4C1CC3E}" srcOrd="7" destOrd="0" presId="urn:microsoft.com/office/officeart/2018/5/layout/IconCircleLabelList"/>
    <dgm:cxn modelId="{4F2E6ED9-B068-48CD-9EB3-F50102B37A93}" type="presParOf" srcId="{F9F28240-9F8B-4133-8998-AEA38612DFAB}" destId="{C2EFBD04-BEA2-467E-ACF1-DE03D593AAE8}" srcOrd="8" destOrd="0" presId="urn:microsoft.com/office/officeart/2018/5/layout/IconCircleLabelList"/>
    <dgm:cxn modelId="{B8F61132-B1D4-465B-A9BF-4A145B97D711}" type="presParOf" srcId="{C2EFBD04-BEA2-467E-ACF1-DE03D593AAE8}" destId="{7AB28C29-F393-46FA-9887-98293316067C}" srcOrd="0" destOrd="0" presId="urn:microsoft.com/office/officeart/2018/5/layout/IconCircleLabelList"/>
    <dgm:cxn modelId="{BB2F8061-37A2-42CA-8555-2746BBBB38D6}" type="presParOf" srcId="{C2EFBD04-BEA2-467E-ACF1-DE03D593AAE8}" destId="{565ED1A0-B3D6-417C-8780-07318F6AA684}" srcOrd="1" destOrd="0" presId="urn:microsoft.com/office/officeart/2018/5/layout/IconCircleLabelList"/>
    <dgm:cxn modelId="{7D9CAB5B-09B5-43A0-816C-AE7290BBFBCA}" type="presParOf" srcId="{C2EFBD04-BEA2-467E-ACF1-DE03D593AAE8}" destId="{C1F757DC-7414-4B7D-8917-D3FC65AA0897}" srcOrd="2" destOrd="0" presId="urn:microsoft.com/office/officeart/2018/5/layout/IconCircleLabelList"/>
    <dgm:cxn modelId="{370F578A-7578-4B02-A716-4DDC6E1DC040}" type="presParOf" srcId="{C2EFBD04-BEA2-467E-ACF1-DE03D593AAE8}" destId="{0A2C89C9-BD50-4E47-8426-7C16B7E57E21}" srcOrd="3" destOrd="0" presId="urn:microsoft.com/office/officeart/2018/5/layout/IconCircleLabelList"/>
    <dgm:cxn modelId="{EAD589C6-302E-4AA9-8910-5169AFC22BD9}" type="presParOf" srcId="{F9F28240-9F8B-4133-8998-AEA38612DFAB}" destId="{5BCDC141-F52C-44C8-B094-E7CF8997A98E}" srcOrd="9" destOrd="0" presId="urn:microsoft.com/office/officeart/2018/5/layout/IconCircleLabelList"/>
    <dgm:cxn modelId="{AF8FE019-A739-422D-BBF3-6DA6A742431A}" type="presParOf" srcId="{F9F28240-9F8B-4133-8998-AEA38612DFAB}" destId="{0AF3AC99-0047-4983-A73D-632EFEF8008F}" srcOrd="10" destOrd="0" presId="urn:microsoft.com/office/officeart/2018/5/layout/IconCircleLabelList"/>
    <dgm:cxn modelId="{A27343BB-4B2C-4B5F-90B7-963037D9D3F5}" type="presParOf" srcId="{0AF3AC99-0047-4983-A73D-632EFEF8008F}" destId="{DA8F3FA3-DB3F-4652-8A17-911E3269C53B}" srcOrd="0" destOrd="0" presId="urn:microsoft.com/office/officeart/2018/5/layout/IconCircleLabelList"/>
    <dgm:cxn modelId="{2782908C-B829-4324-BF80-AEEE6FB8CC13}" type="presParOf" srcId="{0AF3AC99-0047-4983-A73D-632EFEF8008F}" destId="{FC46E6EB-EC41-4E54-A29F-233C26CE1727}" srcOrd="1" destOrd="0" presId="urn:microsoft.com/office/officeart/2018/5/layout/IconCircleLabelList"/>
    <dgm:cxn modelId="{8A94BC65-80A4-446F-99D6-47435FD81237}" type="presParOf" srcId="{0AF3AC99-0047-4983-A73D-632EFEF8008F}" destId="{729D0409-12A9-4C71-9E58-89B8A09F681C}" srcOrd="2" destOrd="0" presId="urn:microsoft.com/office/officeart/2018/5/layout/IconCircleLabelList"/>
    <dgm:cxn modelId="{D61B83E1-99E8-4303-8FF9-E5E81D24041C}" type="presParOf" srcId="{0AF3AC99-0047-4983-A73D-632EFEF8008F}" destId="{A873BE75-3F99-40E1-92DF-B10CDCFB75B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DF35FC-C5B0-4A85-ACF6-EB14E6A56D12}"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7EBAA3F3-C488-45EE-BD8A-273C2A939B19}">
      <dgm:prSet/>
      <dgm:spPr/>
      <dgm:t>
        <a:bodyPr/>
        <a:lstStyle/>
        <a:p>
          <a:r>
            <a:rPr lang="en-US" b="1"/>
            <a:t>Plan and track</a:t>
          </a:r>
          <a:endParaRPr lang="en-US"/>
        </a:p>
      </dgm:t>
    </dgm:pt>
    <dgm:pt modelId="{F493C4E3-64E5-4A09-8454-B8D12DB9A4BE}" type="parTrans" cxnId="{6DCD5F8D-4D6A-4C58-97F6-55D032BA3995}">
      <dgm:prSet/>
      <dgm:spPr/>
      <dgm:t>
        <a:bodyPr/>
        <a:lstStyle/>
        <a:p>
          <a:endParaRPr lang="en-US"/>
        </a:p>
      </dgm:t>
    </dgm:pt>
    <dgm:pt modelId="{D5BDA198-25BB-403E-82DD-D600F2C528C1}" type="sibTrans" cxnId="{6DCD5F8D-4D6A-4C58-97F6-55D032BA3995}">
      <dgm:prSet/>
      <dgm:spPr/>
      <dgm:t>
        <a:bodyPr/>
        <a:lstStyle/>
        <a:p>
          <a:endParaRPr lang="en-US"/>
        </a:p>
      </dgm:t>
    </dgm:pt>
    <dgm:pt modelId="{8F6ACC9C-B8CB-4CEF-AA49-7E0CDC0AF65D}">
      <dgm:prSet/>
      <dgm:spPr/>
      <dgm:t>
        <a:bodyPr/>
        <a:lstStyle/>
        <a:p>
          <a:r>
            <a:rPr lang="en-US" dirty="0"/>
            <a:t>Identify and track work visually with project boards and agile </a:t>
          </a:r>
        </a:p>
      </dgm:t>
    </dgm:pt>
    <dgm:pt modelId="{288A5369-1567-4AEF-B3D8-3D00CBD7B436}" type="parTrans" cxnId="{72261413-CB50-480D-9118-937583C2BAB0}">
      <dgm:prSet/>
      <dgm:spPr/>
      <dgm:t>
        <a:bodyPr/>
        <a:lstStyle/>
        <a:p>
          <a:endParaRPr lang="en-US"/>
        </a:p>
      </dgm:t>
    </dgm:pt>
    <dgm:pt modelId="{FCD60555-A8B5-46B4-8E49-D00BBEBFD9B5}" type="sibTrans" cxnId="{72261413-CB50-480D-9118-937583C2BAB0}">
      <dgm:prSet/>
      <dgm:spPr/>
      <dgm:t>
        <a:bodyPr/>
        <a:lstStyle/>
        <a:p>
          <a:endParaRPr lang="en-US"/>
        </a:p>
      </dgm:t>
    </dgm:pt>
    <dgm:pt modelId="{86C44AE1-BA26-4E55-9B0A-7B0AD9FDF98B}">
      <dgm:prSet/>
      <dgm:spPr/>
      <dgm:t>
        <a:bodyPr/>
        <a:lstStyle/>
        <a:p>
          <a:r>
            <a:rPr lang="en-US" b="1"/>
            <a:t>Develop</a:t>
          </a:r>
          <a:endParaRPr lang="en-US"/>
        </a:p>
      </dgm:t>
    </dgm:pt>
    <dgm:pt modelId="{2BE79419-C3D6-4D89-8962-DDBE327539C2}" type="parTrans" cxnId="{63DABE5C-8878-41EA-8B61-9D048B8A403D}">
      <dgm:prSet/>
      <dgm:spPr/>
      <dgm:t>
        <a:bodyPr/>
        <a:lstStyle/>
        <a:p>
          <a:endParaRPr lang="en-US"/>
        </a:p>
      </dgm:t>
    </dgm:pt>
    <dgm:pt modelId="{DDD51262-330B-4361-A0D6-9D79EFF48645}" type="sibTrans" cxnId="{63DABE5C-8878-41EA-8B61-9D048B8A403D}">
      <dgm:prSet/>
      <dgm:spPr/>
      <dgm:t>
        <a:bodyPr/>
        <a:lstStyle/>
        <a:p>
          <a:endParaRPr lang="en-US"/>
        </a:p>
      </dgm:t>
    </dgm:pt>
    <dgm:pt modelId="{A07624CC-CB0B-448B-B829-08D2C73B3308}">
      <dgm:prSet/>
      <dgm:spPr/>
      <dgm:t>
        <a:bodyPr/>
        <a:lstStyle/>
        <a:p>
          <a:r>
            <a:rPr lang="en-US"/>
            <a:t>Write code using version control like Git to integrate continuously to the master branch</a:t>
          </a:r>
        </a:p>
      </dgm:t>
    </dgm:pt>
    <dgm:pt modelId="{5816A06C-80D7-46A0-8776-4E153BA054E2}" type="parTrans" cxnId="{A34E3778-F7C6-4DB2-BDF9-2E75D5A246D2}">
      <dgm:prSet/>
      <dgm:spPr/>
      <dgm:t>
        <a:bodyPr/>
        <a:lstStyle/>
        <a:p>
          <a:endParaRPr lang="en-US"/>
        </a:p>
      </dgm:t>
    </dgm:pt>
    <dgm:pt modelId="{06272487-A09D-4C80-93CF-B1E2F93EB37A}" type="sibTrans" cxnId="{A34E3778-F7C6-4DB2-BDF9-2E75D5A246D2}">
      <dgm:prSet/>
      <dgm:spPr/>
      <dgm:t>
        <a:bodyPr/>
        <a:lstStyle/>
        <a:p>
          <a:endParaRPr lang="en-US"/>
        </a:p>
      </dgm:t>
    </dgm:pt>
    <dgm:pt modelId="{33AF55A7-C4CD-4F09-A8B6-8158C583F139}">
      <dgm:prSet/>
      <dgm:spPr/>
      <dgm:t>
        <a:bodyPr/>
        <a:lstStyle/>
        <a:p>
          <a:r>
            <a:rPr lang="en-US" b="1"/>
            <a:t>Build and test</a:t>
          </a:r>
          <a:endParaRPr lang="en-US"/>
        </a:p>
      </dgm:t>
    </dgm:pt>
    <dgm:pt modelId="{4B88952F-FAB4-413B-A313-2ADE5E37D41D}" type="parTrans" cxnId="{E1294C48-C5D9-4CA9-8C34-B4451916466D}">
      <dgm:prSet/>
      <dgm:spPr/>
      <dgm:t>
        <a:bodyPr/>
        <a:lstStyle/>
        <a:p>
          <a:endParaRPr lang="en-US"/>
        </a:p>
      </dgm:t>
    </dgm:pt>
    <dgm:pt modelId="{5262531D-698A-4806-9D77-A44909F978DF}" type="sibTrans" cxnId="{E1294C48-C5D9-4CA9-8C34-B4451916466D}">
      <dgm:prSet/>
      <dgm:spPr/>
      <dgm:t>
        <a:bodyPr/>
        <a:lstStyle/>
        <a:p>
          <a:endParaRPr lang="en-US"/>
        </a:p>
      </dgm:t>
    </dgm:pt>
    <dgm:pt modelId="{5314751D-2062-4AFB-A53C-4F8449371B28}">
      <dgm:prSet/>
      <dgm:spPr/>
      <dgm:t>
        <a:bodyPr/>
        <a:lstStyle/>
        <a:p>
          <a:r>
            <a:rPr lang="en-US"/>
            <a:t>Checking in starts an automated build process where the code is tested and validated (CI)</a:t>
          </a:r>
        </a:p>
      </dgm:t>
    </dgm:pt>
    <dgm:pt modelId="{0599172F-3582-4FCD-B914-273464B65E1C}" type="parTrans" cxnId="{40B8FC19-7220-4687-877F-5817F30A939F}">
      <dgm:prSet/>
      <dgm:spPr/>
      <dgm:t>
        <a:bodyPr/>
        <a:lstStyle/>
        <a:p>
          <a:endParaRPr lang="en-US"/>
        </a:p>
      </dgm:t>
    </dgm:pt>
    <dgm:pt modelId="{877594F9-666A-4065-BB6C-AD09B37E1708}" type="sibTrans" cxnId="{40B8FC19-7220-4687-877F-5817F30A939F}">
      <dgm:prSet/>
      <dgm:spPr/>
      <dgm:t>
        <a:bodyPr/>
        <a:lstStyle/>
        <a:p>
          <a:endParaRPr lang="en-US"/>
        </a:p>
      </dgm:t>
    </dgm:pt>
    <dgm:pt modelId="{E4D9202C-EFE8-4498-B69D-7152C7ABE125}">
      <dgm:prSet/>
      <dgm:spPr/>
      <dgm:t>
        <a:bodyPr/>
        <a:lstStyle/>
        <a:p>
          <a:r>
            <a:rPr lang="en-US" b="1"/>
            <a:t>Deploy</a:t>
          </a:r>
          <a:endParaRPr lang="en-US"/>
        </a:p>
      </dgm:t>
    </dgm:pt>
    <dgm:pt modelId="{96EF83CC-DFC0-4BCA-A97A-D626D4EEA814}" type="parTrans" cxnId="{1033F203-0CEF-4B06-A246-1458F47CAA0A}">
      <dgm:prSet/>
      <dgm:spPr/>
      <dgm:t>
        <a:bodyPr/>
        <a:lstStyle/>
        <a:p>
          <a:endParaRPr lang="en-US"/>
        </a:p>
      </dgm:t>
    </dgm:pt>
    <dgm:pt modelId="{6DF7F490-8033-4C86-9497-BACAA1C4FD8D}" type="sibTrans" cxnId="{1033F203-0CEF-4B06-A246-1458F47CAA0A}">
      <dgm:prSet/>
      <dgm:spPr/>
      <dgm:t>
        <a:bodyPr/>
        <a:lstStyle/>
        <a:p>
          <a:endParaRPr lang="en-US"/>
        </a:p>
      </dgm:t>
    </dgm:pt>
    <dgm:pt modelId="{BF43030E-142D-491D-9BE9-D854206271DE}">
      <dgm:prSet/>
      <dgm:spPr/>
      <dgm:t>
        <a:bodyPr/>
        <a:lstStyle/>
        <a:p>
          <a:r>
            <a:rPr lang="en-US" dirty="0"/>
            <a:t>Once tested and validated, each change is deployable to the production environment</a:t>
          </a:r>
        </a:p>
      </dgm:t>
    </dgm:pt>
    <dgm:pt modelId="{ED86D572-96C7-44CB-91D6-70EC5F9A8D25}" type="parTrans" cxnId="{6EF3A5A3-905F-4CD3-9E42-CDEA2476A375}">
      <dgm:prSet/>
      <dgm:spPr/>
      <dgm:t>
        <a:bodyPr/>
        <a:lstStyle/>
        <a:p>
          <a:endParaRPr lang="en-US"/>
        </a:p>
      </dgm:t>
    </dgm:pt>
    <dgm:pt modelId="{BDF2C3D0-31BD-42C6-929E-B12B6E801F7B}" type="sibTrans" cxnId="{6EF3A5A3-905F-4CD3-9E42-CDEA2476A375}">
      <dgm:prSet/>
      <dgm:spPr/>
      <dgm:t>
        <a:bodyPr/>
        <a:lstStyle/>
        <a:p>
          <a:endParaRPr lang="en-US"/>
        </a:p>
      </dgm:t>
    </dgm:pt>
    <dgm:pt modelId="{693CD0C1-FE3E-4BFA-B44E-ED72E4D161D4}">
      <dgm:prSet/>
      <dgm:spPr/>
      <dgm:t>
        <a:bodyPr/>
        <a:lstStyle/>
        <a:p>
          <a:r>
            <a:rPr lang="en-US" b="1"/>
            <a:t>Monitor and operate</a:t>
          </a:r>
          <a:endParaRPr lang="en-US"/>
        </a:p>
      </dgm:t>
    </dgm:pt>
    <dgm:pt modelId="{56C4C5B1-21A3-4AD0-9E29-2986EE7DBBF3}" type="parTrans" cxnId="{68AA57CE-4805-401E-BB79-CE5EFAFA53FB}">
      <dgm:prSet/>
      <dgm:spPr/>
      <dgm:t>
        <a:bodyPr/>
        <a:lstStyle/>
        <a:p>
          <a:endParaRPr lang="en-US"/>
        </a:p>
      </dgm:t>
    </dgm:pt>
    <dgm:pt modelId="{66FC14E9-D2C3-4797-AC0F-69962F66ED76}" type="sibTrans" cxnId="{68AA57CE-4805-401E-BB79-CE5EFAFA53FB}">
      <dgm:prSet/>
      <dgm:spPr/>
      <dgm:t>
        <a:bodyPr/>
        <a:lstStyle/>
        <a:p>
          <a:endParaRPr lang="en-US"/>
        </a:p>
      </dgm:t>
    </dgm:pt>
    <dgm:pt modelId="{2AC1C6B2-C88A-4827-B87B-5416B3B1F2C4}">
      <dgm:prSet/>
      <dgm:spPr/>
      <dgm:t>
        <a:bodyPr/>
        <a:lstStyle/>
        <a:p>
          <a:r>
            <a:rPr lang="en-US"/>
            <a:t>Monitoring delivers information about performance and usage patterns</a:t>
          </a:r>
        </a:p>
      </dgm:t>
    </dgm:pt>
    <dgm:pt modelId="{8795FEDE-E2DE-4EFB-BFDD-FE30B181423D}" type="parTrans" cxnId="{88AC7A5B-F1DC-4B85-B204-7970A3203DFA}">
      <dgm:prSet/>
      <dgm:spPr/>
      <dgm:t>
        <a:bodyPr/>
        <a:lstStyle/>
        <a:p>
          <a:endParaRPr lang="en-US"/>
        </a:p>
      </dgm:t>
    </dgm:pt>
    <dgm:pt modelId="{DC08DC3E-EC72-42E8-8388-ED3C202A9403}" type="sibTrans" cxnId="{88AC7A5B-F1DC-4B85-B204-7970A3203DFA}">
      <dgm:prSet/>
      <dgm:spPr/>
      <dgm:t>
        <a:bodyPr/>
        <a:lstStyle/>
        <a:p>
          <a:endParaRPr lang="en-US"/>
        </a:p>
      </dgm:t>
    </dgm:pt>
    <dgm:pt modelId="{D92C16D6-3ED1-494F-A54C-491F73824486}" type="pres">
      <dgm:prSet presAssocID="{EADF35FC-C5B0-4A85-ACF6-EB14E6A56D12}" presName="linear" presStyleCnt="0">
        <dgm:presLayoutVars>
          <dgm:dir/>
          <dgm:animLvl val="lvl"/>
          <dgm:resizeHandles val="exact"/>
        </dgm:presLayoutVars>
      </dgm:prSet>
      <dgm:spPr/>
    </dgm:pt>
    <dgm:pt modelId="{E51BC060-0604-4541-9132-31A102395C9D}" type="pres">
      <dgm:prSet presAssocID="{7EBAA3F3-C488-45EE-BD8A-273C2A939B19}" presName="parentLin" presStyleCnt="0"/>
      <dgm:spPr/>
    </dgm:pt>
    <dgm:pt modelId="{F01C559D-9515-4B05-9D5B-D7DC16821DD6}" type="pres">
      <dgm:prSet presAssocID="{7EBAA3F3-C488-45EE-BD8A-273C2A939B19}" presName="parentLeftMargin" presStyleLbl="node1" presStyleIdx="0" presStyleCnt="5"/>
      <dgm:spPr/>
    </dgm:pt>
    <dgm:pt modelId="{7C987766-1694-446B-AA8A-9A1682FB2480}" type="pres">
      <dgm:prSet presAssocID="{7EBAA3F3-C488-45EE-BD8A-273C2A939B19}" presName="parentText" presStyleLbl="node1" presStyleIdx="0" presStyleCnt="5">
        <dgm:presLayoutVars>
          <dgm:chMax val="0"/>
          <dgm:bulletEnabled val="1"/>
        </dgm:presLayoutVars>
      </dgm:prSet>
      <dgm:spPr/>
    </dgm:pt>
    <dgm:pt modelId="{D53AFBA1-4C00-405D-BB1E-684A98777EDA}" type="pres">
      <dgm:prSet presAssocID="{7EBAA3F3-C488-45EE-BD8A-273C2A939B19}" presName="negativeSpace" presStyleCnt="0"/>
      <dgm:spPr/>
    </dgm:pt>
    <dgm:pt modelId="{2A7914C9-D8F6-418E-B592-1D6250B15489}" type="pres">
      <dgm:prSet presAssocID="{7EBAA3F3-C488-45EE-BD8A-273C2A939B19}" presName="childText" presStyleLbl="conFgAcc1" presStyleIdx="0" presStyleCnt="5">
        <dgm:presLayoutVars>
          <dgm:bulletEnabled val="1"/>
        </dgm:presLayoutVars>
      </dgm:prSet>
      <dgm:spPr/>
    </dgm:pt>
    <dgm:pt modelId="{5E87AE4D-06F8-430F-B382-F4C438069743}" type="pres">
      <dgm:prSet presAssocID="{D5BDA198-25BB-403E-82DD-D600F2C528C1}" presName="spaceBetweenRectangles" presStyleCnt="0"/>
      <dgm:spPr/>
    </dgm:pt>
    <dgm:pt modelId="{95FFE0BA-E9F5-4CB2-A08F-DE442B740D61}" type="pres">
      <dgm:prSet presAssocID="{86C44AE1-BA26-4E55-9B0A-7B0AD9FDF98B}" presName="parentLin" presStyleCnt="0"/>
      <dgm:spPr/>
    </dgm:pt>
    <dgm:pt modelId="{7B4781F7-63EB-4BA5-BE5B-A8B9CBA41EB8}" type="pres">
      <dgm:prSet presAssocID="{86C44AE1-BA26-4E55-9B0A-7B0AD9FDF98B}" presName="parentLeftMargin" presStyleLbl="node1" presStyleIdx="0" presStyleCnt="5"/>
      <dgm:spPr/>
    </dgm:pt>
    <dgm:pt modelId="{D9F8D5D9-CCAB-482F-8E8E-2827B84DEFBC}" type="pres">
      <dgm:prSet presAssocID="{86C44AE1-BA26-4E55-9B0A-7B0AD9FDF98B}" presName="parentText" presStyleLbl="node1" presStyleIdx="1" presStyleCnt="5">
        <dgm:presLayoutVars>
          <dgm:chMax val="0"/>
          <dgm:bulletEnabled val="1"/>
        </dgm:presLayoutVars>
      </dgm:prSet>
      <dgm:spPr/>
    </dgm:pt>
    <dgm:pt modelId="{E6E70C12-5766-4FB0-B13A-031DF679D3B7}" type="pres">
      <dgm:prSet presAssocID="{86C44AE1-BA26-4E55-9B0A-7B0AD9FDF98B}" presName="negativeSpace" presStyleCnt="0"/>
      <dgm:spPr/>
    </dgm:pt>
    <dgm:pt modelId="{014EE88F-C888-4B52-9E07-8E00104B6C5C}" type="pres">
      <dgm:prSet presAssocID="{86C44AE1-BA26-4E55-9B0A-7B0AD9FDF98B}" presName="childText" presStyleLbl="conFgAcc1" presStyleIdx="1" presStyleCnt="5">
        <dgm:presLayoutVars>
          <dgm:bulletEnabled val="1"/>
        </dgm:presLayoutVars>
      </dgm:prSet>
      <dgm:spPr/>
    </dgm:pt>
    <dgm:pt modelId="{6D44FF24-B8C8-4738-8B4A-BB197C3F003C}" type="pres">
      <dgm:prSet presAssocID="{DDD51262-330B-4361-A0D6-9D79EFF48645}" presName="spaceBetweenRectangles" presStyleCnt="0"/>
      <dgm:spPr/>
    </dgm:pt>
    <dgm:pt modelId="{2869126C-2CD2-405F-926D-FCFB1AD4092E}" type="pres">
      <dgm:prSet presAssocID="{33AF55A7-C4CD-4F09-A8B6-8158C583F139}" presName="parentLin" presStyleCnt="0"/>
      <dgm:spPr/>
    </dgm:pt>
    <dgm:pt modelId="{E173D583-A251-40E5-8718-628DA76D4315}" type="pres">
      <dgm:prSet presAssocID="{33AF55A7-C4CD-4F09-A8B6-8158C583F139}" presName="parentLeftMargin" presStyleLbl="node1" presStyleIdx="1" presStyleCnt="5"/>
      <dgm:spPr/>
    </dgm:pt>
    <dgm:pt modelId="{A15619A1-A3F3-4074-BA78-9227E6BA6533}" type="pres">
      <dgm:prSet presAssocID="{33AF55A7-C4CD-4F09-A8B6-8158C583F139}" presName="parentText" presStyleLbl="node1" presStyleIdx="2" presStyleCnt="5">
        <dgm:presLayoutVars>
          <dgm:chMax val="0"/>
          <dgm:bulletEnabled val="1"/>
        </dgm:presLayoutVars>
      </dgm:prSet>
      <dgm:spPr/>
    </dgm:pt>
    <dgm:pt modelId="{9446DD2A-B692-4E6E-BBF5-63804DD140C5}" type="pres">
      <dgm:prSet presAssocID="{33AF55A7-C4CD-4F09-A8B6-8158C583F139}" presName="negativeSpace" presStyleCnt="0"/>
      <dgm:spPr/>
    </dgm:pt>
    <dgm:pt modelId="{7C39A221-A0A7-413A-83B0-F9873D314E00}" type="pres">
      <dgm:prSet presAssocID="{33AF55A7-C4CD-4F09-A8B6-8158C583F139}" presName="childText" presStyleLbl="conFgAcc1" presStyleIdx="2" presStyleCnt="5">
        <dgm:presLayoutVars>
          <dgm:bulletEnabled val="1"/>
        </dgm:presLayoutVars>
      </dgm:prSet>
      <dgm:spPr/>
    </dgm:pt>
    <dgm:pt modelId="{A0C6760E-FE8D-412B-A401-A539B175A1E3}" type="pres">
      <dgm:prSet presAssocID="{5262531D-698A-4806-9D77-A44909F978DF}" presName="spaceBetweenRectangles" presStyleCnt="0"/>
      <dgm:spPr/>
    </dgm:pt>
    <dgm:pt modelId="{F3BCCCA3-00BF-416E-804D-081DA337EE9E}" type="pres">
      <dgm:prSet presAssocID="{E4D9202C-EFE8-4498-B69D-7152C7ABE125}" presName="parentLin" presStyleCnt="0"/>
      <dgm:spPr/>
    </dgm:pt>
    <dgm:pt modelId="{2C33E074-D816-4AA0-9635-67B99290186C}" type="pres">
      <dgm:prSet presAssocID="{E4D9202C-EFE8-4498-B69D-7152C7ABE125}" presName="parentLeftMargin" presStyleLbl="node1" presStyleIdx="2" presStyleCnt="5"/>
      <dgm:spPr/>
    </dgm:pt>
    <dgm:pt modelId="{223D58FA-A245-4830-8607-8778B4A8A8FB}" type="pres">
      <dgm:prSet presAssocID="{E4D9202C-EFE8-4498-B69D-7152C7ABE125}" presName="parentText" presStyleLbl="node1" presStyleIdx="3" presStyleCnt="5">
        <dgm:presLayoutVars>
          <dgm:chMax val="0"/>
          <dgm:bulletEnabled val="1"/>
        </dgm:presLayoutVars>
      </dgm:prSet>
      <dgm:spPr/>
    </dgm:pt>
    <dgm:pt modelId="{B0FCC80D-C35F-4407-84D8-FCD482FB8AF1}" type="pres">
      <dgm:prSet presAssocID="{E4D9202C-EFE8-4498-B69D-7152C7ABE125}" presName="negativeSpace" presStyleCnt="0"/>
      <dgm:spPr/>
    </dgm:pt>
    <dgm:pt modelId="{78E14DDD-4A96-47C1-9152-0F2311E0D9B3}" type="pres">
      <dgm:prSet presAssocID="{E4D9202C-EFE8-4498-B69D-7152C7ABE125}" presName="childText" presStyleLbl="conFgAcc1" presStyleIdx="3" presStyleCnt="5">
        <dgm:presLayoutVars>
          <dgm:bulletEnabled val="1"/>
        </dgm:presLayoutVars>
      </dgm:prSet>
      <dgm:spPr/>
    </dgm:pt>
    <dgm:pt modelId="{CEF83964-BA65-4AF1-B31E-EC3A5FCC0928}" type="pres">
      <dgm:prSet presAssocID="{6DF7F490-8033-4C86-9497-BACAA1C4FD8D}" presName="spaceBetweenRectangles" presStyleCnt="0"/>
      <dgm:spPr/>
    </dgm:pt>
    <dgm:pt modelId="{E1DF3B30-C616-4FE2-B22A-045EB51B1A7D}" type="pres">
      <dgm:prSet presAssocID="{693CD0C1-FE3E-4BFA-B44E-ED72E4D161D4}" presName="parentLin" presStyleCnt="0"/>
      <dgm:spPr/>
    </dgm:pt>
    <dgm:pt modelId="{F1367D6D-D003-4AAD-9A07-85083C185509}" type="pres">
      <dgm:prSet presAssocID="{693CD0C1-FE3E-4BFA-B44E-ED72E4D161D4}" presName="parentLeftMargin" presStyleLbl="node1" presStyleIdx="3" presStyleCnt="5"/>
      <dgm:spPr/>
    </dgm:pt>
    <dgm:pt modelId="{B526AF5F-EC70-468F-915E-F35FECAA4C03}" type="pres">
      <dgm:prSet presAssocID="{693CD0C1-FE3E-4BFA-B44E-ED72E4D161D4}" presName="parentText" presStyleLbl="node1" presStyleIdx="4" presStyleCnt="5">
        <dgm:presLayoutVars>
          <dgm:chMax val="0"/>
          <dgm:bulletEnabled val="1"/>
        </dgm:presLayoutVars>
      </dgm:prSet>
      <dgm:spPr/>
    </dgm:pt>
    <dgm:pt modelId="{0100BB8B-A45B-4C54-B2D0-80547649292F}" type="pres">
      <dgm:prSet presAssocID="{693CD0C1-FE3E-4BFA-B44E-ED72E4D161D4}" presName="negativeSpace" presStyleCnt="0"/>
      <dgm:spPr/>
    </dgm:pt>
    <dgm:pt modelId="{57E2DE7D-2C9B-4EF1-9F56-77618F69E4BB}" type="pres">
      <dgm:prSet presAssocID="{693CD0C1-FE3E-4BFA-B44E-ED72E4D161D4}" presName="childText" presStyleLbl="conFgAcc1" presStyleIdx="4" presStyleCnt="5">
        <dgm:presLayoutVars>
          <dgm:bulletEnabled val="1"/>
        </dgm:presLayoutVars>
      </dgm:prSet>
      <dgm:spPr/>
    </dgm:pt>
  </dgm:ptLst>
  <dgm:cxnLst>
    <dgm:cxn modelId="{1033F203-0CEF-4B06-A246-1458F47CAA0A}" srcId="{EADF35FC-C5B0-4A85-ACF6-EB14E6A56D12}" destId="{E4D9202C-EFE8-4498-B69D-7152C7ABE125}" srcOrd="3" destOrd="0" parTransId="{96EF83CC-DFC0-4BCA-A97A-D626D4EEA814}" sibTransId="{6DF7F490-8033-4C86-9497-BACAA1C4FD8D}"/>
    <dgm:cxn modelId="{72261413-CB50-480D-9118-937583C2BAB0}" srcId="{7EBAA3F3-C488-45EE-BD8A-273C2A939B19}" destId="{8F6ACC9C-B8CB-4CEF-AA49-7E0CDC0AF65D}" srcOrd="0" destOrd="0" parTransId="{288A5369-1567-4AEF-B3D8-3D00CBD7B436}" sibTransId="{FCD60555-A8B5-46B4-8E49-D00BBEBFD9B5}"/>
    <dgm:cxn modelId="{40B8FC19-7220-4687-877F-5817F30A939F}" srcId="{33AF55A7-C4CD-4F09-A8B6-8158C583F139}" destId="{5314751D-2062-4AFB-A53C-4F8449371B28}" srcOrd="0" destOrd="0" parTransId="{0599172F-3582-4FCD-B914-273464B65E1C}" sibTransId="{877594F9-666A-4065-BB6C-AD09B37E1708}"/>
    <dgm:cxn modelId="{88AC7A5B-F1DC-4B85-B204-7970A3203DFA}" srcId="{693CD0C1-FE3E-4BFA-B44E-ED72E4D161D4}" destId="{2AC1C6B2-C88A-4827-B87B-5416B3B1F2C4}" srcOrd="0" destOrd="0" parTransId="{8795FEDE-E2DE-4EFB-BFDD-FE30B181423D}" sibTransId="{DC08DC3E-EC72-42E8-8388-ED3C202A9403}"/>
    <dgm:cxn modelId="{63DABE5C-8878-41EA-8B61-9D048B8A403D}" srcId="{EADF35FC-C5B0-4A85-ACF6-EB14E6A56D12}" destId="{86C44AE1-BA26-4E55-9B0A-7B0AD9FDF98B}" srcOrd="1" destOrd="0" parTransId="{2BE79419-C3D6-4D89-8962-DDBE327539C2}" sibTransId="{DDD51262-330B-4361-A0D6-9D79EFF48645}"/>
    <dgm:cxn modelId="{A8266A5D-7831-4240-8E87-7108B3073F17}" type="presOf" srcId="{693CD0C1-FE3E-4BFA-B44E-ED72E4D161D4}" destId="{F1367D6D-D003-4AAD-9A07-85083C185509}" srcOrd="0" destOrd="0" presId="urn:microsoft.com/office/officeart/2005/8/layout/list1"/>
    <dgm:cxn modelId="{F2078D46-0A65-44CA-9BB6-B06BDDF1ECBB}" type="presOf" srcId="{86C44AE1-BA26-4E55-9B0A-7B0AD9FDF98B}" destId="{D9F8D5D9-CCAB-482F-8E8E-2827B84DEFBC}" srcOrd="1" destOrd="0" presId="urn:microsoft.com/office/officeart/2005/8/layout/list1"/>
    <dgm:cxn modelId="{69F02747-D3CF-4922-AE65-754A984DEA64}" type="presOf" srcId="{A07624CC-CB0B-448B-B829-08D2C73B3308}" destId="{014EE88F-C888-4B52-9E07-8E00104B6C5C}" srcOrd="0" destOrd="0" presId="urn:microsoft.com/office/officeart/2005/8/layout/list1"/>
    <dgm:cxn modelId="{DFC67547-10D8-4D3A-A102-1DA45360F5E1}" type="presOf" srcId="{8F6ACC9C-B8CB-4CEF-AA49-7E0CDC0AF65D}" destId="{2A7914C9-D8F6-418E-B592-1D6250B15489}" srcOrd="0" destOrd="0" presId="urn:microsoft.com/office/officeart/2005/8/layout/list1"/>
    <dgm:cxn modelId="{E1294C48-C5D9-4CA9-8C34-B4451916466D}" srcId="{EADF35FC-C5B0-4A85-ACF6-EB14E6A56D12}" destId="{33AF55A7-C4CD-4F09-A8B6-8158C583F139}" srcOrd="2" destOrd="0" parTransId="{4B88952F-FAB4-413B-A313-2ADE5E37D41D}" sibTransId="{5262531D-698A-4806-9D77-A44909F978DF}"/>
    <dgm:cxn modelId="{79FEE94A-4337-4DAA-9503-473F783A3C91}" type="presOf" srcId="{7EBAA3F3-C488-45EE-BD8A-273C2A939B19}" destId="{7C987766-1694-446B-AA8A-9A1682FB2480}" srcOrd="1" destOrd="0" presId="urn:microsoft.com/office/officeart/2005/8/layout/list1"/>
    <dgm:cxn modelId="{66A46273-A3B4-42B1-A908-8709CDEE15E7}" type="presOf" srcId="{5314751D-2062-4AFB-A53C-4F8449371B28}" destId="{7C39A221-A0A7-413A-83B0-F9873D314E00}" srcOrd="0" destOrd="0" presId="urn:microsoft.com/office/officeart/2005/8/layout/list1"/>
    <dgm:cxn modelId="{A34E3778-F7C6-4DB2-BDF9-2E75D5A246D2}" srcId="{86C44AE1-BA26-4E55-9B0A-7B0AD9FDF98B}" destId="{A07624CC-CB0B-448B-B829-08D2C73B3308}" srcOrd="0" destOrd="0" parTransId="{5816A06C-80D7-46A0-8776-4E153BA054E2}" sibTransId="{06272487-A09D-4C80-93CF-B1E2F93EB37A}"/>
    <dgm:cxn modelId="{90D0A75A-A7C9-4FF6-9FCE-78FB58EEBA6D}" type="presOf" srcId="{7EBAA3F3-C488-45EE-BD8A-273C2A939B19}" destId="{F01C559D-9515-4B05-9D5B-D7DC16821DD6}" srcOrd="0" destOrd="0" presId="urn:microsoft.com/office/officeart/2005/8/layout/list1"/>
    <dgm:cxn modelId="{3EC1B985-F3C4-4474-A4F9-420F9F3C5156}" type="presOf" srcId="{BF43030E-142D-491D-9BE9-D854206271DE}" destId="{78E14DDD-4A96-47C1-9152-0F2311E0D9B3}" srcOrd="0" destOrd="0" presId="urn:microsoft.com/office/officeart/2005/8/layout/list1"/>
    <dgm:cxn modelId="{6DCD5F8D-4D6A-4C58-97F6-55D032BA3995}" srcId="{EADF35FC-C5B0-4A85-ACF6-EB14E6A56D12}" destId="{7EBAA3F3-C488-45EE-BD8A-273C2A939B19}" srcOrd="0" destOrd="0" parTransId="{F493C4E3-64E5-4A09-8454-B8D12DB9A4BE}" sibTransId="{D5BDA198-25BB-403E-82DD-D600F2C528C1}"/>
    <dgm:cxn modelId="{2EB1708E-A34B-4FA9-BEDC-ABC1AB552A26}" type="presOf" srcId="{E4D9202C-EFE8-4498-B69D-7152C7ABE125}" destId="{223D58FA-A245-4830-8607-8778B4A8A8FB}" srcOrd="1" destOrd="0" presId="urn:microsoft.com/office/officeart/2005/8/layout/list1"/>
    <dgm:cxn modelId="{138F0495-CCC1-460A-93F4-C855476CB695}" type="presOf" srcId="{693CD0C1-FE3E-4BFA-B44E-ED72E4D161D4}" destId="{B526AF5F-EC70-468F-915E-F35FECAA4C03}" srcOrd="1" destOrd="0" presId="urn:microsoft.com/office/officeart/2005/8/layout/list1"/>
    <dgm:cxn modelId="{30105D9D-EAA5-4813-A680-D77CC04A44E7}" type="presOf" srcId="{EADF35FC-C5B0-4A85-ACF6-EB14E6A56D12}" destId="{D92C16D6-3ED1-494F-A54C-491F73824486}" srcOrd="0" destOrd="0" presId="urn:microsoft.com/office/officeart/2005/8/layout/list1"/>
    <dgm:cxn modelId="{6EF3A5A3-905F-4CD3-9E42-CDEA2476A375}" srcId="{E4D9202C-EFE8-4498-B69D-7152C7ABE125}" destId="{BF43030E-142D-491D-9BE9-D854206271DE}" srcOrd="0" destOrd="0" parTransId="{ED86D572-96C7-44CB-91D6-70EC5F9A8D25}" sibTransId="{BDF2C3D0-31BD-42C6-929E-B12B6E801F7B}"/>
    <dgm:cxn modelId="{614030B8-E319-4325-926E-FEB7DF41F471}" type="presOf" srcId="{E4D9202C-EFE8-4498-B69D-7152C7ABE125}" destId="{2C33E074-D816-4AA0-9635-67B99290186C}" srcOrd="0" destOrd="0" presId="urn:microsoft.com/office/officeart/2005/8/layout/list1"/>
    <dgm:cxn modelId="{3EF687C7-B8B9-4BAD-9A52-E37B4AF8C84E}" type="presOf" srcId="{33AF55A7-C4CD-4F09-A8B6-8158C583F139}" destId="{A15619A1-A3F3-4074-BA78-9227E6BA6533}" srcOrd="1" destOrd="0" presId="urn:microsoft.com/office/officeart/2005/8/layout/list1"/>
    <dgm:cxn modelId="{68AA57CE-4805-401E-BB79-CE5EFAFA53FB}" srcId="{EADF35FC-C5B0-4A85-ACF6-EB14E6A56D12}" destId="{693CD0C1-FE3E-4BFA-B44E-ED72E4D161D4}" srcOrd="4" destOrd="0" parTransId="{56C4C5B1-21A3-4AD0-9E29-2986EE7DBBF3}" sibTransId="{66FC14E9-D2C3-4797-AC0F-69962F66ED76}"/>
    <dgm:cxn modelId="{0275E8E0-BDE8-49FB-B2A9-BFB75FFCEB78}" type="presOf" srcId="{33AF55A7-C4CD-4F09-A8B6-8158C583F139}" destId="{E173D583-A251-40E5-8718-628DA76D4315}" srcOrd="0" destOrd="0" presId="urn:microsoft.com/office/officeart/2005/8/layout/list1"/>
    <dgm:cxn modelId="{0945E7E7-8AEC-4A11-AA75-3D8B4D9DAB16}" type="presOf" srcId="{86C44AE1-BA26-4E55-9B0A-7B0AD9FDF98B}" destId="{7B4781F7-63EB-4BA5-BE5B-A8B9CBA41EB8}" srcOrd="0" destOrd="0" presId="urn:microsoft.com/office/officeart/2005/8/layout/list1"/>
    <dgm:cxn modelId="{BB0FE1F7-9486-441C-9F0C-684CF5AC6639}" type="presOf" srcId="{2AC1C6B2-C88A-4827-B87B-5416B3B1F2C4}" destId="{57E2DE7D-2C9B-4EF1-9F56-77618F69E4BB}" srcOrd="0" destOrd="0" presId="urn:microsoft.com/office/officeart/2005/8/layout/list1"/>
    <dgm:cxn modelId="{55BED7E7-EA80-481D-ACF1-A438DEF3E903}" type="presParOf" srcId="{D92C16D6-3ED1-494F-A54C-491F73824486}" destId="{E51BC060-0604-4541-9132-31A102395C9D}" srcOrd="0" destOrd="0" presId="urn:microsoft.com/office/officeart/2005/8/layout/list1"/>
    <dgm:cxn modelId="{E2C1158B-639D-41D6-9185-DA1A8634D5C5}" type="presParOf" srcId="{E51BC060-0604-4541-9132-31A102395C9D}" destId="{F01C559D-9515-4B05-9D5B-D7DC16821DD6}" srcOrd="0" destOrd="0" presId="urn:microsoft.com/office/officeart/2005/8/layout/list1"/>
    <dgm:cxn modelId="{D3F93937-5B3F-4FA3-BEB7-3CD4E1B88B41}" type="presParOf" srcId="{E51BC060-0604-4541-9132-31A102395C9D}" destId="{7C987766-1694-446B-AA8A-9A1682FB2480}" srcOrd="1" destOrd="0" presId="urn:microsoft.com/office/officeart/2005/8/layout/list1"/>
    <dgm:cxn modelId="{4C8999E8-6CCD-442A-9D75-190803B621E5}" type="presParOf" srcId="{D92C16D6-3ED1-494F-A54C-491F73824486}" destId="{D53AFBA1-4C00-405D-BB1E-684A98777EDA}" srcOrd="1" destOrd="0" presId="urn:microsoft.com/office/officeart/2005/8/layout/list1"/>
    <dgm:cxn modelId="{E0B9DB99-D475-4890-AAEC-3C9B2BBF064C}" type="presParOf" srcId="{D92C16D6-3ED1-494F-A54C-491F73824486}" destId="{2A7914C9-D8F6-418E-B592-1D6250B15489}" srcOrd="2" destOrd="0" presId="urn:microsoft.com/office/officeart/2005/8/layout/list1"/>
    <dgm:cxn modelId="{EDB78CFF-E353-4F2A-99A5-5B3FAA8658EA}" type="presParOf" srcId="{D92C16D6-3ED1-494F-A54C-491F73824486}" destId="{5E87AE4D-06F8-430F-B382-F4C438069743}" srcOrd="3" destOrd="0" presId="urn:microsoft.com/office/officeart/2005/8/layout/list1"/>
    <dgm:cxn modelId="{9F9B6326-4870-484A-A945-846D7B3656A2}" type="presParOf" srcId="{D92C16D6-3ED1-494F-A54C-491F73824486}" destId="{95FFE0BA-E9F5-4CB2-A08F-DE442B740D61}" srcOrd="4" destOrd="0" presId="urn:microsoft.com/office/officeart/2005/8/layout/list1"/>
    <dgm:cxn modelId="{EFF8F565-885E-40E6-8E20-2875B62AB892}" type="presParOf" srcId="{95FFE0BA-E9F5-4CB2-A08F-DE442B740D61}" destId="{7B4781F7-63EB-4BA5-BE5B-A8B9CBA41EB8}" srcOrd="0" destOrd="0" presId="urn:microsoft.com/office/officeart/2005/8/layout/list1"/>
    <dgm:cxn modelId="{7BB6316A-B305-451E-831F-850A4A9964BA}" type="presParOf" srcId="{95FFE0BA-E9F5-4CB2-A08F-DE442B740D61}" destId="{D9F8D5D9-CCAB-482F-8E8E-2827B84DEFBC}" srcOrd="1" destOrd="0" presId="urn:microsoft.com/office/officeart/2005/8/layout/list1"/>
    <dgm:cxn modelId="{7D22D8FB-798E-406C-BE68-48D0F7EB5502}" type="presParOf" srcId="{D92C16D6-3ED1-494F-A54C-491F73824486}" destId="{E6E70C12-5766-4FB0-B13A-031DF679D3B7}" srcOrd="5" destOrd="0" presId="urn:microsoft.com/office/officeart/2005/8/layout/list1"/>
    <dgm:cxn modelId="{B0528ABF-6210-4B8D-BEE7-68B104B52844}" type="presParOf" srcId="{D92C16D6-3ED1-494F-A54C-491F73824486}" destId="{014EE88F-C888-4B52-9E07-8E00104B6C5C}" srcOrd="6" destOrd="0" presId="urn:microsoft.com/office/officeart/2005/8/layout/list1"/>
    <dgm:cxn modelId="{F99E7683-81B0-43B5-BF0F-0434105E8B1A}" type="presParOf" srcId="{D92C16D6-3ED1-494F-A54C-491F73824486}" destId="{6D44FF24-B8C8-4738-8B4A-BB197C3F003C}" srcOrd="7" destOrd="0" presId="urn:microsoft.com/office/officeart/2005/8/layout/list1"/>
    <dgm:cxn modelId="{5678BBC1-693A-49FC-BE17-0945DD15645F}" type="presParOf" srcId="{D92C16D6-3ED1-494F-A54C-491F73824486}" destId="{2869126C-2CD2-405F-926D-FCFB1AD4092E}" srcOrd="8" destOrd="0" presId="urn:microsoft.com/office/officeart/2005/8/layout/list1"/>
    <dgm:cxn modelId="{7202B8FA-D85B-4A7B-AE46-2F36CC44DBF5}" type="presParOf" srcId="{2869126C-2CD2-405F-926D-FCFB1AD4092E}" destId="{E173D583-A251-40E5-8718-628DA76D4315}" srcOrd="0" destOrd="0" presId="urn:microsoft.com/office/officeart/2005/8/layout/list1"/>
    <dgm:cxn modelId="{E2B1CCEA-1597-4059-9CD5-DE63BFC24CE4}" type="presParOf" srcId="{2869126C-2CD2-405F-926D-FCFB1AD4092E}" destId="{A15619A1-A3F3-4074-BA78-9227E6BA6533}" srcOrd="1" destOrd="0" presId="urn:microsoft.com/office/officeart/2005/8/layout/list1"/>
    <dgm:cxn modelId="{D42427CD-93F2-43B9-9956-3C3296F9F782}" type="presParOf" srcId="{D92C16D6-3ED1-494F-A54C-491F73824486}" destId="{9446DD2A-B692-4E6E-BBF5-63804DD140C5}" srcOrd="9" destOrd="0" presId="urn:microsoft.com/office/officeart/2005/8/layout/list1"/>
    <dgm:cxn modelId="{7C4F8D71-3D1D-40C8-B168-BA79AB69B85E}" type="presParOf" srcId="{D92C16D6-3ED1-494F-A54C-491F73824486}" destId="{7C39A221-A0A7-413A-83B0-F9873D314E00}" srcOrd="10" destOrd="0" presId="urn:microsoft.com/office/officeart/2005/8/layout/list1"/>
    <dgm:cxn modelId="{4EFD8493-5ECA-4F46-888F-70A672AEE260}" type="presParOf" srcId="{D92C16D6-3ED1-494F-A54C-491F73824486}" destId="{A0C6760E-FE8D-412B-A401-A539B175A1E3}" srcOrd="11" destOrd="0" presId="urn:microsoft.com/office/officeart/2005/8/layout/list1"/>
    <dgm:cxn modelId="{21190837-E447-40A5-B6B1-58F1D9C63440}" type="presParOf" srcId="{D92C16D6-3ED1-494F-A54C-491F73824486}" destId="{F3BCCCA3-00BF-416E-804D-081DA337EE9E}" srcOrd="12" destOrd="0" presId="urn:microsoft.com/office/officeart/2005/8/layout/list1"/>
    <dgm:cxn modelId="{16059F04-DC48-453B-A9A8-048FEE692EC6}" type="presParOf" srcId="{F3BCCCA3-00BF-416E-804D-081DA337EE9E}" destId="{2C33E074-D816-4AA0-9635-67B99290186C}" srcOrd="0" destOrd="0" presId="urn:microsoft.com/office/officeart/2005/8/layout/list1"/>
    <dgm:cxn modelId="{90DB2C92-8843-46AF-BA6E-44700E556961}" type="presParOf" srcId="{F3BCCCA3-00BF-416E-804D-081DA337EE9E}" destId="{223D58FA-A245-4830-8607-8778B4A8A8FB}" srcOrd="1" destOrd="0" presId="urn:microsoft.com/office/officeart/2005/8/layout/list1"/>
    <dgm:cxn modelId="{07EB975B-701F-4179-BFCB-E11F461DACAD}" type="presParOf" srcId="{D92C16D6-3ED1-494F-A54C-491F73824486}" destId="{B0FCC80D-C35F-4407-84D8-FCD482FB8AF1}" srcOrd="13" destOrd="0" presId="urn:microsoft.com/office/officeart/2005/8/layout/list1"/>
    <dgm:cxn modelId="{11D3DC76-39B1-4F4A-B8D3-CBB7E44C3040}" type="presParOf" srcId="{D92C16D6-3ED1-494F-A54C-491F73824486}" destId="{78E14DDD-4A96-47C1-9152-0F2311E0D9B3}" srcOrd="14" destOrd="0" presId="urn:microsoft.com/office/officeart/2005/8/layout/list1"/>
    <dgm:cxn modelId="{6E2C7550-A57F-4AA8-9ED4-E05FE2350696}" type="presParOf" srcId="{D92C16D6-3ED1-494F-A54C-491F73824486}" destId="{CEF83964-BA65-4AF1-B31E-EC3A5FCC0928}" srcOrd="15" destOrd="0" presId="urn:microsoft.com/office/officeart/2005/8/layout/list1"/>
    <dgm:cxn modelId="{AF5E6FA2-96BA-4379-8B9E-4549FD7C1611}" type="presParOf" srcId="{D92C16D6-3ED1-494F-A54C-491F73824486}" destId="{E1DF3B30-C616-4FE2-B22A-045EB51B1A7D}" srcOrd="16" destOrd="0" presId="urn:microsoft.com/office/officeart/2005/8/layout/list1"/>
    <dgm:cxn modelId="{7B965667-C73D-4D21-A5BB-CC5E6AFEA92C}" type="presParOf" srcId="{E1DF3B30-C616-4FE2-B22A-045EB51B1A7D}" destId="{F1367D6D-D003-4AAD-9A07-85083C185509}" srcOrd="0" destOrd="0" presId="urn:microsoft.com/office/officeart/2005/8/layout/list1"/>
    <dgm:cxn modelId="{ACA165BE-09B8-4F2D-A2EF-0CF66DFC85D5}" type="presParOf" srcId="{E1DF3B30-C616-4FE2-B22A-045EB51B1A7D}" destId="{B526AF5F-EC70-468F-915E-F35FECAA4C03}" srcOrd="1" destOrd="0" presId="urn:microsoft.com/office/officeart/2005/8/layout/list1"/>
    <dgm:cxn modelId="{067F6767-A840-4961-90E6-5F344CFE7765}" type="presParOf" srcId="{D92C16D6-3ED1-494F-A54C-491F73824486}" destId="{0100BB8B-A45B-4C54-B2D0-80547649292F}" srcOrd="17" destOrd="0" presId="urn:microsoft.com/office/officeart/2005/8/layout/list1"/>
    <dgm:cxn modelId="{01B17B5E-175F-4A27-A946-120CE7B44580}" type="presParOf" srcId="{D92C16D6-3ED1-494F-A54C-491F73824486}" destId="{57E2DE7D-2C9B-4EF1-9F56-77618F69E4BB}"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DF35FC-C5B0-4A85-ACF6-EB14E6A56D12}"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7EBAA3F3-C488-45EE-BD8A-273C2A939B19}">
      <dgm:prSet/>
      <dgm:spPr/>
      <dgm:t>
        <a:bodyPr/>
        <a:lstStyle/>
        <a:p>
          <a:r>
            <a:rPr lang="en-US" b="1"/>
            <a:t>Plan and track</a:t>
          </a:r>
          <a:endParaRPr lang="en-US"/>
        </a:p>
      </dgm:t>
    </dgm:pt>
    <dgm:pt modelId="{F493C4E3-64E5-4A09-8454-B8D12DB9A4BE}" type="parTrans" cxnId="{6DCD5F8D-4D6A-4C58-97F6-55D032BA3995}">
      <dgm:prSet/>
      <dgm:spPr/>
      <dgm:t>
        <a:bodyPr/>
        <a:lstStyle/>
        <a:p>
          <a:endParaRPr lang="en-US"/>
        </a:p>
      </dgm:t>
    </dgm:pt>
    <dgm:pt modelId="{D5BDA198-25BB-403E-82DD-D600F2C528C1}" type="sibTrans" cxnId="{6DCD5F8D-4D6A-4C58-97F6-55D032BA3995}">
      <dgm:prSet/>
      <dgm:spPr/>
      <dgm:t>
        <a:bodyPr/>
        <a:lstStyle/>
        <a:p>
          <a:endParaRPr lang="en-US"/>
        </a:p>
      </dgm:t>
    </dgm:pt>
    <dgm:pt modelId="{8F6ACC9C-B8CB-4CEF-AA49-7E0CDC0AF65D}">
      <dgm:prSet/>
      <dgm:spPr/>
      <dgm:t>
        <a:bodyPr/>
        <a:lstStyle/>
        <a:p>
          <a:endParaRPr lang="en-US" dirty="0"/>
        </a:p>
      </dgm:t>
    </dgm:pt>
    <dgm:pt modelId="{288A5369-1567-4AEF-B3D8-3D00CBD7B436}" type="parTrans" cxnId="{72261413-CB50-480D-9118-937583C2BAB0}">
      <dgm:prSet/>
      <dgm:spPr/>
      <dgm:t>
        <a:bodyPr/>
        <a:lstStyle/>
        <a:p>
          <a:endParaRPr lang="en-US"/>
        </a:p>
      </dgm:t>
    </dgm:pt>
    <dgm:pt modelId="{FCD60555-A8B5-46B4-8E49-D00BBEBFD9B5}" type="sibTrans" cxnId="{72261413-CB50-480D-9118-937583C2BAB0}">
      <dgm:prSet/>
      <dgm:spPr/>
      <dgm:t>
        <a:bodyPr/>
        <a:lstStyle/>
        <a:p>
          <a:endParaRPr lang="en-US"/>
        </a:p>
      </dgm:t>
    </dgm:pt>
    <dgm:pt modelId="{86C44AE1-BA26-4E55-9B0A-7B0AD9FDF98B}">
      <dgm:prSet/>
      <dgm:spPr/>
      <dgm:t>
        <a:bodyPr/>
        <a:lstStyle/>
        <a:p>
          <a:r>
            <a:rPr lang="en-US" b="1"/>
            <a:t>Develop</a:t>
          </a:r>
          <a:endParaRPr lang="en-US"/>
        </a:p>
      </dgm:t>
    </dgm:pt>
    <dgm:pt modelId="{2BE79419-C3D6-4D89-8962-DDBE327539C2}" type="parTrans" cxnId="{63DABE5C-8878-41EA-8B61-9D048B8A403D}">
      <dgm:prSet/>
      <dgm:spPr/>
      <dgm:t>
        <a:bodyPr/>
        <a:lstStyle/>
        <a:p>
          <a:endParaRPr lang="en-US"/>
        </a:p>
      </dgm:t>
    </dgm:pt>
    <dgm:pt modelId="{DDD51262-330B-4361-A0D6-9D79EFF48645}" type="sibTrans" cxnId="{63DABE5C-8878-41EA-8B61-9D048B8A403D}">
      <dgm:prSet/>
      <dgm:spPr/>
      <dgm:t>
        <a:bodyPr/>
        <a:lstStyle/>
        <a:p>
          <a:endParaRPr lang="en-US"/>
        </a:p>
      </dgm:t>
    </dgm:pt>
    <dgm:pt modelId="{A07624CC-CB0B-448B-B829-08D2C73B3308}">
      <dgm:prSet/>
      <dgm:spPr/>
      <dgm:t>
        <a:bodyPr/>
        <a:lstStyle/>
        <a:p>
          <a:endParaRPr lang="en-US" dirty="0"/>
        </a:p>
      </dgm:t>
    </dgm:pt>
    <dgm:pt modelId="{5816A06C-80D7-46A0-8776-4E153BA054E2}" type="parTrans" cxnId="{A34E3778-F7C6-4DB2-BDF9-2E75D5A246D2}">
      <dgm:prSet/>
      <dgm:spPr/>
      <dgm:t>
        <a:bodyPr/>
        <a:lstStyle/>
        <a:p>
          <a:endParaRPr lang="en-US"/>
        </a:p>
      </dgm:t>
    </dgm:pt>
    <dgm:pt modelId="{06272487-A09D-4C80-93CF-B1E2F93EB37A}" type="sibTrans" cxnId="{A34E3778-F7C6-4DB2-BDF9-2E75D5A246D2}">
      <dgm:prSet/>
      <dgm:spPr/>
      <dgm:t>
        <a:bodyPr/>
        <a:lstStyle/>
        <a:p>
          <a:endParaRPr lang="en-US"/>
        </a:p>
      </dgm:t>
    </dgm:pt>
    <dgm:pt modelId="{33AF55A7-C4CD-4F09-A8B6-8158C583F139}">
      <dgm:prSet/>
      <dgm:spPr/>
      <dgm:t>
        <a:bodyPr/>
        <a:lstStyle/>
        <a:p>
          <a:r>
            <a:rPr lang="en-US" b="1"/>
            <a:t>Build and test</a:t>
          </a:r>
          <a:endParaRPr lang="en-US"/>
        </a:p>
      </dgm:t>
    </dgm:pt>
    <dgm:pt modelId="{4B88952F-FAB4-413B-A313-2ADE5E37D41D}" type="parTrans" cxnId="{E1294C48-C5D9-4CA9-8C34-B4451916466D}">
      <dgm:prSet/>
      <dgm:spPr/>
      <dgm:t>
        <a:bodyPr/>
        <a:lstStyle/>
        <a:p>
          <a:endParaRPr lang="en-US"/>
        </a:p>
      </dgm:t>
    </dgm:pt>
    <dgm:pt modelId="{5262531D-698A-4806-9D77-A44909F978DF}" type="sibTrans" cxnId="{E1294C48-C5D9-4CA9-8C34-B4451916466D}">
      <dgm:prSet/>
      <dgm:spPr/>
      <dgm:t>
        <a:bodyPr/>
        <a:lstStyle/>
        <a:p>
          <a:endParaRPr lang="en-US"/>
        </a:p>
      </dgm:t>
    </dgm:pt>
    <dgm:pt modelId="{5314751D-2062-4AFB-A53C-4F8449371B28}">
      <dgm:prSet/>
      <dgm:spPr/>
      <dgm:t>
        <a:bodyPr/>
        <a:lstStyle/>
        <a:p>
          <a:endParaRPr lang="en-US" dirty="0"/>
        </a:p>
      </dgm:t>
    </dgm:pt>
    <dgm:pt modelId="{0599172F-3582-4FCD-B914-273464B65E1C}" type="parTrans" cxnId="{40B8FC19-7220-4687-877F-5817F30A939F}">
      <dgm:prSet/>
      <dgm:spPr/>
      <dgm:t>
        <a:bodyPr/>
        <a:lstStyle/>
        <a:p>
          <a:endParaRPr lang="en-US"/>
        </a:p>
      </dgm:t>
    </dgm:pt>
    <dgm:pt modelId="{877594F9-666A-4065-BB6C-AD09B37E1708}" type="sibTrans" cxnId="{40B8FC19-7220-4687-877F-5817F30A939F}">
      <dgm:prSet/>
      <dgm:spPr/>
      <dgm:t>
        <a:bodyPr/>
        <a:lstStyle/>
        <a:p>
          <a:endParaRPr lang="en-US"/>
        </a:p>
      </dgm:t>
    </dgm:pt>
    <dgm:pt modelId="{E4D9202C-EFE8-4498-B69D-7152C7ABE125}">
      <dgm:prSet/>
      <dgm:spPr/>
      <dgm:t>
        <a:bodyPr/>
        <a:lstStyle/>
        <a:p>
          <a:r>
            <a:rPr lang="en-US" b="1"/>
            <a:t>Deploy</a:t>
          </a:r>
          <a:endParaRPr lang="en-US"/>
        </a:p>
      </dgm:t>
    </dgm:pt>
    <dgm:pt modelId="{96EF83CC-DFC0-4BCA-A97A-D626D4EEA814}" type="parTrans" cxnId="{1033F203-0CEF-4B06-A246-1458F47CAA0A}">
      <dgm:prSet/>
      <dgm:spPr/>
      <dgm:t>
        <a:bodyPr/>
        <a:lstStyle/>
        <a:p>
          <a:endParaRPr lang="en-US"/>
        </a:p>
      </dgm:t>
    </dgm:pt>
    <dgm:pt modelId="{6DF7F490-8033-4C86-9497-BACAA1C4FD8D}" type="sibTrans" cxnId="{1033F203-0CEF-4B06-A246-1458F47CAA0A}">
      <dgm:prSet/>
      <dgm:spPr/>
      <dgm:t>
        <a:bodyPr/>
        <a:lstStyle/>
        <a:p>
          <a:endParaRPr lang="en-US"/>
        </a:p>
      </dgm:t>
    </dgm:pt>
    <dgm:pt modelId="{BF43030E-142D-491D-9BE9-D854206271DE}">
      <dgm:prSet/>
      <dgm:spPr/>
      <dgm:t>
        <a:bodyPr/>
        <a:lstStyle/>
        <a:p>
          <a:endParaRPr lang="en-US" dirty="0"/>
        </a:p>
      </dgm:t>
    </dgm:pt>
    <dgm:pt modelId="{ED86D572-96C7-44CB-91D6-70EC5F9A8D25}" type="parTrans" cxnId="{6EF3A5A3-905F-4CD3-9E42-CDEA2476A375}">
      <dgm:prSet/>
      <dgm:spPr/>
      <dgm:t>
        <a:bodyPr/>
        <a:lstStyle/>
        <a:p>
          <a:endParaRPr lang="en-US"/>
        </a:p>
      </dgm:t>
    </dgm:pt>
    <dgm:pt modelId="{BDF2C3D0-31BD-42C6-929E-B12B6E801F7B}" type="sibTrans" cxnId="{6EF3A5A3-905F-4CD3-9E42-CDEA2476A375}">
      <dgm:prSet/>
      <dgm:spPr/>
      <dgm:t>
        <a:bodyPr/>
        <a:lstStyle/>
        <a:p>
          <a:endParaRPr lang="en-US"/>
        </a:p>
      </dgm:t>
    </dgm:pt>
    <dgm:pt modelId="{693CD0C1-FE3E-4BFA-B44E-ED72E4D161D4}">
      <dgm:prSet/>
      <dgm:spPr/>
      <dgm:t>
        <a:bodyPr/>
        <a:lstStyle/>
        <a:p>
          <a:r>
            <a:rPr lang="en-US" b="1"/>
            <a:t>Monitor and operate</a:t>
          </a:r>
          <a:endParaRPr lang="en-US"/>
        </a:p>
      </dgm:t>
    </dgm:pt>
    <dgm:pt modelId="{56C4C5B1-21A3-4AD0-9E29-2986EE7DBBF3}" type="parTrans" cxnId="{68AA57CE-4805-401E-BB79-CE5EFAFA53FB}">
      <dgm:prSet/>
      <dgm:spPr/>
      <dgm:t>
        <a:bodyPr/>
        <a:lstStyle/>
        <a:p>
          <a:endParaRPr lang="en-US"/>
        </a:p>
      </dgm:t>
    </dgm:pt>
    <dgm:pt modelId="{66FC14E9-D2C3-4797-AC0F-69962F66ED76}" type="sibTrans" cxnId="{68AA57CE-4805-401E-BB79-CE5EFAFA53FB}">
      <dgm:prSet/>
      <dgm:spPr/>
      <dgm:t>
        <a:bodyPr/>
        <a:lstStyle/>
        <a:p>
          <a:endParaRPr lang="en-US"/>
        </a:p>
      </dgm:t>
    </dgm:pt>
    <dgm:pt modelId="{2AC1C6B2-C88A-4827-B87B-5416B3B1F2C4}">
      <dgm:prSet/>
      <dgm:spPr/>
      <dgm:t>
        <a:bodyPr/>
        <a:lstStyle/>
        <a:p>
          <a:endParaRPr lang="en-US" dirty="0"/>
        </a:p>
      </dgm:t>
    </dgm:pt>
    <dgm:pt modelId="{8795FEDE-E2DE-4EFB-BFDD-FE30B181423D}" type="parTrans" cxnId="{88AC7A5B-F1DC-4B85-B204-7970A3203DFA}">
      <dgm:prSet/>
      <dgm:spPr/>
      <dgm:t>
        <a:bodyPr/>
        <a:lstStyle/>
        <a:p>
          <a:endParaRPr lang="en-US"/>
        </a:p>
      </dgm:t>
    </dgm:pt>
    <dgm:pt modelId="{DC08DC3E-EC72-42E8-8388-ED3C202A9403}" type="sibTrans" cxnId="{88AC7A5B-F1DC-4B85-B204-7970A3203DFA}">
      <dgm:prSet/>
      <dgm:spPr/>
      <dgm:t>
        <a:bodyPr/>
        <a:lstStyle/>
        <a:p>
          <a:endParaRPr lang="en-US"/>
        </a:p>
      </dgm:t>
    </dgm:pt>
    <dgm:pt modelId="{40F9D820-7DA6-46BB-9FDB-AD41EF0C0A7C}">
      <dgm:prSet/>
      <dgm:spPr/>
      <dgm:t>
        <a:bodyPr/>
        <a:lstStyle/>
        <a:p>
          <a:endParaRPr lang="en-US" dirty="0"/>
        </a:p>
      </dgm:t>
    </dgm:pt>
    <dgm:pt modelId="{C7EF1525-BA7A-4254-85F3-BBACD8E44EE8}" type="parTrans" cxnId="{CFC8AB67-7AE1-4684-84E1-348185A4344A}">
      <dgm:prSet/>
      <dgm:spPr/>
      <dgm:t>
        <a:bodyPr/>
        <a:lstStyle/>
        <a:p>
          <a:endParaRPr lang="en-US"/>
        </a:p>
      </dgm:t>
    </dgm:pt>
    <dgm:pt modelId="{BB7495A6-0CC5-43DD-9CA3-6717EABA5382}" type="sibTrans" cxnId="{CFC8AB67-7AE1-4684-84E1-348185A4344A}">
      <dgm:prSet/>
      <dgm:spPr/>
      <dgm:t>
        <a:bodyPr/>
        <a:lstStyle/>
        <a:p>
          <a:endParaRPr lang="en-US"/>
        </a:p>
      </dgm:t>
    </dgm:pt>
    <dgm:pt modelId="{3981ADCC-A1F1-4236-B09F-91E21575F0E9}">
      <dgm:prSet/>
      <dgm:spPr/>
      <dgm:t>
        <a:bodyPr/>
        <a:lstStyle/>
        <a:p>
          <a:endParaRPr lang="en-US" dirty="0"/>
        </a:p>
      </dgm:t>
    </dgm:pt>
    <dgm:pt modelId="{11A9EC7F-3D93-4E04-A30B-1C2C623FD83B}" type="parTrans" cxnId="{D4605720-21AE-419F-8959-F07C154B1D42}">
      <dgm:prSet/>
      <dgm:spPr/>
      <dgm:t>
        <a:bodyPr/>
        <a:lstStyle/>
        <a:p>
          <a:endParaRPr lang="en-US"/>
        </a:p>
      </dgm:t>
    </dgm:pt>
    <dgm:pt modelId="{206C59B3-5C4C-4AF0-9F96-62BBB86AF56D}" type="sibTrans" cxnId="{D4605720-21AE-419F-8959-F07C154B1D42}">
      <dgm:prSet/>
      <dgm:spPr/>
      <dgm:t>
        <a:bodyPr/>
        <a:lstStyle/>
        <a:p>
          <a:endParaRPr lang="en-US"/>
        </a:p>
      </dgm:t>
    </dgm:pt>
    <dgm:pt modelId="{1FD47D6E-435D-436F-B818-307BC7D5B26D}">
      <dgm:prSet/>
      <dgm:spPr/>
      <dgm:t>
        <a:bodyPr/>
        <a:lstStyle/>
        <a:p>
          <a:endParaRPr lang="en-US" dirty="0"/>
        </a:p>
      </dgm:t>
    </dgm:pt>
    <dgm:pt modelId="{C03C35D3-EA4E-4B6C-AEAF-44A85DC20477}" type="parTrans" cxnId="{9419712D-2B8A-47E3-86F4-EC23840D9890}">
      <dgm:prSet/>
      <dgm:spPr/>
      <dgm:t>
        <a:bodyPr/>
        <a:lstStyle/>
        <a:p>
          <a:endParaRPr lang="en-US"/>
        </a:p>
      </dgm:t>
    </dgm:pt>
    <dgm:pt modelId="{B2F93072-6307-4C43-8D27-008001E23C51}" type="sibTrans" cxnId="{9419712D-2B8A-47E3-86F4-EC23840D9890}">
      <dgm:prSet/>
      <dgm:spPr/>
      <dgm:t>
        <a:bodyPr/>
        <a:lstStyle/>
        <a:p>
          <a:endParaRPr lang="en-US"/>
        </a:p>
      </dgm:t>
    </dgm:pt>
    <dgm:pt modelId="{B4DD34E5-0798-4A1D-AABC-E6AD59D74448}">
      <dgm:prSet/>
      <dgm:spPr/>
      <dgm:t>
        <a:bodyPr/>
        <a:lstStyle/>
        <a:p>
          <a:endParaRPr lang="en-US" dirty="0"/>
        </a:p>
      </dgm:t>
    </dgm:pt>
    <dgm:pt modelId="{96E0FC0D-70EC-4289-AF3B-4D5F0AD4895F}" type="parTrans" cxnId="{CBBFA255-67B0-4759-A4AF-A58E4CA9A48A}">
      <dgm:prSet/>
      <dgm:spPr/>
      <dgm:t>
        <a:bodyPr/>
        <a:lstStyle/>
        <a:p>
          <a:endParaRPr lang="en-US"/>
        </a:p>
      </dgm:t>
    </dgm:pt>
    <dgm:pt modelId="{F107480C-F7A3-4442-A5C0-BC9E9F56BDD7}" type="sibTrans" cxnId="{CBBFA255-67B0-4759-A4AF-A58E4CA9A48A}">
      <dgm:prSet/>
      <dgm:spPr/>
      <dgm:t>
        <a:bodyPr/>
        <a:lstStyle/>
        <a:p>
          <a:endParaRPr lang="en-US"/>
        </a:p>
      </dgm:t>
    </dgm:pt>
    <dgm:pt modelId="{33FC9AA5-9DB1-4966-849B-2BAF57A21D17}">
      <dgm:prSet/>
      <dgm:spPr/>
      <dgm:t>
        <a:bodyPr/>
        <a:lstStyle/>
        <a:p>
          <a:endParaRPr lang="en-US" dirty="0"/>
        </a:p>
      </dgm:t>
    </dgm:pt>
    <dgm:pt modelId="{20A17185-10C8-4716-AC98-812AC4E07099}" type="parTrans" cxnId="{1B6DD51B-37CE-4281-AE40-DEB1661C46AD}">
      <dgm:prSet/>
      <dgm:spPr/>
      <dgm:t>
        <a:bodyPr/>
        <a:lstStyle/>
        <a:p>
          <a:endParaRPr lang="en-US"/>
        </a:p>
      </dgm:t>
    </dgm:pt>
    <dgm:pt modelId="{1657FD01-14EB-4470-A888-135F73BEB355}" type="sibTrans" cxnId="{1B6DD51B-37CE-4281-AE40-DEB1661C46AD}">
      <dgm:prSet/>
      <dgm:spPr/>
      <dgm:t>
        <a:bodyPr/>
        <a:lstStyle/>
        <a:p>
          <a:endParaRPr lang="en-US"/>
        </a:p>
      </dgm:t>
    </dgm:pt>
    <dgm:pt modelId="{EB31FADE-6BE7-4B8D-969A-37EC27894409}">
      <dgm:prSet/>
      <dgm:spPr/>
      <dgm:t>
        <a:bodyPr/>
        <a:lstStyle/>
        <a:p>
          <a:endParaRPr lang="en-US" dirty="0"/>
        </a:p>
      </dgm:t>
    </dgm:pt>
    <dgm:pt modelId="{717EE58F-D429-4F20-AEF6-41A459E04EC8}" type="parTrans" cxnId="{9610560A-4717-4197-BA91-823FA9D4D629}">
      <dgm:prSet/>
      <dgm:spPr/>
      <dgm:t>
        <a:bodyPr/>
        <a:lstStyle/>
        <a:p>
          <a:endParaRPr lang="en-US"/>
        </a:p>
      </dgm:t>
    </dgm:pt>
    <dgm:pt modelId="{B51F1533-B289-4649-B27F-30E203A685B5}" type="sibTrans" cxnId="{9610560A-4717-4197-BA91-823FA9D4D629}">
      <dgm:prSet/>
      <dgm:spPr/>
      <dgm:t>
        <a:bodyPr/>
        <a:lstStyle/>
        <a:p>
          <a:endParaRPr lang="en-US"/>
        </a:p>
      </dgm:t>
    </dgm:pt>
    <dgm:pt modelId="{4254FFEB-D7A4-41F6-A175-0D99D92BA0DA}">
      <dgm:prSet/>
      <dgm:spPr/>
      <dgm:t>
        <a:bodyPr/>
        <a:lstStyle/>
        <a:p>
          <a:endParaRPr lang="en-US" dirty="0"/>
        </a:p>
      </dgm:t>
    </dgm:pt>
    <dgm:pt modelId="{369C66F3-4F8F-49F3-B7B4-592B8773413B}" type="parTrans" cxnId="{5EE3314C-15DE-4A04-ACCD-B13E63D62AD4}">
      <dgm:prSet/>
      <dgm:spPr/>
      <dgm:t>
        <a:bodyPr/>
        <a:lstStyle/>
        <a:p>
          <a:endParaRPr lang="en-US"/>
        </a:p>
      </dgm:t>
    </dgm:pt>
    <dgm:pt modelId="{EE7391D4-EB65-4BF5-AC1E-2A94897FCF1F}" type="sibTrans" cxnId="{5EE3314C-15DE-4A04-ACCD-B13E63D62AD4}">
      <dgm:prSet/>
      <dgm:spPr/>
      <dgm:t>
        <a:bodyPr/>
        <a:lstStyle/>
        <a:p>
          <a:endParaRPr lang="en-US"/>
        </a:p>
      </dgm:t>
    </dgm:pt>
    <dgm:pt modelId="{80AF4606-27EA-48AD-A3BE-9A37ABFB9188}">
      <dgm:prSet/>
      <dgm:spPr/>
      <dgm:t>
        <a:bodyPr/>
        <a:lstStyle/>
        <a:p>
          <a:endParaRPr lang="en-US" dirty="0"/>
        </a:p>
      </dgm:t>
    </dgm:pt>
    <dgm:pt modelId="{7A55E96B-72CA-40D9-8C6F-9BD268D7DBC5}" type="parTrans" cxnId="{9E08CE6E-941D-4CC9-A779-2CA310F40790}">
      <dgm:prSet/>
      <dgm:spPr/>
      <dgm:t>
        <a:bodyPr/>
        <a:lstStyle/>
        <a:p>
          <a:endParaRPr lang="en-US"/>
        </a:p>
      </dgm:t>
    </dgm:pt>
    <dgm:pt modelId="{75928433-8DF3-4DB6-96DD-AC909F5FC74C}" type="sibTrans" cxnId="{9E08CE6E-941D-4CC9-A779-2CA310F40790}">
      <dgm:prSet/>
      <dgm:spPr/>
      <dgm:t>
        <a:bodyPr/>
        <a:lstStyle/>
        <a:p>
          <a:endParaRPr lang="en-US"/>
        </a:p>
      </dgm:t>
    </dgm:pt>
    <dgm:pt modelId="{279675A0-2898-4761-A3FD-BA2C49FDAABA}">
      <dgm:prSet/>
      <dgm:spPr/>
      <dgm:t>
        <a:bodyPr/>
        <a:lstStyle/>
        <a:p>
          <a:endParaRPr lang="en-US" dirty="0"/>
        </a:p>
      </dgm:t>
    </dgm:pt>
    <dgm:pt modelId="{4BF514D3-2875-41D1-AA90-86B4A835210C}" type="parTrans" cxnId="{A82A5306-6E93-4C17-A912-767D798E1A12}">
      <dgm:prSet/>
      <dgm:spPr/>
      <dgm:t>
        <a:bodyPr/>
        <a:lstStyle/>
        <a:p>
          <a:endParaRPr lang="en-US"/>
        </a:p>
      </dgm:t>
    </dgm:pt>
    <dgm:pt modelId="{F483F865-9313-49F1-8B4B-0EF5DC3145CE}" type="sibTrans" cxnId="{A82A5306-6E93-4C17-A912-767D798E1A12}">
      <dgm:prSet/>
      <dgm:spPr/>
      <dgm:t>
        <a:bodyPr/>
        <a:lstStyle/>
        <a:p>
          <a:endParaRPr lang="en-US"/>
        </a:p>
      </dgm:t>
    </dgm:pt>
    <dgm:pt modelId="{615A93A0-52CE-4CE8-8F2B-BCFDF4B5332F}">
      <dgm:prSet/>
      <dgm:spPr/>
      <dgm:t>
        <a:bodyPr/>
        <a:lstStyle/>
        <a:p>
          <a:endParaRPr lang="en-US" dirty="0"/>
        </a:p>
      </dgm:t>
    </dgm:pt>
    <dgm:pt modelId="{125D173A-B57D-45DA-912A-83BA8DA2ACCA}" type="parTrans" cxnId="{8F307E6C-A2B5-4A03-A5B4-BC38B5EF67F0}">
      <dgm:prSet/>
      <dgm:spPr/>
      <dgm:t>
        <a:bodyPr/>
        <a:lstStyle/>
        <a:p>
          <a:endParaRPr lang="en-US"/>
        </a:p>
      </dgm:t>
    </dgm:pt>
    <dgm:pt modelId="{A721CC84-28A7-45FB-A0B3-278E47015076}" type="sibTrans" cxnId="{8F307E6C-A2B5-4A03-A5B4-BC38B5EF67F0}">
      <dgm:prSet/>
      <dgm:spPr/>
      <dgm:t>
        <a:bodyPr/>
        <a:lstStyle/>
        <a:p>
          <a:endParaRPr lang="en-US"/>
        </a:p>
      </dgm:t>
    </dgm:pt>
    <dgm:pt modelId="{D92C16D6-3ED1-494F-A54C-491F73824486}" type="pres">
      <dgm:prSet presAssocID="{EADF35FC-C5B0-4A85-ACF6-EB14E6A56D12}" presName="linear" presStyleCnt="0">
        <dgm:presLayoutVars>
          <dgm:dir/>
          <dgm:animLvl val="lvl"/>
          <dgm:resizeHandles val="exact"/>
        </dgm:presLayoutVars>
      </dgm:prSet>
      <dgm:spPr/>
    </dgm:pt>
    <dgm:pt modelId="{E51BC060-0604-4541-9132-31A102395C9D}" type="pres">
      <dgm:prSet presAssocID="{7EBAA3F3-C488-45EE-BD8A-273C2A939B19}" presName="parentLin" presStyleCnt="0"/>
      <dgm:spPr/>
    </dgm:pt>
    <dgm:pt modelId="{F01C559D-9515-4B05-9D5B-D7DC16821DD6}" type="pres">
      <dgm:prSet presAssocID="{7EBAA3F3-C488-45EE-BD8A-273C2A939B19}" presName="parentLeftMargin" presStyleLbl="node1" presStyleIdx="0" presStyleCnt="5"/>
      <dgm:spPr/>
    </dgm:pt>
    <dgm:pt modelId="{7C987766-1694-446B-AA8A-9A1682FB2480}" type="pres">
      <dgm:prSet presAssocID="{7EBAA3F3-C488-45EE-BD8A-273C2A939B19}" presName="parentText" presStyleLbl="node1" presStyleIdx="0" presStyleCnt="5">
        <dgm:presLayoutVars>
          <dgm:chMax val="0"/>
          <dgm:bulletEnabled val="1"/>
        </dgm:presLayoutVars>
      </dgm:prSet>
      <dgm:spPr/>
    </dgm:pt>
    <dgm:pt modelId="{D53AFBA1-4C00-405D-BB1E-684A98777EDA}" type="pres">
      <dgm:prSet presAssocID="{7EBAA3F3-C488-45EE-BD8A-273C2A939B19}" presName="negativeSpace" presStyleCnt="0"/>
      <dgm:spPr/>
    </dgm:pt>
    <dgm:pt modelId="{2A7914C9-D8F6-418E-B592-1D6250B15489}" type="pres">
      <dgm:prSet presAssocID="{7EBAA3F3-C488-45EE-BD8A-273C2A939B19}" presName="childText" presStyleLbl="conFgAcc1" presStyleIdx="0" presStyleCnt="5">
        <dgm:presLayoutVars>
          <dgm:bulletEnabled val="1"/>
        </dgm:presLayoutVars>
      </dgm:prSet>
      <dgm:spPr/>
    </dgm:pt>
    <dgm:pt modelId="{5E87AE4D-06F8-430F-B382-F4C438069743}" type="pres">
      <dgm:prSet presAssocID="{D5BDA198-25BB-403E-82DD-D600F2C528C1}" presName="spaceBetweenRectangles" presStyleCnt="0"/>
      <dgm:spPr/>
    </dgm:pt>
    <dgm:pt modelId="{95FFE0BA-E9F5-4CB2-A08F-DE442B740D61}" type="pres">
      <dgm:prSet presAssocID="{86C44AE1-BA26-4E55-9B0A-7B0AD9FDF98B}" presName="parentLin" presStyleCnt="0"/>
      <dgm:spPr/>
    </dgm:pt>
    <dgm:pt modelId="{7B4781F7-63EB-4BA5-BE5B-A8B9CBA41EB8}" type="pres">
      <dgm:prSet presAssocID="{86C44AE1-BA26-4E55-9B0A-7B0AD9FDF98B}" presName="parentLeftMargin" presStyleLbl="node1" presStyleIdx="0" presStyleCnt="5"/>
      <dgm:spPr/>
    </dgm:pt>
    <dgm:pt modelId="{D9F8D5D9-CCAB-482F-8E8E-2827B84DEFBC}" type="pres">
      <dgm:prSet presAssocID="{86C44AE1-BA26-4E55-9B0A-7B0AD9FDF98B}" presName="parentText" presStyleLbl="node1" presStyleIdx="1" presStyleCnt="5">
        <dgm:presLayoutVars>
          <dgm:chMax val="0"/>
          <dgm:bulletEnabled val="1"/>
        </dgm:presLayoutVars>
      </dgm:prSet>
      <dgm:spPr/>
    </dgm:pt>
    <dgm:pt modelId="{E6E70C12-5766-4FB0-B13A-031DF679D3B7}" type="pres">
      <dgm:prSet presAssocID="{86C44AE1-BA26-4E55-9B0A-7B0AD9FDF98B}" presName="negativeSpace" presStyleCnt="0"/>
      <dgm:spPr/>
    </dgm:pt>
    <dgm:pt modelId="{014EE88F-C888-4B52-9E07-8E00104B6C5C}" type="pres">
      <dgm:prSet presAssocID="{86C44AE1-BA26-4E55-9B0A-7B0AD9FDF98B}" presName="childText" presStyleLbl="conFgAcc1" presStyleIdx="1" presStyleCnt="5" custLinFactNeighborX="0">
        <dgm:presLayoutVars>
          <dgm:bulletEnabled val="1"/>
        </dgm:presLayoutVars>
      </dgm:prSet>
      <dgm:spPr/>
    </dgm:pt>
    <dgm:pt modelId="{6D44FF24-B8C8-4738-8B4A-BB197C3F003C}" type="pres">
      <dgm:prSet presAssocID="{DDD51262-330B-4361-A0D6-9D79EFF48645}" presName="spaceBetweenRectangles" presStyleCnt="0"/>
      <dgm:spPr/>
    </dgm:pt>
    <dgm:pt modelId="{2869126C-2CD2-405F-926D-FCFB1AD4092E}" type="pres">
      <dgm:prSet presAssocID="{33AF55A7-C4CD-4F09-A8B6-8158C583F139}" presName="parentLin" presStyleCnt="0"/>
      <dgm:spPr/>
    </dgm:pt>
    <dgm:pt modelId="{E173D583-A251-40E5-8718-628DA76D4315}" type="pres">
      <dgm:prSet presAssocID="{33AF55A7-C4CD-4F09-A8B6-8158C583F139}" presName="parentLeftMargin" presStyleLbl="node1" presStyleIdx="1" presStyleCnt="5"/>
      <dgm:spPr/>
    </dgm:pt>
    <dgm:pt modelId="{A15619A1-A3F3-4074-BA78-9227E6BA6533}" type="pres">
      <dgm:prSet presAssocID="{33AF55A7-C4CD-4F09-A8B6-8158C583F139}" presName="parentText" presStyleLbl="node1" presStyleIdx="2" presStyleCnt="5">
        <dgm:presLayoutVars>
          <dgm:chMax val="0"/>
          <dgm:bulletEnabled val="1"/>
        </dgm:presLayoutVars>
      </dgm:prSet>
      <dgm:spPr/>
    </dgm:pt>
    <dgm:pt modelId="{9446DD2A-B692-4E6E-BBF5-63804DD140C5}" type="pres">
      <dgm:prSet presAssocID="{33AF55A7-C4CD-4F09-A8B6-8158C583F139}" presName="negativeSpace" presStyleCnt="0"/>
      <dgm:spPr/>
    </dgm:pt>
    <dgm:pt modelId="{7C39A221-A0A7-413A-83B0-F9873D314E00}" type="pres">
      <dgm:prSet presAssocID="{33AF55A7-C4CD-4F09-A8B6-8158C583F139}" presName="childText" presStyleLbl="conFgAcc1" presStyleIdx="2" presStyleCnt="5">
        <dgm:presLayoutVars>
          <dgm:bulletEnabled val="1"/>
        </dgm:presLayoutVars>
      </dgm:prSet>
      <dgm:spPr/>
    </dgm:pt>
    <dgm:pt modelId="{A0C6760E-FE8D-412B-A401-A539B175A1E3}" type="pres">
      <dgm:prSet presAssocID="{5262531D-698A-4806-9D77-A44909F978DF}" presName="spaceBetweenRectangles" presStyleCnt="0"/>
      <dgm:spPr/>
    </dgm:pt>
    <dgm:pt modelId="{F3BCCCA3-00BF-416E-804D-081DA337EE9E}" type="pres">
      <dgm:prSet presAssocID="{E4D9202C-EFE8-4498-B69D-7152C7ABE125}" presName="parentLin" presStyleCnt="0"/>
      <dgm:spPr/>
    </dgm:pt>
    <dgm:pt modelId="{2C33E074-D816-4AA0-9635-67B99290186C}" type="pres">
      <dgm:prSet presAssocID="{E4D9202C-EFE8-4498-B69D-7152C7ABE125}" presName="parentLeftMargin" presStyleLbl="node1" presStyleIdx="2" presStyleCnt="5"/>
      <dgm:spPr/>
    </dgm:pt>
    <dgm:pt modelId="{223D58FA-A245-4830-8607-8778B4A8A8FB}" type="pres">
      <dgm:prSet presAssocID="{E4D9202C-EFE8-4498-B69D-7152C7ABE125}" presName="parentText" presStyleLbl="node1" presStyleIdx="3" presStyleCnt="5" custLinFactNeighborY="-1170">
        <dgm:presLayoutVars>
          <dgm:chMax val="0"/>
          <dgm:bulletEnabled val="1"/>
        </dgm:presLayoutVars>
      </dgm:prSet>
      <dgm:spPr/>
    </dgm:pt>
    <dgm:pt modelId="{B0FCC80D-C35F-4407-84D8-FCD482FB8AF1}" type="pres">
      <dgm:prSet presAssocID="{E4D9202C-EFE8-4498-B69D-7152C7ABE125}" presName="negativeSpace" presStyleCnt="0"/>
      <dgm:spPr/>
    </dgm:pt>
    <dgm:pt modelId="{78E14DDD-4A96-47C1-9152-0F2311E0D9B3}" type="pres">
      <dgm:prSet presAssocID="{E4D9202C-EFE8-4498-B69D-7152C7ABE125}" presName="childText" presStyleLbl="conFgAcc1" presStyleIdx="3" presStyleCnt="5">
        <dgm:presLayoutVars>
          <dgm:bulletEnabled val="1"/>
        </dgm:presLayoutVars>
      </dgm:prSet>
      <dgm:spPr/>
    </dgm:pt>
    <dgm:pt modelId="{CEF83964-BA65-4AF1-B31E-EC3A5FCC0928}" type="pres">
      <dgm:prSet presAssocID="{6DF7F490-8033-4C86-9497-BACAA1C4FD8D}" presName="spaceBetweenRectangles" presStyleCnt="0"/>
      <dgm:spPr/>
    </dgm:pt>
    <dgm:pt modelId="{E1DF3B30-C616-4FE2-B22A-045EB51B1A7D}" type="pres">
      <dgm:prSet presAssocID="{693CD0C1-FE3E-4BFA-B44E-ED72E4D161D4}" presName="parentLin" presStyleCnt="0"/>
      <dgm:spPr/>
    </dgm:pt>
    <dgm:pt modelId="{F1367D6D-D003-4AAD-9A07-85083C185509}" type="pres">
      <dgm:prSet presAssocID="{693CD0C1-FE3E-4BFA-B44E-ED72E4D161D4}" presName="parentLeftMargin" presStyleLbl="node1" presStyleIdx="3" presStyleCnt="5"/>
      <dgm:spPr/>
    </dgm:pt>
    <dgm:pt modelId="{B526AF5F-EC70-468F-915E-F35FECAA4C03}" type="pres">
      <dgm:prSet presAssocID="{693CD0C1-FE3E-4BFA-B44E-ED72E4D161D4}" presName="parentText" presStyleLbl="node1" presStyleIdx="4" presStyleCnt="5">
        <dgm:presLayoutVars>
          <dgm:chMax val="0"/>
          <dgm:bulletEnabled val="1"/>
        </dgm:presLayoutVars>
      </dgm:prSet>
      <dgm:spPr/>
    </dgm:pt>
    <dgm:pt modelId="{0100BB8B-A45B-4C54-B2D0-80547649292F}" type="pres">
      <dgm:prSet presAssocID="{693CD0C1-FE3E-4BFA-B44E-ED72E4D161D4}" presName="negativeSpace" presStyleCnt="0"/>
      <dgm:spPr/>
    </dgm:pt>
    <dgm:pt modelId="{57E2DE7D-2C9B-4EF1-9F56-77618F69E4BB}" type="pres">
      <dgm:prSet presAssocID="{693CD0C1-FE3E-4BFA-B44E-ED72E4D161D4}" presName="childText" presStyleLbl="conFgAcc1" presStyleIdx="4" presStyleCnt="5">
        <dgm:presLayoutVars>
          <dgm:bulletEnabled val="1"/>
        </dgm:presLayoutVars>
      </dgm:prSet>
      <dgm:spPr/>
    </dgm:pt>
  </dgm:ptLst>
  <dgm:cxnLst>
    <dgm:cxn modelId="{1033F203-0CEF-4B06-A246-1458F47CAA0A}" srcId="{EADF35FC-C5B0-4A85-ACF6-EB14E6A56D12}" destId="{E4D9202C-EFE8-4498-B69D-7152C7ABE125}" srcOrd="3" destOrd="0" parTransId="{96EF83CC-DFC0-4BCA-A97A-D626D4EEA814}" sibTransId="{6DF7F490-8033-4C86-9497-BACAA1C4FD8D}"/>
    <dgm:cxn modelId="{A82A5306-6E93-4C17-A912-767D798E1A12}" srcId="{693CD0C1-FE3E-4BFA-B44E-ED72E4D161D4}" destId="{279675A0-2898-4761-A3FD-BA2C49FDAABA}" srcOrd="0" destOrd="0" parTransId="{4BF514D3-2875-41D1-AA90-86B4A835210C}" sibTransId="{F483F865-9313-49F1-8B4B-0EF5DC3145CE}"/>
    <dgm:cxn modelId="{9610560A-4717-4197-BA91-823FA9D4D629}" srcId="{33AF55A7-C4CD-4F09-A8B6-8158C583F139}" destId="{EB31FADE-6BE7-4B8D-969A-37EC27894409}" srcOrd="1" destOrd="0" parTransId="{717EE58F-D429-4F20-AEF6-41A459E04EC8}" sibTransId="{B51F1533-B289-4649-B27F-30E203A685B5}"/>
    <dgm:cxn modelId="{72261413-CB50-480D-9118-937583C2BAB0}" srcId="{7EBAA3F3-C488-45EE-BD8A-273C2A939B19}" destId="{8F6ACC9C-B8CB-4CEF-AA49-7E0CDC0AF65D}" srcOrd="2" destOrd="0" parTransId="{288A5369-1567-4AEF-B3D8-3D00CBD7B436}" sibTransId="{FCD60555-A8B5-46B4-8E49-D00BBEBFD9B5}"/>
    <dgm:cxn modelId="{40B8FC19-7220-4687-877F-5817F30A939F}" srcId="{33AF55A7-C4CD-4F09-A8B6-8158C583F139}" destId="{5314751D-2062-4AFB-A53C-4F8449371B28}" srcOrd="2" destOrd="0" parTransId="{0599172F-3582-4FCD-B914-273464B65E1C}" sibTransId="{877594F9-666A-4065-BB6C-AD09B37E1708}"/>
    <dgm:cxn modelId="{1B6DD51B-37CE-4281-AE40-DEB1661C46AD}" srcId="{33AF55A7-C4CD-4F09-A8B6-8158C583F139}" destId="{33FC9AA5-9DB1-4966-849B-2BAF57A21D17}" srcOrd="0" destOrd="0" parTransId="{20A17185-10C8-4716-AC98-812AC4E07099}" sibTransId="{1657FD01-14EB-4470-A888-135F73BEB355}"/>
    <dgm:cxn modelId="{D4605720-21AE-419F-8959-F07C154B1D42}" srcId="{7EBAA3F3-C488-45EE-BD8A-273C2A939B19}" destId="{3981ADCC-A1F1-4236-B09F-91E21575F0E9}" srcOrd="1" destOrd="0" parTransId="{11A9EC7F-3D93-4E04-A30B-1C2C623FD83B}" sibTransId="{206C59B3-5C4C-4AF0-9F96-62BBB86AF56D}"/>
    <dgm:cxn modelId="{8027C62C-34A8-4578-B039-D949FD0FF35C}" type="presOf" srcId="{80AF4606-27EA-48AD-A3BE-9A37ABFB9188}" destId="{78E14DDD-4A96-47C1-9152-0F2311E0D9B3}" srcOrd="0" destOrd="1" presId="urn:microsoft.com/office/officeart/2005/8/layout/list1"/>
    <dgm:cxn modelId="{9419712D-2B8A-47E3-86F4-EC23840D9890}" srcId="{86C44AE1-BA26-4E55-9B0A-7B0AD9FDF98B}" destId="{1FD47D6E-435D-436F-B818-307BC7D5B26D}" srcOrd="0" destOrd="0" parTransId="{C03C35D3-EA4E-4B6C-AEAF-44A85DC20477}" sibTransId="{B2F93072-6307-4C43-8D27-008001E23C51}"/>
    <dgm:cxn modelId="{BEA6A72F-6178-44CB-85A5-489915DF4056}" type="presOf" srcId="{33FC9AA5-9DB1-4966-849B-2BAF57A21D17}" destId="{7C39A221-A0A7-413A-83B0-F9873D314E00}" srcOrd="0" destOrd="0" presId="urn:microsoft.com/office/officeart/2005/8/layout/list1"/>
    <dgm:cxn modelId="{B45DF440-DAF1-4612-8931-07C74722DCB4}" type="presOf" srcId="{615A93A0-52CE-4CE8-8F2B-BCFDF4B5332F}" destId="{57E2DE7D-2C9B-4EF1-9F56-77618F69E4BB}" srcOrd="0" destOrd="1" presId="urn:microsoft.com/office/officeart/2005/8/layout/list1"/>
    <dgm:cxn modelId="{88AC7A5B-F1DC-4B85-B204-7970A3203DFA}" srcId="{693CD0C1-FE3E-4BFA-B44E-ED72E4D161D4}" destId="{2AC1C6B2-C88A-4827-B87B-5416B3B1F2C4}" srcOrd="2" destOrd="0" parTransId="{8795FEDE-E2DE-4EFB-BFDD-FE30B181423D}" sibTransId="{DC08DC3E-EC72-42E8-8388-ED3C202A9403}"/>
    <dgm:cxn modelId="{63DABE5C-8878-41EA-8B61-9D048B8A403D}" srcId="{EADF35FC-C5B0-4A85-ACF6-EB14E6A56D12}" destId="{86C44AE1-BA26-4E55-9B0A-7B0AD9FDF98B}" srcOrd="1" destOrd="0" parTransId="{2BE79419-C3D6-4D89-8962-DDBE327539C2}" sibTransId="{DDD51262-330B-4361-A0D6-9D79EFF48645}"/>
    <dgm:cxn modelId="{A8266A5D-7831-4240-8E87-7108B3073F17}" type="presOf" srcId="{693CD0C1-FE3E-4BFA-B44E-ED72E4D161D4}" destId="{F1367D6D-D003-4AAD-9A07-85083C185509}" srcOrd="0" destOrd="0" presId="urn:microsoft.com/office/officeart/2005/8/layout/list1"/>
    <dgm:cxn modelId="{94DD5842-E1AA-4BA8-8854-08907CCA6D7A}" type="presOf" srcId="{3981ADCC-A1F1-4236-B09F-91E21575F0E9}" destId="{2A7914C9-D8F6-418E-B592-1D6250B15489}" srcOrd="0" destOrd="1" presId="urn:microsoft.com/office/officeart/2005/8/layout/list1"/>
    <dgm:cxn modelId="{F2078D46-0A65-44CA-9BB6-B06BDDF1ECBB}" type="presOf" srcId="{86C44AE1-BA26-4E55-9B0A-7B0AD9FDF98B}" destId="{D9F8D5D9-CCAB-482F-8E8E-2827B84DEFBC}" srcOrd="1" destOrd="0" presId="urn:microsoft.com/office/officeart/2005/8/layout/list1"/>
    <dgm:cxn modelId="{69F02747-D3CF-4922-AE65-754A984DEA64}" type="presOf" srcId="{A07624CC-CB0B-448B-B829-08D2C73B3308}" destId="{014EE88F-C888-4B52-9E07-8E00104B6C5C}" srcOrd="0" destOrd="2" presId="urn:microsoft.com/office/officeart/2005/8/layout/list1"/>
    <dgm:cxn modelId="{DFC67547-10D8-4D3A-A102-1DA45360F5E1}" type="presOf" srcId="{8F6ACC9C-B8CB-4CEF-AA49-7E0CDC0AF65D}" destId="{2A7914C9-D8F6-418E-B592-1D6250B15489}" srcOrd="0" destOrd="2" presId="urn:microsoft.com/office/officeart/2005/8/layout/list1"/>
    <dgm:cxn modelId="{CFC8AB67-7AE1-4684-84E1-348185A4344A}" srcId="{7EBAA3F3-C488-45EE-BD8A-273C2A939B19}" destId="{40F9D820-7DA6-46BB-9FDB-AD41EF0C0A7C}" srcOrd="0" destOrd="0" parTransId="{C7EF1525-BA7A-4254-85F3-BBACD8E44EE8}" sibTransId="{BB7495A6-0CC5-43DD-9CA3-6717EABA5382}"/>
    <dgm:cxn modelId="{EE1F3848-A67E-4628-9EFC-752A072297C2}" type="presOf" srcId="{EB31FADE-6BE7-4B8D-969A-37EC27894409}" destId="{7C39A221-A0A7-413A-83B0-F9873D314E00}" srcOrd="0" destOrd="1" presId="urn:microsoft.com/office/officeart/2005/8/layout/list1"/>
    <dgm:cxn modelId="{E1294C48-C5D9-4CA9-8C34-B4451916466D}" srcId="{EADF35FC-C5B0-4A85-ACF6-EB14E6A56D12}" destId="{33AF55A7-C4CD-4F09-A8B6-8158C583F139}" srcOrd="2" destOrd="0" parTransId="{4B88952F-FAB4-413B-A313-2ADE5E37D41D}" sibTransId="{5262531D-698A-4806-9D77-A44909F978DF}"/>
    <dgm:cxn modelId="{67FA2E4A-CE62-4FC6-B0F6-57D7360AD5E2}" type="presOf" srcId="{279675A0-2898-4761-A3FD-BA2C49FDAABA}" destId="{57E2DE7D-2C9B-4EF1-9F56-77618F69E4BB}" srcOrd="0" destOrd="0" presId="urn:microsoft.com/office/officeart/2005/8/layout/list1"/>
    <dgm:cxn modelId="{79FEE94A-4337-4DAA-9503-473F783A3C91}" type="presOf" srcId="{7EBAA3F3-C488-45EE-BD8A-273C2A939B19}" destId="{7C987766-1694-446B-AA8A-9A1682FB2480}" srcOrd="1" destOrd="0" presId="urn:microsoft.com/office/officeart/2005/8/layout/list1"/>
    <dgm:cxn modelId="{5EE3314C-15DE-4A04-ACCD-B13E63D62AD4}" srcId="{E4D9202C-EFE8-4498-B69D-7152C7ABE125}" destId="{4254FFEB-D7A4-41F6-A175-0D99D92BA0DA}" srcOrd="0" destOrd="0" parTransId="{369C66F3-4F8F-49F3-B7B4-592B8773413B}" sibTransId="{EE7391D4-EB65-4BF5-AC1E-2A94897FCF1F}"/>
    <dgm:cxn modelId="{8F307E6C-A2B5-4A03-A5B4-BC38B5EF67F0}" srcId="{693CD0C1-FE3E-4BFA-B44E-ED72E4D161D4}" destId="{615A93A0-52CE-4CE8-8F2B-BCFDF4B5332F}" srcOrd="1" destOrd="0" parTransId="{125D173A-B57D-45DA-912A-83BA8DA2ACCA}" sibTransId="{A721CC84-28A7-45FB-A0B3-278E47015076}"/>
    <dgm:cxn modelId="{9E08CE6E-941D-4CC9-A779-2CA310F40790}" srcId="{E4D9202C-EFE8-4498-B69D-7152C7ABE125}" destId="{80AF4606-27EA-48AD-A3BE-9A37ABFB9188}" srcOrd="1" destOrd="0" parTransId="{7A55E96B-72CA-40D9-8C6F-9BD268D7DBC5}" sibTransId="{75928433-8DF3-4DB6-96DD-AC909F5FC74C}"/>
    <dgm:cxn modelId="{B5E91A50-3F22-4F84-8FC5-D27D6C534C2B}" type="presOf" srcId="{B4DD34E5-0798-4A1D-AABC-E6AD59D74448}" destId="{014EE88F-C888-4B52-9E07-8E00104B6C5C}" srcOrd="0" destOrd="1" presId="urn:microsoft.com/office/officeart/2005/8/layout/list1"/>
    <dgm:cxn modelId="{7E607450-A24F-4C85-B946-6EF668DAA0A2}" type="presOf" srcId="{40F9D820-7DA6-46BB-9FDB-AD41EF0C0A7C}" destId="{2A7914C9-D8F6-418E-B592-1D6250B15489}" srcOrd="0" destOrd="0" presId="urn:microsoft.com/office/officeart/2005/8/layout/list1"/>
    <dgm:cxn modelId="{66A46273-A3B4-42B1-A908-8709CDEE15E7}" type="presOf" srcId="{5314751D-2062-4AFB-A53C-4F8449371B28}" destId="{7C39A221-A0A7-413A-83B0-F9873D314E00}" srcOrd="0" destOrd="2" presId="urn:microsoft.com/office/officeart/2005/8/layout/list1"/>
    <dgm:cxn modelId="{CBBFA255-67B0-4759-A4AF-A58E4CA9A48A}" srcId="{86C44AE1-BA26-4E55-9B0A-7B0AD9FDF98B}" destId="{B4DD34E5-0798-4A1D-AABC-E6AD59D74448}" srcOrd="1" destOrd="0" parTransId="{96E0FC0D-70EC-4289-AF3B-4D5F0AD4895F}" sibTransId="{F107480C-F7A3-4442-A5C0-BC9E9F56BDD7}"/>
    <dgm:cxn modelId="{A34E3778-F7C6-4DB2-BDF9-2E75D5A246D2}" srcId="{86C44AE1-BA26-4E55-9B0A-7B0AD9FDF98B}" destId="{A07624CC-CB0B-448B-B829-08D2C73B3308}" srcOrd="2" destOrd="0" parTransId="{5816A06C-80D7-46A0-8776-4E153BA054E2}" sibTransId="{06272487-A09D-4C80-93CF-B1E2F93EB37A}"/>
    <dgm:cxn modelId="{90D0A75A-A7C9-4FF6-9FCE-78FB58EEBA6D}" type="presOf" srcId="{7EBAA3F3-C488-45EE-BD8A-273C2A939B19}" destId="{F01C559D-9515-4B05-9D5B-D7DC16821DD6}" srcOrd="0" destOrd="0" presId="urn:microsoft.com/office/officeart/2005/8/layout/list1"/>
    <dgm:cxn modelId="{820EC67D-8B2F-4B09-82C4-4609533F3FC6}" type="presOf" srcId="{1FD47D6E-435D-436F-B818-307BC7D5B26D}" destId="{014EE88F-C888-4B52-9E07-8E00104B6C5C}" srcOrd="0" destOrd="0" presId="urn:microsoft.com/office/officeart/2005/8/layout/list1"/>
    <dgm:cxn modelId="{3EC1B985-F3C4-4474-A4F9-420F9F3C5156}" type="presOf" srcId="{BF43030E-142D-491D-9BE9-D854206271DE}" destId="{78E14DDD-4A96-47C1-9152-0F2311E0D9B3}" srcOrd="0" destOrd="2" presId="urn:microsoft.com/office/officeart/2005/8/layout/list1"/>
    <dgm:cxn modelId="{6DCD5F8D-4D6A-4C58-97F6-55D032BA3995}" srcId="{EADF35FC-C5B0-4A85-ACF6-EB14E6A56D12}" destId="{7EBAA3F3-C488-45EE-BD8A-273C2A939B19}" srcOrd="0" destOrd="0" parTransId="{F493C4E3-64E5-4A09-8454-B8D12DB9A4BE}" sibTransId="{D5BDA198-25BB-403E-82DD-D600F2C528C1}"/>
    <dgm:cxn modelId="{2EB1708E-A34B-4FA9-BEDC-ABC1AB552A26}" type="presOf" srcId="{E4D9202C-EFE8-4498-B69D-7152C7ABE125}" destId="{223D58FA-A245-4830-8607-8778B4A8A8FB}" srcOrd="1" destOrd="0" presId="urn:microsoft.com/office/officeart/2005/8/layout/list1"/>
    <dgm:cxn modelId="{138F0495-CCC1-460A-93F4-C855476CB695}" type="presOf" srcId="{693CD0C1-FE3E-4BFA-B44E-ED72E4D161D4}" destId="{B526AF5F-EC70-468F-915E-F35FECAA4C03}" srcOrd="1" destOrd="0" presId="urn:microsoft.com/office/officeart/2005/8/layout/list1"/>
    <dgm:cxn modelId="{30105D9D-EAA5-4813-A680-D77CC04A44E7}" type="presOf" srcId="{EADF35FC-C5B0-4A85-ACF6-EB14E6A56D12}" destId="{D92C16D6-3ED1-494F-A54C-491F73824486}" srcOrd="0" destOrd="0" presId="urn:microsoft.com/office/officeart/2005/8/layout/list1"/>
    <dgm:cxn modelId="{6EF3A5A3-905F-4CD3-9E42-CDEA2476A375}" srcId="{E4D9202C-EFE8-4498-B69D-7152C7ABE125}" destId="{BF43030E-142D-491D-9BE9-D854206271DE}" srcOrd="2" destOrd="0" parTransId="{ED86D572-96C7-44CB-91D6-70EC5F9A8D25}" sibTransId="{BDF2C3D0-31BD-42C6-929E-B12B6E801F7B}"/>
    <dgm:cxn modelId="{614030B8-E319-4325-926E-FEB7DF41F471}" type="presOf" srcId="{E4D9202C-EFE8-4498-B69D-7152C7ABE125}" destId="{2C33E074-D816-4AA0-9635-67B99290186C}" srcOrd="0" destOrd="0" presId="urn:microsoft.com/office/officeart/2005/8/layout/list1"/>
    <dgm:cxn modelId="{758ABEC5-6B39-4ED1-B18B-92D6691CCBA1}" type="presOf" srcId="{4254FFEB-D7A4-41F6-A175-0D99D92BA0DA}" destId="{78E14DDD-4A96-47C1-9152-0F2311E0D9B3}" srcOrd="0" destOrd="0" presId="urn:microsoft.com/office/officeart/2005/8/layout/list1"/>
    <dgm:cxn modelId="{3EF687C7-B8B9-4BAD-9A52-E37B4AF8C84E}" type="presOf" srcId="{33AF55A7-C4CD-4F09-A8B6-8158C583F139}" destId="{A15619A1-A3F3-4074-BA78-9227E6BA6533}" srcOrd="1" destOrd="0" presId="urn:microsoft.com/office/officeart/2005/8/layout/list1"/>
    <dgm:cxn modelId="{68AA57CE-4805-401E-BB79-CE5EFAFA53FB}" srcId="{EADF35FC-C5B0-4A85-ACF6-EB14E6A56D12}" destId="{693CD0C1-FE3E-4BFA-B44E-ED72E4D161D4}" srcOrd="4" destOrd="0" parTransId="{56C4C5B1-21A3-4AD0-9E29-2986EE7DBBF3}" sibTransId="{66FC14E9-D2C3-4797-AC0F-69962F66ED76}"/>
    <dgm:cxn modelId="{0275E8E0-BDE8-49FB-B2A9-BFB75FFCEB78}" type="presOf" srcId="{33AF55A7-C4CD-4F09-A8B6-8158C583F139}" destId="{E173D583-A251-40E5-8718-628DA76D4315}" srcOrd="0" destOrd="0" presId="urn:microsoft.com/office/officeart/2005/8/layout/list1"/>
    <dgm:cxn modelId="{0945E7E7-8AEC-4A11-AA75-3D8B4D9DAB16}" type="presOf" srcId="{86C44AE1-BA26-4E55-9B0A-7B0AD9FDF98B}" destId="{7B4781F7-63EB-4BA5-BE5B-A8B9CBA41EB8}" srcOrd="0" destOrd="0" presId="urn:microsoft.com/office/officeart/2005/8/layout/list1"/>
    <dgm:cxn modelId="{BB0FE1F7-9486-441C-9F0C-684CF5AC6639}" type="presOf" srcId="{2AC1C6B2-C88A-4827-B87B-5416B3B1F2C4}" destId="{57E2DE7D-2C9B-4EF1-9F56-77618F69E4BB}" srcOrd="0" destOrd="2" presId="urn:microsoft.com/office/officeart/2005/8/layout/list1"/>
    <dgm:cxn modelId="{55BED7E7-EA80-481D-ACF1-A438DEF3E903}" type="presParOf" srcId="{D92C16D6-3ED1-494F-A54C-491F73824486}" destId="{E51BC060-0604-4541-9132-31A102395C9D}" srcOrd="0" destOrd="0" presId="urn:microsoft.com/office/officeart/2005/8/layout/list1"/>
    <dgm:cxn modelId="{E2C1158B-639D-41D6-9185-DA1A8634D5C5}" type="presParOf" srcId="{E51BC060-0604-4541-9132-31A102395C9D}" destId="{F01C559D-9515-4B05-9D5B-D7DC16821DD6}" srcOrd="0" destOrd="0" presId="urn:microsoft.com/office/officeart/2005/8/layout/list1"/>
    <dgm:cxn modelId="{D3F93937-5B3F-4FA3-BEB7-3CD4E1B88B41}" type="presParOf" srcId="{E51BC060-0604-4541-9132-31A102395C9D}" destId="{7C987766-1694-446B-AA8A-9A1682FB2480}" srcOrd="1" destOrd="0" presId="urn:microsoft.com/office/officeart/2005/8/layout/list1"/>
    <dgm:cxn modelId="{4C8999E8-6CCD-442A-9D75-190803B621E5}" type="presParOf" srcId="{D92C16D6-3ED1-494F-A54C-491F73824486}" destId="{D53AFBA1-4C00-405D-BB1E-684A98777EDA}" srcOrd="1" destOrd="0" presId="urn:microsoft.com/office/officeart/2005/8/layout/list1"/>
    <dgm:cxn modelId="{E0B9DB99-D475-4890-AAEC-3C9B2BBF064C}" type="presParOf" srcId="{D92C16D6-3ED1-494F-A54C-491F73824486}" destId="{2A7914C9-D8F6-418E-B592-1D6250B15489}" srcOrd="2" destOrd="0" presId="urn:microsoft.com/office/officeart/2005/8/layout/list1"/>
    <dgm:cxn modelId="{EDB78CFF-E353-4F2A-99A5-5B3FAA8658EA}" type="presParOf" srcId="{D92C16D6-3ED1-494F-A54C-491F73824486}" destId="{5E87AE4D-06F8-430F-B382-F4C438069743}" srcOrd="3" destOrd="0" presId="urn:microsoft.com/office/officeart/2005/8/layout/list1"/>
    <dgm:cxn modelId="{9F9B6326-4870-484A-A945-846D7B3656A2}" type="presParOf" srcId="{D92C16D6-3ED1-494F-A54C-491F73824486}" destId="{95FFE0BA-E9F5-4CB2-A08F-DE442B740D61}" srcOrd="4" destOrd="0" presId="urn:microsoft.com/office/officeart/2005/8/layout/list1"/>
    <dgm:cxn modelId="{EFF8F565-885E-40E6-8E20-2875B62AB892}" type="presParOf" srcId="{95FFE0BA-E9F5-4CB2-A08F-DE442B740D61}" destId="{7B4781F7-63EB-4BA5-BE5B-A8B9CBA41EB8}" srcOrd="0" destOrd="0" presId="urn:microsoft.com/office/officeart/2005/8/layout/list1"/>
    <dgm:cxn modelId="{7BB6316A-B305-451E-831F-850A4A9964BA}" type="presParOf" srcId="{95FFE0BA-E9F5-4CB2-A08F-DE442B740D61}" destId="{D9F8D5D9-CCAB-482F-8E8E-2827B84DEFBC}" srcOrd="1" destOrd="0" presId="urn:microsoft.com/office/officeart/2005/8/layout/list1"/>
    <dgm:cxn modelId="{7D22D8FB-798E-406C-BE68-48D0F7EB5502}" type="presParOf" srcId="{D92C16D6-3ED1-494F-A54C-491F73824486}" destId="{E6E70C12-5766-4FB0-B13A-031DF679D3B7}" srcOrd="5" destOrd="0" presId="urn:microsoft.com/office/officeart/2005/8/layout/list1"/>
    <dgm:cxn modelId="{B0528ABF-6210-4B8D-BEE7-68B104B52844}" type="presParOf" srcId="{D92C16D6-3ED1-494F-A54C-491F73824486}" destId="{014EE88F-C888-4B52-9E07-8E00104B6C5C}" srcOrd="6" destOrd="0" presId="urn:microsoft.com/office/officeart/2005/8/layout/list1"/>
    <dgm:cxn modelId="{F99E7683-81B0-43B5-BF0F-0434105E8B1A}" type="presParOf" srcId="{D92C16D6-3ED1-494F-A54C-491F73824486}" destId="{6D44FF24-B8C8-4738-8B4A-BB197C3F003C}" srcOrd="7" destOrd="0" presId="urn:microsoft.com/office/officeart/2005/8/layout/list1"/>
    <dgm:cxn modelId="{5678BBC1-693A-49FC-BE17-0945DD15645F}" type="presParOf" srcId="{D92C16D6-3ED1-494F-A54C-491F73824486}" destId="{2869126C-2CD2-405F-926D-FCFB1AD4092E}" srcOrd="8" destOrd="0" presId="urn:microsoft.com/office/officeart/2005/8/layout/list1"/>
    <dgm:cxn modelId="{7202B8FA-D85B-4A7B-AE46-2F36CC44DBF5}" type="presParOf" srcId="{2869126C-2CD2-405F-926D-FCFB1AD4092E}" destId="{E173D583-A251-40E5-8718-628DA76D4315}" srcOrd="0" destOrd="0" presId="urn:microsoft.com/office/officeart/2005/8/layout/list1"/>
    <dgm:cxn modelId="{E2B1CCEA-1597-4059-9CD5-DE63BFC24CE4}" type="presParOf" srcId="{2869126C-2CD2-405F-926D-FCFB1AD4092E}" destId="{A15619A1-A3F3-4074-BA78-9227E6BA6533}" srcOrd="1" destOrd="0" presId="urn:microsoft.com/office/officeart/2005/8/layout/list1"/>
    <dgm:cxn modelId="{D42427CD-93F2-43B9-9956-3C3296F9F782}" type="presParOf" srcId="{D92C16D6-3ED1-494F-A54C-491F73824486}" destId="{9446DD2A-B692-4E6E-BBF5-63804DD140C5}" srcOrd="9" destOrd="0" presId="urn:microsoft.com/office/officeart/2005/8/layout/list1"/>
    <dgm:cxn modelId="{7C4F8D71-3D1D-40C8-B168-BA79AB69B85E}" type="presParOf" srcId="{D92C16D6-3ED1-494F-A54C-491F73824486}" destId="{7C39A221-A0A7-413A-83B0-F9873D314E00}" srcOrd="10" destOrd="0" presId="urn:microsoft.com/office/officeart/2005/8/layout/list1"/>
    <dgm:cxn modelId="{4EFD8493-5ECA-4F46-888F-70A672AEE260}" type="presParOf" srcId="{D92C16D6-3ED1-494F-A54C-491F73824486}" destId="{A0C6760E-FE8D-412B-A401-A539B175A1E3}" srcOrd="11" destOrd="0" presId="urn:microsoft.com/office/officeart/2005/8/layout/list1"/>
    <dgm:cxn modelId="{21190837-E447-40A5-B6B1-58F1D9C63440}" type="presParOf" srcId="{D92C16D6-3ED1-494F-A54C-491F73824486}" destId="{F3BCCCA3-00BF-416E-804D-081DA337EE9E}" srcOrd="12" destOrd="0" presId="urn:microsoft.com/office/officeart/2005/8/layout/list1"/>
    <dgm:cxn modelId="{16059F04-DC48-453B-A9A8-048FEE692EC6}" type="presParOf" srcId="{F3BCCCA3-00BF-416E-804D-081DA337EE9E}" destId="{2C33E074-D816-4AA0-9635-67B99290186C}" srcOrd="0" destOrd="0" presId="urn:microsoft.com/office/officeart/2005/8/layout/list1"/>
    <dgm:cxn modelId="{90DB2C92-8843-46AF-BA6E-44700E556961}" type="presParOf" srcId="{F3BCCCA3-00BF-416E-804D-081DA337EE9E}" destId="{223D58FA-A245-4830-8607-8778B4A8A8FB}" srcOrd="1" destOrd="0" presId="urn:microsoft.com/office/officeart/2005/8/layout/list1"/>
    <dgm:cxn modelId="{07EB975B-701F-4179-BFCB-E11F461DACAD}" type="presParOf" srcId="{D92C16D6-3ED1-494F-A54C-491F73824486}" destId="{B0FCC80D-C35F-4407-84D8-FCD482FB8AF1}" srcOrd="13" destOrd="0" presId="urn:microsoft.com/office/officeart/2005/8/layout/list1"/>
    <dgm:cxn modelId="{11D3DC76-39B1-4F4A-B8D3-CBB7E44C3040}" type="presParOf" srcId="{D92C16D6-3ED1-494F-A54C-491F73824486}" destId="{78E14DDD-4A96-47C1-9152-0F2311E0D9B3}" srcOrd="14" destOrd="0" presId="urn:microsoft.com/office/officeart/2005/8/layout/list1"/>
    <dgm:cxn modelId="{6E2C7550-A57F-4AA8-9ED4-E05FE2350696}" type="presParOf" srcId="{D92C16D6-3ED1-494F-A54C-491F73824486}" destId="{CEF83964-BA65-4AF1-B31E-EC3A5FCC0928}" srcOrd="15" destOrd="0" presId="urn:microsoft.com/office/officeart/2005/8/layout/list1"/>
    <dgm:cxn modelId="{AF5E6FA2-96BA-4379-8B9E-4549FD7C1611}" type="presParOf" srcId="{D92C16D6-3ED1-494F-A54C-491F73824486}" destId="{E1DF3B30-C616-4FE2-B22A-045EB51B1A7D}" srcOrd="16" destOrd="0" presId="urn:microsoft.com/office/officeart/2005/8/layout/list1"/>
    <dgm:cxn modelId="{7B965667-C73D-4D21-A5BB-CC5E6AFEA92C}" type="presParOf" srcId="{E1DF3B30-C616-4FE2-B22A-045EB51B1A7D}" destId="{F1367D6D-D003-4AAD-9A07-85083C185509}" srcOrd="0" destOrd="0" presId="urn:microsoft.com/office/officeart/2005/8/layout/list1"/>
    <dgm:cxn modelId="{ACA165BE-09B8-4F2D-A2EF-0CF66DFC85D5}" type="presParOf" srcId="{E1DF3B30-C616-4FE2-B22A-045EB51B1A7D}" destId="{B526AF5F-EC70-468F-915E-F35FECAA4C03}" srcOrd="1" destOrd="0" presId="urn:microsoft.com/office/officeart/2005/8/layout/list1"/>
    <dgm:cxn modelId="{067F6767-A840-4961-90E6-5F344CFE7765}" type="presParOf" srcId="{D92C16D6-3ED1-494F-A54C-491F73824486}" destId="{0100BB8B-A45B-4C54-B2D0-80547649292F}" srcOrd="17" destOrd="0" presId="urn:microsoft.com/office/officeart/2005/8/layout/list1"/>
    <dgm:cxn modelId="{01B17B5E-175F-4A27-A946-120CE7B44580}" type="presParOf" srcId="{D92C16D6-3ED1-494F-A54C-491F73824486}" destId="{57E2DE7D-2C9B-4EF1-9F56-77618F69E4B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70472CD-D988-49BD-8FBF-78A93C7D1C4E}"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DA8352E3-5333-4F0A-9F38-E15F6CCA4FF5}">
      <dgm:prSet/>
      <dgm:spPr/>
      <dgm:t>
        <a:bodyPr/>
        <a:lstStyle/>
        <a:p>
          <a:r>
            <a:rPr lang="en-US" b="1"/>
            <a:t>Connected from idea to release</a:t>
          </a:r>
          <a:endParaRPr lang="en-US"/>
        </a:p>
      </dgm:t>
    </dgm:pt>
    <dgm:pt modelId="{B7A4E1D3-D502-4ABE-9CC2-9B6176EC2EF0}" type="parTrans" cxnId="{C72808D3-786A-4881-B703-1CBC43A06983}">
      <dgm:prSet/>
      <dgm:spPr/>
      <dgm:t>
        <a:bodyPr/>
        <a:lstStyle/>
        <a:p>
          <a:endParaRPr lang="en-US"/>
        </a:p>
      </dgm:t>
    </dgm:pt>
    <dgm:pt modelId="{9657BD1D-7E61-4160-A843-C4E495F1E5A4}" type="sibTrans" cxnId="{C72808D3-786A-4881-B703-1CBC43A06983}">
      <dgm:prSet/>
      <dgm:spPr/>
      <dgm:t>
        <a:bodyPr/>
        <a:lstStyle/>
        <a:p>
          <a:endParaRPr lang="en-US"/>
        </a:p>
      </dgm:t>
    </dgm:pt>
    <dgm:pt modelId="{9EDD7FF4-840C-4274-91B2-828ED2B5B451}">
      <dgm:prSet/>
      <dgm:spPr/>
      <dgm:t>
        <a:bodyPr/>
        <a:lstStyle/>
        <a:p>
          <a:r>
            <a:rPr lang="en-US" b="1" dirty="0"/>
            <a:t>Track ideas at every development stage and keep teams aligned with code changes linked directly to work items</a:t>
          </a:r>
          <a:endParaRPr lang="en-US" dirty="0"/>
        </a:p>
      </dgm:t>
    </dgm:pt>
    <dgm:pt modelId="{8EADC664-294A-4148-AF79-62689A5338BF}" type="parTrans" cxnId="{DA42716E-8AB8-4752-BE24-8ED7EDC86A83}">
      <dgm:prSet/>
      <dgm:spPr/>
      <dgm:t>
        <a:bodyPr/>
        <a:lstStyle/>
        <a:p>
          <a:endParaRPr lang="en-US"/>
        </a:p>
      </dgm:t>
    </dgm:pt>
    <dgm:pt modelId="{75AECADD-DA41-4475-A3EA-4B9B060FD161}" type="sibTrans" cxnId="{DA42716E-8AB8-4752-BE24-8ED7EDC86A83}">
      <dgm:prSet/>
      <dgm:spPr/>
      <dgm:t>
        <a:bodyPr/>
        <a:lstStyle/>
        <a:p>
          <a:endParaRPr lang="en-US"/>
        </a:p>
      </dgm:t>
    </dgm:pt>
    <dgm:pt modelId="{F6BE749F-4A2A-4C55-B31F-C974B9F505DC}">
      <dgm:prSet/>
      <dgm:spPr/>
      <dgm:t>
        <a:bodyPr/>
        <a:lstStyle/>
        <a:p>
          <a:r>
            <a:rPr lang="en-US" b="1"/>
            <a:t>Scrum ready</a:t>
          </a:r>
          <a:endParaRPr lang="en-US"/>
        </a:p>
      </dgm:t>
    </dgm:pt>
    <dgm:pt modelId="{4568C3EB-C48C-444E-A21F-FA697089E1B4}" type="parTrans" cxnId="{49ADA893-69E1-4DBF-8B24-B085BA5F7E01}">
      <dgm:prSet/>
      <dgm:spPr/>
      <dgm:t>
        <a:bodyPr/>
        <a:lstStyle/>
        <a:p>
          <a:endParaRPr lang="en-US"/>
        </a:p>
      </dgm:t>
    </dgm:pt>
    <dgm:pt modelId="{9EB02F8C-258A-4918-80FD-F3D5BB4EAB39}" type="sibTrans" cxnId="{49ADA893-69E1-4DBF-8B24-B085BA5F7E01}">
      <dgm:prSet/>
      <dgm:spPr/>
      <dgm:t>
        <a:bodyPr/>
        <a:lstStyle/>
        <a:p>
          <a:endParaRPr lang="en-US"/>
        </a:p>
      </dgm:t>
    </dgm:pt>
    <dgm:pt modelId="{CE2EECFE-2884-4A54-92E3-98589CD11300}">
      <dgm:prSet/>
      <dgm:spPr/>
      <dgm:t>
        <a:bodyPr/>
        <a:lstStyle/>
        <a:p>
          <a:r>
            <a:rPr lang="en-US" b="1" dirty="0"/>
            <a:t>Use built-in scrum boards &amp; planning tools to help teams run sprints, stand-ups, and planning meetings</a:t>
          </a:r>
          <a:endParaRPr lang="en-US" dirty="0"/>
        </a:p>
      </dgm:t>
    </dgm:pt>
    <dgm:pt modelId="{4EF4AB29-AEEF-435E-BC6C-44B0F7923257}" type="parTrans" cxnId="{BDAD4E8D-1191-43F9-B107-1B181728F4C5}">
      <dgm:prSet/>
      <dgm:spPr/>
      <dgm:t>
        <a:bodyPr/>
        <a:lstStyle/>
        <a:p>
          <a:endParaRPr lang="en-US"/>
        </a:p>
      </dgm:t>
    </dgm:pt>
    <dgm:pt modelId="{92980B33-222B-4370-8FA9-3148B08A93DD}" type="sibTrans" cxnId="{BDAD4E8D-1191-43F9-B107-1B181728F4C5}">
      <dgm:prSet/>
      <dgm:spPr/>
      <dgm:t>
        <a:bodyPr/>
        <a:lstStyle/>
        <a:p>
          <a:endParaRPr lang="en-US"/>
        </a:p>
      </dgm:t>
    </dgm:pt>
    <dgm:pt modelId="{C1B27046-5F81-4660-9030-7519B0310950}">
      <dgm:prSet/>
      <dgm:spPr/>
      <dgm:t>
        <a:bodyPr/>
        <a:lstStyle/>
        <a:p>
          <a:r>
            <a:rPr lang="en-US" b="1"/>
            <a:t>Built for insights</a:t>
          </a:r>
          <a:endParaRPr lang="en-US"/>
        </a:p>
      </dgm:t>
    </dgm:pt>
    <dgm:pt modelId="{EA8A2F03-5B2F-40D7-A379-B85B519B37D4}" type="parTrans" cxnId="{93CCDE06-D887-43E9-B249-FFE696EF12EE}">
      <dgm:prSet/>
      <dgm:spPr/>
      <dgm:t>
        <a:bodyPr/>
        <a:lstStyle/>
        <a:p>
          <a:endParaRPr lang="en-US"/>
        </a:p>
      </dgm:t>
    </dgm:pt>
    <dgm:pt modelId="{6E0C3DBD-BD8B-4475-9DD1-A377BD44C424}" type="sibTrans" cxnId="{93CCDE06-D887-43E9-B249-FFE696EF12EE}">
      <dgm:prSet/>
      <dgm:spPr/>
      <dgm:t>
        <a:bodyPr/>
        <a:lstStyle/>
        <a:p>
          <a:endParaRPr lang="en-US"/>
        </a:p>
      </dgm:t>
    </dgm:pt>
    <dgm:pt modelId="{595217DC-CD59-45F4-982C-151E3A72298F}">
      <dgm:prSet/>
      <dgm:spPr/>
      <dgm:t>
        <a:bodyPr/>
        <a:lstStyle/>
        <a:p>
          <a:r>
            <a:rPr lang="en-US" b="1" dirty="0"/>
            <a:t>Gain insights into the health and status of the project with powerful analytics tools and dashboard widgets</a:t>
          </a:r>
          <a:endParaRPr lang="en-US" dirty="0"/>
        </a:p>
      </dgm:t>
    </dgm:pt>
    <dgm:pt modelId="{5FC75003-A48D-45DE-8672-79074F08D169}" type="parTrans" cxnId="{88189369-657B-475B-9F87-6B0F1197F85D}">
      <dgm:prSet/>
      <dgm:spPr/>
      <dgm:t>
        <a:bodyPr/>
        <a:lstStyle/>
        <a:p>
          <a:endParaRPr lang="en-US"/>
        </a:p>
      </dgm:t>
    </dgm:pt>
    <dgm:pt modelId="{22A715C5-BFE6-44CB-ABBE-7CEA276EA0E4}" type="sibTrans" cxnId="{88189369-657B-475B-9F87-6B0F1197F85D}">
      <dgm:prSet/>
      <dgm:spPr/>
      <dgm:t>
        <a:bodyPr/>
        <a:lstStyle/>
        <a:p>
          <a:endParaRPr lang="en-US"/>
        </a:p>
      </dgm:t>
    </dgm:pt>
    <dgm:pt modelId="{8E566597-4E6A-4DA6-BB44-558D4278730C}" type="pres">
      <dgm:prSet presAssocID="{570472CD-D988-49BD-8FBF-78A93C7D1C4E}" presName="root" presStyleCnt="0">
        <dgm:presLayoutVars>
          <dgm:dir/>
          <dgm:resizeHandles val="exact"/>
        </dgm:presLayoutVars>
      </dgm:prSet>
      <dgm:spPr/>
    </dgm:pt>
    <dgm:pt modelId="{428F34E6-565D-4EC6-B47F-67A457201EBB}" type="pres">
      <dgm:prSet presAssocID="{DA8352E3-5333-4F0A-9F38-E15F6CCA4FF5}" presName="compNode" presStyleCnt="0"/>
      <dgm:spPr/>
    </dgm:pt>
    <dgm:pt modelId="{CCBB7BA1-1E99-468E-88A2-44DD412348B7}" type="pres">
      <dgm:prSet presAssocID="{DA8352E3-5333-4F0A-9F38-E15F6CCA4FF5}" presName="bgRect" presStyleLbl="bgShp" presStyleIdx="0" presStyleCnt="3"/>
      <dgm:spPr/>
    </dgm:pt>
    <dgm:pt modelId="{D1853E6E-F3A8-4AE9-A4A9-4E3B8252AE44}" type="pres">
      <dgm:prSet presAssocID="{DA8352E3-5333-4F0A-9F38-E15F6CCA4FF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26E328AA-0A2A-4872-9AEC-36D6F84A4D25}" type="pres">
      <dgm:prSet presAssocID="{DA8352E3-5333-4F0A-9F38-E15F6CCA4FF5}" presName="spaceRect" presStyleCnt="0"/>
      <dgm:spPr/>
    </dgm:pt>
    <dgm:pt modelId="{996163E4-7D72-433D-AFF8-0178D4544863}" type="pres">
      <dgm:prSet presAssocID="{DA8352E3-5333-4F0A-9F38-E15F6CCA4FF5}" presName="parTx" presStyleLbl="revTx" presStyleIdx="0" presStyleCnt="6">
        <dgm:presLayoutVars>
          <dgm:chMax val="0"/>
          <dgm:chPref val="0"/>
        </dgm:presLayoutVars>
      </dgm:prSet>
      <dgm:spPr/>
    </dgm:pt>
    <dgm:pt modelId="{5C152AE3-8777-4CE7-8A4B-0701BAF3C2CB}" type="pres">
      <dgm:prSet presAssocID="{DA8352E3-5333-4F0A-9F38-E15F6CCA4FF5}" presName="desTx" presStyleLbl="revTx" presStyleIdx="1" presStyleCnt="6">
        <dgm:presLayoutVars/>
      </dgm:prSet>
      <dgm:spPr/>
    </dgm:pt>
    <dgm:pt modelId="{D05D2521-81C8-4D6E-9562-4F0A5D18AEAE}" type="pres">
      <dgm:prSet presAssocID="{9657BD1D-7E61-4160-A843-C4E495F1E5A4}" presName="sibTrans" presStyleCnt="0"/>
      <dgm:spPr/>
    </dgm:pt>
    <dgm:pt modelId="{6F2BFCE0-FA30-479A-A2C2-44B681B49682}" type="pres">
      <dgm:prSet presAssocID="{F6BE749F-4A2A-4C55-B31F-C974B9F505DC}" presName="compNode" presStyleCnt="0"/>
      <dgm:spPr/>
    </dgm:pt>
    <dgm:pt modelId="{E2EECB70-E201-471B-9B9F-ADADB65FD683}" type="pres">
      <dgm:prSet presAssocID="{F6BE749F-4A2A-4C55-B31F-C974B9F505DC}" presName="bgRect" presStyleLbl="bgShp" presStyleIdx="1" presStyleCnt="3"/>
      <dgm:spPr/>
    </dgm:pt>
    <dgm:pt modelId="{8BE8AE69-C6DE-4C22-B0E8-A54008C3C7B5}" type="pres">
      <dgm:prSet presAssocID="{F6BE749F-4A2A-4C55-B31F-C974B9F505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eting"/>
        </a:ext>
      </dgm:extLst>
    </dgm:pt>
    <dgm:pt modelId="{3B1961A9-3FB0-460C-9663-7234A81E0AC9}" type="pres">
      <dgm:prSet presAssocID="{F6BE749F-4A2A-4C55-B31F-C974B9F505DC}" presName="spaceRect" presStyleCnt="0"/>
      <dgm:spPr/>
    </dgm:pt>
    <dgm:pt modelId="{8860EFA9-93BB-4241-8262-580F85A0ACDC}" type="pres">
      <dgm:prSet presAssocID="{F6BE749F-4A2A-4C55-B31F-C974B9F505DC}" presName="parTx" presStyleLbl="revTx" presStyleIdx="2" presStyleCnt="6">
        <dgm:presLayoutVars>
          <dgm:chMax val="0"/>
          <dgm:chPref val="0"/>
        </dgm:presLayoutVars>
      </dgm:prSet>
      <dgm:spPr/>
    </dgm:pt>
    <dgm:pt modelId="{2CA3304B-6948-4D97-BD0B-C3FD6202C785}" type="pres">
      <dgm:prSet presAssocID="{F6BE749F-4A2A-4C55-B31F-C974B9F505DC}" presName="desTx" presStyleLbl="revTx" presStyleIdx="3" presStyleCnt="6">
        <dgm:presLayoutVars/>
      </dgm:prSet>
      <dgm:spPr/>
    </dgm:pt>
    <dgm:pt modelId="{344AA905-2AB5-44CA-B41C-A7F26046A741}" type="pres">
      <dgm:prSet presAssocID="{9EB02F8C-258A-4918-80FD-F3D5BB4EAB39}" presName="sibTrans" presStyleCnt="0"/>
      <dgm:spPr/>
    </dgm:pt>
    <dgm:pt modelId="{904BE6F0-5ED7-4E43-B7B5-F65AA7D49948}" type="pres">
      <dgm:prSet presAssocID="{C1B27046-5F81-4660-9030-7519B0310950}" presName="compNode" presStyleCnt="0"/>
      <dgm:spPr/>
    </dgm:pt>
    <dgm:pt modelId="{C26F7441-D7CE-4ED3-843E-DA42B5BD582D}" type="pres">
      <dgm:prSet presAssocID="{C1B27046-5F81-4660-9030-7519B0310950}" presName="bgRect" presStyleLbl="bgShp" presStyleIdx="2" presStyleCnt="3"/>
      <dgm:spPr/>
    </dgm:pt>
    <dgm:pt modelId="{A8B29DDC-CEBD-4D11-BFB4-173873A296DA}" type="pres">
      <dgm:prSet presAssocID="{C1B27046-5F81-4660-9030-7519B031095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chart"/>
        </a:ext>
      </dgm:extLst>
    </dgm:pt>
    <dgm:pt modelId="{188D4C7B-C57D-45E2-9C4B-4EFDC8D94F32}" type="pres">
      <dgm:prSet presAssocID="{C1B27046-5F81-4660-9030-7519B0310950}" presName="spaceRect" presStyleCnt="0"/>
      <dgm:spPr/>
    </dgm:pt>
    <dgm:pt modelId="{01E15879-1410-4F38-89BA-1B82C93D450D}" type="pres">
      <dgm:prSet presAssocID="{C1B27046-5F81-4660-9030-7519B0310950}" presName="parTx" presStyleLbl="revTx" presStyleIdx="4" presStyleCnt="6">
        <dgm:presLayoutVars>
          <dgm:chMax val="0"/>
          <dgm:chPref val="0"/>
        </dgm:presLayoutVars>
      </dgm:prSet>
      <dgm:spPr/>
    </dgm:pt>
    <dgm:pt modelId="{4EEC7524-E347-4517-9CAD-7EDEB079237F}" type="pres">
      <dgm:prSet presAssocID="{C1B27046-5F81-4660-9030-7519B0310950}" presName="desTx" presStyleLbl="revTx" presStyleIdx="5" presStyleCnt="6">
        <dgm:presLayoutVars/>
      </dgm:prSet>
      <dgm:spPr/>
    </dgm:pt>
  </dgm:ptLst>
  <dgm:cxnLst>
    <dgm:cxn modelId="{93CCDE06-D887-43E9-B249-FFE696EF12EE}" srcId="{570472CD-D988-49BD-8FBF-78A93C7D1C4E}" destId="{C1B27046-5F81-4660-9030-7519B0310950}" srcOrd="2" destOrd="0" parTransId="{EA8A2F03-5B2F-40D7-A379-B85B519B37D4}" sibTransId="{6E0C3DBD-BD8B-4475-9DD1-A377BD44C424}"/>
    <dgm:cxn modelId="{7AA7B318-E41E-4BBB-9006-604B0D3EE7D9}" type="presOf" srcId="{F6BE749F-4A2A-4C55-B31F-C974B9F505DC}" destId="{8860EFA9-93BB-4241-8262-580F85A0ACDC}" srcOrd="0" destOrd="0" presId="urn:microsoft.com/office/officeart/2018/2/layout/IconVerticalSolidList"/>
    <dgm:cxn modelId="{ED1DE95F-0EC6-497A-A9A1-14A66EFD7F02}" type="presOf" srcId="{CE2EECFE-2884-4A54-92E3-98589CD11300}" destId="{2CA3304B-6948-4D97-BD0B-C3FD6202C785}" srcOrd="0" destOrd="0" presId="urn:microsoft.com/office/officeart/2018/2/layout/IconVerticalSolidList"/>
    <dgm:cxn modelId="{88189369-657B-475B-9F87-6B0F1197F85D}" srcId="{C1B27046-5F81-4660-9030-7519B0310950}" destId="{595217DC-CD59-45F4-982C-151E3A72298F}" srcOrd="0" destOrd="0" parTransId="{5FC75003-A48D-45DE-8672-79074F08D169}" sibTransId="{22A715C5-BFE6-44CB-ABBE-7CEA276EA0E4}"/>
    <dgm:cxn modelId="{DA42716E-8AB8-4752-BE24-8ED7EDC86A83}" srcId="{DA8352E3-5333-4F0A-9F38-E15F6CCA4FF5}" destId="{9EDD7FF4-840C-4274-91B2-828ED2B5B451}" srcOrd="0" destOrd="0" parTransId="{8EADC664-294A-4148-AF79-62689A5338BF}" sibTransId="{75AECADD-DA41-4475-A3EA-4B9B060FD161}"/>
    <dgm:cxn modelId="{0D2A854E-D9A6-4FFA-A1D5-9D456D8FDE06}" type="presOf" srcId="{570472CD-D988-49BD-8FBF-78A93C7D1C4E}" destId="{8E566597-4E6A-4DA6-BB44-558D4278730C}" srcOrd="0" destOrd="0" presId="urn:microsoft.com/office/officeart/2018/2/layout/IconVerticalSolidList"/>
    <dgm:cxn modelId="{049C5B7C-94C2-4A3A-970B-FFDA08B88DB1}" type="presOf" srcId="{C1B27046-5F81-4660-9030-7519B0310950}" destId="{01E15879-1410-4F38-89BA-1B82C93D450D}" srcOrd="0" destOrd="0" presId="urn:microsoft.com/office/officeart/2018/2/layout/IconVerticalSolidList"/>
    <dgm:cxn modelId="{5B9FC686-2F95-4B9E-9AB2-0DF93C34FF34}" type="presOf" srcId="{595217DC-CD59-45F4-982C-151E3A72298F}" destId="{4EEC7524-E347-4517-9CAD-7EDEB079237F}" srcOrd="0" destOrd="0" presId="urn:microsoft.com/office/officeart/2018/2/layout/IconVerticalSolidList"/>
    <dgm:cxn modelId="{BDAD4E8D-1191-43F9-B107-1B181728F4C5}" srcId="{F6BE749F-4A2A-4C55-B31F-C974B9F505DC}" destId="{CE2EECFE-2884-4A54-92E3-98589CD11300}" srcOrd="0" destOrd="0" parTransId="{4EF4AB29-AEEF-435E-BC6C-44B0F7923257}" sibTransId="{92980B33-222B-4370-8FA9-3148B08A93DD}"/>
    <dgm:cxn modelId="{49ADA893-69E1-4DBF-8B24-B085BA5F7E01}" srcId="{570472CD-D988-49BD-8FBF-78A93C7D1C4E}" destId="{F6BE749F-4A2A-4C55-B31F-C974B9F505DC}" srcOrd="1" destOrd="0" parTransId="{4568C3EB-C48C-444E-A21F-FA697089E1B4}" sibTransId="{9EB02F8C-258A-4918-80FD-F3D5BB4EAB39}"/>
    <dgm:cxn modelId="{C72808D3-786A-4881-B703-1CBC43A06983}" srcId="{570472CD-D988-49BD-8FBF-78A93C7D1C4E}" destId="{DA8352E3-5333-4F0A-9F38-E15F6CCA4FF5}" srcOrd="0" destOrd="0" parTransId="{B7A4E1D3-D502-4ABE-9CC2-9B6176EC2EF0}" sibTransId="{9657BD1D-7E61-4160-A843-C4E495F1E5A4}"/>
    <dgm:cxn modelId="{97340EDB-DA59-428F-AA80-EA74BF0C5E8D}" type="presOf" srcId="{DA8352E3-5333-4F0A-9F38-E15F6CCA4FF5}" destId="{996163E4-7D72-433D-AFF8-0178D4544863}" srcOrd="0" destOrd="0" presId="urn:microsoft.com/office/officeart/2018/2/layout/IconVerticalSolidList"/>
    <dgm:cxn modelId="{E49154F5-A355-46AA-8D87-3F74DF8D766E}" type="presOf" srcId="{9EDD7FF4-840C-4274-91B2-828ED2B5B451}" destId="{5C152AE3-8777-4CE7-8A4B-0701BAF3C2CB}" srcOrd="0" destOrd="0" presId="urn:microsoft.com/office/officeart/2018/2/layout/IconVerticalSolidList"/>
    <dgm:cxn modelId="{0EF0AD31-7F70-425C-A57F-01EC457CEF63}" type="presParOf" srcId="{8E566597-4E6A-4DA6-BB44-558D4278730C}" destId="{428F34E6-565D-4EC6-B47F-67A457201EBB}" srcOrd="0" destOrd="0" presId="urn:microsoft.com/office/officeart/2018/2/layout/IconVerticalSolidList"/>
    <dgm:cxn modelId="{2F233FC7-82FB-40CC-89C3-427476A00411}" type="presParOf" srcId="{428F34E6-565D-4EC6-B47F-67A457201EBB}" destId="{CCBB7BA1-1E99-468E-88A2-44DD412348B7}" srcOrd="0" destOrd="0" presId="urn:microsoft.com/office/officeart/2018/2/layout/IconVerticalSolidList"/>
    <dgm:cxn modelId="{C8256843-7BAC-4331-A6E0-683AC917ECF3}" type="presParOf" srcId="{428F34E6-565D-4EC6-B47F-67A457201EBB}" destId="{D1853E6E-F3A8-4AE9-A4A9-4E3B8252AE44}" srcOrd="1" destOrd="0" presId="urn:microsoft.com/office/officeart/2018/2/layout/IconVerticalSolidList"/>
    <dgm:cxn modelId="{64904DED-403E-49C9-9211-CB7E3C34DA14}" type="presParOf" srcId="{428F34E6-565D-4EC6-B47F-67A457201EBB}" destId="{26E328AA-0A2A-4872-9AEC-36D6F84A4D25}" srcOrd="2" destOrd="0" presId="urn:microsoft.com/office/officeart/2018/2/layout/IconVerticalSolidList"/>
    <dgm:cxn modelId="{118AEBA6-19C4-4BB5-A526-2B4209341B9E}" type="presParOf" srcId="{428F34E6-565D-4EC6-B47F-67A457201EBB}" destId="{996163E4-7D72-433D-AFF8-0178D4544863}" srcOrd="3" destOrd="0" presId="urn:microsoft.com/office/officeart/2018/2/layout/IconVerticalSolidList"/>
    <dgm:cxn modelId="{0E45C403-138D-42FE-B3B9-0F28AEEB38C6}" type="presParOf" srcId="{428F34E6-565D-4EC6-B47F-67A457201EBB}" destId="{5C152AE3-8777-4CE7-8A4B-0701BAF3C2CB}" srcOrd="4" destOrd="0" presId="urn:microsoft.com/office/officeart/2018/2/layout/IconVerticalSolidList"/>
    <dgm:cxn modelId="{DA9A4940-4DB8-4D40-B5C8-1C5D1355FD6E}" type="presParOf" srcId="{8E566597-4E6A-4DA6-BB44-558D4278730C}" destId="{D05D2521-81C8-4D6E-9562-4F0A5D18AEAE}" srcOrd="1" destOrd="0" presId="urn:microsoft.com/office/officeart/2018/2/layout/IconVerticalSolidList"/>
    <dgm:cxn modelId="{D8C1B951-F2C8-4F49-A8D3-6470894D73FA}" type="presParOf" srcId="{8E566597-4E6A-4DA6-BB44-558D4278730C}" destId="{6F2BFCE0-FA30-479A-A2C2-44B681B49682}" srcOrd="2" destOrd="0" presId="urn:microsoft.com/office/officeart/2018/2/layout/IconVerticalSolidList"/>
    <dgm:cxn modelId="{8B66BAF4-6F74-4ECE-A468-DF74A8116650}" type="presParOf" srcId="{6F2BFCE0-FA30-479A-A2C2-44B681B49682}" destId="{E2EECB70-E201-471B-9B9F-ADADB65FD683}" srcOrd="0" destOrd="0" presId="urn:microsoft.com/office/officeart/2018/2/layout/IconVerticalSolidList"/>
    <dgm:cxn modelId="{93DE7D35-61EE-4FDD-BE88-742AD312A7E3}" type="presParOf" srcId="{6F2BFCE0-FA30-479A-A2C2-44B681B49682}" destId="{8BE8AE69-C6DE-4C22-B0E8-A54008C3C7B5}" srcOrd="1" destOrd="0" presId="urn:microsoft.com/office/officeart/2018/2/layout/IconVerticalSolidList"/>
    <dgm:cxn modelId="{2722289D-5906-4DFC-AD04-ABB75D581BE1}" type="presParOf" srcId="{6F2BFCE0-FA30-479A-A2C2-44B681B49682}" destId="{3B1961A9-3FB0-460C-9663-7234A81E0AC9}" srcOrd="2" destOrd="0" presId="urn:microsoft.com/office/officeart/2018/2/layout/IconVerticalSolidList"/>
    <dgm:cxn modelId="{B7528484-91F8-4BB2-840D-7196A87EE6DE}" type="presParOf" srcId="{6F2BFCE0-FA30-479A-A2C2-44B681B49682}" destId="{8860EFA9-93BB-4241-8262-580F85A0ACDC}" srcOrd="3" destOrd="0" presId="urn:microsoft.com/office/officeart/2018/2/layout/IconVerticalSolidList"/>
    <dgm:cxn modelId="{B2F0D0C7-A4D8-49C6-A498-6C64B7955BF5}" type="presParOf" srcId="{6F2BFCE0-FA30-479A-A2C2-44B681B49682}" destId="{2CA3304B-6948-4D97-BD0B-C3FD6202C785}" srcOrd="4" destOrd="0" presId="urn:microsoft.com/office/officeart/2018/2/layout/IconVerticalSolidList"/>
    <dgm:cxn modelId="{A1C912C7-92BC-4AD3-8299-CF62D8B441BD}" type="presParOf" srcId="{8E566597-4E6A-4DA6-BB44-558D4278730C}" destId="{344AA905-2AB5-44CA-B41C-A7F26046A741}" srcOrd="3" destOrd="0" presId="urn:microsoft.com/office/officeart/2018/2/layout/IconVerticalSolidList"/>
    <dgm:cxn modelId="{ECE1ADBD-0BC2-40D1-BFD1-80D1232AA65E}" type="presParOf" srcId="{8E566597-4E6A-4DA6-BB44-558D4278730C}" destId="{904BE6F0-5ED7-4E43-B7B5-F65AA7D49948}" srcOrd="4" destOrd="0" presId="urn:microsoft.com/office/officeart/2018/2/layout/IconVerticalSolidList"/>
    <dgm:cxn modelId="{741D447A-80CF-4FE3-A7E2-584FB6433D39}" type="presParOf" srcId="{904BE6F0-5ED7-4E43-B7B5-F65AA7D49948}" destId="{C26F7441-D7CE-4ED3-843E-DA42B5BD582D}" srcOrd="0" destOrd="0" presId="urn:microsoft.com/office/officeart/2018/2/layout/IconVerticalSolidList"/>
    <dgm:cxn modelId="{A7E2CA7E-0A5C-49A1-9981-C50277175A89}" type="presParOf" srcId="{904BE6F0-5ED7-4E43-B7B5-F65AA7D49948}" destId="{A8B29DDC-CEBD-4D11-BFB4-173873A296DA}" srcOrd="1" destOrd="0" presId="urn:microsoft.com/office/officeart/2018/2/layout/IconVerticalSolidList"/>
    <dgm:cxn modelId="{D249DD9F-5D59-4943-83BA-9BE20CF48943}" type="presParOf" srcId="{904BE6F0-5ED7-4E43-B7B5-F65AA7D49948}" destId="{188D4C7B-C57D-45E2-9C4B-4EFDC8D94F32}" srcOrd="2" destOrd="0" presId="urn:microsoft.com/office/officeart/2018/2/layout/IconVerticalSolidList"/>
    <dgm:cxn modelId="{329B24FA-F8DA-429C-9722-1DA0D8BF3B16}" type="presParOf" srcId="{904BE6F0-5ED7-4E43-B7B5-F65AA7D49948}" destId="{01E15879-1410-4F38-89BA-1B82C93D450D}" srcOrd="3" destOrd="0" presId="urn:microsoft.com/office/officeart/2018/2/layout/IconVerticalSolidList"/>
    <dgm:cxn modelId="{EE272467-1DA0-4A00-B606-33C8D3E1EA60}" type="presParOf" srcId="{904BE6F0-5ED7-4E43-B7B5-F65AA7D49948}" destId="{4EEC7524-E347-4517-9CAD-7EDEB079237F}"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13CB0A7-CDE4-42EB-8E74-488BA5478CB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0A8E455-4273-4222-BC9B-6D7D455E4D59}">
      <dgm:prSet/>
      <dgm:spPr/>
      <dgm:t>
        <a:bodyPr/>
        <a:lstStyle/>
        <a:p>
          <a:r>
            <a:rPr lang="en-US" b="1" dirty="0"/>
            <a:t>Any language/platform</a:t>
          </a:r>
          <a:endParaRPr lang="en-US" dirty="0"/>
        </a:p>
      </dgm:t>
    </dgm:pt>
    <dgm:pt modelId="{4774FB26-B901-437A-B1A5-FEE795E3B1BB}" type="parTrans" cxnId="{520EC1CB-C31B-4021-9839-0DF281E546E3}">
      <dgm:prSet/>
      <dgm:spPr/>
      <dgm:t>
        <a:bodyPr/>
        <a:lstStyle/>
        <a:p>
          <a:endParaRPr lang="en-US"/>
        </a:p>
      </dgm:t>
    </dgm:pt>
    <dgm:pt modelId="{9DA1737F-08DD-461C-9791-5C4774A24705}" type="sibTrans" cxnId="{520EC1CB-C31B-4021-9839-0DF281E546E3}">
      <dgm:prSet/>
      <dgm:spPr/>
      <dgm:t>
        <a:bodyPr/>
        <a:lstStyle/>
        <a:p>
          <a:endParaRPr lang="en-US"/>
        </a:p>
      </dgm:t>
    </dgm:pt>
    <dgm:pt modelId="{A5F96DB8-2077-4B4B-8B92-0E15A1A1ABE2}">
      <dgm:prSet/>
      <dgm:spPr/>
      <dgm:t>
        <a:bodyPr/>
        <a:lstStyle/>
        <a:p>
          <a:r>
            <a:rPr lang="en-US" b="1" dirty="0"/>
            <a:t>Containers &amp; Kubernetes</a:t>
          </a:r>
          <a:endParaRPr lang="en-US" dirty="0"/>
        </a:p>
      </dgm:t>
    </dgm:pt>
    <dgm:pt modelId="{D3C559F8-3637-43C1-B853-7E27F6C47CF6}" type="parTrans" cxnId="{BA97E6B1-148E-4436-AF5E-E1C77E38AB0E}">
      <dgm:prSet/>
      <dgm:spPr/>
      <dgm:t>
        <a:bodyPr/>
        <a:lstStyle/>
        <a:p>
          <a:endParaRPr lang="en-US"/>
        </a:p>
      </dgm:t>
    </dgm:pt>
    <dgm:pt modelId="{53E7D519-DCA7-4204-A1E0-6015E1AC6254}" type="sibTrans" cxnId="{BA97E6B1-148E-4436-AF5E-E1C77E38AB0E}">
      <dgm:prSet/>
      <dgm:spPr/>
      <dgm:t>
        <a:bodyPr/>
        <a:lstStyle/>
        <a:p>
          <a:endParaRPr lang="en-US"/>
        </a:p>
      </dgm:t>
    </dgm:pt>
    <dgm:pt modelId="{0EF66D80-B26C-4D79-9B2A-96FCFF49ABB3}">
      <dgm:prSet/>
      <dgm:spPr/>
      <dgm:t>
        <a:bodyPr/>
        <a:lstStyle/>
        <a:p>
          <a:r>
            <a:rPr lang="en-US" b="1" dirty="0"/>
            <a:t>Extensible</a:t>
          </a:r>
          <a:endParaRPr lang="en-US" dirty="0"/>
        </a:p>
      </dgm:t>
    </dgm:pt>
    <dgm:pt modelId="{650F1393-3B8A-45BE-93C4-78F5BD52AE45}" type="parTrans" cxnId="{F6F46B79-4DF7-4607-BF1B-129096121773}">
      <dgm:prSet/>
      <dgm:spPr/>
      <dgm:t>
        <a:bodyPr/>
        <a:lstStyle/>
        <a:p>
          <a:endParaRPr lang="en-US"/>
        </a:p>
      </dgm:t>
    </dgm:pt>
    <dgm:pt modelId="{DDC82D8D-C1F2-437C-B4DF-933712AF8276}" type="sibTrans" cxnId="{F6F46B79-4DF7-4607-BF1B-129096121773}">
      <dgm:prSet/>
      <dgm:spPr/>
      <dgm:t>
        <a:bodyPr/>
        <a:lstStyle/>
        <a:p>
          <a:endParaRPr lang="en-US"/>
        </a:p>
      </dgm:t>
    </dgm:pt>
    <dgm:pt modelId="{173A6BAE-8EA7-429F-A49D-2790CCE81EC8}">
      <dgm:prSet/>
      <dgm:spPr/>
      <dgm:t>
        <a:bodyPr/>
        <a:lstStyle/>
        <a:p>
          <a:r>
            <a:rPr lang="en-US" b="1" dirty="0"/>
            <a:t>Deploy to any cloud</a:t>
          </a:r>
          <a:endParaRPr lang="en-US" dirty="0"/>
        </a:p>
      </dgm:t>
    </dgm:pt>
    <dgm:pt modelId="{254C263C-9BA7-4942-B777-7D93629B9737}" type="parTrans" cxnId="{514B6B6C-DC31-4FB5-8FDA-2A7229A83B30}">
      <dgm:prSet/>
      <dgm:spPr/>
      <dgm:t>
        <a:bodyPr/>
        <a:lstStyle/>
        <a:p>
          <a:endParaRPr lang="en-US"/>
        </a:p>
      </dgm:t>
    </dgm:pt>
    <dgm:pt modelId="{A5ABDD23-C7F5-4A24-A0C7-4ECF42F068BE}" type="sibTrans" cxnId="{514B6B6C-DC31-4FB5-8FDA-2A7229A83B30}">
      <dgm:prSet/>
      <dgm:spPr/>
      <dgm:t>
        <a:bodyPr/>
        <a:lstStyle/>
        <a:p>
          <a:endParaRPr lang="en-US"/>
        </a:p>
      </dgm:t>
    </dgm:pt>
    <dgm:pt modelId="{77CC0568-E81D-4335-9170-40B4259DDD43}">
      <dgm:prSet/>
      <dgm:spPr/>
      <dgm:t>
        <a:bodyPr/>
        <a:lstStyle/>
        <a:p>
          <a:r>
            <a:rPr lang="en-US" b="1" dirty="0"/>
            <a:t>Open source</a:t>
          </a:r>
          <a:endParaRPr lang="en-US" dirty="0"/>
        </a:p>
      </dgm:t>
    </dgm:pt>
    <dgm:pt modelId="{8FD6E82D-2C11-400F-A6B3-87355F6B6846}" type="parTrans" cxnId="{ADB91949-CFA3-4AB2-915A-A58BE6B2EA49}">
      <dgm:prSet/>
      <dgm:spPr/>
      <dgm:t>
        <a:bodyPr/>
        <a:lstStyle/>
        <a:p>
          <a:endParaRPr lang="en-US"/>
        </a:p>
      </dgm:t>
    </dgm:pt>
    <dgm:pt modelId="{F6B0B103-67B6-4452-BBA3-3304D9563D37}" type="sibTrans" cxnId="{ADB91949-CFA3-4AB2-915A-A58BE6B2EA49}">
      <dgm:prSet/>
      <dgm:spPr/>
      <dgm:t>
        <a:bodyPr/>
        <a:lstStyle/>
        <a:p>
          <a:endParaRPr lang="en-US"/>
        </a:p>
      </dgm:t>
    </dgm:pt>
    <dgm:pt modelId="{0B41B24E-7EEF-44BC-8473-AA76A54E7A9C}">
      <dgm:prSet/>
      <dgm:spPr/>
      <dgm:t>
        <a:bodyPr/>
        <a:lstStyle/>
        <a:p>
          <a:r>
            <a:rPr lang="en-US" b="1" dirty="0"/>
            <a:t>Advanced features</a:t>
          </a:r>
          <a:endParaRPr lang="en-US" dirty="0"/>
        </a:p>
      </dgm:t>
    </dgm:pt>
    <dgm:pt modelId="{A3CB2C99-DA85-4372-A2D8-941AAEA666B8}" type="parTrans" cxnId="{3B15FD78-7C30-4A09-962D-0353988EA139}">
      <dgm:prSet/>
      <dgm:spPr/>
      <dgm:t>
        <a:bodyPr/>
        <a:lstStyle/>
        <a:p>
          <a:endParaRPr lang="en-US"/>
        </a:p>
      </dgm:t>
    </dgm:pt>
    <dgm:pt modelId="{5F71841A-E0EB-4741-9E2C-EE87B201C0DC}" type="sibTrans" cxnId="{3B15FD78-7C30-4A09-962D-0353988EA139}">
      <dgm:prSet/>
      <dgm:spPr/>
      <dgm:t>
        <a:bodyPr/>
        <a:lstStyle/>
        <a:p>
          <a:endParaRPr lang="en-US"/>
        </a:p>
      </dgm:t>
    </dgm:pt>
    <dgm:pt modelId="{FB3D0A65-BF6F-456C-A4BF-66258A5196B6}" type="pres">
      <dgm:prSet presAssocID="{413CB0A7-CDE4-42EB-8E74-488BA5478CB8}" presName="diagram" presStyleCnt="0">
        <dgm:presLayoutVars>
          <dgm:dir/>
          <dgm:resizeHandles val="exact"/>
        </dgm:presLayoutVars>
      </dgm:prSet>
      <dgm:spPr/>
    </dgm:pt>
    <dgm:pt modelId="{A0B0C5F9-8B27-4587-836E-62E531A20968}" type="pres">
      <dgm:prSet presAssocID="{40A8E455-4273-4222-BC9B-6D7D455E4D59}" presName="node" presStyleLbl="node1" presStyleIdx="0" presStyleCnt="6">
        <dgm:presLayoutVars>
          <dgm:bulletEnabled val="1"/>
        </dgm:presLayoutVars>
      </dgm:prSet>
      <dgm:spPr/>
    </dgm:pt>
    <dgm:pt modelId="{493CECB9-A071-4DC4-8C3A-BFDC2072F59B}" type="pres">
      <dgm:prSet presAssocID="{9DA1737F-08DD-461C-9791-5C4774A24705}" presName="sibTrans" presStyleCnt="0"/>
      <dgm:spPr/>
    </dgm:pt>
    <dgm:pt modelId="{94A445A4-93F6-47C8-98AB-5AF17B35B59C}" type="pres">
      <dgm:prSet presAssocID="{A5F96DB8-2077-4B4B-8B92-0E15A1A1ABE2}" presName="node" presStyleLbl="node1" presStyleIdx="1" presStyleCnt="6">
        <dgm:presLayoutVars>
          <dgm:bulletEnabled val="1"/>
        </dgm:presLayoutVars>
      </dgm:prSet>
      <dgm:spPr/>
    </dgm:pt>
    <dgm:pt modelId="{A24B3D56-E5B4-4C29-A3DB-F55C9B784F1C}" type="pres">
      <dgm:prSet presAssocID="{53E7D519-DCA7-4204-A1E0-6015E1AC6254}" presName="sibTrans" presStyleCnt="0"/>
      <dgm:spPr/>
    </dgm:pt>
    <dgm:pt modelId="{03515381-A66F-45B1-8242-58A4CB131814}" type="pres">
      <dgm:prSet presAssocID="{0EF66D80-B26C-4D79-9B2A-96FCFF49ABB3}" presName="node" presStyleLbl="node1" presStyleIdx="2" presStyleCnt="6">
        <dgm:presLayoutVars>
          <dgm:bulletEnabled val="1"/>
        </dgm:presLayoutVars>
      </dgm:prSet>
      <dgm:spPr/>
    </dgm:pt>
    <dgm:pt modelId="{F7F57156-828A-4031-9486-23DE47533560}" type="pres">
      <dgm:prSet presAssocID="{DDC82D8D-C1F2-437C-B4DF-933712AF8276}" presName="sibTrans" presStyleCnt="0"/>
      <dgm:spPr/>
    </dgm:pt>
    <dgm:pt modelId="{0B138782-B5FF-44B0-AB4E-9529FC1400C3}" type="pres">
      <dgm:prSet presAssocID="{173A6BAE-8EA7-429F-A49D-2790CCE81EC8}" presName="node" presStyleLbl="node1" presStyleIdx="3" presStyleCnt="6">
        <dgm:presLayoutVars>
          <dgm:bulletEnabled val="1"/>
        </dgm:presLayoutVars>
      </dgm:prSet>
      <dgm:spPr/>
    </dgm:pt>
    <dgm:pt modelId="{13A734D8-4032-46AE-9FA8-C04222EBFC59}" type="pres">
      <dgm:prSet presAssocID="{A5ABDD23-C7F5-4A24-A0C7-4ECF42F068BE}" presName="sibTrans" presStyleCnt="0"/>
      <dgm:spPr/>
    </dgm:pt>
    <dgm:pt modelId="{1C88B58F-D0E5-4561-B9B9-840C7FA16933}" type="pres">
      <dgm:prSet presAssocID="{77CC0568-E81D-4335-9170-40B4259DDD43}" presName="node" presStyleLbl="node1" presStyleIdx="4" presStyleCnt="6">
        <dgm:presLayoutVars>
          <dgm:bulletEnabled val="1"/>
        </dgm:presLayoutVars>
      </dgm:prSet>
      <dgm:spPr/>
    </dgm:pt>
    <dgm:pt modelId="{E5AB46E5-FF54-4E8E-AA84-BC2FF49329AF}" type="pres">
      <dgm:prSet presAssocID="{F6B0B103-67B6-4452-BBA3-3304D9563D37}" presName="sibTrans" presStyleCnt="0"/>
      <dgm:spPr/>
    </dgm:pt>
    <dgm:pt modelId="{3A306AD9-7D3F-4167-A11A-FBC37BA60B9E}" type="pres">
      <dgm:prSet presAssocID="{0B41B24E-7EEF-44BC-8473-AA76A54E7A9C}" presName="node" presStyleLbl="node1" presStyleIdx="5" presStyleCnt="6">
        <dgm:presLayoutVars>
          <dgm:bulletEnabled val="1"/>
        </dgm:presLayoutVars>
      </dgm:prSet>
      <dgm:spPr/>
    </dgm:pt>
  </dgm:ptLst>
  <dgm:cxnLst>
    <dgm:cxn modelId="{315D3323-1B60-4EAE-A379-4C9EEB1FED70}" type="presOf" srcId="{0B41B24E-7EEF-44BC-8473-AA76A54E7A9C}" destId="{3A306AD9-7D3F-4167-A11A-FBC37BA60B9E}" srcOrd="0" destOrd="0" presId="urn:microsoft.com/office/officeart/2005/8/layout/default"/>
    <dgm:cxn modelId="{34411D48-D740-4746-A6AB-E74799BA1B15}" type="presOf" srcId="{77CC0568-E81D-4335-9170-40B4259DDD43}" destId="{1C88B58F-D0E5-4561-B9B9-840C7FA16933}" srcOrd="0" destOrd="0" presId="urn:microsoft.com/office/officeart/2005/8/layout/default"/>
    <dgm:cxn modelId="{ADB91949-CFA3-4AB2-915A-A58BE6B2EA49}" srcId="{413CB0A7-CDE4-42EB-8E74-488BA5478CB8}" destId="{77CC0568-E81D-4335-9170-40B4259DDD43}" srcOrd="4" destOrd="0" parTransId="{8FD6E82D-2C11-400F-A6B3-87355F6B6846}" sibTransId="{F6B0B103-67B6-4452-BBA3-3304D9563D37}"/>
    <dgm:cxn modelId="{514B6B6C-DC31-4FB5-8FDA-2A7229A83B30}" srcId="{413CB0A7-CDE4-42EB-8E74-488BA5478CB8}" destId="{173A6BAE-8EA7-429F-A49D-2790CCE81EC8}" srcOrd="3" destOrd="0" parTransId="{254C263C-9BA7-4942-B777-7D93629B9737}" sibTransId="{A5ABDD23-C7F5-4A24-A0C7-4ECF42F068BE}"/>
    <dgm:cxn modelId="{3B15FD78-7C30-4A09-962D-0353988EA139}" srcId="{413CB0A7-CDE4-42EB-8E74-488BA5478CB8}" destId="{0B41B24E-7EEF-44BC-8473-AA76A54E7A9C}" srcOrd="5" destOrd="0" parTransId="{A3CB2C99-DA85-4372-A2D8-941AAEA666B8}" sibTransId="{5F71841A-E0EB-4741-9E2C-EE87B201C0DC}"/>
    <dgm:cxn modelId="{F6F46B79-4DF7-4607-BF1B-129096121773}" srcId="{413CB0A7-CDE4-42EB-8E74-488BA5478CB8}" destId="{0EF66D80-B26C-4D79-9B2A-96FCFF49ABB3}" srcOrd="2" destOrd="0" parTransId="{650F1393-3B8A-45BE-93C4-78F5BD52AE45}" sibTransId="{DDC82D8D-C1F2-437C-B4DF-933712AF8276}"/>
    <dgm:cxn modelId="{4277D17D-D790-4B0C-83EF-B9D6197D1C78}" type="presOf" srcId="{40A8E455-4273-4222-BC9B-6D7D455E4D59}" destId="{A0B0C5F9-8B27-4587-836E-62E531A20968}" srcOrd="0" destOrd="0" presId="urn:microsoft.com/office/officeart/2005/8/layout/default"/>
    <dgm:cxn modelId="{FCCA0782-A291-4BDA-AB76-1F1EC246296B}" type="presOf" srcId="{173A6BAE-8EA7-429F-A49D-2790CCE81EC8}" destId="{0B138782-B5FF-44B0-AB4E-9529FC1400C3}" srcOrd="0" destOrd="0" presId="urn:microsoft.com/office/officeart/2005/8/layout/default"/>
    <dgm:cxn modelId="{5EFCCE92-6F85-4933-8876-650413C33151}" type="presOf" srcId="{0EF66D80-B26C-4D79-9B2A-96FCFF49ABB3}" destId="{03515381-A66F-45B1-8242-58A4CB131814}" srcOrd="0" destOrd="0" presId="urn:microsoft.com/office/officeart/2005/8/layout/default"/>
    <dgm:cxn modelId="{BA97E6B1-148E-4436-AF5E-E1C77E38AB0E}" srcId="{413CB0A7-CDE4-42EB-8E74-488BA5478CB8}" destId="{A5F96DB8-2077-4B4B-8B92-0E15A1A1ABE2}" srcOrd="1" destOrd="0" parTransId="{D3C559F8-3637-43C1-B853-7E27F6C47CF6}" sibTransId="{53E7D519-DCA7-4204-A1E0-6015E1AC6254}"/>
    <dgm:cxn modelId="{520EC1CB-C31B-4021-9839-0DF281E546E3}" srcId="{413CB0A7-CDE4-42EB-8E74-488BA5478CB8}" destId="{40A8E455-4273-4222-BC9B-6D7D455E4D59}" srcOrd="0" destOrd="0" parTransId="{4774FB26-B901-437A-B1A5-FEE795E3B1BB}" sibTransId="{9DA1737F-08DD-461C-9791-5C4774A24705}"/>
    <dgm:cxn modelId="{3D6BE1DA-159F-4457-B963-3C7733334B2F}" type="presOf" srcId="{413CB0A7-CDE4-42EB-8E74-488BA5478CB8}" destId="{FB3D0A65-BF6F-456C-A4BF-66258A5196B6}" srcOrd="0" destOrd="0" presId="urn:microsoft.com/office/officeart/2005/8/layout/default"/>
    <dgm:cxn modelId="{103B6DF4-4573-43B4-90C6-5D7A32A67981}" type="presOf" srcId="{A5F96DB8-2077-4B4B-8B92-0E15A1A1ABE2}" destId="{94A445A4-93F6-47C8-98AB-5AF17B35B59C}" srcOrd="0" destOrd="0" presId="urn:microsoft.com/office/officeart/2005/8/layout/default"/>
    <dgm:cxn modelId="{7769B6B7-AB91-4708-85BA-E5440138F8E6}" type="presParOf" srcId="{FB3D0A65-BF6F-456C-A4BF-66258A5196B6}" destId="{A0B0C5F9-8B27-4587-836E-62E531A20968}" srcOrd="0" destOrd="0" presId="urn:microsoft.com/office/officeart/2005/8/layout/default"/>
    <dgm:cxn modelId="{BCF73E84-4DC0-4815-9DFF-6F2CACEA142B}" type="presParOf" srcId="{FB3D0A65-BF6F-456C-A4BF-66258A5196B6}" destId="{493CECB9-A071-4DC4-8C3A-BFDC2072F59B}" srcOrd="1" destOrd="0" presId="urn:microsoft.com/office/officeart/2005/8/layout/default"/>
    <dgm:cxn modelId="{0598AE52-F06D-4313-81A6-B5E2A2AF2B75}" type="presParOf" srcId="{FB3D0A65-BF6F-456C-A4BF-66258A5196B6}" destId="{94A445A4-93F6-47C8-98AB-5AF17B35B59C}" srcOrd="2" destOrd="0" presId="urn:microsoft.com/office/officeart/2005/8/layout/default"/>
    <dgm:cxn modelId="{60E12085-4E6D-49B6-B166-2C8FAEB00951}" type="presParOf" srcId="{FB3D0A65-BF6F-456C-A4BF-66258A5196B6}" destId="{A24B3D56-E5B4-4C29-A3DB-F55C9B784F1C}" srcOrd="3" destOrd="0" presId="urn:microsoft.com/office/officeart/2005/8/layout/default"/>
    <dgm:cxn modelId="{36DEB48C-9AA4-4CB7-9382-AB0D10955D02}" type="presParOf" srcId="{FB3D0A65-BF6F-456C-A4BF-66258A5196B6}" destId="{03515381-A66F-45B1-8242-58A4CB131814}" srcOrd="4" destOrd="0" presId="urn:microsoft.com/office/officeart/2005/8/layout/default"/>
    <dgm:cxn modelId="{AEA61127-B0EB-475B-990C-A33768341E74}" type="presParOf" srcId="{FB3D0A65-BF6F-456C-A4BF-66258A5196B6}" destId="{F7F57156-828A-4031-9486-23DE47533560}" srcOrd="5" destOrd="0" presId="urn:microsoft.com/office/officeart/2005/8/layout/default"/>
    <dgm:cxn modelId="{EFC9B63F-B468-4954-B0D7-2CBCD3DC334A}" type="presParOf" srcId="{FB3D0A65-BF6F-456C-A4BF-66258A5196B6}" destId="{0B138782-B5FF-44B0-AB4E-9529FC1400C3}" srcOrd="6" destOrd="0" presId="urn:microsoft.com/office/officeart/2005/8/layout/default"/>
    <dgm:cxn modelId="{98EE9B4E-99BC-4DAB-8B67-79F5DD5D5717}" type="presParOf" srcId="{FB3D0A65-BF6F-456C-A4BF-66258A5196B6}" destId="{13A734D8-4032-46AE-9FA8-C04222EBFC59}" srcOrd="7" destOrd="0" presId="urn:microsoft.com/office/officeart/2005/8/layout/default"/>
    <dgm:cxn modelId="{781EEC15-095A-4915-8A88-7E2F117DD03B}" type="presParOf" srcId="{FB3D0A65-BF6F-456C-A4BF-66258A5196B6}" destId="{1C88B58F-D0E5-4561-B9B9-840C7FA16933}" srcOrd="8" destOrd="0" presId="urn:microsoft.com/office/officeart/2005/8/layout/default"/>
    <dgm:cxn modelId="{9FEAAC6F-C9FE-4B8C-AEA4-7D64EA610922}" type="presParOf" srcId="{FB3D0A65-BF6F-456C-A4BF-66258A5196B6}" destId="{E5AB46E5-FF54-4E8E-AA84-BC2FF49329AF}" srcOrd="9" destOrd="0" presId="urn:microsoft.com/office/officeart/2005/8/layout/default"/>
    <dgm:cxn modelId="{79FDFA2D-0ABE-44B2-8AA4-1C8568797ADB}" type="presParOf" srcId="{FB3D0A65-BF6F-456C-A4BF-66258A5196B6}" destId="{3A306AD9-7D3F-4167-A11A-FBC37BA60B9E}"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1F98A5B-D752-4968-83F1-857998A367B2}" type="doc">
      <dgm:prSet loTypeId="urn:microsoft.com/office/officeart/2008/layout/AlternatingHexagons" loCatId="list" qsTypeId="urn:microsoft.com/office/officeart/2005/8/quickstyle/simple1" qsCatId="simple" csTypeId="urn:microsoft.com/office/officeart/2005/8/colors/colorful2" csCatId="colorful" phldr="1"/>
      <dgm:spPr/>
      <dgm:t>
        <a:bodyPr/>
        <a:lstStyle/>
        <a:p>
          <a:endParaRPr lang="en-US"/>
        </a:p>
      </dgm:t>
    </dgm:pt>
    <dgm:pt modelId="{FA849109-3D62-4B98-9095-175A64003655}">
      <dgm:prSet custT="1"/>
      <dgm:spPr/>
      <dgm:t>
        <a:bodyPr/>
        <a:lstStyle/>
        <a:p>
          <a:r>
            <a:rPr lang="en-US" sz="1400" b="1" dirty="0"/>
            <a:t>Support for any Git client</a:t>
          </a:r>
          <a:endParaRPr lang="en-US" sz="1400" dirty="0"/>
        </a:p>
      </dgm:t>
    </dgm:pt>
    <dgm:pt modelId="{931F3C77-1911-4532-B278-EAEA13E0B3A3}" type="parTrans" cxnId="{628E2219-6C44-494C-AA0B-941CD449342E}">
      <dgm:prSet/>
      <dgm:spPr/>
      <dgm:t>
        <a:bodyPr/>
        <a:lstStyle/>
        <a:p>
          <a:endParaRPr lang="en-US"/>
        </a:p>
      </dgm:t>
    </dgm:pt>
    <dgm:pt modelId="{0216F600-7772-4867-84FD-53A1E3442592}" type="sibTrans" cxnId="{628E2219-6C44-494C-AA0B-941CD449342E}">
      <dgm:prSet/>
      <dgm:spPr/>
      <dgm:t>
        <a:bodyPr/>
        <a:lstStyle/>
        <a:p>
          <a:endParaRPr lang="en-US"/>
        </a:p>
      </dgm:t>
    </dgm:pt>
    <dgm:pt modelId="{82F0E15D-DECF-406A-A8BF-62732D85E687}">
      <dgm:prSet custT="1"/>
      <dgm:spPr/>
      <dgm:t>
        <a:bodyPr/>
        <a:lstStyle/>
        <a:p>
          <a:r>
            <a:rPr lang="en-US" sz="1400" b="1" dirty="0"/>
            <a:t>Web hooks and API integration</a:t>
          </a:r>
          <a:endParaRPr lang="en-US" sz="1400" dirty="0"/>
        </a:p>
      </dgm:t>
    </dgm:pt>
    <dgm:pt modelId="{1D99F270-ED08-44FB-8CDC-3F5605388752}" type="parTrans" cxnId="{B3FE12D2-974D-4119-94A5-E6A53F66B316}">
      <dgm:prSet/>
      <dgm:spPr/>
      <dgm:t>
        <a:bodyPr/>
        <a:lstStyle/>
        <a:p>
          <a:endParaRPr lang="en-US"/>
        </a:p>
      </dgm:t>
    </dgm:pt>
    <dgm:pt modelId="{73D8EB82-025F-44A5-A4CF-F1EC0DB66F21}" type="sibTrans" cxnId="{B3FE12D2-974D-4119-94A5-E6A53F66B316}">
      <dgm:prSet/>
      <dgm:spPr/>
      <dgm:t>
        <a:bodyPr/>
        <a:lstStyle/>
        <a:p>
          <a:endParaRPr lang="en-US"/>
        </a:p>
      </dgm:t>
    </dgm:pt>
    <dgm:pt modelId="{3983B9BE-823B-4D7F-9233-A68DDE0E4B87}">
      <dgm:prSet custT="1"/>
      <dgm:spPr/>
      <dgm:t>
        <a:bodyPr/>
        <a:lstStyle/>
        <a:p>
          <a:r>
            <a:rPr lang="en-US" sz="1400" b="1"/>
            <a:t>Semantic code search</a:t>
          </a:r>
          <a:endParaRPr lang="en-US" sz="1400"/>
        </a:p>
      </dgm:t>
    </dgm:pt>
    <dgm:pt modelId="{3848A50C-A4D8-4F6E-AC3C-F8C9D48E61EE}" type="parTrans" cxnId="{48D44B64-5338-43F5-923E-BE9C769D6EDC}">
      <dgm:prSet/>
      <dgm:spPr/>
      <dgm:t>
        <a:bodyPr/>
        <a:lstStyle/>
        <a:p>
          <a:endParaRPr lang="en-US"/>
        </a:p>
      </dgm:t>
    </dgm:pt>
    <dgm:pt modelId="{0807D195-A8DC-488E-A7D7-4515B4AF94EE}" type="sibTrans" cxnId="{48D44B64-5338-43F5-923E-BE9C769D6EDC}">
      <dgm:prSet/>
      <dgm:spPr/>
      <dgm:t>
        <a:bodyPr/>
        <a:lstStyle/>
        <a:p>
          <a:endParaRPr lang="en-US"/>
        </a:p>
      </dgm:t>
    </dgm:pt>
    <dgm:pt modelId="{58CD3F04-7142-4122-A844-7A06063677D3}" type="pres">
      <dgm:prSet presAssocID="{51F98A5B-D752-4968-83F1-857998A367B2}" presName="Name0" presStyleCnt="0">
        <dgm:presLayoutVars>
          <dgm:chMax/>
          <dgm:chPref/>
          <dgm:dir/>
          <dgm:animLvl val="lvl"/>
        </dgm:presLayoutVars>
      </dgm:prSet>
      <dgm:spPr/>
    </dgm:pt>
    <dgm:pt modelId="{7B41C83E-783A-4442-9CBC-13F0AEFB3BAA}" type="pres">
      <dgm:prSet presAssocID="{FA849109-3D62-4B98-9095-175A64003655}" presName="composite" presStyleCnt="0"/>
      <dgm:spPr/>
    </dgm:pt>
    <dgm:pt modelId="{95E5139C-1E3E-492D-8F74-D5018CA6E4FC}" type="pres">
      <dgm:prSet presAssocID="{FA849109-3D62-4B98-9095-175A64003655}" presName="Parent1" presStyleLbl="node1" presStyleIdx="0" presStyleCnt="6">
        <dgm:presLayoutVars>
          <dgm:chMax val="1"/>
          <dgm:chPref val="1"/>
          <dgm:bulletEnabled val="1"/>
        </dgm:presLayoutVars>
      </dgm:prSet>
      <dgm:spPr/>
    </dgm:pt>
    <dgm:pt modelId="{A82D0A84-38AA-49C8-A53F-1FBE314004FF}" type="pres">
      <dgm:prSet presAssocID="{FA849109-3D62-4B98-9095-175A64003655}" presName="Childtext1" presStyleLbl="revTx" presStyleIdx="0" presStyleCnt="3">
        <dgm:presLayoutVars>
          <dgm:chMax val="0"/>
          <dgm:chPref val="0"/>
          <dgm:bulletEnabled val="1"/>
        </dgm:presLayoutVars>
      </dgm:prSet>
      <dgm:spPr/>
    </dgm:pt>
    <dgm:pt modelId="{68E201EF-540E-4715-AFE2-46894D4F8219}" type="pres">
      <dgm:prSet presAssocID="{FA849109-3D62-4B98-9095-175A64003655}" presName="BalanceSpacing" presStyleCnt="0"/>
      <dgm:spPr/>
    </dgm:pt>
    <dgm:pt modelId="{D52ECFB7-BE1A-413C-AAEA-F45AEFE9E8F0}" type="pres">
      <dgm:prSet presAssocID="{FA849109-3D62-4B98-9095-175A64003655}" presName="BalanceSpacing1" presStyleCnt="0"/>
      <dgm:spPr/>
    </dgm:pt>
    <dgm:pt modelId="{1358867D-132A-4C6C-A8D7-106DB7B4A9CA}" type="pres">
      <dgm:prSet presAssocID="{0216F600-7772-4867-84FD-53A1E3442592}" presName="Accent1Text" presStyleLbl="node1" presStyleIdx="1" presStyleCnt="6"/>
      <dgm:spPr/>
    </dgm:pt>
    <dgm:pt modelId="{DC97EDD0-46DB-4D1B-8C50-E2D9458ED16E}" type="pres">
      <dgm:prSet presAssocID="{0216F600-7772-4867-84FD-53A1E3442592}" presName="spaceBetweenRectangles" presStyleCnt="0"/>
      <dgm:spPr/>
    </dgm:pt>
    <dgm:pt modelId="{20A15FC0-9882-4B92-B018-F69339B252DA}" type="pres">
      <dgm:prSet presAssocID="{82F0E15D-DECF-406A-A8BF-62732D85E687}" presName="composite" presStyleCnt="0"/>
      <dgm:spPr/>
    </dgm:pt>
    <dgm:pt modelId="{307ECFD5-9BF9-4F1C-84CA-EC872FB91082}" type="pres">
      <dgm:prSet presAssocID="{82F0E15D-DECF-406A-A8BF-62732D85E687}" presName="Parent1" presStyleLbl="node1" presStyleIdx="2" presStyleCnt="6">
        <dgm:presLayoutVars>
          <dgm:chMax val="1"/>
          <dgm:chPref val="1"/>
          <dgm:bulletEnabled val="1"/>
        </dgm:presLayoutVars>
      </dgm:prSet>
      <dgm:spPr/>
    </dgm:pt>
    <dgm:pt modelId="{152BA5CA-9217-437B-BADD-47F74F0778BD}" type="pres">
      <dgm:prSet presAssocID="{82F0E15D-DECF-406A-A8BF-62732D85E687}" presName="Childtext1" presStyleLbl="revTx" presStyleIdx="1" presStyleCnt="3">
        <dgm:presLayoutVars>
          <dgm:chMax val="0"/>
          <dgm:chPref val="0"/>
          <dgm:bulletEnabled val="1"/>
        </dgm:presLayoutVars>
      </dgm:prSet>
      <dgm:spPr/>
    </dgm:pt>
    <dgm:pt modelId="{F8FE0EFB-70EE-4772-981D-AF50BCC1C46E}" type="pres">
      <dgm:prSet presAssocID="{82F0E15D-DECF-406A-A8BF-62732D85E687}" presName="BalanceSpacing" presStyleCnt="0"/>
      <dgm:spPr/>
    </dgm:pt>
    <dgm:pt modelId="{B8AEE390-28A8-44CF-8CAC-E3045F6502AB}" type="pres">
      <dgm:prSet presAssocID="{82F0E15D-DECF-406A-A8BF-62732D85E687}" presName="BalanceSpacing1" presStyleCnt="0"/>
      <dgm:spPr/>
    </dgm:pt>
    <dgm:pt modelId="{05C42205-EF4B-4CD3-9196-7C9D26A62CEE}" type="pres">
      <dgm:prSet presAssocID="{73D8EB82-025F-44A5-A4CF-F1EC0DB66F21}" presName="Accent1Text" presStyleLbl="node1" presStyleIdx="3" presStyleCnt="6"/>
      <dgm:spPr/>
    </dgm:pt>
    <dgm:pt modelId="{173C3605-00BB-40CC-8600-238E5450F12D}" type="pres">
      <dgm:prSet presAssocID="{73D8EB82-025F-44A5-A4CF-F1EC0DB66F21}" presName="spaceBetweenRectangles" presStyleCnt="0"/>
      <dgm:spPr/>
    </dgm:pt>
    <dgm:pt modelId="{F53540C7-2618-41F2-88DE-AB94E2588CC2}" type="pres">
      <dgm:prSet presAssocID="{3983B9BE-823B-4D7F-9233-A68DDE0E4B87}" presName="composite" presStyleCnt="0"/>
      <dgm:spPr/>
    </dgm:pt>
    <dgm:pt modelId="{DECF198E-FF77-4EA3-B4B8-39A202760EA7}" type="pres">
      <dgm:prSet presAssocID="{3983B9BE-823B-4D7F-9233-A68DDE0E4B87}" presName="Parent1" presStyleLbl="node1" presStyleIdx="4" presStyleCnt="6">
        <dgm:presLayoutVars>
          <dgm:chMax val="1"/>
          <dgm:chPref val="1"/>
          <dgm:bulletEnabled val="1"/>
        </dgm:presLayoutVars>
      </dgm:prSet>
      <dgm:spPr/>
    </dgm:pt>
    <dgm:pt modelId="{C040A280-2A64-4544-816E-547BA19F9893}" type="pres">
      <dgm:prSet presAssocID="{3983B9BE-823B-4D7F-9233-A68DDE0E4B87}" presName="Childtext1" presStyleLbl="revTx" presStyleIdx="2" presStyleCnt="3">
        <dgm:presLayoutVars>
          <dgm:chMax val="0"/>
          <dgm:chPref val="0"/>
          <dgm:bulletEnabled val="1"/>
        </dgm:presLayoutVars>
      </dgm:prSet>
      <dgm:spPr/>
    </dgm:pt>
    <dgm:pt modelId="{B804FF2B-50FC-456F-9A1E-EECF5FDD766C}" type="pres">
      <dgm:prSet presAssocID="{3983B9BE-823B-4D7F-9233-A68DDE0E4B87}" presName="BalanceSpacing" presStyleCnt="0"/>
      <dgm:spPr/>
    </dgm:pt>
    <dgm:pt modelId="{0A0776B2-787C-4427-8D60-2F083DF18239}" type="pres">
      <dgm:prSet presAssocID="{3983B9BE-823B-4D7F-9233-A68DDE0E4B87}" presName="BalanceSpacing1" presStyleCnt="0"/>
      <dgm:spPr/>
    </dgm:pt>
    <dgm:pt modelId="{2DD550BD-63B3-43D2-B13D-6045D08E6451}" type="pres">
      <dgm:prSet presAssocID="{0807D195-A8DC-488E-A7D7-4515B4AF94EE}" presName="Accent1Text" presStyleLbl="node1" presStyleIdx="5" presStyleCnt="6"/>
      <dgm:spPr/>
    </dgm:pt>
  </dgm:ptLst>
  <dgm:cxnLst>
    <dgm:cxn modelId="{628E2219-6C44-494C-AA0B-941CD449342E}" srcId="{51F98A5B-D752-4968-83F1-857998A367B2}" destId="{FA849109-3D62-4B98-9095-175A64003655}" srcOrd="0" destOrd="0" parTransId="{931F3C77-1911-4532-B278-EAEA13E0B3A3}" sibTransId="{0216F600-7772-4867-84FD-53A1E3442592}"/>
    <dgm:cxn modelId="{3EBFD623-C5D6-4A81-A0FA-4D3BCDE0952C}" type="presOf" srcId="{73D8EB82-025F-44A5-A4CF-F1EC0DB66F21}" destId="{05C42205-EF4B-4CD3-9196-7C9D26A62CEE}" srcOrd="0" destOrd="0" presId="urn:microsoft.com/office/officeart/2008/layout/AlternatingHexagons"/>
    <dgm:cxn modelId="{71668B28-6CA8-48A4-96FD-1BDA484931CA}" type="presOf" srcId="{51F98A5B-D752-4968-83F1-857998A367B2}" destId="{58CD3F04-7142-4122-A844-7A06063677D3}" srcOrd="0" destOrd="0" presId="urn:microsoft.com/office/officeart/2008/layout/AlternatingHexagons"/>
    <dgm:cxn modelId="{48D44B64-5338-43F5-923E-BE9C769D6EDC}" srcId="{51F98A5B-D752-4968-83F1-857998A367B2}" destId="{3983B9BE-823B-4D7F-9233-A68DDE0E4B87}" srcOrd="2" destOrd="0" parTransId="{3848A50C-A4D8-4F6E-AC3C-F8C9D48E61EE}" sibTransId="{0807D195-A8DC-488E-A7D7-4515B4AF94EE}"/>
    <dgm:cxn modelId="{EDDBE457-2DDE-4AA1-91B1-4E590DD4158F}" type="presOf" srcId="{3983B9BE-823B-4D7F-9233-A68DDE0E4B87}" destId="{DECF198E-FF77-4EA3-B4B8-39A202760EA7}" srcOrd="0" destOrd="0" presId="urn:microsoft.com/office/officeart/2008/layout/AlternatingHexagons"/>
    <dgm:cxn modelId="{397D689F-5603-41C6-BE10-3FD19AD7A940}" type="presOf" srcId="{0807D195-A8DC-488E-A7D7-4515B4AF94EE}" destId="{2DD550BD-63B3-43D2-B13D-6045D08E6451}" srcOrd="0" destOrd="0" presId="urn:microsoft.com/office/officeart/2008/layout/AlternatingHexagons"/>
    <dgm:cxn modelId="{EEEB8FA4-7F7E-4E24-82C6-0FBB41340FED}" type="presOf" srcId="{82F0E15D-DECF-406A-A8BF-62732D85E687}" destId="{307ECFD5-9BF9-4F1C-84CA-EC872FB91082}" srcOrd="0" destOrd="0" presId="urn:microsoft.com/office/officeart/2008/layout/AlternatingHexagons"/>
    <dgm:cxn modelId="{FF2B7CAD-C9A1-4627-A384-70D7FAD7649B}" type="presOf" srcId="{0216F600-7772-4867-84FD-53A1E3442592}" destId="{1358867D-132A-4C6C-A8D7-106DB7B4A9CA}" srcOrd="0" destOrd="0" presId="urn:microsoft.com/office/officeart/2008/layout/AlternatingHexagons"/>
    <dgm:cxn modelId="{39C22FC5-762F-41B3-ABF9-82BDA4276C77}" type="presOf" srcId="{FA849109-3D62-4B98-9095-175A64003655}" destId="{95E5139C-1E3E-492D-8F74-D5018CA6E4FC}" srcOrd="0" destOrd="0" presId="urn:microsoft.com/office/officeart/2008/layout/AlternatingHexagons"/>
    <dgm:cxn modelId="{B3FE12D2-974D-4119-94A5-E6A53F66B316}" srcId="{51F98A5B-D752-4968-83F1-857998A367B2}" destId="{82F0E15D-DECF-406A-A8BF-62732D85E687}" srcOrd="1" destOrd="0" parTransId="{1D99F270-ED08-44FB-8CDC-3F5605388752}" sibTransId="{73D8EB82-025F-44A5-A4CF-F1EC0DB66F21}"/>
    <dgm:cxn modelId="{96987CDE-49CD-4D68-AFBA-3A1F4ABC3A7E}" type="presParOf" srcId="{58CD3F04-7142-4122-A844-7A06063677D3}" destId="{7B41C83E-783A-4442-9CBC-13F0AEFB3BAA}" srcOrd="0" destOrd="0" presId="urn:microsoft.com/office/officeart/2008/layout/AlternatingHexagons"/>
    <dgm:cxn modelId="{B130B34F-A6DD-4EE8-9D5E-CF4E8B77D242}" type="presParOf" srcId="{7B41C83E-783A-4442-9CBC-13F0AEFB3BAA}" destId="{95E5139C-1E3E-492D-8F74-D5018CA6E4FC}" srcOrd="0" destOrd="0" presId="urn:microsoft.com/office/officeart/2008/layout/AlternatingHexagons"/>
    <dgm:cxn modelId="{BAC608FF-7553-434C-B373-800D41E0948C}" type="presParOf" srcId="{7B41C83E-783A-4442-9CBC-13F0AEFB3BAA}" destId="{A82D0A84-38AA-49C8-A53F-1FBE314004FF}" srcOrd="1" destOrd="0" presId="urn:microsoft.com/office/officeart/2008/layout/AlternatingHexagons"/>
    <dgm:cxn modelId="{D83F27BA-DC3E-477F-A97C-C3E2B3826B64}" type="presParOf" srcId="{7B41C83E-783A-4442-9CBC-13F0AEFB3BAA}" destId="{68E201EF-540E-4715-AFE2-46894D4F8219}" srcOrd="2" destOrd="0" presId="urn:microsoft.com/office/officeart/2008/layout/AlternatingHexagons"/>
    <dgm:cxn modelId="{EB5A3790-6509-42B7-B23B-354FB67562DC}" type="presParOf" srcId="{7B41C83E-783A-4442-9CBC-13F0AEFB3BAA}" destId="{D52ECFB7-BE1A-413C-AAEA-F45AEFE9E8F0}" srcOrd="3" destOrd="0" presId="urn:microsoft.com/office/officeart/2008/layout/AlternatingHexagons"/>
    <dgm:cxn modelId="{8CAA62C0-B541-491A-9449-836E1229C521}" type="presParOf" srcId="{7B41C83E-783A-4442-9CBC-13F0AEFB3BAA}" destId="{1358867D-132A-4C6C-A8D7-106DB7B4A9CA}" srcOrd="4" destOrd="0" presId="urn:microsoft.com/office/officeart/2008/layout/AlternatingHexagons"/>
    <dgm:cxn modelId="{272F22D3-A4BD-49DB-9FB6-58C475AF4055}" type="presParOf" srcId="{58CD3F04-7142-4122-A844-7A06063677D3}" destId="{DC97EDD0-46DB-4D1B-8C50-E2D9458ED16E}" srcOrd="1" destOrd="0" presId="urn:microsoft.com/office/officeart/2008/layout/AlternatingHexagons"/>
    <dgm:cxn modelId="{017A7E0D-8D2A-412D-B48A-ADACAF48972F}" type="presParOf" srcId="{58CD3F04-7142-4122-A844-7A06063677D3}" destId="{20A15FC0-9882-4B92-B018-F69339B252DA}" srcOrd="2" destOrd="0" presId="urn:microsoft.com/office/officeart/2008/layout/AlternatingHexagons"/>
    <dgm:cxn modelId="{0535433C-EFF4-46E4-859B-9595AC713093}" type="presParOf" srcId="{20A15FC0-9882-4B92-B018-F69339B252DA}" destId="{307ECFD5-9BF9-4F1C-84CA-EC872FB91082}" srcOrd="0" destOrd="0" presId="urn:microsoft.com/office/officeart/2008/layout/AlternatingHexagons"/>
    <dgm:cxn modelId="{54DF551E-AE48-43F0-B572-87CCE74E7DB9}" type="presParOf" srcId="{20A15FC0-9882-4B92-B018-F69339B252DA}" destId="{152BA5CA-9217-437B-BADD-47F74F0778BD}" srcOrd="1" destOrd="0" presId="urn:microsoft.com/office/officeart/2008/layout/AlternatingHexagons"/>
    <dgm:cxn modelId="{56042070-DC3D-404D-8597-1E89DC7EA0A4}" type="presParOf" srcId="{20A15FC0-9882-4B92-B018-F69339B252DA}" destId="{F8FE0EFB-70EE-4772-981D-AF50BCC1C46E}" srcOrd="2" destOrd="0" presId="urn:microsoft.com/office/officeart/2008/layout/AlternatingHexagons"/>
    <dgm:cxn modelId="{23BECD02-22AB-4B8A-986B-D6EFF714C664}" type="presParOf" srcId="{20A15FC0-9882-4B92-B018-F69339B252DA}" destId="{B8AEE390-28A8-44CF-8CAC-E3045F6502AB}" srcOrd="3" destOrd="0" presId="urn:microsoft.com/office/officeart/2008/layout/AlternatingHexagons"/>
    <dgm:cxn modelId="{78BC0483-C0A2-44E5-BCF7-5DA8984C3799}" type="presParOf" srcId="{20A15FC0-9882-4B92-B018-F69339B252DA}" destId="{05C42205-EF4B-4CD3-9196-7C9D26A62CEE}" srcOrd="4" destOrd="0" presId="urn:microsoft.com/office/officeart/2008/layout/AlternatingHexagons"/>
    <dgm:cxn modelId="{BFBE0CB8-F96C-484D-8A8D-055593F3F639}" type="presParOf" srcId="{58CD3F04-7142-4122-A844-7A06063677D3}" destId="{173C3605-00BB-40CC-8600-238E5450F12D}" srcOrd="3" destOrd="0" presId="urn:microsoft.com/office/officeart/2008/layout/AlternatingHexagons"/>
    <dgm:cxn modelId="{9695B9F8-AC6A-467A-BBB3-ECF530DB60B8}" type="presParOf" srcId="{58CD3F04-7142-4122-A844-7A06063677D3}" destId="{F53540C7-2618-41F2-88DE-AB94E2588CC2}" srcOrd="4" destOrd="0" presId="urn:microsoft.com/office/officeart/2008/layout/AlternatingHexagons"/>
    <dgm:cxn modelId="{976929CD-34A3-4854-95E7-DAEDEB6483A7}" type="presParOf" srcId="{F53540C7-2618-41F2-88DE-AB94E2588CC2}" destId="{DECF198E-FF77-4EA3-B4B8-39A202760EA7}" srcOrd="0" destOrd="0" presId="urn:microsoft.com/office/officeart/2008/layout/AlternatingHexagons"/>
    <dgm:cxn modelId="{3B0713EF-2229-4BAA-9DB6-35531A9F45F6}" type="presParOf" srcId="{F53540C7-2618-41F2-88DE-AB94E2588CC2}" destId="{C040A280-2A64-4544-816E-547BA19F9893}" srcOrd="1" destOrd="0" presId="urn:microsoft.com/office/officeart/2008/layout/AlternatingHexagons"/>
    <dgm:cxn modelId="{3AC4FCED-69F0-4987-8FDE-7A14A123A83B}" type="presParOf" srcId="{F53540C7-2618-41F2-88DE-AB94E2588CC2}" destId="{B804FF2B-50FC-456F-9A1E-EECF5FDD766C}" srcOrd="2" destOrd="0" presId="urn:microsoft.com/office/officeart/2008/layout/AlternatingHexagons"/>
    <dgm:cxn modelId="{32F13C1C-930E-4A08-8C6F-BBC80F82D941}" type="presParOf" srcId="{F53540C7-2618-41F2-88DE-AB94E2588CC2}" destId="{0A0776B2-787C-4427-8D60-2F083DF18239}" srcOrd="3" destOrd="0" presId="urn:microsoft.com/office/officeart/2008/layout/AlternatingHexagons"/>
    <dgm:cxn modelId="{768871E2-B091-49DB-813D-EDEAB36598F7}" type="presParOf" srcId="{F53540C7-2618-41F2-88DE-AB94E2588CC2}" destId="{2DD550BD-63B3-43D2-B13D-6045D08E6451}"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FD1ACCE-C1D4-440D-9153-D9C5780969EC}"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E1E975EE-D5A8-497D-AFDB-D6929408BACE}">
      <dgm:prSet/>
      <dgm:spPr/>
      <dgm:t>
        <a:bodyPr/>
        <a:lstStyle/>
        <a:p>
          <a:r>
            <a:rPr lang="en-US" dirty="0"/>
            <a:t>Capture</a:t>
          </a:r>
        </a:p>
      </dgm:t>
    </dgm:pt>
    <dgm:pt modelId="{BCC75201-2287-4E69-B58E-A9C252CB27A0}" type="parTrans" cxnId="{9130A5C0-71DD-43C0-B300-EA98BA48765D}">
      <dgm:prSet/>
      <dgm:spPr/>
      <dgm:t>
        <a:bodyPr/>
        <a:lstStyle/>
        <a:p>
          <a:endParaRPr lang="en-US"/>
        </a:p>
      </dgm:t>
    </dgm:pt>
    <dgm:pt modelId="{615EAE26-6E30-46E4-BC96-F5A5752BD998}" type="sibTrans" cxnId="{9130A5C0-71DD-43C0-B300-EA98BA48765D}">
      <dgm:prSet/>
      <dgm:spPr/>
      <dgm:t>
        <a:bodyPr/>
        <a:lstStyle/>
        <a:p>
          <a:endParaRPr lang="en-US"/>
        </a:p>
      </dgm:t>
    </dgm:pt>
    <dgm:pt modelId="{0E73FD98-E526-4B7A-B2F7-F1EBDCFB9230}">
      <dgm:prSet/>
      <dgm:spPr/>
      <dgm:t>
        <a:bodyPr/>
        <a:lstStyle/>
        <a:p>
          <a:pPr algn="ctr"/>
          <a:r>
            <a:rPr lang="en-US" dirty="0"/>
            <a:t>Capture rich data</a:t>
          </a:r>
        </a:p>
      </dgm:t>
    </dgm:pt>
    <dgm:pt modelId="{77840F18-6C27-4A29-8483-455D3ABD5256}" type="parTrans" cxnId="{BD18A190-EBD4-4C46-8289-32A53CE552D1}">
      <dgm:prSet/>
      <dgm:spPr/>
      <dgm:t>
        <a:bodyPr/>
        <a:lstStyle/>
        <a:p>
          <a:endParaRPr lang="en-US"/>
        </a:p>
      </dgm:t>
    </dgm:pt>
    <dgm:pt modelId="{425777C6-9FEF-45F5-B4F9-80C41D4D2FF6}" type="sibTrans" cxnId="{BD18A190-EBD4-4C46-8289-32A53CE552D1}">
      <dgm:prSet/>
      <dgm:spPr/>
      <dgm:t>
        <a:bodyPr/>
        <a:lstStyle/>
        <a:p>
          <a:endParaRPr lang="en-US"/>
        </a:p>
      </dgm:t>
    </dgm:pt>
    <dgm:pt modelId="{60F57549-18A9-4F85-9AF3-6FACA1CB2123}">
      <dgm:prSet/>
      <dgm:spPr/>
      <dgm:t>
        <a:bodyPr/>
        <a:lstStyle/>
        <a:p>
          <a:r>
            <a:rPr lang="en-US" dirty="0"/>
            <a:t>Test</a:t>
          </a:r>
        </a:p>
      </dgm:t>
    </dgm:pt>
    <dgm:pt modelId="{0E69654E-AAC7-4201-A346-CBCB1EB91F65}" type="parTrans" cxnId="{98AC1A99-FCF7-4591-AB7C-467715FF7CD5}">
      <dgm:prSet/>
      <dgm:spPr/>
      <dgm:t>
        <a:bodyPr/>
        <a:lstStyle/>
        <a:p>
          <a:endParaRPr lang="en-US"/>
        </a:p>
      </dgm:t>
    </dgm:pt>
    <dgm:pt modelId="{59D51772-D845-45D9-BB5A-688EFC3FC2EC}" type="sibTrans" cxnId="{98AC1A99-FCF7-4591-AB7C-467715FF7CD5}">
      <dgm:prSet/>
      <dgm:spPr/>
      <dgm:t>
        <a:bodyPr/>
        <a:lstStyle/>
        <a:p>
          <a:endParaRPr lang="en-US"/>
        </a:p>
      </dgm:t>
    </dgm:pt>
    <dgm:pt modelId="{C91C6148-5FCB-45B2-83D3-D3C4A3496CFF}">
      <dgm:prSet/>
      <dgm:spPr/>
      <dgm:t>
        <a:bodyPr/>
        <a:lstStyle/>
        <a:p>
          <a:pPr algn="ctr"/>
          <a:r>
            <a:rPr lang="en-US" dirty="0"/>
            <a:t>Test across web and desktop</a:t>
          </a:r>
        </a:p>
      </dgm:t>
    </dgm:pt>
    <dgm:pt modelId="{4BA881B0-89EF-44A4-A68E-8114E79C9A2E}" type="parTrans" cxnId="{0981F473-8FFD-4356-9C5D-77843A70936E}">
      <dgm:prSet/>
      <dgm:spPr/>
      <dgm:t>
        <a:bodyPr/>
        <a:lstStyle/>
        <a:p>
          <a:endParaRPr lang="en-US"/>
        </a:p>
      </dgm:t>
    </dgm:pt>
    <dgm:pt modelId="{20DB15FC-D2E3-4188-9266-1D10D7ACE856}" type="sibTrans" cxnId="{0981F473-8FFD-4356-9C5D-77843A70936E}">
      <dgm:prSet/>
      <dgm:spPr/>
      <dgm:t>
        <a:bodyPr/>
        <a:lstStyle/>
        <a:p>
          <a:endParaRPr lang="en-US"/>
        </a:p>
      </dgm:t>
    </dgm:pt>
    <dgm:pt modelId="{9FCDA5CE-EF3E-4076-BBC4-3DCCAFB2E7FB}">
      <dgm:prSet/>
      <dgm:spPr/>
      <dgm:t>
        <a:bodyPr/>
        <a:lstStyle/>
        <a:p>
          <a:r>
            <a:rPr lang="en-US" dirty="0"/>
            <a:t>Trace</a:t>
          </a:r>
        </a:p>
      </dgm:t>
    </dgm:pt>
    <dgm:pt modelId="{29C93B08-460D-45FE-906D-307D743CC188}" type="parTrans" cxnId="{BC18A329-B993-4FB9-9AED-CE774C38B905}">
      <dgm:prSet/>
      <dgm:spPr/>
      <dgm:t>
        <a:bodyPr/>
        <a:lstStyle/>
        <a:p>
          <a:endParaRPr lang="en-US"/>
        </a:p>
      </dgm:t>
    </dgm:pt>
    <dgm:pt modelId="{89487423-5DFB-4997-B63A-FA46FB2C0E62}" type="sibTrans" cxnId="{BC18A329-B993-4FB9-9AED-CE774C38B905}">
      <dgm:prSet/>
      <dgm:spPr/>
      <dgm:t>
        <a:bodyPr/>
        <a:lstStyle/>
        <a:p>
          <a:endParaRPr lang="en-US"/>
        </a:p>
      </dgm:t>
    </dgm:pt>
    <dgm:pt modelId="{A952B90A-780A-4085-9514-2C482D5C6F82}">
      <dgm:prSet/>
      <dgm:spPr/>
      <dgm:t>
        <a:bodyPr/>
        <a:lstStyle/>
        <a:p>
          <a:pPr algn="ctr"/>
          <a:r>
            <a:rPr lang="en-US" dirty="0"/>
            <a:t>Get end-to-end traceability</a:t>
          </a:r>
        </a:p>
      </dgm:t>
    </dgm:pt>
    <dgm:pt modelId="{53FEB295-F13B-443C-8568-1C6C48DF1AC2}" type="parTrans" cxnId="{AD46E082-7F9B-477B-9921-86004FE7CC00}">
      <dgm:prSet/>
      <dgm:spPr/>
      <dgm:t>
        <a:bodyPr/>
        <a:lstStyle/>
        <a:p>
          <a:endParaRPr lang="en-US"/>
        </a:p>
      </dgm:t>
    </dgm:pt>
    <dgm:pt modelId="{A88E2821-FF82-4B66-B7AC-90BC487C718C}" type="sibTrans" cxnId="{AD46E082-7F9B-477B-9921-86004FE7CC00}">
      <dgm:prSet/>
      <dgm:spPr/>
      <dgm:t>
        <a:bodyPr/>
        <a:lstStyle/>
        <a:p>
          <a:endParaRPr lang="en-US"/>
        </a:p>
      </dgm:t>
    </dgm:pt>
    <dgm:pt modelId="{F2F0A9C0-F7D6-4DFF-B98A-37A7F0F66B92}" type="pres">
      <dgm:prSet presAssocID="{7FD1ACCE-C1D4-440D-9153-D9C5780969EC}" presName="Name0" presStyleCnt="0">
        <dgm:presLayoutVars>
          <dgm:dir/>
          <dgm:animLvl val="lvl"/>
          <dgm:resizeHandles val="exact"/>
        </dgm:presLayoutVars>
      </dgm:prSet>
      <dgm:spPr/>
    </dgm:pt>
    <dgm:pt modelId="{01921C31-DC49-4DC9-9509-6DA68E4258F8}" type="pres">
      <dgm:prSet presAssocID="{E1E975EE-D5A8-497D-AFDB-D6929408BACE}" presName="linNode" presStyleCnt="0"/>
      <dgm:spPr/>
    </dgm:pt>
    <dgm:pt modelId="{7F7785B6-8658-47D0-9199-B9BEF91B4EBA}" type="pres">
      <dgm:prSet presAssocID="{E1E975EE-D5A8-497D-AFDB-D6929408BACE}" presName="parentText" presStyleLbl="alignNode1" presStyleIdx="0" presStyleCnt="3">
        <dgm:presLayoutVars>
          <dgm:chMax val="1"/>
          <dgm:bulletEnabled/>
        </dgm:presLayoutVars>
      </dgm:prSet>
      <dgm:spPr/>
    </dgm:pt>
    <dgm:pt modelId="{1677A34E-5F1D-4074-8045-438A1B5B491A}" type="pres">
      <dgm:prSet presAssocID="{E1E975EE-D5A8-497D-AFDB-D6929408BACE}" presName="descendantText" presStyleLbl="alignAccFollowNode1" presStyleIdx="0" presStyleCnt="3">
        <dgm:presLayoutVars>
          <dgm:bulletEnabled/>
        </dgm:presLayoutVars>
      </dgm:prSet>
      <dgm:spPr/>
    </dgm:pt>
    <dgm:pt modelId="{E732E9AC-E83E-43A5-8E2A-8B0E282324B6}" type="pres">
      <dgm:prSet presAssocID="{615EAE26-6E30-46E4-BC96-F5A5752BD998}" presName="sp" presStyleCnt="0"/>
      <dgm:spPr/>
    </dgm:pt>
    <dgm:pt modelId="{56F42E18-DB5C-4538-A2E5-989DD17ECF9A}" type="pres">
      <dgm:prSet presAssocID="{60F57549-18A9-4F85-9AF3-6FACA1CB2123}" presName="linNode" presStyleCnt="0"/>
      <dgm:spPr/>
    </dgm:pt>
    <dgm:pt modelId="{EFDD0F2E-28DC-4F9D-81EF-F6E0357BF0A1}" type="pres">
      <dgm:prSet presAssocID="{60F57549-18A9-4F85-9AF3-6FACA1CB2123}" presName="parentText" presStyleLbl="alignNode1" presStyleIdx="1" presStyleCnt="3">
        <dgm:presLayoutVars>
          <dgm:chMax val="1"/>
          <dgm:bulletEnabled/>
        </dgm:presLayoutVars>
      </dgm:prSet>
      <dgm:spPr/>
    </dgm:pt>
    <dgm:pt modelId="{75B53D4F-D1E9-48D0-BC29-C6BEAFAD4680}" type="pres">
      <dgm:prSet presAssocID="{60F57549-18A9-4F85-9AF3-6FACA1CB2123}" presName="descendantText" presStyleLbl="alignAccFollowNode1" presStyleIdx="1" presStyleCnt="3">
        <dgm:presLayoutVars>
          <dgm:bulletEnabled/>
        </dgm:presLayoutVars>
      </dgm:prSet>
      <dgm:spPr/>
    </dgm:pt>
    <dgm:pt modelId="{E125C518-7CA2-48A9-B57B-C623CC328B72}" type="pres">
      <dgm:prSet presAssocID="{59D51772-D845-45D9-BB5A-688EFC3FC2EC}" presName="sp" presStyleCnt="0"/>
      <dgm:spPr/>
    </dgm:pt>
    <dgm:pt modelId="{44967CDA-C47B-4118-A60D-D6693ABB7C6D}" type="pres">
      <dgm:prSet presAssocID="{9FCDA5CE-EF3E-4076-BBC4-3DCCAFB2E7FB}" presName="linNode" presStyleCnt="0"/>
      <dgm:spPr/>
    </dgm:pt>
    <dgm:pt modelId="{09D6CD7F-9A3C-4927-BE84-486A000C9167}" type="pres">
      <dgm:prSet presAssocID="{9FCDA5CE-EF3E-4076-BBC4-3DCCAFB2E7FB}" presName="parentText" presStyleLbl="alignNode1" presStyleIdx="2" presStyleCnt="3">
        <dgm:presLayoutVars>
          <dgm:chMax val="1"/>
          <dgm:bulletEnabled/>
        </dgm:presLayoutVars>
      </dgm:prSet>
      <dgm:spPr/>
    </dgm:pt>
    <dgm:pt modelId="{DA0D2894-E9A8-4CD8-B5A9-B4048515D69E}" type="pres">
      <dgm:prSet presAssocID="{9FCDA5CE-EF3E-4076-BBC4-3DCCAFB2E7FB}" presName="descendantText" presStyleLbl="alignAccFollowNode1" presStyleIdx="2" presStyleCnt="3" custLinFactNeighborY="22564">
        <dgm:presLayoutVars>
          <dgm:bulletEnabled/>
        </dgm:presLayoutVars>
      </dgm:prSet>
      <dgm:spPr/>
    </dgm:pt>
  </dgm:ptLst>
  <dgm:cxnLst>
    <dgm:cxn modelId="{89E07B09-B5F4-47E4-8FF4-3417E4E07B3F}" type="presOf" srcId="{0E73FD98-E526-4B7A-B2F7-F1EBDCFB9230}" destId="{1677A34E-5F1D-4074-8045-438A1B5B491A}" srcOrd="0" destOrd="0" presId="urn:microsoft.com/office/officeart/2016/7/layout/VerticalSolidActionList"/>
    <dgm:cxn modelId="{73F01C18-F565-43C6-9037-F085CBA7488C}" type="presOf" srcId="{9FCDA5CE-EF3E-4076-BBC4-3DCCAFB2E7FB}" destId="{09D6CD7F-9A3C-4927-BE84-486A000C9167}" srcOrd="0" destOrd="0" presId="urn:microsoft.com/office/officeart/2016/7/layout/VerticalSolidActionList"/>
    <dgm:cxn modelId="{1C930028-1DC4-41F4-960A-18F9672C77C1}" type="presOf" srcId="{C91C6148-5FCB-45B2-83D3-D3C4A3496CFF}" destId="{75B53D4F-D1E9-48D0-BC29-C6BEAFAD4680}" srcOrd="0" destOrd="0" presId="urn:microsoft.com/office/officeart/2016/7/layout/VerticalSolidActionList"/>
    <dgm:cxn modelId="{BC18A329-B993-4FB9-9AED-CE774C38B905}" srcId="{7FD1ACCE-C1D4-440D-9153-D9C5780969EC}" destId="{9FCDA5CE-EF3E-4076-BBC4-3DCCAFB2E7FB}" srcOrd="2" destOrd="0" parTransId="{29C93B08-460D-45FE-906D-307D743CC188}" sibTransId="{89487423-5DFB-4997-B63A-FA46FB2C0E62}"/>
    <dgm:cxn modelId="{2464986F-20C0-4B57-9E31-84F49AEB8E9B}" type="presOf" srcId="{7FD1ACCE-C1D4-440D-9153-D9C5780969EC}" destId="{F2F0A9C0-F7D6-4DFF-B98A-37A7F0F66B92}" srcOrd="0" destOrd="0" presId="urn:microsoft.com/office/officeart/2016/7/layout/VerticalSolidActionList"/>
    <dgm:cxn modelId="{0981F473-8FFD-4356-9C5D-77843A70936E}" srcId="{60F57549-18A9-4F85-9AF3-6FACA1CB2123}" destId="{C91C6148-5FCB-45B2-83D3-D3C4A3496CFF}" srcOrd="0" destOrd="0" parTransId="{4BA881B0-89EF-44A4-A68E-8114E79C9A2E}" sibTransId="{20DB15FC-D2E3-4188-9266-1D10D7ACE856}"/>
    <dgm:cxn modelId="{AD46E082-7F9B-477B-9921-86004FE7CC00}" srcId="{9FCDA5CE-EF3E-4076-BBC4-3DCCAFB2E7FB}" destId="{A952B90A-780A-4085-9514-2C482D5C6F82}" srcOrd="0" destOrd="0" parTransId="{53FEB295-F13B-443C-8568-1C6C48DF1AC2}" sibTransId="{A88E2821-FF82-4B66-B7AC-90BC487C718C}"/>
    <dgm:cxn modelId="{BD18A190-EBD4-4C46-8289-32A53CE552D1}" srcId="{E1E975EE-D5A8-497D-AFDB-D6929408BACE}" destId="{0E73FD98-E526-4B7A-B2F7-F1EBDCFB9230}" srcOrd="0" destOrd="0" parTransId="{77840F18-6C27-4A29-8483-455D3ABD5256}" sibTransId="{425777C6-9FEF-45F5-B4F9-80C41D4D2FF6}"/>
    <dgm:cxn modelId="{98AC1A99-FCF7-4591-AB7C-467715FF7CD5}" srcId="{7FD1ACCE-C1D4-440D-9153-D9C5780969EC}" destId="{60F57549-18A9-4F85-9AF3-6FACA1CB2123}" srcOrd="1" destOrd="0" parTransId="{0E69654E-AAC7-4201-A346-CBCB1EB91F65}" sibTransId="{59D51772-D845-45D9-BB5A-688EFC3FC2EC}"/>
    <dgm:cxn modelId="{946123A2-B47E-40E9-92FE-082610B133E9}" type="presOf" srcId="{A952B90A-780A-4085-9514-2C482D5C6F82}" destId="{DA0D2894-E9A8-4CD8-B5A9-B4048515D69E}" srcOrd="0" destOrd="0" presId="urn:microsoft.com/office/officeart/2016/7/layout/VerticalSolidActionList"/>
    <dgm:cxn modelId="{9130A5C0-71DD-43C0-B300-EA98BA48765D}" srcId="{7FD1ACCE-C1D4-440D-9153-D9C5780969EC}" destId="{E1E975EE-D5A8-497D-AFDB-D6929408BACE}" srcOrd="0" destOrd="0" parTransId="{BCC75201-2287-4E69-B58E-A9C252CB27A0}" sibTransId="{615EAE26-6E30-46E4-BC96-F5A5752BD998}"/>
    <dgm:cxn modelId="{4DD7E6E5-B189-4AEA-9388-26C547B53A4A}" type="presOf" srcId="{E1E975EE-D5A8-497D-AFDB-D6929408BACE}" destId="{7F7785B6-8658-47D0-9199-B9BEF91B4EBA}" srcOrd="0" destOrd="0" presId="urn:microsoft.com/office/officeart/2016/7/layout/VerticalSolidActionList"/>
    <dgm:cxn modelId="{EE52C7E6-41BF-4343-ACD1-37D2A8D50A63}" type="presOf" srcId="{60F57549-18A9-4F85-9AF3-6FACA1CB2123}" destId="{EFDD0F2E-28DC-4F9D-81EF-F6E0357BF0A1}" srcOrd="0" destOrd="0" presId="urn:microsoft.com/office/officeart/2016/7/layout/VerticalSolidActionList"/>
    <dgm:cxn modelId="{E1CEA484-6D35-4E68-A77D-02A768DE161E}" type="presParOf" srcId="{F2F0A9C0-F7D6-4DFF-B98A-37A7F0F66B92}" destId="{01921C31-DC49-4DC9-9509-6DA68E4258F8}" srcOrd="0" destOrd="0" presId="urn:microsoft.com/office/officeart/2016/7/layout/VerticalSolidActionList"/>
    <dgm:cxn modelId="{052D1596-79EC-4E2F-A506-25B4786E11C5}" type="presParOf" srcId="{01921C31-DC49-4DC9-9509-6DA68E4258F8}" destId="{7F7785B6-8658-47D0-9199-B9BEF91B4EBA}" srcOrd="0" destOrd="0" presId="urn:microsoft.com/office/officeart/2016/7/layout/VerticalSolidActionList"/>
    <dgm:cxn modelId="{387DEF56-F9A4-4785-8D28-EA18AE8B729C}" type="presParOf" srcId="{01921C31-DC49-4DC9-9509-6DA68E4258F8}" destId="{1677A34E-5F1D-4074-8045-438A1B5B491A}" srcOrd="1" destOrd="0" presId="urn:microsoft.com/office/officeart/2016/7/layout/VerticalSolidActionList"/>
    <dgm:cxn modelId="{95B523DB-FC26-45B0-A0A0-9005DB7FFF0F}" type="presParOf" srcId="{F2F0A9C0-F7D6-4DFF-B98A-37A7F0F66B92}" destId="{E732E9AC-E83E-43A5-8E2A-8B0E282324B6}" srcOrd="1" destOrd="0" presId="urn:microsoft.com/office/officeart/2016/7/layout/VerticalSolidActionList"/>
    <dgm:cxn modelId="{7AB6287F-8758-4214-AF5B-8A9C45900783}" type="presParOf" srcId="{F2F0A9C0-F7D6-4DFF-B98A-37A7F0F66B92}" destId="{56F42E18-DB5C-4538-A2E5-989DD17ECF9A}" srcOrd="2" destOrd="0" presId="urn:microsoft.com/office/officeart/2016/7/layout/VerticalSolidActionList"/>
    <dgm:cxn modelId="{73271E05-3556-40AE-BB51-524FE0DE0FCA}" type="presParOf" srcId="{56F42E18-DB5C-4538-A2E5-989DD17ECF9A}" destId="{EFDD0F2E-28DC-4F9D-81EF-F6E0357BF0A1}" srcOrd="0" destOrd="0" presId="urn:microsoft.com/office/officeart/2016/7/layout/VerticalSolidActionList"/>
    <dgm:cxn modelId="{3D8CB381-B57D-4A36-8DEF-5FC997FCAEB5}" type="presParOf" srcId="{56F42E18-DB5C-4538-A2E5-989DD17ECF9A}" destId="{75B53D4F-D1E9-48D0-BC29-C6BEAFAD4680}" srcOrd="1" destOrd="0" presId="urn:microsoft.com/office/officeart/2016/7/layout/VerticalSolidActionList"/>
    <dgm:cxn modelId="{CAB177AB-F8F3-46A6-A61F-08869DD1A479}" type="presParOf" srcId="{F2F0A9C0-F7D6-4DFF-B98A-37A7F0F66B92}" destId="{E125C518-7CA2-48A9-B57B-C623CC328B72}" srcOrd="3" destOrd="0" presId="urn:microsoft.com/office/officeart/2016/7/layout/VerticalSolidActionList"/>
    <dgm:cxn modelId="{BC37CB9B-0523-499A-AF27-4AE73053EFC7}" type="presParOf" srcId="{F2F0A9C0-F7D6-4DFF-B98A-37A7F0F66B92}" destId="{44967CDA-C47B-4118-A60D-D6693ABB7C6D}" srcOrd="4" destOrd="0" presId="urn:microsoft.com/office/officeart/2016/7/layout/VerticalSolidActionList"/>
    <dgm:cxn modelId="{2758B8C7-2C03-4645-BF48-8A6FBECB6D3E}" type="presParOf" srcId="{44967CDA-C47B-4118-A60D-D6693ABB7C6D}" destId="{09D6CD7F-9A3C-4927-BE84-486A000C9167}" srcOrd="0" destOrd="0" presId="urn:microsoft.com/office/officeart/2016/7/layout/VerticalSolidActionList"/>
    <dgm:cxn modelId="{D7CAC099-80CE-420E-B20D-8D4D98BD49E0}" type="presParOf" srcId="{44967CDA-C47B-4118-A60D-D6693ABB7C6D}" destId="{DA0D2894-E9A8-4CD8-B5A9-B4048515D69E}"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278EE2A-3402-40E6-9125-C43B324931BE}"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02BCA7A0-AE2D-4579-9EBA-9828BDC45299}">
      <dgm:prSet/>
      <dgm:spPr/>
      <dgm:t>
        <a:bodyPr/>
        <a:lstStyle/>
        <a:p>
          <a:r>
            <a:rPr lang="en-US"/>
            <a:t>Share</a:t>
          </a:r>
        </a:p>
      </dgm:t>
    </dgm:pt>
    <dgm:pt modelId="{74451C7E-97FA-4DF6-86D7-3F93A76642C9}" type="parTrans" cxnId="{42F3F1E3-1B36-44B3-878D-ECABCA1B684F}">
      <dgm:prSet/>
      <dgm:spPr/>
      <dgm:t>
        <a:bodyPr/>
        <a:lstStyle/>
        <a:p>
          <a:endParaRPr lang="en-US"/>
        </a:p>
      </dgm:t>
    </dgm:pt>
    <dgm:pt modelId="{243591D6-EE47-4125-BA44-385CD08B867C}" type="sibTrans" cxnId="{42F3F1E3-1B36-44B3-878D-ECABCA1B684F}">
      <dgm:prSet/>
      <dgm:spPr/>
      <dgm:t>
        <a:bodyPr/>
        <a:lstStyle/>
        <a:p>
          <a:endParaRPr lang="en-US"/>
        </a:p>
      </dgm:t>
    </dgm:pt>
    <dgm:pt modelId="{B0DFFF56-A077-4141-BF40-BF70D1135B58}">
      <dgm:prSet/>
      <dgm:spPr/>
      <dgm:t>
        <a:bodyPr/>
        <a:lstStyle/>
        <a:p>
          <a:pPr algn="ctr"/>
          <a:r>
            <a:rPr lang="en-US" dirty="0"/>
            <a:t>Share code efficiently</a:t>
          </a:r>
        </a:p>
        <a:p>
          <a:pPr algn="ctr"/>
          <a:endParaRPr lang="en-US" dirty="0"/>
        </a:p>
      </dgm:t>
    </dgm:pt>
    <dgm:pt modelId="{AF1A968C-D172-4C35-BCD8-86E6BB569C6F}" type="parTrans" cxnId="{ECCF9CE0-69A6-4307-B498-7DA404415D15}">
      <dgm:prSet/>
      <dgm:spPr/>
      <dgm:t>
        <a:bodyPr/>
        <a:lstStyle/>
        <a:p>
          <a:endParaRPr lang="en-US"/>
        </a:p>
      </dgm:t>
    </dgm:pt>
    <dgm:pt modelId="{69AB55E5-E986-48C7-BBC1-41616F259BAF}" type="sibTrans" cxnId="{ECCF9CE0-69A6-4307-B498-7DA404415D15}">
      <dgm:prSet/>
      <dgm:spPr/>
      <dgm:t>
        <a:bodyPr/>
        <a:lstStyle/>
        <a:p>
          <a:endParaRPr lang="en-US"/>
        </a:p>
      </dgm:t>
    </dgm:pt>
    <dgm:pt modelId="{8EADF152-F4E3-4CD7-B96C-2C5150F0E06F}">
      <dgm:prSet/>
      <dgm:spPr/>
      <dgm:t>
        <a:bodyPr/>
        <a:lstStyle/>
        <a:p>
          <a:pPr algn="l"/>
          <a:r>
            <a:rPr lang="en-US" dirty="0"/>
            <a:t>Easily share code across small teams and large enterprises</a:t>
          </a:r>
        </a:p>
      </dgm:t>
    </dgm:pt>
    <dgm:pt modelId="{A57716C6-F9C5-4E74-8C43-1F804E46E83A}" type="parTrans" cxnId="{0B779115-268F-4E4C-AFFA-01717AF3467B}">
      <dgm:prSet/>
      <dgm:spPr/>
      <dgm:t>
        <a:bodyPr/>
        <a:lstStyle/>
        <a:p>
          <a:endParaRPr lang="en-US"/>
        </a:p>
      </dgm:t>
    </dgm:pt>
    <dgm:pt modelId="{69480EFB-997E-4FC4-B15A-0120A21959BF}" type="sibTrans" cxnId="{0B779115-268F-4E4C-AFFA-01717AF3467B}">
      <dgm:prSet/>
      <dgm:spPr/>
      <dgm:t>
        <a:bodyPr/>
        <a:lstStyle/>
        <a:p>
          <a:endParaRPr lang="en-US"/>
        </a:p>
      </dgm:t>
    </dgm:pt>
    <dgm:pt modelId="{42B09891-171D-467D-9CBA-18E659FAE24C}">
      <dgm:prSet/>
      <dgm:spPr/>
      <dgm:t>
        <a:bodyPr/>
        <a:lstStyle/>
        <a:p>
          <a:r>
            <a:rPr lang="en-US"/>
            <a:t>Manage</a:t>
          </a:r>
        </a:p>
      </dgm:t>
    </dgm:pt>
    <dgm:pt modelId="{B7796BF0-FDE8-4570-9FD8-5A1BF2D4F40B}" type="parTrans" cxnId="{02682FAD-0DF4-489D-AC1A-C153BC2F618B}">
      <dgm:prSet/>
      <dgm:spPr/>
      <dgm:t>
        <a:bodyPr/>
        <a:lstStyle/>
        <a:p>
          <a:endParaRPr lang="en-US"/>
        </a:p>
      </dgm:t>
    </dgm:pt>
    <dgm:pt modelId="{AE7EB26A-2181-4BAA-8349-B99DA5492912}" type="sibTrans" cxnId="{02682FAD-0DF4-489D-AC1A-C153BC2F618B}">
      <dgm:prSet/>
      <dgm:spPr/>
      <dgm:t>
        <a:bodyPr/>
        <a:lstStyle/>
        <a:p>
          <a:endParaRPr lang="en-US"/>
        </a:p>
      </dgm:t>
    </dgm:pt>
    <dgm:pt modelId="{40728247-9424-47F0-B65C-12D89B243A20}">
      <dgm:prSet/>
      <dgm:spPr/>
      <dgm:t>
        <a:bodyPr/>
        <a:lstStyle/>
        <a:p>
          <a:pPr algn="ctr">
            <a:buNone/>
          </a:pPr>
          <a:r>
            <a:rPr lang="en-US" dirty="0"/>
            <a:t>Manage all package types</a:t>
          </a:r>
        </a:p>
        <a:p>
          <a:pPr algn="ctr">
            <a:buNone/>
          </a:pPr>
          <a:endParaRPr lang="en-US" dirty="0"/>
        </a:p>
      </dgm:t>
    </dgm:pt>
    <dgm:pt modelId="{83F9CC19-C7CB-4CEA-ACAE-593945E6D16E}" type="parTrans" cxnId="{D8ADD39B-1197-43C0-8D23-AD171D3E24B8}">
      <dgm:prSet/>
      <dgm:spPr/>
      <dgm:t>
        <a:bodyPr/>
        <a:lstStyle/>
        <a:p>
          <a:endParaRPr lang="en-US"/>
        </a:p>
      </dgm:t>
    </dgm:pt>
    <dgm:pt modelId="{7C9C5BAE-B24F-4129-80FA-C7436612C521}" type="sibTrans" cxnId="{D8ADD39B-1197-43C0-8D23-AD171D3E24B8}">
      <dgm:prSet/>
      <dgm:spPr/>
      <dgm:t>
        <a:bodyPr/>
        <a:lstStyle/>
        <a:p>
          <a:endParaRPr lang="en-US"/>
        </a:p>
      </dgm:t>
    </dgm:pt>
    <dgm:pt modelId="{2BED313E-E8A1-4A09-BBDE-88D4B2FA937D}">
      <dgm:prSet/>
      <dgm:spPr/>
      <dgm:t>
        <a:bodyPr/>
        <a:lstStyle/>
        <a:p>
          <a:pPr algn="l">
            <a:buFont typeface="Arial" panose="020B0604020202020204" pitchFamily="34" charset="0"/>
            <a:buChar char="•"/>
          </a:pPr>
          <a:r>
            <a:rPr lang="en-US" dirty="0"/>
            <a:t>Get universal artifact management for Maven, </a:t>
          </a:r>
          <a:r>
            <a:rPr lang="en-US" dirty="0" err="1"/>
            <a:t>npm</a:t>
          </a:r>
          <a:r>
            <a:rPr lang="en-US" dirty="0"/>
            <a:t>, NuGet, and Python</a:t>
          </a:r>
        </a:p>
      </dgm:t>
    </dgm:pt>
    <dgm:pt modelId="{2BAD0D44-6730-4476-AA5A-6BE0AC6FE493}" type="parTrans" cxnId="{4C2A73DF-7D45-4008-B846-1CE9D8F55894}">
      <dgm:prSet/>
      <dgm:spPr/>
      <dgm:t>
        <a:bodyPr/>
        <a:lstStyle/>
        <a:p>
          <a:endParaRPr lang="en-US"/>
        </a:p>
      </dgm:t>
    </dgm:pt>
    <dgm:pt modelId="{6FB7A932-97C3-4406-B77B-A12785CA4AFC}" type="sibTrans" cxnId="{4C2A73DF-7D45-4008-B846-1CE9D8F55894}">
      <dgm:prSet/>
      <dgm:spPr/>
      <dgm:t>
        <a:bodyPr/>
        <a:lstStyle/>
        <a:p>
          <a:endParaRPr lang="en-US"/>
        </a:p>
      </dgm:t>
    </dgm:pt>
    <dgm:pt modelId="{ADABDCB8-AFC3-483D-B0D7-ACA205D6B60A}">
      <dgm:prSet/>
      <dgm:spPr/>
      <dgm:t>
        <a:bodyPr/>
        <a:lstStyle/>
        <a:p>
          <a:r>
            <a:rPr lang="en-US"/>
            <a:t>Add</a:t>
          </a:r>
        </a:p>
      </dgm:t>
    </dgm:pt>
    <dgm:pt modelId="{185EF8A6-F0AF-44CB-979D-791D4E58D7FC}" type="parTrans" cxnId="{56D41BAA-0494-4B9D-8162-0897F6DC390F}">
      <dgm:prSet/>
      <dgm:spPr/>
      <dgm:t>
        <a:bodyPr/>
        <a:lstStyle/>
        <a:p>
          <a:endParaRPr lang="en-US"/>
        </a:p>
      </dgm:t>
    </dgm:pt>
    <dgm:pt modelId="{568E7FB0-15F9-4FE9-A797-A6DB4CB0E22E}" type="sibTrans" cxnId="{56D41BAA-0494-4B9D-8162-0897F6DC390F}">
      <dgm:prSet/>
      <dgm:spPr/>
      <dgm:t>
        <a:bodyPr/>
        <a:lstStyle/>
        <a:p>
          <a:endParaRPr lang="en-US"/>
        </a:p>
      </dgm:t>
    </dgm:pt>
    <dgm:pt modelId="{825B69EC-F5B5-4230-A29B-FF525D1E6AFB}">
      <dgm:prSet/>
      <dgm:spPr/>
      <dgm:t>
        <a:bodyPr/>
        <a:lstStyle/>
        <a:p>
          <a:pPr algn="ctr">
            <a:buNone/>
          </a:pPr>
          <a:r>
            <a:rPr lang="en-US" dirty="0"/>
            <a:t>Add packages to pipeline</a:t>
          </a:r>
        </a:p>
        <a:p>
          <a:pPr algn="ctr">
            <a:buNone/>
          </a:pPr>
          <a:endParaRPr lang="en-US" dirty="0"/>
        </a:p>
      </dgm:t>
    </dgm:pt>
    <dgm:pt modelId="{6CB610D5-1169-4D69-A8DD-C69D37C934BC}" type="parTrans" cxnId="{3792154D-45EB-4349-8DCF-8E787AB7A0CA}">
      <dgm:prSet/>
      <dgm:spPr/>
      <dgm:t>
        <a:bodyPr/>
        <a:lstStyle/>
        <a:p>
          <a:endParaRPr lang="en-US"/>
        </a:p>
      </dgm:t>
    </dgm:pt>
    <dgm:pt modelId="{948105F3-7132-44A2-A087-449E68A32197}" type="sibTrans" cxnId="{3792154D-45EB-4349-8DCF-8E787AB7A0CA}">
      <dgm:prSet/>
      <dgm:spPr/>
      <dgm:t>
        <a:bodyPr/>
        <a:lstStyle/>
        <a:p>
          <a:endParaRPr lang="en-US"/>
        </a:p>
      </dgm:t>
    </dgm:pt>
    <dgm:pt modelId="{B5F836B7-43C6-4B3A-8ABF-E3DA90463166}">
      <dgm:prSet/>
      <dgm:spPr/>
      <dgm:t>
        <a:bodyPr/>
        <a:lstStyle/>
        <a:p>
          <a:pPr algn="l">
            <a:buFont typeface="Arial" panose="020B0604020202020204" pitchFamily="34" charset="0"/>
            <a:buChar char="•"/>
          </a:pPr>
          <a:r>
            <a:rPr lang="en-US" dirty="0"/>
            <a:t>Share packages, and use built-in CI/CD, versioning, and testing</a:t>
          </a:r>
        </a:p>
      </dgm:t>
    </dgm:pt>
    <dgm:pt modelId="{BD2A7A3D-7E81-4821-A5E3-6AE95723BABA}" type="parTrans" cxnId="{85A030DB-C820-4228-9113-25DBC69745C7}">
      <dgm:prSet/>
      <dgm:spPr/>
      <dgm:t>
        <a:bodyPr/>
        <a:lstStyle/>
        <a:p>
          <a:endParaRPr lang="en-US"/>
        </a:p>
      </dgm:t>
    </dgm:pt>
    <dgm:pt modelId="{62A0ADC1-963C-48DE-89E8-A206E0E2E047}" type="sibTrans" cxnId="{85A030DB-C820-4228-9113-25DBC69745C7}">
      <dgm:prSet/>
      <dgm:spPr/>
      <dgm:t>
        <a:bodyPr/>
        <a:lstStyle/>
        <a:p>
          <a:endParaRPr lang="en-US"/>
        </a:p>
      </dgm:t>
    </dgm:pt>
    <dgm:pt modelId="{DD0FA75C-33EE-4FE9-A3D0-7B8E728498DE}" type="pres">
      <dgm:prSet presAssocID="{B278EE2A-3402-40E6-9125-C43B324931BE}" presName="Name0" presStyleCnt="0">
        <dgm:presLayoutVars>
          <dgm:dir/>
          <dgm:animLvl val="lvl"/>
          <dgm:resizeHandles val="exact"/>
        </dgm:presLayoutVars>
      </dgm:prSet>
      <dgm:spPr/>
    </dgm:pt>
    <dgm:pt modelId="{8CF96FD0-0DD4-4FA4-AC2B-C3010B240778}" type="pres">
      <dgm:prSet presAssocID="{02BCA7A0-AE2D-4579-9EBA-9828BDC45299}" presName="composite" presStyleCnt="0"/>
      <dgm:spPr/>
    </dgm:pt>
    <dgm:pt modelId="{ABFB7D13-A9A4-4823-AC97-7C4B5E5571D8}" type="pres">
      <dgm:prSet presAssocID="{02BCA7A0-AE2D-4579-9EBA-9828BDC45299}" presName="parTx" presStyleLbl="alignNode1" presStyleIdx="0" presStyleCnt="3">
        <dgm:presLayoutVars>
          <dgm:chMax val="0"/>
          <dgm:chPref val="0"/>
        </dgm:presLayoutVars>
      </dgm:prSet>
      <dgm:spPr/>
    </dgm:pt>
    <dgm:pt modelId="{2B07F4B1-5F15-4BB8-B1E4-D350E91C690E}" type="pres">
      <dgm:prSet presAssocID="{02BCA7A0-AE2D-4579-9EBA-9828BDC45299}" presName="desTx" presStyleLbl="alignAccFollowNode1" presStyleIdx="0" presStyleCnt="3">
        <dgm:presLayoutVars/>
      </dgm:prSet>
      <dgm:spPr/>
    </dgm:pt>
    <dgm:pt modelId="{2D56C065-70F8-4B90-900B-D617143EF70C}" type="pres">
      <dgm:prSet presAssocID="{243591D6-EE47-4125-BA44-385CD08B867C}" presName="space" presStyleCnt="0"/>
      <dgm:spPr/>
    </dgm:pt>
    <dgm:pt modelId="{E207270D-54D8-4AF0-A3E6-8B3FAB5CB218}" type="pres">
      <dgm:prSet presAssocID="{42B09891-171D-467D-9CBA-18E659FAE24C}" presName="composite" presStyleCnt="0"/>
      <dgm:spPr/>
    </dgm:pt>
    <dgm:pt modelId="{963847F1-8752-4419-B85F-B11BB5287276}" type="pres">
      <dgm:prSet presAssocID="{42B09891-171D-467D-9CBA-18E659FAE24C}" presName="parTx" presStyleLbl="alignNode1" presStyleIdx="1" presStyleCnt="3">
        <dgm:presLayoutVars>
          <dgm:chMax val="0"/>
          <dgm:chPref val="0"/>
        </dgm:presLayoutVars>
      </dgm:prSet>
      <dgm:spPr/>
    </dgm:pt>
    <dgm:pt modelId="{0BCAD1D9-DD16-41E9-ABE5-61B644C52CF7}" type="pres">
      <dgm:prSet presAssocID="{42B09891-171D-467D-9CBA-18E659FAE24C}" presName="desTx" presStyleLbl="alignAccFollowNode1" presStyleIdx="1" presStyleCnt="3">
        <dgm:presLayoutVars/>
      </dgm:prSet>
      <dgm:spPr/>
    </dgm:pt>
    <dgm:pt modelId="{46747222-D8E8-4C62-85A1-2F032518776B}" type="pres">
      <dgm:prSet presAssocID="{AE7EB26A-2181-4BAA-8349-B99DA5492912}" presName="space" presStyleCnt="0"/>
      <dgm:spPr/>
    </dgm:pt>
    <dgm:pt modelId="{1319EEF8-98DF-4C97-9176-BA7414CE027C}" type="pres">
      <dgm:prSet presAssocID="{ADABDCB8-AFC3-483D-B0D7-ACA205D6B60A}" presName="composite" presStyleCnt="0"/>
      <dgm:spPr/>
    </dgm:pt>
    <dgm:pt modelId="{BE3E1B5F-DCFB-42DF-8A71-83910BCBBB8E}" type="pres">
      <dgm:prSet presAssocID="{ADABDCB8-AFC3-483D-B0D7-ACA205D6B60A}" presName="parTx" presStyleLbl="alignNode1" presStyleIdx="2" presStyleCnt="3">
        <dgm:presLayoutVars>
          <dgm:chMax val="0"/>
          <dgm:chPref val="0"/>
        </dgm:presLayoutVars>
      </dgm:prSet>
      <dgm:spPr/>
    </dgm:pt>
    <dgm:pt modelId="{F099EDE9-20A4-445C-AD2E-A0EDAD4D8691}" type="pres">
      <dgm:prSet presAssocID="{ADABDCB8-AFC3-483D-B0D7-ACA205D6B60A}" presName="desTx" presStyleLbl="alignAccFollowNode1" presStyleIdx="2" presStyleCnt="3">
        <dgm:presLayoutVars/>
      </dgm:prSet>
      <dgm:spPr/>
    </dgm:pt>
  </dgm:ptLst>
  <dgm:cxnLst>
    <dgm:cxn modelId="{F699A803-2F6F-49CD-A676-FD46BA269411}" type="presOf" srcId="{B278EE2A-3402-40E6-9125-C43B324931BE}" destId="{DD0FA75C-33EE-4FE9-A3D0-7B8E728498DE}" srcOrd="0" destOrd="0" presId="urn:microsoft.com/office/officeart/2016/7/layout/ChevronBlockProcess"/>
    <dgm:cxn modelId="{0B779115-268F-4E4C-AFFA-01717AF3467B}" srcId="{B0DFFF56-A077-4141-BF40-BF70D1135B58}" destId="{8EADF152-F4E3-4CD7-B96C-2C5150F0E06F}" srcOrd="0" destOrd="0" parTransId="{A57716C6-F9C5-4E74-8C43-1F804E46E83A}" sibTransId="{69480EFB-997E-4FC4-B15A-0120A21959BF}"/>
    <dgm:cxn modelId="{2A34772C-7951-4ADD-BA98-BDCC685DFBAE}" type="presOf" srcId="{ADABDCB8-AFC3-483D-B0D7-ACA205D6B60A}" destId="{BE3E1B5F-DCFB-42DF-8A71-83910BCBBB8E}" srcOrd="0" destOrd="0" presId="urn:microsoft.com/office/officeart/2016/7/layout/ChevronBlockProcess"/>
    <dgm:cxn modelId="{3792154D-45EB-4349-8DCF-8E787AB7A0CA}" srcId="{ADABDCB8-AFC3-483D-B0D7-ACA205D6B60A}" destId="{825B69EC-F5B5-4230-A29B-FF525D1E6AFB}" srcOrd="0" destOrd="0" parTransId="{6CB610D5-1169-4D69-A8DD-C69D37C934BC}" sibTransId="{948105F3-7132-44A2-A087-449E68A32197}"/>
    <dgm:cxn modelId="{C4E42C50-C764-4A4C-9992-7FB6FB1F1AC4}" type="presOf" srcId="{02BCA7A0-AE2D-4579-9EBA-9828BDC45299}" destId="{ABFB7D13-A9A4-4823-AC97-7C4B5E5571D8}" srcOrd="0" destOrd="0" presId="urn:microsoft.com/office/officeart/2016/7/layout/ChevronBlockProcess"/>
    <dgm:cxn modelId="{734A1656-4F0E-4B2D-950C-91B0721E6EEC}" type="presOf" srcId="{40728247-9424-47F0-B65C-12D89B243A20}" destId="{0BCAD1D9-DD16-41E9-ABE5-61B644C52CF7}" srcOrd="0" destOrd="0" presId="urn:microsoft.com/office/officeart/2016/7/layout/ChevronBlockProcess"/>
    <dgm:cxn modelId="{D8ADD39B-1197-43C0-8D23-AD171D3E24B8}" srcId="{42B09891-171D-467D-9CBA-18E659FAE24C}" destId="{40728247-9424-47F0-B65C-12D89B243A20}" srcOrd="0" destOrd="0" parTransId="{83F9CC19-C7CB-4CEA-ACAE-593945E6D16E}" sibTransId="{7C9C5BAE-B24F-4129-80FA-C7436612C521}"/>
    <dgm:cxn modelId="{26A485A3-EAE3-403E-B80E-C404C27DC5E9}" type="presOf" srcId="{B0DFFF56-A077-4141-BF40-BF70D1135B58}" destId="{2B07F4B1-5F15-4BB8-B1E4-D350E91C690E}" srcOrd="0" destOrd="0" presId="urn:microsoft.com/office/officeart/2016/7/layout/ChevronBlockProcess"/>
    <dgm:cxn modelId="{B4AA73A4-57BE-4431-B567-F0192E1D99D4}" type="presOf" srcId="{8EADF152-F4E3-4CD7-B96C-2C5150F0E06F}" destId="{2B07F4B1-5F15-4BB8-B1E4-D350E91C690E}" srcOrd="0" destOrd="1" presId="urn:microsoft.com/office/officeart/2016/7/layout/ChevronBlockProcess"/>
    <dgm:cxn modelId="{56D41BAA-0494-4B9D-8162-0897F6DC390F}" srcId="{B278EE2A-3402-40E6-9125-C43B324931BE}" destId="{ADABDCB8-AFC3-483D-B0D7-ACA205D6B60A}" srcOrd="2" destOrd="0" parTransId="{185EF8A6-F0AF-44CB-979D-791D4E58D7FC}" sibTransId="{568E7FB0-15F9-4FE9-A797-A6DB4CB0E22E}"/>
    <dgm:cxn modelId="{02682FAD-0DF4-489D-AC1A-C153BC2F618B}" srcId="{B278EE2A-3402-40E6-9125-C43B324931BE}" destId="{42B09891-171D-467D-9CBA-18E659FAE24C}" srcOrd="1" destOrd="0" parTransId="{B7796BF0-FDE8-4570-9FD8-5A1BF2D4F40B}" sibTransId="{AE7EB26A-2181-4BAA-8349-B99DA5492912}"/>
    <dgm:cxn modelId="{E6D20EB0-A3A4-476E-9DDE-A13641A6D4FD}" type="presOf" srcId="{2BED313E-E8A1-4A09-BBDE-88D4B2FA937D}" destId="{0BCAD1D9-DD16-41E9-ABE5-61B644C52CF7}" srcOrd="0" destOrd="1" presId="urn:microsoft.com/office/officeart/2016/7/layout/ChevronBlockProcess"/>
    <dgm:cxn modelId="{A10564C1-F3FE-4212-A86C-BD238A83CAD9}" type="presOf" srcId="{825B69EC-F5B5-4230-A29B-FF525D1E6AFB}" destId="{F099EDE9-20A4-445C-AD2E-A0EDAD4D8691}" srcOrd="0" destOrd="0" presId="urn:microsoft.com/office/officeart/2016/7/layout/ChevronBlockProcess"/>
    <dgm:cxn modelId="{85A030DB-C820-4228-9113-25DBC69745C7}" srcId="{825B69EC-F5B5-4230-A29B-FF525D1E6AFB}" destId="{B5F836B7-43C6-4B3A-8ABF-E3DA90463166}" srcOrd="0" destOrd="0" parTransId="{BD2A7A3D-7E81-4821-A5E3-6AE95723BABA}" sibTransId="{62A0ADC1-963C-48DE-89E8-A206E0E2E047}"/>
    <dgm:cxn modelId="{4C2A73DF-7D45-4008-B846-1CE9D8F55894}" srcId="{40728247-9424-47F0-B65C-12D89B243A20}" destId="{2BED313E-E8A1-4A09-BBDE-88D4B2FA937D}" srcOrd="0" destOrd="0" parTransId="{2BAD0D44-6730-4476-AA5A-6BE0AC6FE493}" sibTransId="{6FB7A932-97C3-4406-B77B-A12785CA4AFC}"/>
    <dgm:cxn modelId="{ECCF9CE0-69A6-4307-B498-7DA404415D15}" srcId="{02BCA7A0-AE2D-4579-9EBA-9828BDC45299}" destId="{B0DFFF56-A077-4141-BF40-BF70D1135B58}" srcOrd="0" destOrd="0" parTransId="{AF1A968C-D172-4C35-BCD8-86E6BB569C6F}" sibTransId="{69AB55E5-E986-48C7-BBC1-41616F259BAF}"/>
    <dgm:cxn modelId="{42F3F1E3-1B36-44B3-878D-ECABCA1B684F}" srcId="{B278EE2A-3402-40E6-9125-C43B324931BE}" destId="{02BCA7A0-AE2D-4579-9EBA-9828BDC45299}" srcOrd="0" destOrd="0" parTransId="{74451C7E-97FA-4DF6-86D7-3F93A76642C9}" sibTransId="{243591D6-EE47-4125-BA44-385CD08B867C}"/>
    <dgm:cxn modelId="{949F99F7-E3C9-463B-949A-4CC3CF96ED2E}" type="presOf" srcId="{B5F836B7-43C6-4B3A-8ABF-E3DA90463166}" destId="{F099EDE9-20A4-445C-AD2E-A0EDAD4D8691}" srcOrd="0" destOrd="1" presId="urn:microsoft.com/office/officeart/2016/7/layout/ChevronBlockProcess"/>
    <dgm:cxn modelId="{2709E6F8-6328-462D-9202-C149D464594F}" type="presOf" srcId="{42B09891-171D-467D-9CBA-18E659FAE24C}" destId="{963847F1-8752-4419-B85F-B11BB5287276}" srcOrd="0" destOrd="0" presId="urn:microsoft.com/office/officeart/2016/7/layout/ChevronBlockProcess"/>
    <dgm:cxn modelId="{FEBF8AB6-DCDA-41FC-A456-2B2A965F1C26}" type="presParOf" srcId="{DD0FA75C-33EE-4FE9-A3D0-7B8E728498DE}" destId="{8CF96FD0-0DD4-4FA4-AC2B-C3010B240778}" srcOrd="0" destOrd="0" presId="urn:microsoft.com/office/officeart/2016/7/layout/ChevronBlockProcess"/>
    <dgm:cxn modelId="{845B9638-20CF-4C0B-9F7A-FEC41E79CA03}" type="presParOf" srcId="{8CF96FD0-0DD4-4FA4-AC2B-C3010B240778}" destId="{ABFB7D13-A9A4-4823-AC97-7C4B5E5571D8}" srcOrd="0" destOrd="0" presId="urn:microsoft.com/office/officeart/2016/7/layout/ChevronBlockProcess"/>
    <dgm:cxn modelId="{0FAC0A4D-F3A2-46D7-AE95-66397D98F13D}" type="presParOf" srcId="{8CF96FD0-0DD4-4FA4-AC2B-C3010B240778}" destId="{2B07F4B1-5F15-4BB8-B1E4-D350E91C690E}" srcOrd="1" destOrd="0" presId="urn:microsoft.com/office/officeart/2016/7/layout/ChevronBlockProcess"/>
    <dgm:cxn modelId="{FFD69041-2AFB-4D2B-A308-299D13D6C19B}" type="presParOf" srcId="{DD0FA75C-33EE-4FE9-A3D0-7B8E728498DE}" destId="{2D56C065-70F8-4B90-900B-D617143EF70C}" srcOrd="1" destOrd="0" presId="urn:microsoft.com/office/officeart/2016/7/layout/ChevronBlockProcess"/>
    <dgm:cxn modelId="{48201BAC-0566-43BD-A4F2-6E8F57B19AD0}" type="presParOf" srcId="{DD0FA75C-33EE-4FE9-A3D0-7B8E728498DE}" destId="{E207270D-54D8-4AF0-A3E6-8B3FAB5CB218}" srcOrd="2" destOrd="0" presId="urn:microsoft.com/office/officeart/2016/7/layout/ChevronBlockProcess"/>
    <dgm:cxn modelId="{D8449C0C-AFA4-49C3-B2B4-55477023BFB6}" type="presParOf" srcId="{E207270D-54D8-4AF0-A3E6-8B3FAB5CB218}" destId="{963847F1-8752-4419-B85F-B11BB5287276}" srcOrd="0" destOrd="0" presId="urn:microsoft.com/office/officeart/2016/7/layout/ChevronBlockProcess"/>
    <dgm:cxn modelId="{C1F6EE38-886E-4C8C-B706-9CB6C866D9D0}" type="presParOf" srcId="{E207270D-54D8-4AF0-A3E6-8B3FAB5CB218}" destId="{0BCAD1D9-DD16-41E9-ABE5-61B644C52CF7}" srcOrd="1" destOrd="0" presId="urn:microsoft.com/office/officeart/2016/7/layout/ChevronBlockProcess"/>
    <dgm:cxn modelId="{617ABAAC-FC95-404F-A1DD-AF83EAC2F7FA}" type="presParOf" srcId="{DD0FA75C-33EE-4FE9-A3D0-7B8E728498DE}" destId="{46747222-D8E8-4C62-85A1-2F032518776B}" srcOrd="3" destOrd="0" presId="urn:microsoft.com/office/officeart/2016/7/layout/ChevronBlockProcess"/>
    <dgm:cxn modelId="{9F9F6BE4-42C7-4B88-B0F9-4E2C013066D9}" type="presParOf" srcId="{DD0FA75C-33EE-4FE9-A3D0-7B8E728498DE}" destId="{1319EEF8-98DF-4C97-9176-BA7414CE027C}" srcOrd="4" destOrd="0" presId="urn:microsoft.com/office/officeart/2016/7/layout/ChevronBlockProcess"/>
    <dgm:cxn modelId="{B6D0D393-9FC0-42AE-AC8C-DFC68A15DE31}" type="presParOf" srcId="{1319EEF8-98DF-4C97-9176-BA7414CE027C}" destId="{BE3E1B5F-DCFB-42DF-8A71-83910BCBBB8E}" srcOrd="0" destOrd="0" presId="urn:microsoft.com/office/officeart/2016/7/layout/ChevronBlockProcess"/>
    <dgm:cxn modelId="{8D3B116C-4B7D-42CF-BD9D-522427462D22}" type="presParOf" srcId="{1319EEF8-98DF-4C97-9176-BA7414CE027C}" destId="{F099EDE9-20A4-445C-AD2E-A0EDAD4D8691}"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D4C764-90F5-428F-A846-427540276CC9}" type="doc">
      <dgm:prSet loTypeId="urn:microsoft.com/office/officeart/2018/5/layout/CenteredIconLabelDescriptionList" loCatId="icon" qsTypeId="urn:microsoft.com/office/officeart/2005/8/quickstyle/simple1" qsCatId="simple" csTypeId="urn:microsoft.com/office/officeart/2005/8/colors/accent1_5" csCatId="accent1" phldr="1"/>
      <dgm:spPr/>
      <dgm:t>
        <a:bodyPr/>
        <a:lstStyle/>
        <a:p>
          <a:endParaRPr lang="en-US"/>
        </a:p>
      </dgm:t>
    </dgm:pt>
    <dgm:pt modelId="{C0BDFDB9-2966-461F-96ED-DEABC49A57F3}">
      <dgm:prSet/>
      <dgm:spPr/>
      <dgm:t>
        <a:bodyPr/>
        <a:lstStyle/>
        <a:p>
          <a:pPr>
            <a:lnSpc>
              <a:spcPct val="100000"/>
            </a:lnSpc>
            <a:defRPr b="1"/>
          </a:pPr>
          <a:r>
            <a:rPr lang="en-US" dirty="0"/>
            <a:t>Azure DevOps</a:t>
          </a:r>
        </a:p>
      </dgm:t>
    </dgm:pt>
    <dgm:pt modelId="{54184586-1183-458E-BB52-24F322717431}" type="parTrans" cxnId="{783A403A-92E1-42C7-9DAD-6A57F860218D}">
      <dgm:prSet/>
      <dgm:spPr/>
      <dgm:t>
        <a:bodyPr/>
        <a:lstStyle/>
        <a:p>
          <a:endParaRPr lang="en-US"/>
        </a:p>
      </dgm:t>
    </dgm:pt>
    <dgm:pt modelId="{1F91B525-90A2-4C2C-9F8E-190AEEFB7EDC}" type="sibTrans" cxnId="{783A403A-92E1-42C7-9DAD-6A57F860218D}">
      <dgm:prSet/>
      <dgm:spPr/>
      <dgm:t>
        <a:bodyPr/>
        <a:lstStyle/>
        <a:p>
          <a:endParaRPr lang="en-US"/>
        </a:p>
      </dgm:t>
    </dgm:pt>
    <dgm:pt modelId="{4325B271-110C-4A11-8483-B5826B7C46C7}">
      <dgm:prSet/>
      <dgm:spPr/>
      <dgm:t>
        <a:bodyPr/>
        <a:lstStyle/>
        <a:p>
          <a:pPr>
            <a:lnSpc>
              <a:spcPct val="100000"/>
            </a:lnSpc>
          </a:pPr>
          <a:r>
            <a:rPr lang="en-US" dirty="0"/>
            <a:t>Enterprise-Grade Reliability</a:t>
          </a:r>
        </a:p>
      </dgm:t>
    </dgm:pt>
    <dgm:pt modelId="{CD7E9447-E1BA-4DCF-A8A5-CAEC93328F7A}" type="parTrans" cxnId="{62826FB2-F528-4AEC-A32D-9FE88D06B419}">
      <dgm:prSet/>
      <dgm:spPr/>
      <dgm:t>
        <a:bodyPr/>
        <a:lstStyle/>
        <a:p>
          <a:endParaRPr lang="en-US"/>
        </a:p>
      </dgm:t>
    </dgm:pt>
    <dgm:pt modelId="{7C992B71-FA54-4951-961C-FE900A90AF13}" type="sibTrans" cxnId="{62826FB2-F528-4AEC-A32D-9FE88D06B419}">
      <dgm:prSet/>
      <dgm:spPr/>
      <dgm:t>
        <a:bodyPr/>
        <a:lstStyle/>
        <a:p>
          <a:endParaRPr lang="en-US"/>
        </a:p>
      </dgm:t>
    </dgm:pt>
    <dgm:pt modelId="{997EBB6C-F5B3-4B02-90A5-C7355C7A6E9A}">
      <dgm:prSet/>
      <dgm:spPr/>
      <dgm:t>
        <a:bodyPr/>
        <a:lstStyle/>
        <a:p>
          <a:pPr>
            <a:lnSpc>
              <a:spcPct val="100000"/>
            </a:lnSpc>
          </a:pPr>
          <a:r>
            <a:rPr lang="en-US" dirty="0"/>
            <a:t>99.9 percent SLA and 24×7 support</a:t>
          </a:r>
        </a:p>
      </dgm:t>
    </dgm:pt>
    <dgm:pt modelId="{3F4853BB-8F5A-49A4-B466-3CB3E8F6376E}" type="parTrans" cxnId="{AEA75771-6EEA-470C-86CB-486F2CA103E9}">
      <dgm:prSet/>
      <dgm:spPr/>
      <dgm:t>
        <a:bodyPr/>
        <a:lstStyle/>
        <a:p>
          <a:endParaRPr lang="en-US"/>
        </a:p>
      </dgm:t>
    </dgm:pt>
    <dgm:pt modelId="{F44711C1-E3E1-4E56-9544-BF14361F4E93}" type="sibTrans" cxnId="{AEA75771-6EEA-470C-86CB-486F2CA103E9}">
      <dgm:prSet/>
      <dgm:spPr/>
      <dgm:t>
        <a:bodyPr/>
        <a:lstStyle/>
        <a:p>
          <a:endParaRPr lang="en-US"/>
        </a:p>
      </dgm:t>
    </dgm:pt>
    <dgm:pt modelId="{C6036884-4EC3-47E4-8CA2-6579CE8338E4}">
      <dgm:prSet/>
      <dgm:spPr/>
      <dgm:t>
        <a:bodyPr/>
        <a:lstStyle/>
        <a:p>
          <a:pPr>
            <a:lnSpc>
              <a:spcPct val="100000"/>
            </a:lnSpc>
          </a:pPr>
          <a:r>
            <a:rPr lang="en-US" dirty="0"/>
            <a:t>New features every three weeks</a:t>
          </a:r>
        </a:p>
      </dgm:t>
    </dgm:pt>
    <dgm:pt modelId="{DFE22D0E-28AB-4C33-871B-C0E9CD9E27AE}" type="parTrans" cxnId="{8E78C6D1-EDDC-41AB-BBAC-69D800E9329D}">
      <dgm:prSet/>
      <dgm:spPr/>
      <dgm:t>
        <a:bodyPr/>
        <a:lstStyle/>
        <a:p>
          <a:endParaRPr lang="en-US"/>
        </a:p>
      </dgm:t>
    </dgm:pt>
    <dgm:pt modelId="{BEA34874-9A20-47B5-BE86-9272221E866F}" type="sibTrans" cxnId="{8E78C6D1-EDDC-41AB-BBAC-69D800E9329D}">
      <dgm:prSet/>
      <dgm:spPr/>
      <dgm:t>
        <a:bodyPr/>
        <a:lstStyle/>
        <a:p>
          <a:endParaRPr lang="en-US"/>
        </a:p>
      </dgm:t>
    </dgm:pt>
    <dgm:pt modelId="{FF6BD4C5-39EC-4286-8C25-F45BC476EC08}">
      <dgm:prSet/>
      <dgm:spPr/>
      <dgm:t>
        <a:bodyPr/>
        <a:lstStyle/>
        <a:p>
          <a:pPr>
            <a:lnSpc>
              <a:spcPct val="100000"/>
            </a:lnSpc>
            <a:defRPr b="1"/>
          </a:pPr>
          <a:r>
            <a:rPr lang="en-US" dirty="0"/>
            <a:t>On-Premises</a:t>
          </a:r>
        </a:p>
      </dgm:t>
    </dgm:pt>
    <dgm:pt modelId="{74DCB887-28AE-4EAE-AE79-7A9AEAFDAEF5}" type="parTrans" cxnId="{001E701F-0CA0-42A9-BF38-8B388767B07B}">
      <dgm:prSet/>
      <dgm:spPr/>
      <dgm:t>
        <a:bodyPr/>
        <a:lstStyle/>
        <a:p>
          <a:endParaRPr lang="en-US"/>
        </a:p>
      </dgm:t>
    </dgm:pt>
    <dgm:pt modelId="{3D94ACDC-262A-4F19-95AF-17C1A957DE34}" type="sibTrans" cxnId="{001E701F-0CA0-42A9-BF38-8B388767B07B}">
      <dgm:prSet/>
      <dgm:spPr/>
      <dgm:t>
        <a:bodyPr/>
        <a:lstStyle/>
        <a:p>
          <a:endParaRPr lang="en-US"/>
        </a:p>
      </dgm:t>
    </dgm:pt>
    <dgm:pt modelId="{67652F5A-96CA-49DD-A188-2F5F6886EFDC}">
      <dgm:prSet/>
      <dgm:spPr/>
      <dgm:t>
        <a:bodyPr/>
        <a:lstStyle/>
        <a:p>
          <a:pPr>
            <a:lnSpc>
              <a:spcPct val="100000"/>
            </a:lnSpc>
          </a:pPr>
          <a:r>
            <a:rPr lang="en-US"/>
            <a:t>Manage your own on-premises environment with Team Foundation Server</a:t>
          </a:r>
        </a:p>
      </dgm:t>
    </dgm:pt>
    <dgm:pt modelId="{822A95AE-D22F-4366-8311-4987ECDA7DA2}" type="parTrans" cxnId="{FFC7ABAC-0404-495A-A9AB-2E8A9BB63E3B}">
      <dgm:prSet/>
      <dgm:spPr/>
      <dgm:t>
        <a:bodyPr/>
        <a:lstStyle/>
        <a:p>
          <a:endParaRPr lang="en-US"/>
        </a:p>
      </dgm:t>
    </dgm:pt>
    <dgm:pt modelId="{90A482B5-C2C3-44FD-B805-D0121354A33E}" type="sibTrans" cxnId="{FFC7ABAC-0404-495A-A9AB-2E8A9BB63E3B}">
      <dgm:prSet/>
      <dgm:spPr/>
      <dgm:t>
        <a:bodyPr/>
        <a:lstStyle/>
        <a:p>
          <a:endParaRPr lang="en-US"/>
        </a:p>
      </dgm:t>
    </dgm:pt>
    <dgm:pt modelId="{AFC75EF3-A373-4D71-83A9-2BB62063F5F4}">
      <dgm:prSet/>
      <dgm:spPr/>
      <dgm:t>
        <a:bodyPr/>
        <a:lstStyle/>
        <a:p>
          <a:pPr>
            <a:lnSpc>
              <a:spcPct val="100000"/>
            </a:lnSpc>
          </a:pPr>
          <a:r>
            <a:rPr lang="en-US" dirty="0"/>
            <a:t>Source code management, automated builds, requirements management, reporting, and more</a:t>
          </a:r>
        </a:p>
      </dgm:t>
    </dgm:pt>
    <dgm:pt modelId="{47E92FEE-FA60-4CC6-8C19-C49D08F7425F}" type="parTrans" cxnId="{1BACC4D5-BAC2-4BC4-AF76-407937021398}">
      <dgm:prSet/>
      <dgm:spPr/>
      <dgm:t>
        <a:bodyPr/>
        <a:lstStyle/>
        <a:p>
          <a:endParaRPr lang="en-US"/>
        </a:p>
      </dgm:t>
    </dgm:pt>
    <dgm:pt modelId="{74474184-54D4-4AAF-95B5-EB0651862C00}" type="sibTrans" cxnId="{1BACC4D5-BAC2-4BC4-AF76-407937021398}">
      <dgm:prSet/>
      <dgm:spPr/>
      <dgm:t>
        <a:bodyPr/>
        <a:lstStyle/>
        <a:p>
          <a:endParaRPr lang="en-US"/>
        </a:p>
      </dgm:t>
    </dgm:pt>
    <dgm:pt modelId="{9A7C875D-2D71-4944-AACE-1BBBD79909E2}" type="pres">
      <dgm:prSet presAssocID="{28D4C764-90F5-428F-A846-427540276CC9}" presName="root" presStyleCnt="0">
        <dgm:presLayoutVars>
          <dgm:dir/>
          <dgm:resizeHandles val="exact"/>
        </dgm:presLayoutVars>
      </dgm:prSet>
      <dgm:spPr/>
    </dgm:pt>
    <dgm:pt modelId="{9ED51522-A725-4AA9-883F-830376F0F74D}" type="pres">
      <dgm:prSet presAssocID="{C0BDFDB9-2966-461F-96ED-DEABC49A57F3}" presName="compNode" presStyleCnt="0"/>
      <dgm:spPr/>
    </dgm:pt>
    <dgm:pt modelId="{FA0F62DC-875C-4A10-B2D9-56833D8D4369}" type="pres">
      <dgm:prSet presAssocID="{C0BDFDB9-2966-461F-96ED-DEABC49A57F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pt>
    <dgm:pt modelId="{068430F2-437B-4965-B8B5-C282AE0037CE}" type="pres">
      <dgm:prSet presAssocID="{C0BDFDB9-2966-461F-96ED-DEABC49A57F3}" presName="iconSpace" presStyleCnt="0"/>
      <dgm:spPr/>
    </dgm:pt>
    <dgm:pt modelId="{63DC4537-4E50-48CC-9D32-A84B3089B5D7}" type="pres">
      <dgm:prSet presAssocID="{C0BDFDB9-2966-461F-96ED-DEABC49A57F3}" presName="parTx" presStyleLbl="revTx" presStyleIdx="0" presStyleCnt="4" custLinFactNeighborY="-32922">
        <dgm:presLayoutVars>
          <dgm:chMax val="0"/>
          <dgm:chPref val="0"/>
        </dgm:presLayoutVars>
      </dgm:prSet>
      <dgm:spPr/>
    </dgm:pt>
    <dgm:pt modelId="{F12DF323-A187-4954-A1A5-F31A9F17C23E}" type="pres">
      <dgm:prSet presAssocID="{C0BDFDB9-2966-461F-96ED-DEABC49A57F3}" presName="txSpace" presStyleCnt="0"/>
      <dgm:spPr/>
    </dgm:pt>
    <dgm:pt modelId="{6F72B63C-19E1-46E0-8E3F-0E73FC881C54}" type="pres">
      <dgm:prSet presAssocID="{C0BDFDB9-2966-461F-96ED-DEABC49A57F3}" presName="desTx" presStyleLbl="revTx" presStyleIdx="1" presStyleCnt="4" custLinFactNeighborY="-18905">
        <dgm:presLayoutVars/>
      </dgm:prSet>
      <dgm:spPr/>
    </dgm:pt>
    <dgm:pt modelId="{B601FE72-DB14-4B03-8406-58F13A5BAEE1}" type="pres">
      <dgm:prSet presAssocID="{1F91B525-90A2-4C2C-9F8E-190AEEFB7EDC}" presName="sibTrans" presStyleCnt="0"/>
      <dgm:spPr/>
    </dgm:pt>
    <dgm:pt modelId="{333E27C0-9A86-4F7F-91D2-604B1529AE43}" type="pres">
      <dgm:prSet presAssocID="{FF6BD4C5-39EC-4286-8C25-F45BC476EC08}" presName="compNode" presStyleCnt="0"/>
      <dgm:spPr/>
    </dgm:pt>
    <dgm:pt modelId="{C3F89ADF-E6B9-4AD3-99CD-299DDE8680B4}" type="pres">
      <dgm:prSet presAssocID="{FF6BD4C5-39EC-4286-8C25-F45BC476EC0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5E0B3F55-4BD6-4787-8AF2-9688BF67F7DB}" type="pres">
      <dgm:prSet presAssocID="{FF6BD4C5-39EC-4286-8C25-F45BC476EC08}" presName="iconSpace" presStyleCnt="0"/>
      <dgm:spPr/>
    </dgm:pt>
    <dgm:pt modelId="{58C8E080-03D6-4DBE-BA37-49751E43973D}" type="pres">
      <dgm:prSet presAssocID="{FF6BD4C5-39EC-4286-8C25-F45BC476EC08}" presName="parTx" presStyleLbl="revTx" presStyleIdx="2" presStyleCnt="4" custLinFactNeighborY="-32922">
        <dgm:presLayoutVars>
          <dgm:chMax val="0"/>
          <dgm:chPref val="0"/>
        </dgm:presLayoutVars>
      </dgm:prSet>
      <dgm:spPr/>
    </dgm:pt>
    <dgm:pt modelId="{C4B38AD7-629E-40F4-9E20-E129A5E7EF6D}" type="pres">
      <dgm:prSet presAssocID="{FF6BD4C5-39EC-4286-8C25-F45BC476EC08}" presName="txSpace" presStyleCnt="0"/>
      <dgm:spPr/>
    </dgm:pt>
    <dgm:pt modelId="{ACDB1E54-11A4-412C-8E72-B83F7CC43F41}" type="pres">
      <dgm:prSet presAssocID="{FF6BD4C5-39EC-4286-8C25-F45BC476EC08}" presName="desTx" presStyleLbl="revTx" presStyleIdx="3" presStyleCnt="4" custLinFactNeighborY="-18905">
        <dgm:presLayoutVars/>
      </dgm:prSet>
      <dgm:spPr/>
    </dgm:pt>
  </dgm:ptLst>
  <dgm:cxnLst>
    <dgm:cxn modelId="{001E701F-0CA0-42A9-BF38-8B388767B07B}" srcId="{28D4C764-90F5-428F-A846-427540276CC9}" destId="{FF6BD4C5-39EC-4286-8C25-F45BC476EC08}" srcOrd="1" destOrd="0" parTransId="{74DCB887-28AE-4EAE-AE79-7A9AEAFDAEF5}" sibTransId="{3D94ACDC-262A-4F19-95AF-17C1A957DE34}"/>
    <dgm:cxn modelId="{48C63734-986E-49D3-A212-6E523AF37B96}" type="presOf" srcId="{67652F5A-96CA-49DD-A188-2F5F6886EFDC}" destId="{ACDB1E54-11A4-412C-8E72-B83F7CC43F41}" srcOrd="0" destOrd="0" presId="urn:microsoft.com/office/officeart/2018/5/layout/CenteredIconLabelDescriptionList"/>
    <dgm:cxn modelId="{783A403A-92E1-42C7-9DAD-6A57F860218D}" srcId="{28D4C764-90F5-428F-A846-427540276CC9}" destId="{C0BDFDB9-2966-461F-96ED-DEABC49A57F3}" srcOrd="0" destOrd="0" parTransId="{54184586-1183-458E-BB52-24F322717431}" sibTransId="{1F91B525-90A2-4C2C-9F8E-190AEEFB7EDC}"/>
    <dgm:cxn modelId="{DFBDFC3A-966C-4B54-BFE8-4570E5ABFA39}" type="presOf" srcId="{FF6BD4C5-39EC-4286-8C25-F45BC476EC08}" destId="{58C8E080-03D6-4DBE-BA37-49751E43973D}" srcOrd="0" destOrd="0" presId="urn:microsoft.com/office/officeart/2018/5/layout/CenteredIconLabelDescriptionList"/>
    <dgm:cxn modelId="{07B48E4D-BF81-46D5-8A15-1557C0E8F945}" type="presOf" srcId="{4325B271-110C-4A11-8483-B5826B7C46C7}" destId="{6F72B63C-19E1-46E0-8E3F-0E73FC881C54}" srcOrd="0" destOrd="0" presId="urn:microsoft.com/office/officeart/2018/5/layout/CenteredIconLabelDescriptionList"/>
    <dgm:cxn modelId="{AEA75771-6EEA-470C-86CB-486F2CA103E9}" srcId="{C0BDFDB9-2966-461F-96ED-DEABC49A57F3}" destId="{997EBB6C-F5B3-4B02-90A5-C7355C7A6E9A}" srcOrd="1" destOrd="0" parTransId="{3F4853BB-8F5A-49A4-B466-3CB3E8F6376E}" sibTransId="{F44711C1-E3E1-4E56-9544-BF14361F4E93}"/>
    <dgm:cxn modelId="{8DCAD676-4597-4BAC-BB8D-3AA16120D90C}" type="presOf" srcId="{AFC75EF3-A373-4D71-83A9-2BB62063F5F4}" destId="{ACDB1E54-11A4-412C-8E72-B83F7CC43F41}" srcOrd="0" destOrd="1" presId="urn:microsoft.com/office/officeart/2018/5/layout/CenteredIconLabelDescriptionList"/>
    <dgm:cxn modelId="{51C8675A-8A57-41E5-A1AE-760DB66B3751}" type="presOf" srcId="{997EBB6C-F5B3-4B02-90A5-C7355C7A6E9A}" destId="{6F72B63C-19E1-46E0-8E3F-0E73FC881C54}" srcOrd="0" destOrd="1" presId="urn:microsoft.com/office/officeart/2018/5/layout/CenteredIconLabelDescriptionList"/>
    <dgm:cxn modelId="{FFC7ABAC-0404-495A-A9AB-2E8A9BB63E3B}" srcId="{FF6BD4C5-39EC-4286-8C25-F45BC476EC08}" destId="{67652F5A-96CA-49DD-A188-2F5F6886EFDC}" srcOrd="0" destOrd="0" parTransId="{822A95AE-D22F-4366-8311-4987ECDA7DA2}" sibTransId="{90A482B5-C2C3-44FD-B805-D0121354A33E}"/>
    <dgm:cxn modelId="{62826FB2-F528-4AEC-A32D-9FE88D06B419}" srcId="{C0BDFDB9-2966-461F-96ED-DEABC49A57F3}" destId="{4325B271-110C-4A11-8483-B5826B7C46C7}" srcOrd="0" destOrd="0" parTransId="{CD7E9447-E1BA-4DCF-A8A5-CAEC93328F7A}" sibTransId="{7C992B71-FA54-4951-961C-FE900A90AF13}"/>
    <dgm:cxn modelId="{F48A06C6-7616-49F4-88C9-C6AF5813A98A}" type="presOf" srcId="{28D4C764-90F5-428F-A846-427540276CC9}" destId="{9A7C875D-2D71-4944-AACE-1BBBD79909E2}" srcOrd="0" destOrd="0" presId="urn:microsoft.com/office/officeart/2018/5/layout/CenteredIconLabelDescriptionList"/>
    <dgm:cxn modelId="{8E78C6D1-EDDC-41AB-BBAC-69D800E9329D}" srcId="{C0BDFDB9-2966-461F-96ED-DEABC49A57F3}" destId="{C6036884-4EC3-47E4-8CA2-6579CE8338E4}" srcOrd="2" destOrd="0" parTransId="{DFE22D0E-28AB-4C33-871B-C0E9CD9E27AE}" sibTransId="{BEA34874-9A20-47B5-BE86-9272221E866F}"/>
    <dgm:cxn modelId="{1BACC4D5-BAC2-4BC4-AF76-407937021398}" srcId="{FF6BD4C5-39EC-4286-8C25-F45BC476EC08}" destId="{AFC75EF3-A373-4D71-83A9-2BB62063F5F4}" srcOrd="1" destOrd="0" parTransId="{47E92FEE-FA60-4CC6-8C19-C49D08F7425F}" sibTransId="{74474184-54D4-4AAF-95B5-EB0651862C00}"/>
    <dgm:cxn modelId="{938DBEE1-6958-4C36-9990-284E84EA62F5}" type="presOf" srcId="{C6036884-4EC3-47E4-8CA2-6579CE8338E4}" destId="{6F72B63C-19E1-46E0-8E3F-0E73FC881C54}" srcOrd="0" destOrd="2" presId="urn:microsoft.com/office/officeart/2018/5/layout/CenteredIconLabelDescriptionList"/>
    <dgm:cxn modelId="{381723FA-E6EC-4AF3-8D23-65FA823D0B57}" type="presOf" srcId="{C0BDFDB9-2966-461F-96ED-DEABC49A57F3}" destId="{63DC4537-4E50-48CC-9D32-A84B3089B5D7}" srcOrd="0" destOrd="0" presId="urn:microsoft.com/office/officeart/2018/5/layout/CenteredIconLabelDescriptionList"/>
    <dgm:cxn modelId="{7F53E863-0334-45D6-B358-4D99B08CDC22}" type="presParOf" srcId="{9A7C875D-2D71-4944-AACE-1BBBD79909E2}" destId="{9ED51522-A725-4AA9-883F-830376F0F74D}" srcOrd="0" destOrd="0" presId="urn:microsoft.com/office/officeart/2018/5/layout/CenteredIconLabelDescriptionList"/>
    <dgm:cxn modelId="{7B1A1987-5F0E-4F9A-9E3C-37B0ECCC291A}" type="presParOf" srcId="{9ED51522-A725-4AA9-883F-830376F0F74D}" destId="{FA0F62DC-875C-4A10-B2D9-56833D8D4369}" srcOrd="0" destOrd="0" presId="urn:microsoft.com/office/officeart/2018/5/layout/CenteredIconLabelDescriptionList"/>
    <dgm:cxn modelId="{31F2D296-FE7E-4016-9786-27C4DA2D23A5}" type="presParOf" srcId="{9ED51522-A725-4AA9-883F-830376F0F74D}" destId="{068430F2-437B-4965-B8B5-C282AE0037CE}" srcOrd="1" destOrd="0" presId="urn:microsoft.com/office/officeart/2018/5/layout/CenteredIconLabelDescriptionList"/>
    <dgm:cxn modelId="{67B47345-AB71-4A09-94B4-28ED46CD6505}" type="presParOf" srcId="{9ED51522-A725-4AA9-883F-830376F0F74D}" destId="{63DC4537-4E50-48CC-9D32-A84B3089B5D7}" srcOrd="2" destOrd="0" presId="urn:microsoft.com/office/officeart/2018/5/layout/CenteredIconLabelDescriptionList"/>
    <dgm:cxn modelId="{D08F2B28-E0E0-4E7D-A4B1-C08FC6E6F3FE}" type="presParOf" srcId="{9ED51522-A725-4AA9-883F-830376F0F74D}" destId="{F12DF323-A187-4954-A1A5-F31A9F17C23E}" srcOrd="3" destOrd="0" presId="urn:microsoft.com/office/officeart/2018/5/layout/CenteredIconLabelDescriptionList"/>
    <dgm:cxn modelId="{33CE41C3-B84A-4E63-9E07-BECC7EB04AAD}" type="presParOf" srcId="{9ED51522-A725-4AA9-883F-830376F0F74D}" destId="{6F72B63C-19E1-46E0-8E3F-0E73FC881C54}" srcOrd="4" destOrd="0" presId="urn:microsoft.com/office/officeart/2018/5/layout/CenteredIconLabelDescriptionList"/>
    <dgm:cxn modelId="{A13A617A-0195-4D04-B358-E24E5F29BEA3}" type="presParOf" srcId="{9A7C875D-2D71-4944-AACE-1BBBD79909E2}" destId="{B601FE72-DB14-4B03-8406-58F13A5BAEE1}" srcOrd="1" destOrd="0" presId="urn:microsoft.com/office/officeart/2018/5/layout/CenteredIconLabelDescriptionList"/>
    <dgm:cxn modelId="{398D0B42-178A-4611-AFC1-AD39B9191C92}" type="presParOf" srcId="{9A7C875D-2D71-4944-AACE-1BBBD79909E2}" destId="{333E27C0-9A86-4F7F-91D2-604B1529AE43}" srcOrd="2" destOrd="0" presId="urn:microsoft.com/office/officeart/2018/5/layout/CenteredIconLabelDescriptionList"/>
    <dgm:cxn modelId="{4A79955E-7A7B-4955-807F-17FBB3DF758F}" type="presParOf" srcId="{333E27C0-9A86-4F7F-91D2-604B1529AE43}" destId="{C3F89ADF-E6B9-4AD3-99CD-299DDE8680B4}" srcOrd="0" destOrd="0" presId="urn:microsoft.com/office/officeart/2018/5/layout/CenteredIconLabelDescriptionList"/>
    <dgm:cxn modelId="{35BBA61A-A541-4D66-8D2E-66DA96DD591E}" type="presParOf" srcId="{333E27C0-9A86-4F7F-91D2-604B1529AE43}" destId="{5E0B3F55-4BD6-4787-8AF2-9688BF67F7DB}" srcOrd="1" destOrd="0" presId="urn:microsoft.com/office/officeart/2018/5/layout/CenteredIconLabelDescriptionList"/>
    <dgm:cxn modelId="{A9293FE0-58A5-40FB-B343-B14E0A994D66}" type="presParOf" srcId="{333E27C0-9A86-4F7F-91D2-604B1529AE43}" destId="{58C8E080-03D6-4DBE-BA37-49751E43973D}" srcOrd="2" destOrd="0" presId="urn:microsoft.com/office/officeart/2018/5/layout/CenteredIconLabelDescriptionList"/>
    <dgm:cxn modelId="{014000D9-0DBF-471F-8458-F732CF17816D}" type="presParOf" srcId="{333E27C0-9A86-4F7F-91D2-604B1529AE43}" destId="{C4B38AD7-629E-40F4-9E20-E129A5E7EF6D}" srcOrd="3" destOrd="0" presId="urn:microsoft.com/office/officeart/2018/5/layout/CenteredIconLabelDescriptionList"/>
    <dgm:cxn modelId="{E1FD94F0-C0BA-4EF4-BAA4-FAF0B68D1D6D}" type="presParOf" srcId="{333E27C0-9A86-4F7F-91D2-604B1529AE43}" destId="{ACDB1E54-11A4-412C-8E72-B83F7CC43F4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9DD9578-4038-4269-9EF1-67A84262DFF7}"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69EEE5CD-98DF-4BA3-A768-1E1F1448FE92}">
      <dgm:prSet/>
      <dgm:spPr/>
      <dgm:t>
        <a:bodyPr/>
        <a:lstStyle/>
        <a:p>
          <a:r>
            <a:rPr lang="en-US" b="1" dirty="0"/>
            <a:t>Step 1: </a:t>
          </a:r>
          <a:r>
            <a:rPr lang="en-US" dirty="0"/>
            <a:t>Governance</a:t>
          </a:r>
        </a:p>
      </dgm:t>
    </dgm:pt>
    <dgm:pt modelId="{CCDD2337-D1F5-441B-ABF3-3F37BF8E2C02}" type="parTrans" cxnId="{5B2B006B-9356-4262-95FF-2B6BBDA07642}">
      <dgm:prSet/>
      <dgm:spPr/>
      <dgm:t>
        <a:bodyPr/>
        <a:lstStyle/>
        <a:p>
          <a:endParaRPr lang="en-US"/>
        </a:p>
      </dgm:t>
    </dgm:pt>
    <dgm:pt modelId="{15BCD943-7516-4D73-8BC0-AD9DD7FA8CDD}" type="sibTrans" cxnId="{5B2B006B-9356-4262-95FF-2B6BBDA07642}">
      <dgm:prSet/>
      <dgm:spPr/>
      <dgm:t>
        <a:bodyPr/>
        <a:lstStyle/>
        <a:p>
          <a:endParaRPr lang="en-US"/>
        </a:p>
      </dgm:t>
    </dgm:pt>
    <dgm:pt modelId="{B6EAA04E-DF18-4E98-B77D-733FA9C80928}">
      <dgm:prSet/>
      <dgm:spPr/>
      <dgm:t>
        <a:bodyPr/>
        <a:lstStyle/>
        <a:p>
          <a:r>
            <a:rPr lang="en-US" b="1"/>
            <a:t>Step 2: </a:t>
          </a:r>
          <a:r>
            <a:rPr lang="en-US"/>
            <a:t>Hierarchy Definition</a:t>
          </a:r>
        </a:p>
      </dgm:t>
    </dgm:pt>
    <dgm:pt modelId="{7A23D5FD-0D64-421B-BFBE-88CD5AF46A9E}" type="parTrans" cxnId="{DD3B215C-CEB6-4B70-9B3E-547A2386F0C1}">
      <dgm:prSet/>
      <dgm:spPr/>
      <dgm:t>
        <a:bodyPr/>
        <a:lstStyle/>
        <a:p>
          <a:endParaRPr lang="en-US"/>
        </a:p>
      </dgm:t>
    </dgm:pt>
    <dgm:pt modelId="{9CFA9B61-1C8D-4831-82B2-B7D791EEA477}" type="sibTrans" cxnId="{DD3B215C-CEB6-4B70-9B3E-547A2386F0C1}">
      <dgm:prSet/>
      <dgm:spPr/>
      <dgm:t>
        <a:bodyPr/>
        <a:lstStyle/>
        <a:p>
          <a:endParaRPr lang="en-US"/>
        </a:p>
      </dgm:t>
    </dgm:pt>
    <dgm:pt modelId="{8F6049E6-8111-47B5-86F7-26B80BA3E077}">
      <dgm:prSet/>
      <dgm:spPr/>
      <dgm:t>
        <a:bodyPr/>
        <a:lstStyle/>
        <a:p>
          <a:r>
            <a:rPr lang="en-US" b="1"/>
            <a:t>Step 3: </a:t>
          </a:r>
          <a:r>
            <a:rPr lang="en-US"/>
            <a:t>Naming Standards</a:t>
          </a:r>
        </a:p>
      </dgm:t>
    </dgm:pt>
    <dgm:pt modelId="{5C2F4279-0260-48A3-8604-42FAC37722BF}" type="parTrans" cxnId="{984E7D0C-BC97-4E64-9E94-2575DBEBFE39}">
      <dgm:prSet/>
      <dgm:spPr/>
      <dgm:t>
        <a:bodyPr/>
        <a:lstStyle/>
        <a:p>
          <a:endParaRPr lang="en-US"/>
        </a:p>
      </dgm:t>
    </dgm:pt>
    <dgm:pt modelId="{00910E57-7D84-42BE-83B2-5A17DB5D68B2}" type="sibTrans" cxnId="{984E7D0C-BC97-4E64-9E94-2575DBEBFE39}">
      <dgm:prSet/>
      <dgm:spPr/>
      <dgm:t>
        <a:bodyPr/>
        <a:lstStyle/>
        <a:p>
          <a:endParaRPr lang="en-US"/>
        </a:p>
      </dgm:t>
    </dgm:pt>
    <dgm:pt modelId="{A6C5A10D-8DCB-4466-AAAE-BA288C51C8C7}">
      <dgm:prSet/>
      <dgm:spPr/>
      <dgm:t>
        <a:bodyPr/>
        <a:lstStyle/>
        <a:p>
          <a:r>
            <a:rPr lang="en-US" b="1" dirty="0"/>
            <a:t>Step 4: </a:t>
          </a:r>
          <a:r>
            <a:rPr lang="en-US" dirty="0"/>
            <a:t>Policy and Initiatives</a:t>
          </a:r>
        </a:p>
      </dgm:t>
    </dgm:pt>
    <dgm:pt modelId="{BF08CAF1-49E2-420E-AB80-4B17E00EC4BC}" type="parTrans" cxnId="{B935ABD9-3310-4B42-8884-3DB147C0426A}">
      <dgm:prSet/>
      <dgm:spPr/>
      <dgm:t>
        <a:bodyPr/>
        <a:lstStyle/>
        <a:p>
          <a:endParaRPr lang="en-US"/>
        </a:p>
      </dgm:t>
    </dgm:pt>
    <dgm:pt modelId="{96AAB2B9-7C23-4845-9D93-24C70AE65EC6}" type="sibTrans" cxnId="{B935ABD9-3310-4B42-8884-3DB147C0426A}">
      <dgm:prSet/>
      <dgm:spPr/>
      <dgm:t>
        <a:bodyPr/>
        <a:lstStyle/>
        <a:p>
          <a:endParaRPr lang="en-US"/>
        </a:p>
      </dgm:t>
    </dgm:pt>
    <dgm:pt modelId="{9529A693-644E-4810-ADF7-80EE76FCFAC4}">
      <dgm:prSet custT="1"/>
      <dgm:spPr>
        <a:solidFill>
          <a:srgbClr val="4472C4">
            <a:lumMod val="50000"/>
          </a:srgb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r>
            <a:rPr lang="en-US" sz="1800" b="1" kern="1200" dirty="0"/>
            <a:t>Step 5: </a:t>
          </a:r>
          <a:r>
            <a:rPr lang="en-US" sz="1800" kern="1200" dirty="0"/>
            <a:t>Identity and </a:t>
          </a:r>
          <a:r>
            <a:rPr lang="en-US" sz="1800" b="1" kern="1200" dirty="0">
              <a:solidFill>
                <a:prstClr val="white"/>
              </a:solidFill>
              <a:latin typeface="Calibri" panose="020F0502020204030204"/>
              <a:ea typeface="+mn-ea"/>
              <a:cs typeface="+mn-cs"/>
            </a:rPr>
            <a:t>Access</a:t>
          </a:r>
        </a:p>
      </dgm:t>
    </dgm:pt>
    <dgm:pt modelId="{7298066F-D6A3-45A7-B7B6-1E8F8AADB9B0}" type="parTrans" cxnId="{CA444292-8EB8-47AA-A23F-D5B228251B32}">
      <dgm:prSet/>
      <dgm:spPr/>
      <dgm:t>
        <a:bodyPr/>
        <a:lstStyle/>
        <a:p>
          <a:endParaRPr lang="en-US"/>
        </a:p>
      </dgm:t>
    </dgm:pt>
    <dgm:pt modelId="{E33AC5A2-582F-463E-87F1-59669EA04EEF}" type="sibTrans" cxnId="{CA444292-8EB8-47AA-A23F-D5B228251B32}">
      <dgm:prSet/>
      <dgm:spPr/>
      <dgm:t>
        <a:bodyPr/>
        <a:lstStyle/>
        <a:p>
          <a:endParaRPr lang="en-US"/>
        </a:p>
      </dgm:t>
    </dgm:pt>
    <dgm:pt modelId="{8D7F4924-66CA-48B8-A5BD-EC5AE0FA9C0B}">
      <dgm:prSet/>
      <dgm:spPr/>
      <dgm:t>
        <a:bodyPr/>
        <a:lstStyle/>
        <a:p>
          <a:r>
            <a:rPr lang="en-US" b="1" dirty="0"/>
            <a:t>Step 6: </a:t>
          </a:r>
          <a:r>
            <a:rPr lang="en-US" dirty="0"/>
            <a:t>Security</a:t>
          </a:r>
        </a:p>
      </dgm:t>
    </dgm:pt>
    <dgm:pt modelId="{FD862067-7901-4CE0-8C4E-4D0DD6742ACA}" type="parTrans" cxnId="{8D575BF0-B224-41AB-BFFF-CE302CA96F16}">
      <dgm:prSet/>
      <dgm:spPr/>
      <dgm:t>
        <a:bodyPr/>
        <a:lstStyle/>
        <a:p>
          <a:endParaRPr lang="en-US"/>
        </a:p>
      </dgm:t>
    </dgm:pt>
    <dgm:pt modelId="{ED9459C2-5C23-4749-AD6E-6597ACA966FE}" type="sibTrans" cxnId="{8D575BF0-B224-41AB-BFFF-CE302CA96F16}">
      <dgm:prSet/>
      <dgm:spPr/>
      <dgm:t>
        <a:bodyPr/>
        <a:lstStyle/>
        <a:p>
          <a:endParaRPr lang="en-US"/>
        </a:p>
      </dgm:t>
    </dgm:pt>
    <dgm:pt modelId="{6B54F201-6689-4C3F-B360-BE622E5107AA}">
      <dgm:prSet custT="1"/>
      <dgm:spPr>
        <a:solidFill>
          <a:schemeClr val="accent1">
            <a:lumMod val="50000"/>
          </a:scheme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r>
            <a:rPr lang="en-US" sz="1800" b="1" kern="1200" dirty="0">
              <a:solidFill>
                <a:prstClr val="white"/>
              </a:solidFill>
              <a:latin typeface="Calibri" panose="020F0502020204030204"/>
              <a:ea typeface="+mn-ea"/>
              <a:cs typeface="+mn-cs"/>
            </a:rPr>
            <a:t>Step</a:t>
          </a:r>
          <a:r>
            <a:rPr lang="en-US" sz="1800" b="1" kern="1200" dirty="0"/>
            <a:t> 7: </a:t>
          </a:r>
          <a:r>
            <a:rPr lang="en-US" sz="1800" kern="1200" dirty="0"/>
            <a:t>Monitor and Alerts</a:t>
          </a:r>
        </a:p>
      </dgm:t>
    </dgm:pt>
    <dgm:pt modelId="{A812E876-08D7-4E06-99F8-BA2C99102B19}" type="parTrans" cxnId="{A2F911F1-1614-4F62-9905-83EE6E7399FD}">
      <dgm:prSet/>
      <dgm:spPr/>
      <dgm:t>
        <a:bodyPr/>
        <a:lstStyle/>
        <a:p>
          <a:endParaRPr lang="en-US"/>
        </a:p>
      </dgm:t>
    </dgm:pt>
    <dgm:pt modelId="{C1264806-D696-4137-BED0-B4F290C0A3ED}" type="sibTrans" cxnId="{A2F911F1-1614-4F62-9905-83EE6E7399FD}">
      <dgm:prSet/>
      <dgm:spPr/>
      <dgm:t>
        <a:bodyPr/>
        <a:lstStyle/>
        <a:p>
          <a:endParaRPr lang="en-US"/>
        </a:p>
      </dgm:t>
    </dgm:pt>
    <dgm:pt modelId="{DD91EBB0-A7D0-4DDF-82AF-AF8857759C46}">
      <dgm:prSet custT="1"/>
      <dgm:spPr>
        <a:solidFill>
          <a:srgbClr val="4472C4">
            <a:lumMod val="50000"/>
          </a:srgb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Step 8: </a:t>
          </a:r>
          <a:r>
            <a:rPr lang="en-US" sz="1800" b="0" kern="1200" dirty="0">
              <a:solidFill>
                <a:prstClr val="white"/>
              </a:solidFill>
              <a:latin typeface="Calibri" panose="020F0502020204030204"/>
              <a:ea typeface="+mn-ea"/>
              <a:cs typeface="+mn-cs"/>
            </a:rPr>
            <a:t>Cost Management</a:t>
          </a:r>
        </a:p>
      </dgm:t>
    </dgm:pt>
    <dgm:pt modelId="{C6285515-C96C-4CD2-AFF4-F0A908B5130E}" type="parTrans" cxnId="{CA405D3D-BD69-43F7-A1F7-FBBFDAF0926E}">
      <dgm:prSet/>
      <dgm:spPr/>
      <dgm:t>
        <a:bodyPr/>
        <a:lstStyle/>
        <a:p>
          <a:endParaRPr lang="en-US"/>
        </a:p>
      </dgm:t>
    </dgm:pt>
    <dgm:pt modelId="{87B5EA4E-AF0F-4B53-A9B1-0C0A3D70F112}" type="sibTrans" cxnId="{CA405D3D-BD69-43F7-A1F7-FBBFDAF0926E}">
      <dgm:prSet/>
      <dgm:spPr/>
      <dgm:t>
        <a:bodyPr/>
        <a:lstStyle/>
        <a:p>
          <a:endParaRPr lang="en-US"/>
        </a:p>
      </dgm:t>
    </dgm:pt>
    <dgm:pt modelId="{ECE95396-7194-46D4-8EA8-0913E71A4B42}">
      <dgm:prSet custT="1"/>
      <dgm:spPr>
        <a:solidFill>
          <a:srgbClr val="4472C4">
            <a:lumMod val="50000"/>
          </a:srgbClr>
        </a:solidFill>
        <a:ln w="76200" cap="flat" cmpd="sng" algn="ctr">
          <a:solidFill>
            <a:srgbClr val="FF0000"/>
          </a:solidFill>
          <a:prstDash val="solid"/>
          <a:miter lim="800000"/>
        </a:ln>
        <a:effectLst/>
      </dgm:spPr>
      <dgm:t>
        <a:bodyPr spcFirstLastPara="0" vert="horz" wrap="square" lIns="78111" tIns="81991" rIns="78111" bIns="81991" numCol="1" spcCol="1270" anchor="ctr" anchorCtr="0"/>
        <a:lstStyle/>
        <a:p>
          <a:r>
            <a:rPr lang="en-US" sz="1800" b="1" kern="1200" dirty="0"/>
            <a:t>Step 9: </a:t>
          </a:r>
          <a:r>
            <a:rPr lang="en-US" sz="1800" kern="1200" dirty="0"/>
            <a:t>Automation </a:t>
          </a:r>
          <a:r>
            <a:rPr lang="en-US" sz="1800" b="1" kern="1200" dirty="0">
              <a:solidFill>
                <a:prstClr val="white"/>
              </a:solidFill>
              <a:latin typeface="Calibri" panose="020F0502020204030204"/>
              <a:ea typeface="+mn-ea"/>
              <a:cs typeface="+mn-cs"/>
            </a:rPr>
            <a:t>and</a:t>
          </a:r>
          <a:r>
            <a:rPr lang="en-US" sz="1800" kern="1200" dirty="0"/>
            <a:t> DevOps</a:t>
          </a:r>
        </a:p>
      </dgm:t>
    </dgm:pt>
    <dgm:pt modelId="{924928C2-62C4-4DD3-906F-B48E4ACF2EE1}" type="parTrans" cxnId="{D67646D0-16A3-4892-8AB4-B64F5B85D38E}">
      <dgm:prSet/>
      <dgm:spPr/>
      <dgm:t>
        <a:bodyPr/>
        <a:lstStyle/>
        <a:p>
          <a:endParaRPr lang="en-US"/>
        </a:p>
      </dgm:t>
    </dgm:pt>
    <dgm:pt modelId="{0A921421-524A-4EB3-8B01-AD6E10C50F55}" type="sibTrans" cxnId="{D67646D0-16A3-4892-8AB4-B64F5B85D38E}">
      <dgm:prSet/>
      <dgm:spPr/>
      <dgm:t>
        <a:bodyPr/>
        <a:lstStyle/>
        <a:p>
          <a:endParaRPr lang="en-US"/>
        </a:p>
      </dgm:t>
    </dgm:pt>
    <dgm:pt modelId="{2182BB94-8985-478A-957C-E07B0D7616A9}">
      <dgm:prSet custT="1"/>
      <dgm:spPr>
        <a:solidFill>
          <a:srgbClr val="4472C4">
            <a:lumMod val="50000"/>
          </a:srgbClr>
        </a:solidFill>
        <a:ln w="12700" cap="flat" cmpd="sng" algn="ctr">
          <a:solidFill>
            <a:prstClr val="white">
              <a:hueOff val="0"/>
              <a:satOff val="0"/>
              <a:lumOff val="0"/>
              <a:alphaOff val="0"/>
            </a:prstClr>
          </a:solidFill>
          <a:prstDash val="solid"/>
          <a:miter lim="800000"/>
        </a:ln>
        <a:effectLst/>
      </dgm:spPr>
      <dgm:t>
        <a:bodyPr spcFirstLastPara="0" vert="horz" wrap="square" lIns="78111" tIns="81991" rIns="78111" bIns="81991" numCol="1" spcCol="1270" anchor="ctr" anchorCtr="0"/>
        <a:lstStyle/>
        <a:p>
          <a:r>
            <a:rPr lang="en-US" sz="1800" b="1" kern="1200" dirty="0"/>
            <a:t>Step 10: </a:t>
          </a:r>
          <a:r>
            <a:rPr lang="en-US" sz="1800" kern="1200" dirty="0"/>
            <a:t>Core </a:t>
          </a:r>
          <a:r>
            <a:rPr lang="en-US" sz="1800" b="0" kern="1200" dirty="0">
              <a:solidFill>
                <a:prstClr val="white"/>
              </a:solidFill>
              <a:latin typeface="Calibri" panose="020F0502020204030204"/>
              <a:ea typeface="+mn-ea"/>
              <a:cs typeface="+mn-cs"/>
            </a:rPr>
            <a:t>Network</a:t>
          </a:r>
        </a:p>
      </dgm:t>
    </dgm:pt>
    <dgm:pt modelId="{525EB740-420D-4524-B50E-3386FE3BCB7A}" type="parTrans" cxnId="{09D0977B-99F8-4C52-81DD-2CB80CAB9322}">
      <dgm:prSet/>
      <dgm:spPr/>
      <dgm:t>
        <a:bodyPr/>
        <a:lstStyle/>
        <a:p>
          <a:endParaRPr lang="en-US"/>
        </a:p>
      </dgm:t>
    </dgm:pt>
    <dgm:pt modelId="{2002BF6B-52F8-46CC-BBF8-0560D21A7FEE}" type="sibTrans" cxnId="{09D0977B-99F8-4C52-81DD-2CB80CAB9322}">
      <dgm:prSet/>
      <dgm:spPr/>
      <dgm:t>
        <a:bodyPr/>
        <a:lstStyle/>
        <a:p>
          <a:endParaRPr lang="en-US"/>
        </a:p>
      </dgm:t>
    </dgm:pt>
    <dgm:pt modelId="{06112387-0DE8-4CE9-8CC7-BFABC86F98EC}" type="pres">
      <dgm:prSet presAssocID="{49DD9578-4038-4269-9EF1-67A84262DFF7}" presName="Name0" presStyleCnt="0">
        <dgm:presLayoutVars>
          <dgm:dir/>
          <dgm:resizeHandles val="exact"/>
        </dgm:presLayoutVars>
      </dgm:prSet>
      <dgm:spPr/>
    </dgm:pt>
    <dgm:pt modelId="{71524B89-7CF9-4016-ACC7-787C004D8B65}" type="pres">
      <dgm:prSet presAssocID="{69EEE5CD-98DF-4BA3-A768-1E1F1448FE92}" presName="node" presStyleLbl="node1" presStyleIdx="0" presStyleCnt="10">
        <dgm:presLayoutVars>
          <dgm:bulletEnabled val="1"/>
        </dgm:presLayoutVars>
      </dgm:prSet>
      <dgm:spPr/>
    </dgm:pt>
    <dgm:pt modelId="{258C7DE8-7FAB-4461-BEFD-DF0ADB1D88C4}" type="pres">
      <dgm:prSet presAssocID="{15BCD943-7516-4D73-8BC0-AD9DD7FA8CDD}" presName="sibTrans" presStyleLbl="sibTrans1D1" presStyleIdx="0" presStyleCnt="9"/>
      <dgm:spPr/>
    </dgm:pt>
    <dgm:pt modelId="{A760D2C4-AC9F-4865-B71C-8D429BCC4126}" type="pres">
      <dgm:prSet presAssocID="{15BCD943-7516-4D73-8BC0-AD9DD7FA8CDD}" presName="connectorText" presStyleLbl="sibTrans1D1" presStyleIdx="0" presStyleCnt="9"/>
      <dgm:spPr/>
    </dgm:pt>
    <dgm:pt modelId="{8CB1A1FB-ACF8-406C-86E4-62DC411723CA}" type="pres">
      <dgm:prSet presAssocID="{B6EAA04E-DF18-4E98-B77D-733FA9C80928}" presName="node" presStyleLbl="node1" presStyleIdx="1" presStyleCnt="10">
        <dgm:presLayoutVars>
          <dgm:bulletEnabled val="1"/>
        </dgm:presLayoutVars>
      </dgm:prSet>
      <dgm:spPr/>
    </dgm:pt>
    <dgm:pt modelId="{01EA4D98-CD93-49CF-9023-90A2533C0BCC}" type="pres">
      <dgm:prSet presAssocID="{9CFA9B61-1C8D-4831-82B2-B7D791EEA477}" presName="sibTrans" presStyleLbl="sibTrans1D1" presStyleIdx="1" presStyleCnt="9"/>
      <dgm:spPr/>
    </dgm:pt>
    <dgm:pt modelId="{B677F0AC-96FE-4E36-9886-A86EA1BC7914}" type="pres">
      <dgm:prSet presAssocID="{9CFA9B61-1C8D-4831-82B2-B7D791EEA477}" presName="connectorText" presStyleLbl="sibTrans1D1" presStyleIdx="1" presStyleCnt="9"/>
      <dgm:spPr/>
    </dgm:pt>
    <dgm:pt modelId="{F236749E-4D55-4F19-ACB9-1AED8CD026DB}" type="pres">
      <dgm:prSet presAssocID="{8F6049E6-8111-47B5-86F7-26B80BA3E077}" presName="node" presStyleLbl="node1" presStyleIdx="2" presStyleCnt="10">
        <dgm:presLayoutVars>
          <dgm:bulletEnabled val="1"/>
        </dgm:presLayoutVars>
      </dgm:prSet>
      <dgm:spPr/>
    </dgm:pt>
    <dgm:pt modelId="{C13542CA-723C-4579-B451-A48ACFD67EFD}" type="pres">
      <dgm:prSet presAssocID="{00910E57-7D84-42BE-83B2-5A17DB5D68B2}" presName="sibTrans" presStyleLbl="sibTrans1D1" presStyleIdx="2" presStyleCnt="9"/>
      <dgm:spPr/>
    </dgm:pt>
    <dgm:pt modelId="{55A54325-578B-4CC5-9617-17A0D09B9106}" type="pres">
      <dgm:prSet presAssocID="{00910E57-7D84-42BE-83B2-5A17DB5D68B2}" presName="connectorText" presStyleLbl="sibTrans1D1" presStyleIdx="2" presStyleCnt="9"/>
      <dgm:spPr/>
    </dgm:pt>
    <dgm:pt modelId="{E8F88709-DB78-4461-9D05-42917C4C907B}" type="pres">
      <dgm:prSet presAssocID="{A6C5A10D-8DCB-4466-AAAE-BA288C51C8C7}" presName="node" presStyleLbl="node1" presStyleIdx="3" presStyleCnt="10">
        <dgm:presLayoutVars>
          <dgm:bulletEnabled val="1"/>
        </dgm:presLayoutVars>
      </dgm:prSet>
      <dgm:spPr/>
    </dgm:pt>
    <dgm:pt modelId="{A1461B16-7D07-4DD8-ACD9-3ED93E6AF792}" type="pres">
      <dgm:prSet presAssocID="{96AAB2B9-7C23-4845-9D93-24C70AE65EC6}" presName="sibTrans" presStyleLbl="sibTrans1D1" presStyleIdx="3" presStyleCnt="9"/>
      <dgm:spPr/>
    </dgm:pt>
    <dgm:pt modelId="{436013CF-1071-4C5C-A7DE-34AAAE8CAD9B}" type="pres">
      <dgm:prSet presAssocID="{96AAB2B9-7C23-4845-9D93-24C70AE65EC6}" presName="connectorText" presStyleLbl="sibTrans1D1" presStyleIdx="3" presStyleCnt="9"/>
      <dgm:spPr/>
    </dgm:pt>
    <dgm:pt modelId="{67595FE5-1979-4F1D-A92B-7459F1C59712}" type="pres">
      <dgm:prSet presAssocID="{9529A693-644E-4810-ADF7-80EE76FCFAC4}" presName="node" presStyleLbl="node1" presStyleIdx="4" presStyleCnt="10">
        <dgm:presLayoutVars>
          <dgm:bulletEnabled val="1"/>
        </dgm:presLayoutVars>
      </dgm:prSet>
      <dgm:spPr>
        <a:xfrm>
          <a:off x="2477447" y="1323244"/>
          <a:ext cx="1594072" cy="956443"/>
        </a:xfrm>
        <a:prstGeom prst="rect">
          <a:avLst/>
        </a:prstGeom>
      </dgm:spPr>
    </dgm:pt>
    <dgm:pt modelId="{9153A407-7299-4FBC-B603-C38DD58F40EF}" type="pres">
      <dgm:prSet presAssocID="{E33AC5A2-582F-463E-87F1-59669EA04EEF}" presName="sibTrans" presStyleLbl="sibTrans1D1" presStyleIdx="4" presStyleCnt="9"/>
      <dgm:spPr/>
    </dgm:pt>
    <dgm:pt modelId="{CE8825D5-2972-4D15-B35E-FAD404EC57CA}" type="pres">
      <dgm:prSet presAssocID="{E33AC5A2-582F-463E-87F1-59669EA04EEF}" presName="connectorText" presStyleLbl="sibTrans1D1" presStyleIdx="4" presStyleCnt="9"/>
      <dgm:spPr/>
    </dgm:pt>
    <dgm:pt modelId="{EAA0E288-9E99-4E35-9E84-D33BDDE5C352}" type="pres">
      <dgm:prSet presAssocID="{8D7F4924-66CA-48B8-A5BD-EC5AE0FA9C0B}" presName="node" presStyleLbl="node1" presStyleIdx="5" presStyleCnt="10">
        <dgm:presLayoutVars>
          <dgm:bulletEnabled val="1"/>
        </dgm:presLayoutVars>
      </dgm:prSet>
      <dgm:spPr/>
    </dgm:pt>
    <dgm:pt modelId="{3DEA9A00-3B3E-43F0-BFEA-DE0C3DBF67DB}" type="pres">
      <dgm:prSet presAssocID="{ED9459C2-5C23-4749-AD6E-6597ACA966FE}" presName="sibTrans" presStyleLbl="sibTrans1D1" presStyleIdx="5" presStyleCnt="9"/>
      <dgm:spPr/>
    </dgm:pt>
    <dgm:pt modelId="{78C8DEE1-1283-4014-9567-1F7360828B98}" type="pres">
      <dgm:prSet presAssocID="{ED9459C2-5C23-4749-AD6E-6597ACA966FE}" presName="connectorText" presStyleLbl="sibTrans1D1" presStyleIdx="5" presStyleCnt="9"/>
      <dgm:spPr/>
    </dgm:pt>
    <dgm:pt modelId="{A09B9051-03F2-4FD0-9969-CF09DF068911}" type="pres">
      <dgm:prSet presAssocID="{6B54F201-6689-4C3F-B360-BE622E5107AA}" presName="node" presStyleLbl="node1" presStyleIdx="6" presStyleCnt="10">
        <dgm:presLayoutVars>
          <dgm:bulletEnabled val="1"/>
        </dgm:presLayoutVars>
      </dgm:prSet>
      <dgm:spPr>
        <a:xfrm>
          <a:off x="516738" y="2646324"/>
          <a:ext cx="1594072" cy="956443"/>
        </a:xfrm>
        <a:prstGeom prst="rect">
          <a:avLst/>
        </a:prstGeom>
      </dgm:spPr>
    </dgm:pt>
    <dgm:pt modelId="{3DD34EBE-5D23-4BF6-A2E0-41A0377C43E6}" type="pres">
      <dgm:prSet presAssocID="{C1264806-D696-4137-BED0-B4F290C0A3ED}" presName="sibTrans" presStyleLbl="sibTrans1D1" presStyleIdx="6" presStyleCnt="9"/>
      <dgm:spPr/>
    </dgm:pt>
    <dgm:pt modelId="{4222D0D3-8F07-4482-B858-8960101B6F55}" type="pres">
      <dgm:prSet presAssocID="{C1264806-D696-4137-BED0-B4F290C0A3ED}" presName="connectorText" presStyleLbl="sibTrans1D1" presStyleIdx="6" presStyleCnt="9"/>
      <dgm:spPr/>
    </dgm:pt>
    <dgm:pt modelId="{BEB9F3D8-0730-41F8-8C71-1E3F25EC9BAA}" type="pres">
      <dgm:prSet presAssocID="{DD91EBB0-A7D0-4DDF-82AF-AF8857759C46}" presName="node" presStyleLbl="node1" presStyleIdx="7" presStyleCnt="10">
        <dgm:presLayoutVars>
          <dgm:bulletEnabled val="1"/>
        </dgm:presLayoutVars>
      </dgm:prSet>
      <dgm:spPr>
        <a:xfrm>
          <a:off x="2477447" y="2646324"/>
          <a:ext cx="1594072" cy="956443"/>
        </a:xfrm>
        <a:prstGeom prst="rect">
          <a:avLst/>
        </a:prstGeom>
      </dgm:spPr>
    </dgm:pt>
    <dgm:pt modelId="{80B169B7-4FF1-4093-9A05-C9AD95A87E37}" type="pres">
      <dgm:prSet presAssocID="{87B5EA4E-AF0F-4B53-A9B1-0C0A3D70F112}" presName="sibTrans" presStyleLbl="sibTrans1D1" presStyleIdx="7" presStyleCnt="9"/>
      <dgm:spPr/>
    </dgm:pt>
    <dgm:pt modelId="{CC2ED5B8-660C-478D-A75D-F06EB241260B}" type="pres">
      <dgm:prSet presAssocID="{87B5EA4E-AF0F-4B53-A9B1-0C0A3D70F112}" presName="connectorText" presStyleLbl="sibTrans1D1" presStyleIdx="7" presStyleCnt="9"/>
      <dgm:spPr/>
    </dgm:pt>
    <dgm:pt modelId="{6A70A7D4-712C-4AE7-9ED6-652050016F1B}" type="pres">
      <dgm:prSet presAssocID="{ECE95396-7194-46D4-8EA8-0913E71A4B42}" presName="node" presStyleLbl="node1" presStyleIdx="8" presStyleCnt="10">
        <dgm:presLayoutVars>
          <dgm:bulletEnabled val="1"/>
        </dgm:presLayoutVars>
      </dgm:prSet>
      <dgm:spPr>
        <a:xfrm>
          <a:off x="4438156" y="2646324"/>
          <a:ext cx="1594072" cy="956443"/>
        </a:xfrm>
        <a:prstGeom prst="rect">
          <a:avLst/>
        </a:prstGeom>
      </dgm:spPr>
    </dgm:pt>
    <dgm:pt modelId="{DADE4EAC-D391-4177-A09C-FB88E23FBD7A}" type="pres">
      <dgm:prSet presAssocID="{0A921421-524A-4EB3-8B01-AD6E10C50F55}" presName="sibTrans" presStyleLbl="sibTrans1D1" presStyleIdx="8" presStyleCnt="9"/>
      <dgm:spPr/>
    </dgm:pt>
    <dgm:pt modelId="{01291C77-D648-42F3-B6FC-5051C018EE40}" type="pres">
      <dgm:prSet presAssocID="{0A921421-524A-4EB3-8B01-AD6E10C50F55}" presName="connectorText" presStyleLbl="sibTrans1D1" presStyleIdx="8" presStyleCnt="9"/>
      <dgm:spPr/>
    </dgm:pt>
    <dgm:pt modelId="{7E46758D-23D7-4CA1-8E65-E55B6623282C}" type="pres">
      <dgm:prSet presAssocID="{2182BB94-8985-478A-957C-E07B0D7616A9}" presName="node" presStyleLbl="node1" presStyleIdx="9" presStyleCnt="10" custLinFactX="22780" custLinFactNeighborX="100000" custLinFactNeighborY="41">
        <dgm:presLayoutVars>
          <dgm:bulletEnabled val="1"/>
        </dgm:presLayoutVars>
      </dgm:prSet>
      <dgm:spPr>
        <a:xfrm>
          <a:off x="2473940" y="3969568"/>
          <a:ext cx="1594072" cy="956443"/>
        </a:xfrm>
        <a:prstGeom prst="rect">
          <a:avLst/>
        </a:prstGeom>
      </dgm:spPr>
    </dgm:pt>
  </dgm:ptLst>
  <dgm:cxnLst>
    <dgm:cxn modelId="{343B1408-7136-42F4-A9F6-E25B274265EF}" type="presOf" srcId="{6B54F201-6689-4C3F-B360-BE622E5107AA}" destId="{A09B9051-03F2-4FD0-9969-CF09DF068911}" srcOrd="0" destOrd="0" presId="urn:microsoft.com/office/officeart/2016/7/layout/RepeatingBendingProcessNew"/>
    <dgm:cxn modelId="{818E6A08-411C-4E79-9D70-EF92D5433168}" type="presOf" srcId="{B6EAA04E-DF18-4E98-B77D-733FA9C80928}" destId="{8CB1A1FB-ACF8-406C-86E4-62DC411723CA}" srcOrd="0" destOrd="0" presId="urn:microsoft.com/office/officeart/2016/7/layout/RepeatingBendingProcessNew"/>
    <dgm:cxn modelId="{349C7408-D2C4-45F9-9F7C-5DC9C380348D}" type="presOf" srcId="{87B5EA4E-AF0F-4B53-A9B1-0C0A3D70F112}" destId="{CC2ED5B8-660C-478D-A75D-F06EB241260B}" srcOrd="1" destOrd="0" presId="urn:microsoft.com/office/officeart/2016/7/layout/RepeatingBendingProcessNew"/>
    <dgm:cxn modelId="{7AE7540B-A339-4B81-A4AE-33904DEF9DFA}" type="presOf" srcId="{9529A693-644E-4810-ADF7-80EE76FCFAC4}" destId="{67595FE5-1979-4F1D-A92B-7459F1C59712}" srcOrd="0" destOrd="0" presId="urn:microsoft.com/office/officeart/2016/7/layout/RepeatingBendingProcessNew"/>
    <dgm:cxn modelId="{984E7D0C-BC97-4E64-9E94-2575DBEBFE39}" srcId="{49DD9578-4038-4269-9EF1-67A84262DFF7}" destId="{8F6049E6-8111-47B5-86F7-26B80BA3E077}" srcOrd="2" destOrd="0" parTransId="{5C2F4279-0260-48A3-8604-42FAC37722BF}" sibTransId="{00910E57-7D84-42BE-83B2-5A17DB5D68B2}"/>
    <dgm:cxn modelId="{CB8F8F1F-8F3D-4B57-B5B7-5FCF47D781B1}" type="presOf" srcId="{87B5EA4E-AF0F-4B53-A9B1-0C0A3D70F112}" destId="{80B169B7-4FF1-4093-9A05-C9AD95A87E37}" srcOrd="0" destOrd="0" presId="urn:microsoft.com/office/officeart/2016/7/layout/RepeatingBendingProcessNew"/>
    <dgm:cxn modelId="{CC5DB624-1050-4EBE-B48E-1C3BCE3C8804}" type="presOf" srcId="{2182BB94-8985-478A-957C-E07B0D7616A9}" destId="{7E46758D-23D7-4CA1-8E65-E55B6623282C}" srcOrd="0" destOrd="0" presId="urn:microsoft.com/office/officeart/2016/7/layout/RepeatingBendingProcessNew"/>
    <dgm:cxn modelId="{36A9A125-7477-4CAC-9C3A-DF27828C614E}" type="presOf" srcId="{A6C5A10D-8DCB-4466-AAAE-BA288C51C8C7}" destId="{E8F88709-DB78-4461-9D05-42917C4C907B}" srcOrd="0" destOrd="0" presId="urn:microsoft.com/office/officeart/2016/7/layout/RepeatingBendingProcessNew"/>
    <dgm:cxn modelId="{9153FA29-1256-4CA3-B347-74020F0C05C8}" type="presOf" srcId="{ED9459C2-5C23-4749-AD6E-6597ACA966FE}" destId="{78C8DEE1-1283-4014-9567-1F7360828B98}" srcOrd="1" destOrd="0" presId="urn:microsoft.com/office/officeart/2016/7/layout/RepeatingBendingProcessNew"/>
    <dgm:cxn modelId="{2B365632-3622-4145-84C8-049B080B9409}" type="presOf" srcId="{69EEE5CD-98DF-4BA3-A768-1E1F1448FE92}" destId="{71524B89-7CF9-4016-ACC7-787C004D8B65}" srcOrd="0" destOrd="0" presId="urn:microsoft.com/office/officeart/2016/7/layout/RepeatingBendingProcessNew"/>
    <dgm:cxn modelId="{CA405D3D-BD69-43F7-A1F7-FBBFDAF0926E}" srcId="{49DD9578-4038-4269-9EF1-67A84262DFF7}" destId="{DD91EBB0-A7D0-4DDF-82AF-AF8857759C46}" srcOrd="7" destOrd="0" parTransId="{C6285515-C96C-4CD2-AFF4-F0A908B5130E}" sibTransId="{87B5EA4E-AF0F-4B53-A9B1-0C0A3D70F112}"/>
    <dgm:cxn modelId="{DD3B215C-CEB6-4B70-9B3E-547A2386F0C1}" srcId="{49DD9578-4038-4269-9EF1-67A84262DFF7}" destId="{B6EAA04E-DF18-4E98-B77D-733FA9C80928}" srcOrd="1" destOrd="0" parTransId="{7A23D5FD-0D64-421B-BFBE-88CD5AF46A9E}" sibTransId="{9CFA9B61-1C8D-4831-82B2-B7D791EEA477}"/>
    <dgm:cxn modelId="{5B2B006B-9356-4262-95FF-2B6BBDA07642}" srcId="{49DD9578-4038-4269-9EF1-67A84262DFF7}" destId="{69EEE5CD-98DF-4BA3-A768-1E1F1448FE92}" srcOrd="0" destOrd="0" parTransId="{CCDD2337-D1F5-441B-ABF3-3F37BF8E2C02}" sibTransId="{15BCD943-7516-4D73-8BC0-AD9DD7FA8CDD}"/>
    <dgm:cxn modelId="{764F0255-C12B-4A4B-9FDF-C5F01AE03B2A}" type="presOf" srcId="{C1264806-D696-4137-BED0-B4F290C0A3ED}" destId="{3DD34EBE-5D23-4BF6-A2E0-41A0377C43E6}" srcOrd="0" destOrd="0" presId="urn:microsoft.com/office/officeart/2016/7/layout/RepeatingBendingProcessNew"/>
    <dgm:cxn modelId="{97AC2776-EDF5-4DA7-B38A-754D6EDBE465}" type="presOf" srcId="{ECE95396-7194-46D4-8EA8-0913E71A4B42}" destId="{6A70A7D4-712C-4AE7-9ED6-652050016F1B}" srcOrd="0" destOrd="0" presId="urn:microsoft.com/office/officeart/2016/7/layout/RepeatingBendingProcessNew"/>
    <dgm:cxn modelId="{6A417958-246C-4B2F-84CB-A526B364DE2A}" type="presOf" srcId="{9CFA9B61-1C8D-4831-82B2-B7D791EEA477}" destId="{B677F0AC-96FE-4E36-9886-A86EA1BC7914}" srcOrd="1" destOrd="0" presId="urn:microsoft.com/office/officeart/2016/7/layout/RepeatingBendingProcessNew"/>
    <dgm:cxn modelId="{09D0977B-99F8-4C52-81DD-2CB80CAB9322}" srcId="{49DD9578-4038-4269-9EF1-67A84262DFF7}" destId="{2182BB94-8985-478A-957C-E07B0D7616A9}" srcOrd="9" destOrd="0" parTransId="{525EB740-420D-4524-B50E-3386FE3BCB7A}" sibTransId="{2002BF6B-52F8-46CC-BBF8-0560D21A7FEE}"/>
    <dgm:cxn modelId="{E8C91D80-E24A-40B6-A9B0-F67689A0A807}" type="presOf" srcId="{8D7F4924-66CA-48B8-A5BD-EC5AE0FA9C0B}" destId="{EAA0E288-9E99-4E35-9E84-D33BDDE5C352}" srcOrd="0" destOrd="0" presId="urn:microsoft.com/office/officeart/2016/7/layout/RepeatingBendingProcessNew"/>
    <dgm:cxn modelId="{78D16F8F-693F-41C8-8FDE-91010E63F71F}" type="presOf" srcId="{C1264806-D696-4137-BED0-B4F290C0A3ED}" destId="{4222D0D3-8F07-4482-B858-8960101B6F55}" srcOrd="1" destOrd="0" presId="urn:microsoft.com/office/officeart/2016/7/layout/RepeatingBendingProcessNew"/>
    <dgm:cxn modelId="{CA444292-8EB8-47AA-A23F-D5B228251B32}" srcId="{49DD9578-4038-4269-9EF1-67A84262DFF7}" destId="{9529A693-644E-4810-ADF7-80EE76FCFAC4}" srcOrd="4" destOrd="0" parTransId="{7298066F-D6A3-45A7-B7B6-1E8F8AADB9B0}" sibTransId="{E33AC5A2-582F-463E-87F1-59669EA04EEF}"/>
    <dgm:cxn modelId="{0FDF3094-46A0-43C0-88B5-AB9C86FADD30}" type="presOf" srcId="{15BCD943-7516-4D73-8BC0-AD9DD7FA8CDD}" destId="{258C7DE8-7FAB-4461-BEFD-DF0ADB1D88C4}" srcOrd="0" destOrd="0" presId="urn:microsoft.com/office/officeart/2016/7/layout/RepeatingBendingProcessNew"/>
    <dgm:cxn modelId="{C1A6B0A0-028D-4CE2-AF72-F7F588FF695A}" type="presOf" srcId="{96AAB2B9-7C23-4845-9D93-24C70AE65EC6}" destId="{436013CF-1071-4C5C-A7DE-34AAAE8CAD9B}" srcOrd="1" destOrd="0" presId="urn:microsoft.com/office/officeart/2016/7/layout/RepeatingBendingProcessNew"/>
    <dgm:cxn modelId="{F8557FA2-7DF2-4CF4-AF83-5DD700B0E188}" type="presOf" srcId="{E33AC5A2-582F-463E-87F1-59669EA04EEF}" destId="{9153A407-7299-4FBC-B603-C38DD58F40EF}" srcOrd="0" destOrd="0" presId="urn:microsoft.com/office/officeart/2016/7/layout/RepeatingBendingProcessNew"/>
    <dgm:cxn modelId="{692621AE-C0C8-45FA-8A3D-7188B9F0BB98}" type="presOf" srcId="{96AAB2B9-7C23-4845-9D93-24C70AE65EC6}" destId="{A1461B16-7D07-4DD8-ACD9-3ED93E6AF792}" srcOrd="0" destOrd="0" presId="urn:microsoft.com/office/officeart/2016/7/layout/RepeatingBendingProcessNew"/>
    <dgm:cxn modelId="{BFDEF7B6-64AE-4EC2-AEF5-3FAB42551F07}" type="presOf" srcId="{15BCD943-7516-4D73-8BC0-AD9DD7FA8CDD}" destId="{A760D2C4-AC9F-4865-B71C-8D429BCC4126}" srcOrd="1" destOrd="0" presId="urn:microsoft.com/office/officeart/2016/7/layout/RepeatingBendingProcessNew"/>
    <dgm:cxn modelId="{ABDEB7B8-8F4E-4396-ABB5-A9957D5ECDB9}" type="presOf" srcId="{49DD9578-4038-4269-9EF1-67A84262DFF7}" destId="{06112387-0DE8-4CE9-8CC7-BFABC86F98EC}" srcOrd="0" destOrd="0" presId="urn:microsoft.com/office/officeart/2016/7/layout/RepeatingBendingProcessNew"/>
    <dgm:cxn modelId="{712AFEBA-F822-438C-B09D-132C8D728C50}" type="presOf" srcId="{00910E57-7D84-42BE-83B2-5A17DB5D68B2}" destId="{55A54325-578B-4CC5-9617-17A0D09B9106}" srcOrd="1" destOrd="0" presId="urn:microsoft.com/office/officeart/2016/7/layout/RepeatingBendingProcessNew"/>
    <dgm:cxn modelId="{33E702BB-9C4B-4FA1-A5C3-2060BC5BBF3C}" type="presOf" srcId="{ED9459C2-5C23-4749-AD6E-6597ACA966FE}" destId="{3DEA9A00-3B3E-43F0-BFEA-DE0C3DBF67DB}" srcOrd="0" destOrd="0" presId="urn:microsoft.com/office/officeart/2016/7/layout/RepeatingBendingProcessNew"/>
    <dgm:cxn modelId="{0C0F52CA-841A-4100-A3EB-0166AA45F885}" type="presOf" srcId="{E33AC5A2-582F-463E-87F1-59669EA04EEF}" destId="{CE8825D5-2972-4D15-B35E-FAD404EC57CA}" srcOrd="1" destOrd="0" presId="urn:microsoft.com/office/officeart/2016/7/layout/RepeatingBendingProcessNew"/>
    <dgm:cxn modelId="{D67646D0-16A3-4892-8AB4-B64F5B85D38E}" srcId="{49DD9578-4038-4269-9EF1-67A84262DFF7}" destId="{ECE95396-7194-46D4-8EA8-0913E71A4B42}" srcOrd="8" destOrd="0" parTransId="{924928C2-62C4-4DD3-906F-B48E4ACF2EE1}" sibTransId="{0A921421-524A-4EB3-8B01-AD6E10C50F55}"/>
    <dgm:cxn modelId="{B935ABD9-3310-4B42-8884-3DB147C0426A}" srcId="{49DD9578-4038-4269-9EF1-67A84262DFF7}" destId="{A6C5A10D-8DCB-4466-AAAE-BA288C51C8C7}" srcOrd="3" destOrd="0" parTransId="{BF08CAF1-49E2-420E-AB80-4B17E00EC4BC}" sibTransId="{96AAB2B9-7C23-4845-9D93-24C70AE65EC6}"/>
    <dgm:cxn modelId="{A77DB6DE-C8D0-4D58-8717-5A43EB7CA807}" type="presOf" srcId="{8F6049E6-8111-47B5-86F7-26B80BA3E077}" destId="{F236749E-4D55-4F19-ACB9-1AED8CD026DB}" srcOrd="0" destOrd="0" presId="urn:microsoft.com/office/officeart/2016/7/layout/RepeatingBendingProcessNew"/>
    <dgm:cxn modelId="{BDB848DF-AA67-4693-A71C-581B9083AED1}" type="presOf" srcId="{0A921421-524A-4EB3-8B01-AD6E10C50F55}" destId="{DADE4EAC-D391-4177-A09C-FB88E23FBD7A}" srcOrd="0" destOrd="0" presId="urn:microsoft.com/office/officeart/2016/7/layout/RepeatingBendingProcessNew"/>
    <dgm:cxn modelId="{734DACE0-CCE8-45D8-AF37-605AAEC766D9}" type="presOf" srcId="{9CFA9B61-1C8D-4831-82B2-B7D791EEA477}" destId="{01EA4D98-CD93-49CF-9023-90A2533C0BCC}" srcOrd="0" destOrd="0" presId="urn:microsoft.com/office/officeart/2016/7/layout/RepeatingBendingProcessNew"/>
    <dgm:cxn modelId="{C79BB4E0-62BD-45C7-ABEB-1E6141870B1F}" type="presOf" srcId="{0A921421-524A-4EB3-8B01-AD6E10C50F55}" destId="{01291C77-D648-42F3-B6FC-5051C018EE40}" srcOrd="1" destOrd="0" presId="urn:microsoft.com/office/officeart/2016/7/layout/RepeatingBendingProcessNew"/>
    <dgm:cxn modelId="{DF4F17ED-5333-485F-9561-B3FA5A0A3310}" type="presOf" srcId="{00910E57-7D84-42BE-83B2-5A17DB5D68B2}" destId="{C13542CA-723C-4579-B451-A48ACFD67EFD}" srcOrd="0" destOrd="0" presId="urn:microsoft.com/office/officeart/2016/7/layout/RepeatingBendingProcessNew"/>
    <dgm:cxn modelId="{8D575BF0-B224-41AB-BFFF-CE302CA96F16}" srcId="{49DD9578-4038-4269-9EF1-67A84262DFF7}" destId="{8D7F4924-66CA-48B8-A5BD-EC5AE0FA9C0B}" srcOrd="5" destOrd="0" parTransId="{FD862067-7901-4CE0-8C4E-4D0DD6742ACA}" sibTransId="{ED9459C2-5C23-4749-AD6E-6597ACA966FE}"/>
    <dgm:cxn modelId="{A2F911F1-1614-4F62-9905-83EE6E7399FD}" srcId="{49DD9578-4038-4269-9EF1-67A84262DFF7}" destId="{6B54F201-6689-4C3F-B360-BE622E5107AA}" srcOrd="6" destOrd="0" parTransId="{A812E876-08D7-4E06-99F8-BA2C99102B19}" sibTransId="{C1264806-D696-4137-BED0-B4F290C0A3ED}"/>
    <dgm:cxn modelId="{267388F7-CB3E-480E-9B4D-D8EFB944EDAF}" type="presOf" srcId="{DD91EBB0-A7D0-4DDF-82AF-AF8857759C46}" destId="{BEB9F3D8-0730-41F8-8C71-1E3F25EC9BAA}" srcOrd="0" destOrd="0" presId="urn:microsoft.com/office/officeart/2016/7/layout/RepeatingBendingProcessNew"/>
    <dgm:cxn modelId="{0FF81A27-EB40-4309-91D9-6CE6CE989BAB}" type="presParOf" srcId="{06112387-0DE8-4CE9-8CC7-BFABC86F98EC}" destId="{71524B89-7CF9-4016-ACC7-787C004D8B65}" srcOrd="0" destOrd="0" presId="urn:microsoft.com/office/officeart/2016/7/layout/RepeatingBendingProcessNew"/>
    <dgm:cxn modelId="{B8BC3820-DB52-4197-8CA8-B3A2667D99E3}" type="presParOf" srcId="{06112387-0DE8-4CE9-8CC7-BFABC86F98EC}" destId="{258C7DE8-7FAB-4461-BEFD-DF0ADB1D88C4}" srcOrd="1" destOrd="0" presId="urn:microsoft.com/office/officeart/2016/7/layout/RepeatingBendingProcessNew"/>
    <dgm:cxn modelId="{47B86E62-D6F3-4AD8-A989-E8A6B8174A32}" type="presParOf" srcId="{258C7DE8-7FAB-4461-BEFD-DF0ADB1D88C4}" destId="{A760D2C4-AC9F-4865-B71C-8D429BCC4126}" srcOrd="0" destOrd="0" presId="urn:microsoft.com/office/officeart/2016/7/layout/RepeatingBendingProcessNew"/>
    <dgm:cxn modelId="{75BC6490-2330-4384-97D1-C22FDE1A22E3}" type="presParOf" srcId="{06112387-0DE8-4CE9-8CC7-BFABC86F98EC}" destId="{8CB1A1FB-ACF8-406C-86E4-62DC411723CA}" srcOrd="2" destOrd="0" presId="urn:microsoft.com/office/officeart/2016/7/layout/RepeatingBendingProcessNew"/>
    <dgm:cxn modelId="{A47FA52E-E436-424E-9D23-DBF862A725C9}" type="presParOf" srcId="{06112387-0DE8-4CE9-8CC7-BFABC86F98EC}" destId="{01EA4D98-CD93-49CF-9023-90A2533C0BCC}" srcOrd="3" destOrd="0" presId="urn:microsoft.com/office/officeart/2016/7/layout/RepeatingBendingProcessNew"/>
    <dgm:cxn modelId="{8D60DBA7-5A68-40DD-9B5A-AB1AABABF95C}" type="presParOf" srcId="{01EA4D98-CD93-49CF-9023-90A2533C0BCC}" destId="{B677F0AC-96FE-4E36-9886-A86EA1BC7914}" srcOrd="0" destOrd="0" presId="urn:microsoft.com/office/officeart/2016/7/layout/RepeatingBendingProcessNew"/>
    <dgm:cxn modelId="{5D519E15-4E0D-4828-BA30-E38A0B69A378}" type="presParOf" srcId="{06112387-0DE8-4CE9-8CC7-BFABC86F98EC}" destId="{F236749E-4D55-4F19-ACB9-1AED8CD026DB}" srcOrd="4" destOrd="0" presId="urn:microsoft.com/office/officeart/2016/7/layout/RepeatingBendingProcessNew"/>
    <dgm:cxn modelId="{332D8C8E-DC2E-40E1-BA9E-2CE7CA746896}" type="presParOf" srcId="{06112387-0DE8-4CE9-8CC7-BFABC86F98EC}" destId="{C13542CA-723C-4579-B451-A48ACFD67EFD}" srcOrd="5" destOrd="0" presId="urn:microsoft.com/office/officeart/2016/7/layout/RepeatingBendingProcessNew"/>
    <dgm:cxn modelId="{1E9F7B2E-3949-48C7-88A8-BD65AEDD3CA0}" type="presParOf" srcId="{C13542CA-723C-4579-B451-A48ACFD67EFD}" destId="{55A54325-578B-4CC5-9617-17A0D09B9106}" srcOrd="0" destOrd="0" presId="urn:microsoft.com/office/officeart/2016/7/layout/RepeatingBendingProcessNew"/>
    <dgm:cxn modelId="{14262E23-8089-4468-9E31-D8F74CD1520E}" type="presParOf" srcId="{06112387-0DE8-4CE9-8CC7-BFABC86F98EC}" destId="{E8F88709-DB78-4461-9D05-42917C4C907B}" srcOrd="6" destOrd="0" presId="urn:microsoft.com/office/officeart/2016/7/layout/RepeatingBendingProcessNew"/>
    <dgm:cxn modelId="{8555BF57-E38F-4A84-BD31-F9AA56DBB120}" type="presParOf" srcId="{06112387-0DE8-4CE9-8CC7-BFABC86F98EC}" destId="{A1461B16-7D07-4DD8-ACD9-3ED93E6AF792}" srcOrd="7" destOrd="0" presId="urn:microsoft.com/office/officeart/2016/7/layout/RepeatingBendingProcessNew"/>
    <dgm:cxn modelId="{17D30E5A-C807-469C-AEE1-EF67D9B14AEF}" type="presParOf" srcId="{A1461B16-7D07-4DD8-ACD9-3ED93E6AF792}" destId="{436013CF-1071-4C5C-A7DE-34AAAE8CAD9B}" srcOrd="0" destOrd="0" presId="urn:microsoft.com/office/officeart/2016/7/layout/RepeatingBendingProcessNew"/>
    <dgm:cxn modelId="{7B7A1B4C-D3C3-4A7C-8CEF-F0DAB85ACF69}" type="presParOf" srcId="{06112387-0DE8-4CE9-8CC7-BFABC86F98EC}" destId="{67595FE5-1979-4F1D-A92B-7459F1C59712}" srcOrd="8" destOrd="0" presId="urn:microsoft.com/office/officeart/2016/7/layout/RepeatingBendingProcessNew"/>
    <dgm:cxn modelId="{38E609AC-6B74-4F99-B221-BF5C3CF532F5}" type="presParOf" srcId="{06112387-0DE8-4CE9-8CC7-BFABC86F98EC}" destId="{9153A407-7299-4FBC-B603-C38DD58F40EF}" srcOrd="9" destOrd="0" presId="urn:microsoft.com/office/officeart/2016/7/layout/RepeatingBendingProcessNew"/>
    <dgm:cxn modelId="{3CF0A66A-2BF5-4516-9747-AB6EDA9F3B6C}" type="presParOf" srcId="{9153A407-7299-4FBC-B603-C38DD58F40EF}" destId="{CE8825D5-2972-4D15-B35E-FAD404EC57CA}" srcOrd="0" destOrd="0" presId="urn:microsoft.com/office/officeart/2016/7/layout/RepeatingBendingProcessNew"/>
    <dgm:cxn modelId="{22107C21-EFB4-48AE-A828-BB72E463C36A}" type="presParOf" srcId="{06112387-0DE8-4CE9-8CC7-BFABC86F98EC}" destId="{EAA0E288-9E99-4E35-9E84-D33BDDE5C352}" srcOrd="10" destOrd="0" presId="urn:microsoft.com/office/officeart/2016/7/layout/RepeatingBendingProcessNew"/>
    <dgm:cxn modelId="{9F28A596-2253-4B8E-9829-6433B64846C5}" type="presParOf" srcId="{06112387-0DE8-4CE9-8CC7-BFABC86F98EC}" destId="{3DEA9A00-3B3E-43F0-BFEA-DE0C3DBF67DB}" srcOrd="11" destOrd="0" presId="urn:microsoft.com/office/officeart/2016/7/layout/RepeatingBendingProcessNew"/>
    <dgm:cxn modelId="{D8823770-4223-4331-8029-86AD416EF131}" type="presParOf" srcId="{3DEA9A00-3B3E-43F0-BFEA-DE0C3DBF67DB}" destId="{78C8DEE1-1283-4014-9567-1F7360828B98}" srcOrd="0" destOrd="0" presId="urn:microsoft.com/office/officeart/2016/7/layout/RepeatingBendingProcessNew"/>
    <dgm:cxn modelId="{FFF40078-1278-427E-8B73-52499C718A9B}" type="presParOf" srcId="{06112387-0DE8-4CE9-8CC7-BFABC86F98EC}" destId="{A09B9051-03F2-4FD0-9969-CF09DF068911}" srcOrd="12" destOrd="0" presId="urn:microsoft.com/office/officeart/2016/7/layout/RepeatingBendingProcessNew"/>
    <dgm:cxn modelId="{FA0796D0-CCA2-47D2-AAF2-FA8A61E46AD4}" type="presParOf" srcId="{06112387-0DE8-4CE9-8CC7-BFABC86F98EC}" destId="{3DD34EBE-5D23-4BF6-A2E0-41A0377C43E6}" srcOrd="13" destOrd="0" presId="urn:microsoft.com/office/officeart/2016/7/layout/RepeatingBendingProcessNew"/>
    <dgm:cxn modelId="{1EC0B259-B7FC-4982-BD4E-716C7ED1755C}" type="presParOf" srcId="{3DD34EBE-5D23-4BF6-A2E0-41A0377C43E6}" destId="{4222D0D3-8F07-4482-B858-8960101B6F55}" srcOrd="0" destOrd="0" presId="urn:microsoft.com/office/officeart/2016/7/layout/RepeatingBendingProcessNew"/>
    <dgm:cxn modelId="{BA5422A5-2D6C-40FB-AAE4-ADE36182F8AA}" type="presParOf" srcId="{06112387-0DE8-4CE9-8CC7-BFABC86F98EC}" destId="{BEB9F3D8-0730-41F8-8C71-1E3F25EC9BAA}" srcOrd="14" destOrd="0" presId="urn:microsoft.com/office/officeart/2016/7/layout/RepeatingBendingProcessNew"/>
    <dgm:cxn modelId="{27D38C96-9928-4388-9150-4B9B987CF637}" type="presParOf" srcId="{06112387-0DE8-4CE9-8CC7-BFABC86F98EC}" destId="{80B169B7-4FF1-4093-9A05-C9AD95A87E37}" srcOrd="15" destOrd="0" presId="urn:microsoft.com/office/officeart/2016/7/layout/RepeatingBendingProcessNew"/>
    <dgm:cxn modelId="{62250908-1F43-4FF7-B20B-F97A0216B1DB}" type="presParOf" srcId="{80B169B7-4FF1-4093-9A05-C9AD95A87E37}" destId="{CC2ED5B8-660C-478D-A75D-F06EB241260B}" srcOrd="0" destOrd="0" presId="urn:microsoft.com/office/officeart/2016/7/layout/RepeatingBendingProcessNew"/>
    <dgm:cxn modelId="{02CFCF6E-D464-4A1F-ADE3-A4436DB446F8}" type="presParOf" srcId="{06112387-0DE8-4CE9-8CC7-BFABC86F98EC}" destId="{6A70A7D4-712C-4AE7-9ED6-652050016F1B}" srcOrd="16" destOrd="0" presId="urn:microsoft.com/office/officeart/2016/7/layout/RepeatingBendingProcessNew"/>
    <dgm:cxn modelId="{15548A4A-A449-4543-A48C-C9F2A4A41D03}" type="presParOf" srcId="{06112387-0DE8-4CE9-8CC7-BFABC86F98EC}" destId="{DADE4EAC-D391-4177-A09C-FB88E23FBD7A}" srcOrd="17" destOrd="0" presId="urn:microsoft.com/office/officeart/2016/7/layout/RepeatingBendingProcessNew"/>
    <dgm:cxn modelId="{25C5C3D9-3E25-41D4-9645-C41E14CB8AE5}" type="presParOf" srcId="{DADE4EAC-D391-4177-A09C-FB88E23FBD7A}" destId="{01291C77-D648-42F3-B6FC-5051C018EE40}" srcOrd="0" destOrd="0" presId="urn:microsoft.com/office/officeart/2016/7/layout/RepeatingBendingProcessNew"/>
    <dgm:cxn modelId="{6B3AA95C-E60A-416B-BCA9-632A4B8C277B}" type="presParOf" srcId="{06112387-0DE8-4CE9-8CC7-BFABC86F98EC}" destId="{7E46758D-23D7-4CA1-8E65-E55B6623282C}" srcOrd="1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528894-6D6B-4558-801C-1CF13714E5C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98A2811-7F80-45D2-9F29-57717B5F5E80}">
      <dgm:prSet/>
      <dgm:spPr/>
      <dgm:t>
        <a:bodyPr/>
        <a:lstStyle/>
        <a:p>
          <a:r>
            <a:rPr lang="en-US" b="1"/>
            <a:t>Build / Deploy resources</a:t>
          </a:r>
          <a:endParaRPr lang="en-US"/>
        </a:p>
      </dgm:t>
    </dgm:pt>
    <dgm:pt modelId="{38356C2A-479C-4EA0-9A38-3FFFBF917589}" type="parTrans" cxnId="{626CA102-E179-4A05-9B45-852CA02E1D0C}">
      <dgm:prSet/>
      <dgm:spPr/>
      <dgm:t>
        <a:bodyPr/>
        <a:lstStyle/>
        <a:p>
          <a:endParaRPr lang="en-US"/>
        </a:p>
      </dgm:t>
    </dgm:pt>
    <dgm:pt modelId="{1D273BCF-6898-4769-B32A-153FCEEE065C}" type="sibTrans" cxnId="{626CA102-E179-4A05-9B45-852CA02E1D0C}">
      <dgm:prSet/>
      <dgm:spPr/>
      <dgm:t>
        <a:bodyPr/>
        <a:lstStyle/>
        <a:p>
          <a:endParaRPr lang="en-US"/>
        </a:p>
      </dgm:t>
    </dgm:pt>
    <dgm:pt modelId="{689C6725-0FC7-473E-850E-F48DD4D13ED4}">
      <dgm:prSet/>
      <dgm:spPr/>
      <dgm:t>
        <a:bodyPr/>
        <a:lstStyle/>
        <a:p>
          <a:r>
            <a:rPr lang="en-US" b="1"/>
            <a:t>Configure VMs </a:t>
          </a:r>
          <a:endParaRPr lang="en-US"/>
        </a:p>
      </dgm:t>
    </dgm:pt>
    <dgm:pt modelId="{1C1B345A-14B3-4099-9F4C-6A7E9F1E1E1A}" type="parTrans" cxnId="{29B0A1DF-ACAB-4A1B-BB27-28854C10D44D}">
      <dgm:prSet/>
      <dgm:spPr/>
      <dgm:t>
        <a:bodyPr/>
        <a:lstStyle/>
        <a:p>
          <a:endParaRPr lang="en-US"/>
        </a:p>
      </dgm:t>
    </dgm:pt>
    <dgm:pt modelId="{76F540D4-EC68-4BD4-AEC6-30991BB0E9AD}" type="sibTrans" cxnId="{29B0A1DF-ACAB-4A1B-BB27-28854C10D44D}">
      <dgm:prSet/>
      <dgm:spPr/>
      <dgm:t>
        <a:bodyPr/>
        <a:lstStyle/>
        <a:p>
          <a:endParaRPr lang="en-US"/>
        </a:p>
      </dgm:t>
    </dgm:pt>
    <dgm:pt modelId="{E0635C7B-2B3B-448B-8AB2-9922AE8704E3}">
      <dgm:prSet/>
      <dgm:spPr/>
      <dgm:t>
        <a:bodyPr/>
        <a:lstStyle/>
        <a:p>
          <a:r>
            <a:rPr lang="en-US" b="1"/>
            <a:t>Monitor</a:t>
          </a:r>
          <a:endParaRPr lang="en-US"/>
        </a:p>
      </dgm:t>
    </dgm:pt>
    <dgm:pt modelId="{0F948CD2-F6C9-4314-8205-C70025570A6B}" type="parTrans" cxnId="{FCFE6C30-8C8E-48CD-A012-04405F565C35}">
      <dgm:prSet/>
      <dgm:spPr/>
      <dgm:t>
        <a:bodyPr/>
        <a:lstStyle/>
        <a:p>
          <a:endParaRPr lang="en-US"/>
        </a:p>
      </dgm:t>
    </dgm:pt>
    <dgm:pt modelId="{8E8BF3E5-0743-4EAD-AF8F-D06499917259}" type="sibTrans" cxnId="{FCFE6C30-8C8E-48CD-A012-04405F565C35}">
      <dgm:prSet/>
      <dgm:spPr/>
      <dgm:t>
        <a:bodyPr/>
        <a:lstStyle/>
        <a:p>
          <a:endParaRPr lang="en-US"/>
        </a:p>
      </dgm:t>
    </dgm:pt>
    <dgm:pt modelId="{E51EA9FB-3C21-4B28-884A-7E6955D6281A}">
      <dgm:prSet/>
      <dgm:spPr/>
      <dgm:t>
        <a:bodyPr/>
        <a:lstStyle/>
        <a:p>
          <a:r>
            <a:rPr lang="en-US" b="1"/>
            <a:t>Protect</a:t>
          </a:r>
          <a:endParaRPr lang="en-US"/>
        </a:p>
      </dgm:t>
    </dgm:pt>
    <dgm:pt modelId="{4241E7D6-269D-4A4C-B310-647A4D1CBA57}" type="parTrans" cxnId="{B6196EC5-0C2A-49C1-AD82-6958D8FC2C6C}">
      <dgm:prSet/>
      <dgm:spPr/>
      <dgm:t>
        <a:bodyPr/>
        <a:lstStyle/>
        <a:p>
          <a:endParaRPr lang="en-US"/>
        </a:p>
      </dgm:t>
    </dgm:pt>
    <dgm:pt modelId="{977B3F40-C6C2-4983-BCBB-F6C37E19C430}" type="sibTrans" cxnId="{B6196EC5-0C2A-49C1-AD82-6958D8FC2C6C}">
      <dgm:prSet/>
      <dgm:spPr/>
      <dgm:t>
        <a:bodyPr/>
        <a:lstStyle/>
        <a:p>
          <a:endParaRPr lang="en-US"/>
        </a:p>
      </dgm:t>
    </dgm:pt>
    <dgm:pt modelId="{5BB7A2E4-C63E-4AAC-A6F5-D5EC92483A71}">
      <dgm:prSet/>
      <dgm:spPr/>
      <dgm:t>
        <a:bodyPr/>
        <a:lstStyle/>
        <a:p>
          <a:r>
            <a:rPr lang="en-US" b="1"/>
            <a:t>Govern</a:t>
          </a:r>
          <a:endParaRPr lang="en-US"/>
        </a:p>
      </dgm:t>
    </dgm:pt>
    <dgm:pt modelId="{F81BE23B-DCAA-4F4F-BB2D-BED6B763AC93}" type="parTrans" cxnId="{618C7BEC-BD8A-477F-BE76-5BB042C40A8E}">
      <dgm:prSet/>
      <dgm:spPr/>
      <dgm:t>
        <a:bodyPr/>
        <a:lstStyle/>
        <a:p>
          <a:endParaRPr lang="en-US"/>
        </a:p>
      </dgm:t>
    </dgm:pt>
    <dgm:pt modelId="{A94BD68F-E916-4A85-945A-0B0CDD116F15}" type="sibTrans" cxnId="{618C7BEC-BD8A-477F-BE76-5BB042C40A8E}">
      <dgm:prSet/>
      <dgm:spPr/>
      <dgm:t>
        <a:bodyPr/>
        <a:lstStyle/>
        <a:p>
          <a:endParaRPr lang="en-US"/>
        </a:p>
      </dgm:t>
    </dgm:pt>
    <dgm:pt modelId="{F830CE56-096B-4C75-B8FA-80C40B39B2F2}" type="pres">
      <dgm:prSet presAssocID="{6D528894-6D6B-4558-801C-1CF13714E5C5}" presName="vert0" presStyleCnt="0">
        <dgm:presLayoutVars>
          <dgm:dir/>
          <dgm:animOne val="branch"/>
          <dgm:animLvl val="lvl"/>
        </dgm:presLayoutVars>
      </dgm:prSet>
      <dgm:spPr/>
    </dgm:pt>
    <dgm:pt modelId="{82401C80-002B-4554-8490-B4395A4858B8}" type="pres">
      <dgm:prSet presAssocID="{B98A2811-7F80-45D2-9F29-57717B5F5E80}" presName="thickLine" presStyleLbl="alignNode1" presStyleIdx="0" presStyleCnt="5"/>
      <dgm:spPr/>
    </dgm:pt>
    <dgm:pt modelId="{8E88B1D9-AAD4-4378-B982-C0AD6A97E741}" type="pres">
      <dgm:prSet presAssocID="{B98A2811-7F80-45D2-9F29-57717B5F5E80}" presName="horz1" presStyleCnt="0"/>
      <dgm:spPr/>
    </dgm:pt>
    <dgm:pt modelId="{AFFD982C-E300-4C5E-A267-6FC99E3FEA05}" type="pres">
      <dgm:prSet presAssocID="{B98A2811-7F80-45D2-9F29-57717B5F5E80}" presName="tx1" presStyleLbl="revTx" presStyleIdx="0" presStyleCnt="5"/>
      <dgm:spPr/>
    </dgm:pt>
    <dgm:pt modelId="{BA82F53F-90A8-4641-967E-5D937F8E9C6F}" type="pres">
      <dgm:prSet presAssocID="{B98A2811-7F80-45D2-9F29-57717B5F5E80}" presName="vert1" presStyleCnt="0"/>
      <dgm:spPr/>
    </dgm:pt>
    <dgm:pt modelId="{D3BE3094-A60E-4B5F-9FEC-1029BBE51500}" type="pres">
      <dgm:prSet presAssocID="{689C6725-0FC7-473E-850E-F48DD4D13ED4}" presName="thickLine" presStyleLbl="alignNode1" presStyleIdx="1" presStyleCnt="5"/>
      <dgm:spPr/>
    </dgm:pt>
    <dgm:pt modelId="{EA1B7664-8163-4F09-B228-DFA5913C2AC7}" type="pres">
      <dgm:prSet presAssocID="{689C6725-0FC7-473E-850E-F48DD4D13ED4}" presName="horz1" presStyleCnt="0"/>
      <dgm:spPr/>
    </dgm:pt>
    <dgm:pt modelId="{E022A7FD-BFE1-46E0-B589-FE94134DEA62}" type="pres">
      <dgm:prSet presAssocID="{689C6725-0FC7-473E-850E-F48DD4D13ED4}" presName="tx1" presStyleLbl="revTx" presStyleIdx="1" presStyleCnt="5"/>
      <dgm:spPr/>
    </dgm:pt>
    <dgm:pt modelId="{12673119-2D63-4EBE-B915-B3C20178E5FC}" type="pres">
      <dgm:prSet presAssocID="{689C6725-0FC7-473E-850E-F48DD4D13ED4}" presName="vert1" presStyleCnt="0"/>
      <dgm:spPr/>
    </dgm:pt>
    <dgm:pt modelId="{EE19FB80-6C90-42D8-AA80-3FA90986973F}" type="pres">
      <dgm:prSet presAssocID="{E0635C7B-2B3B-448B-8AB2-9922AE8704E3}" presName="thickLine" presStyleLbl="alignNode1" presStyleIdx="2" presStyleCnt="5"/>
      <dgm:spPr/>
    </dgm:pt>
    <dgm:pt modelId="{E40C80A8-F406-4945-88A2-CCA5897D8AAE}" type="pres">
      <dgm:prSet presAssocID="{E0635C7B-2B3B-448B-8AB2-9922AE8704E3}" presName="horz1" presStyleCnt="0"/>
      <dgm:spPr/>
    </dgm:pt>
    <dgm:pt modelId="{EEFB413D-F5D7-4228-A63B-BE33C8A56186}" type="pres">
      <dgm:prSet presAssocID="{E0635C7B-2B3B-448B-8AB2-9922AE8704E3}" presName="tx1" presStyleLbl="revTx" presStyleIdx="2" presStyleCnt="5"/>
      <dgm:spPr/>
    </dgm:pt>
    <dgm:pt modelId="{1F437966-44E5-473E-9A0F-6628742464CD}" type="pres">
      <dgm:prSet presAssocID="{E0635C7B-2B3B-448B-8AB2-9922AE8704E3}" presName="vert1" presStyleCnt="0"/>
      <dgm:spPr/>
    </dgm:pt>
    <dgm:pt modelId="{3B70E657-D784-4613-9337-255AD9D96957}" type="pres">
      <dgm:prSet presAssocID="{E51EA9FB-3C21-4B28-884A-7E6955D6281A}" presName="thickLine" presStyleLbl="alignNode1" presStyleIdx="3" presStyleCnt="5"/>
      <dgm:spPr/>
    </dgm:pt>
    <dgm:pt modelId="{5B0CA9B6-EA09-4521-A826-4D6BB14D76C5}" type="pres">
      <dgm:prSet presAssocID="{E51EA9FB-3C21-4B28-884A-7E6955D6281A}" presName="horz1" presStyleCnt="0"/>
      <dgm:spPr/>
    </dgm:pt>
    <dgm:pt modelId="{B0306127-8054-46C1-8EE8-382BE17A2BA1}" type="pres">
      <dgm:prSet presAssocID="{E51EA9FB-3C21-4B28-884A-7E6955D6281A}" presName="tx1" presStyleLbl="revTx" presStyleIdx="3" presStyleCnt="5"/>
      <dgm:spPr/>
    </dgm:pt>
    <dgm:pt modelId="{5B724FE1-5DB6-44F5-B2FA-7709314D3FFC}" type="pres">
      <dgm:prSet presAssocID="{E51EA9FB-3C21-4B28-884A-7E6955D6281A}" presName="vert1" presStyleCnt="0"/>
      <dgm:spPr/>
    </dgm:pt>
    <dgm:pt modelId="{4CD405A4-4B02-4FFC-95C1-FC367DE27195}" type="pres">
      <dgm:prSet presAssocID="{5BB7A2E4-C63E-4AAC-A6F5-D5EC92483A71}" presName="thickLine" presStyleLbl="alignNode1" presStyleIdx="4" presStyleCnt="5"/>
      <dgm:spPr/>
    </dgm:pt>
    <dgm:pt modelId="{1CD3C79A-0432-4823-B1A6-B61412FAEE0B}" type="pres">
      <dgm:prSet presAssocID="{5BB7A2E4-C63E-4AAC-A6F5-D5EC92483A71}" presName="horz1" presStyleCnt="0"/>
      <dgm:spPr/>
    </dgm:pt>
    <dgm:pt modelId="{B5715BBF-4F8C-445F-B62C-9938F3C7AD51}" type="pres">
      <dgm:prSet presAssocID="{5BB7A2E4-C63E-4AAC-A6F5-D5EC92483A71}" presName="tx1" presStyleLbl="revTx" presStyleIdx="4" presStyleCnt="5"/>
      <dgm:spPr/>
    </dgm:pt>
    <dgm:pt modelId="{4CA58BE1-EC7F-4936-969E-E07B320305D1}" type="pres">
      <dgm:prSet presAssocID="{5BB7A2E4-C63E-4AAC-A6F5-D5EC92483A71}" presName="vert1" presStyleCnt="0"/>
      <dgm:spPr/>
    </dgm:pt>
  </dgm:ptLst>
  <dgm:cxnLst>
    <dgm:cxn modelId="{626CA102-E179-4A05-9B45-852CA02E1D0C}" srcId="{6D528894-6D6B-4558-801C-1CF13714E5C5}" destId="{B98A2811-7F80-45D2-9F29-57717B5F5E80}" srcOrd="0" destOrd="0" parTransId="{38356C2A-479C-4EA0-9A38-3FFFBF917589}" sibTransId="{1D273BCF-6898-4769-B32A-153FCEEE065C}"/>
    <dgm:cxn modelId="{7B14BF1A-6788-4DCD-A9DB-0DF47CECB161}" type="presOf" srcId="{5BB7A2E4-C63E-4AAC-A6F5-D5EC92483A71}" destId="{B5715BBF-4F8C-445F-B62C-9938F3C7AD51}" srcOrd="0" destOrd="0" presId="urn:microsoft.com/office/officeart/2008/layout/LinedList"/>
    <dgm:cxn modelId="{0DFC4326-2312-4A8A-BE48-C8BECC7AD029}" type="presOf" srcId="{689C6725-0FC7-473E-850E-F48DD4D13ED4}" destId="{E022A7FD-BFE1-46E0-B589-FE94134DEA62}" srcOrd="0" destOrd="0" presId="urn:microsoft.com/office/officeart/2008/layout/LinedList"/>
    <dgm:cxn modelId="{FCFE6C30-8C8E-48CD-A012-04405F565C35}" srcId="{6D528894-6D6B-4558-801C-1CF13714E5C5}" destId="{E0635C7B-2B3B-448B-8AB2-9922AE8704E3}" srcOrd="2" destOrd="0" parTransId="{0F948CD2-F6C9-4314-8205-C70025570A6B}" sibTransId="{8E8BF3E5-0743-4EAD-AF8F-D06499917259}"/>
    <dgm:cxn modelId="{FDC7A570-B575-4D18-9C90-4226CAEE301B}" type="presOf" srcId="{E0635C7B-2B3B-448B-8AB2-9922AE8704E3}" destId="{EEFB413D-F5D7-4228-A63B-BE33C8A56186}" srcOrd="0" destOrd="0" presId="urn:microsoft.com/office/officeart/2008/layout/LinedList"/>
    <dgm:cxn modelId="{AFAF6391-5996-4969-B2AD-3B76DC4278E9}" type="presOf" srcId="{6D528894-6D6B-4558-801C-1CF13714E5C5}" destId="{F830CE56-096B-4C75-B8FA-80C40B39B2F2}" srcOrd="0" destOrd="0" presId="urn:microsoft.com/office/officeart/2008/layout/LinedList"/>
    <dgm:cxn modelId="{28BF5CA3-9CCA-417F-A6FB-68322EEE3D96}" type="presOf" srcId="{E51EA9FB-3C21-4B28-884A-7E6955D6281A}" destId="{B0306127-8054-46C1-8EE8-382BE17A2BA1}" srcOrd="0" destOrd="0" presId="urn:microsoft.com/office/officeart/2008/layout/LinedList"/>
    <dgm:cxn modelId="{B6196EC5-0C2A-49C1-AD82-6958D8FC2C6C}" srcId="{6D528894-6D6B-4558-801C-1CF13714E5C5}" destId="{E51EA9FB-3C21-4B28-884A-7E6955D6281A}" srcOrd="3" destOrd="0" parTransId="{4241E7D6-269D-4A4C-B310-647A4D1CBA57}" sibTransId="{977B3F40-C6C2-4983-BCBB-F6C37E19C430}"/>
    <dgm:cxn modelId="{55642DD6-57F5-4075-AC3B-E636CAC08852}" type="presOf" srcId="{B98A2811-7F80-45D2-9F29-57717B5F5E80}" destId="{AFFD982C-E300-4C5E-A267-6FC99E3FEA05}" srcOrd="0" destOrd="0" presId="urn:microsoft.com/office/officeart/2008/layout/LinedList"/>
    <dgm:cxn modelId="{29B0A1DF-ACAB-4A1B-BB27-28854C10D44D}" srcId="{6D528894-6D6B-4558-801C-1CF13714E5C5}" destId="{689C6725-0FC7-473E-850E-F48DD4D13ED4}" srcOrd="1" destOrd="0" parTransId="{1C1B345A-14B3-4099-9F4C-6A7E9F1E1E1A}" sibTransId="{76F540D4-EC68-4BD4-AEC6-30991BB0E9AD}"/>
    <dgm:cxn modelId="{618C7BEC-BD8A-477F-BE76-5BB042C40A8E}" srcId="{6D528894-6D6B-4558-801C-1CF13714E5C5}" destId="{5BB7A2E4-C63E-4AAC-A6F5-D5EC92483A71}" srcOrd="4" destOrd="0" parTransId="{F81BE23B-DCAA-4F4F-BB2D-BED6B763AC93}" sibTransId="{A94BD68F-E916-4A85-945A-0B0CDD116F15}"/>
    <dgm:cxn modelId="{3E0BB618-EFC2-4ACF-86AE-41E632BB7153}" type="presParOf" srcId="{F830CE56-096B-4C75-B8FA-80C40B39B2F2}" destId="{82401C80-002B-4554-8490-B4395A4858B8}" srcOrd="0" destOrd="0" presId="urn:microsoft.com/office/officeart/2008/layout/LinedList"/>
    <dgm:cxn modelId="{D6AB8FFC-C4C8-489E-BFF9-EDEA4E5390E0}" type="presParOf" srcId="{F830CE56-096B-4C75-B8FA-80C40B39B2F2}" destId="{8E88B1D9-AAD4-4378-B982-C0AD6A97E741}" srcOrd="1" destOrd="0" presId="urn:microsoft.com/office/officeart/2008/layout/LinedList"/>
    <dgm:cxn modelId="{B0A276A2-83C7-47EA-96DC-6E169646FFE9}" type="presParOf" srcId="{8E88B1D9-AAD4-4378-B982-C0AD6A97E741}" destId="{AFFD982C-E300-4C5E-A267-6FC99E3FEA05}" srcOrd="0" destOrd="0" presId="urn:microsoft.com/office/officeart/2008/layout/LinedList"/>
    <dgm:cxn modelId="{542040AE-DA94-42BF-B165-ECAAD6EC6AC6}" type="presParOf" srcId="{8E88B1D9-AAD4-4378-B982-C0AD6A97E741}" destId="{BA82F53F-90A8-4641-967E-5D937F8E9C6F}" srcOrd="1" destOrd="0" presId="urn:microsoft.com/office/officeart/2008/layout/LinedList"/>
    <dgm:cxn modelId="{C9849BA5-D756-48AB-8325-CEEBEB128639}" type="presParOf" srcId="{F830CE56-096B-4C75-B8FA-80C40B39B2F2}" destId="{D3BE3094-A60E-4B5F-9FEC-1029BBE51500}" srcOrd="2" destOrd="0" presId="urn:microsoft.com/office/officeart/2008/layout/LinedList"/>
    <dgm:cxn modelId="{175FB5F8-77B7-4A23-B960-DD63EFC467E6}" type="presParOf" srcId="{F830CE56-096B-4C75-B8FA-80C40B39B2F2}" destId="{EA1B7664-8163-4F09-B228-DFA5913C2AC7}" srcOrd="3" destOrd="0" presId="urn:microsoft.com/office/officeart/2008/layout/LinedList"/>
    <dgm:cxn modelId="{84928BB1-8FBF-42BC-AFDD-049EC63D3906}" type="presParOf" srcId="{EA1B7664-8163-4F09-B228-DFA5913C2AC7}" destId="{E022A7FD-BFE1-46E0-B589-FE94134DEA62}" srcOrd="0" destOrd="0" presId="urn:microsoft.com/office/officeart/2008/layout/LinedList"/>
    <dgm:cxn modelId="{2ABC941F-8C00-4E15-BBA3-D0D7C69D9BC6}" type="presParOf" srcId="{EA1B7664-8163-4F09-B228-DFA5913C2AC7}" destId="{12673119-2D63-4EBE-B915-B3C20178E5FC}" srcOrd="1" destOrd="0" presId="urn:microsoft.com/office/officeart/2008/layout/LinedList"/>
    <dgm:cxn modelId="{60E9ACA8-DE20-4A2B-BD05-77ABD8B05A08}" type="presParOf" srcId="{F830CE56-096B-4C75-B8FA-80C40B39B2F2}" destId="{EE19FB80-6C90-42D8-AA80-3FA90986973F}" srcOrd="4" destOrd="0" presId="urn:microsoft.com/office/officeart/2008/layout/LinedList"/>
    <dgm:cxn modelId="{60804B57-4BF6-4548-B7CD-B7186385988B}" type="presParOf" srcId="{F830CE56-096B-4C75-B8FA-80C40B39B2F2}" destId="{E40C80A8-F406-4945-88A2-CCA5897D8AAE}" srcOrd="5" destOrd="0" presId="urn:microsoft.com/office/officeart/2008/layout/LinedList"/>
    <dgm:cxn modelId="{BE8D22AE-4734-410E-BF8F-B5EA0F1646E8}" type="presParOf" srcId="{E40C80A8-F406-4945-88A2-CCA5897D8AAE}" destId="{EEFB413D-F5D7-4228-A63B-BE33C8A56186}" srcOrd="0" destOrd="0" presId="urn:microsoft.com/office/officeart/2008/layout/LinedList"/>
    <dgm:cxn modelId="{E9227BA0-02B7-452A-A974-2FA9B119E263}" type="presParOf" srcId="{E40C80A8-F406-4945-88A2-CCA5897D8AAE}" destId="{1F437966-44E5-473E-9A0F-6628742464CD}" srcOrd="1" destOrd="0" presId="urn:microsoft.com/office/officeart/2008/layout/LinedList"/>
    <dgm:cxn modelId="{4C83EE5F-1413-465C-BA35-8AB2FDC4B288}" type="presParOf" srcId="{F830CE56-096B-4C75-B8FA-80C40B39B2F2}" destId="{3B70E657-D784-4613-9337-255AD9D96957}" srcOrd="6" destOrd="0" presId="urn:microsoft.com/office/officeart/2008/layout/LinedList"/>
    <dgm:cxn modelId="{FEEF048D-73A7-4D9E-B593-7C91EF3D5766}" type="presParOf" srcId="{F830CE56-096B-4C75-B8FA-80C40B39B2F2}" destId="{5B0CA9B6-EA09-4521-A826-4D6BB14D76C5}" srcOrd="7" destOrd="0" presId="urn:microsoft.com/office/officeart/2008/layout/LinedList"/>
    <dgm:cxn modelId="{02C54F66-4809-4640-BE8C-7B33B887B356}" type="presParOf" srcId="{5B0CA9B6-EA09-4521-A826-4D6BB14D76C5}" destId="{B0306127-8054-46C1-8EE8-382BE17A2BA1}" srcOrd="0" destOrd="0" presId="urn:microsoft.com/office/officeart/2008/layout/LinedList"/>
    <dgm:cxn modelId="{64187F25-14AF-4ECA-9DB1-35A57D8B15A3}" type="presParOf" srcId="{5B0CA9B6-EA09-4521-A826-4D6BB14D76C5}" destId="{5B724FE1-5DB6-44F5-B2FA-7709314D3FFC}" srcOrd="1" destOrd="0" presId="urn:microsoft.com/office/officeart/2008/layout/LinedList"/>
    <dgm:cxn modelId="{2C919D29-BBCE-4883-9669-F336E01E2E87}" type="presParOf" srcId="{F830CE56-096B-4C75-B8FA-80C40B39B2F2}" destId="{4CD405A4-4B02-4FFC-95C1-FC367DE27195}" srcOrd="8" destOrd="0" presId="urn:microsoft.com/office/officeart/2008/layout/LinedList"/>
    <dgm:cxn modelId="{AECE38A3-76B5-45BE-9A99-C1E31C4F4700}" type="presParOf" srcId="{F830CE56-096B-4C75-B8FA-80C40B39B2F2}" destId="{1CD3C79A-0432-4823-B1A6-B61412FAEE0B}" srcOrd="9" destOrd="0" presId="urn:microsoft.com/office/officeart/2008/layout/LinedList"/>
    <dgm:cxn modelId="{59F1FED8-390C-40E0-83EF-D875AD8D650C}" type="presParOf" srcId="{1CD3C79A-0432-4823-B1A6-B61412FAEE0B}" destId="{B5715BBF-4F8C-445F-B62C-9938F3C7AD51}" srcOrd="0" destOrd="0" presId="urn:microsoft.com/office/officeart/2008/layout/LinedList"/>
    <dgm:cxn modelId="{FEF2E210-5039-498D-8B1E-359AD2C64C04}" type="presParOf" srcId="{1CD3C79A-0432-4823-B1A6-B61412FAEE0B}" destId="{4CA58BE1-EC7F-4936-969E-E07B320305D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B3E63B-D8D4-4D03-90BE-27473A82A83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4687CD43-7B21-4D4A-9E06-75F568148C36}">
      <dgm:prSet/>
      <dgm:spPr/>
      <dgm:t>
        <a:bodyPr/>
        <a:lstStyle/>
        <a:p>
          <a:r>
            <a:rPr lang="en-US" b="1"/>
            <a:t>Configuration Management</a:t>
          </a:r>
          <a:endParaRPr lang="en-US"/>
        </a:p>
      </dgm:t>
    </dgm:pt>
    <dgm:pt modelId="{EFD66481-2E35-41B6-98D2-C6D53D534B81}" type="parTrans" cxnId="{7A0643AE-1A10-436B-A56E-C15BA3BE65E4}">
      <dgm:prSet/>
      <dgm:spPr/>
      <dgm:t>
        <a:bodyPr/>
        <a:lstStyle/>
        <a:p>
          <a:endParaRPr lang="en-US"/>
        </a:p>
      </dgm:t>
    </dgm:pt>
    <dgm:pt modelId="{AF6F99E3-4215-4836-9A84-9A6370D8C297}" type="sibTrans" cxnId="{7A0643AE-1A10-436B-A56E-C15BA3BE65E4}">
      <dgm:prSet/>
      <dgm:spPr/>
      <dgm:t>
        <a:bodyPr/>
        <a:lstStyle/>
        <a:p>
          <a:endParaRPr lang="en-US"/>
        </a:p>
      </dgm:t>
    </dgm:pt>
    <dgm:pt modelId="{3C54CC7D-A7F1-44CC-9C79-9F4F7018E480}">
      <dgm:prSet/>
      <dgm:spPr/>
      <dgm:t>
        <a:bodyPr/>
        <a:lstStyle/>
        <a:p>
          <a:r>
            <a:rPr lang="en-US"/>
            <a:t>Collect Inventory, track changes, and configure desired state</a:t>
          </a:r>
        </a:p>
      </dgm:t>
    </dgm:pt>
    <dgm:pt modelId="{BAE53015-109A-460E-8CD0-BFA0FB390E2A}" type="parTrans" cxnId="{1B518867-55F6-4DBC-A6C3-E6E5822F290C}">
      <dgm:prSet/>
      <dgm:spPr/>
      <dgm:t>
        <a:bodyPr/>
        <a:lstStyle/>
        <a:p>
          <a:endParaRPr lang="en-US"/>
        </a:p>
      </dgm:t>
    </dgm:pt>
    <dgm:pt modelId="{0A1D8D0A-A2C8-4B12-9897-35A426332CCB}" type="sibTrans" cxnId="{1B518867-55F6-4DBC-A6C3-E6E5822F290C}">
      <dgm:prSet/>
      <dgm:spPr/>
      <dgm:t>
        <a:bodyPr/>
        <a:lstStyle/>
        <a:p>
          <a:endParaRPr lang="en-US"/>
        </a:p>
      </dgm:t>
    </dgm:pt>
    <dgm:pt modelId="{3B851FAA-337C-4752-866B-8EA4161BCAFB}">
      <dgm:prSet/>
      <dgm:spPr/>
      <dgm:t>
        <a:bodyPr/>
        <a:lstStyle/>
        <a:p>
          <a:r>
            <a:rPr lang="en-US" b="1"/>
            <a:t>Update Management</a:t>
          </a:r>
          <a:endParaRPr lang="en-US"/>
        </a:p>
      </dgm:t>
    </dgm:pt>
    <dgm:pt modelId="{1DC5F515-A76B-415F-AB4A-2CF8C1DBD7C5}" type="parTrans" cxnId="{C06979CA-F287-49F3-A8ED-73652D209FB4}">
      <dgm:prSet/>
      <dgm:spPr/>
      <dgm:t>
        <a:bodyPr/>
        <a:lstStyle/>
        <a:p>
          <a:endParaRPr lang="en-US"/>
        </a:p>
      </dgm:t>
    </dgm:pt>
    <dgm:pt modelId="{AD0D25BC-A06A-4A14-82DA-1B093B54C674}" type="sibTrans" cxnId="{C06979CA-F287-49F3-A8ED-73652D209FB4}">
      <dgm:prSet/>
      <dgm:spPr/>
      <dgm:t>
        <a:bodyPr/>
        <a:lstStyle/>
        <a:p>
          <a:endParaRPr lang="en-US"/>
        </a:p>
      </dgm:t>
    </dgm:pt>
    <dgm:pt modelId="{E6E82E99-2E32-4152-92C1-DDF5D015A91B}">
      <dgm:prSet/>
      <dgm:spPr/>
      <dgm:t>
        <a:bodyPr/>
        <a:lstStyle/>
        <a:p>
          <a:r>
            <a:rPr lang="en-US" dirty="0"/>
            <a:t>Assess compliance and schedule update installation</a:t>
          </a:r>
        </a:p>
      </dgm:t>
    </dgm:pt>
    <dgm:pt modelId="{F8CD7F9D-78AE-40A8-9FBE-5FE1F7DF6470}" type="parTrans" cxnId="{8F2AE368-2E56-4473-B46F-CC7DC89E9F6D}">
      <dgm:prSet/>
      <dgm:spPr/>
      <dgm:t>
        <a:bodyPr/>
        <a:lstStyle/>
        <a:p>
          <a:endParaRPr lang="en-US"/>
        </a:p>
      </dgm:t>
    </dgm:pt>
    <dgm:pt modelId="{86290F7C-2A68-4878-A1F2-249E5914E428}" type="sibTrans" cxnId="{8F2AE368-2E56-4473-B46F-CC7DC89E9F6D}">
      <dgm:prSet/>
      <dgm:spPr/>
      <dgm:t>
        <a:bodyPr/>
        <a:lstStyle/>
        <a:p>
          <a:endParaRPr lang="en-US"/>
        </a:p>
      </dgm:t>
    </dgm:pt>
    <dgm:pt modelId="{F28D11A2-300C-44F4-9DC7-ECB93C024A67}">
      <dgm:prSet/>
      <dgm:spPr/>
      <dgm:t>
        <a:bodyPr/>
        <a:lstStyle/>
        <a:p>
          <a:r>
            <a:rPr lang="en-US" b="1"/>
            <a:t>Shared Capabilities</a:t>
          </a:r>
          <a:endParaRPr lang="en-US"/>
        </a:p>
      </dgm:t>
    </dgm:pt>
    <dgm:pt modelId="{AFBCE24B-8A47-495E-B6A6-2D6236E5F577}" type="parTrans" cxnId="{5606EE49-F7F3-4581-863B-3004A8B7D7DF}">
      <dgm:prSet/>
      <dgm:spPr/>
      <dgm:t>
        <a:bodyPr/>
        <a:lstStyle/>
        <a:p>
          <a:endParaRPr lang="en-US"/>
        </a:p>
      </dgm:t>
    </dgm:pt>
    <dgm:pt modelId="{F5AE2022-2FA1-4535-B70D-EC38B6D3ECE4}" type="sibTrans" cxnId="{5606EE49-F7F3-4581-863B-3004A8B7D7DF}">
      <dgm:prSet/>
      <dgm:spPr/>
      <dgm:t>
        <a:bodyPr/>
        <a:lstStyle/>
        <a:p>
          <a:endParaRPr lang="en-US"/>
        </a:p>
      </dgm:t>
    </dgm:pt>
    <dgm:pt modelId="{B9DFD56B-4507-402F-AA12-DA14D9E7E13A}">
      <dgm:prSet/>
      <dgm:spPr/>
      <dgm:t>
        <a:bodyPr/>
        <a:lstStyle/>
        <a:p>
          <a:r>
            <a:rPr lang="en-US" dirty="0"/>
            <a:t>RBAC, Scheduling, Shared Modules, Source Control, Auditing, Tagging</a:t>
          </a:r>
        </a:p>
      </dgm:t>
    </dgm:pt>
    <dgm:pt modelId="{525576CB-21C6-4AFF-9C7C-9210A3D2C63C}" type="parTrans" cxnId="{7BB8A088-7CEA-4FDF-8AA3-246D3FBF1E5D}">
      <dgm:prSet/>
      <dgm:spPr/>
      <dgm:t>
        <a:bodyPr/>
        <a:lstStyle/>
        <a:p>
          <a:endParaRPr lang="en-US"/>
        </a:p>
      </dgm:t>
    </dgm:pt>
    <dgm:pt modelId="{AEDA80DB-54D4-4DD7-992C-45FCE32C34AB}" type="sibTrans" cxnId="{7BB8A088-7CEA-4FDF-8AA3-246D3FBF1E5D}">
      <dgm:prSet/>
      <dgm:spPr/>
      <dgm:t>
        <a:bodyPr/>
        <a:lstStyle/>
        <a:p>
          <a:endParaRPr lang="en-US"/>
        </a:p>
      </dgm:t>
    </dgm:pt>
    <dgm:pt modelId="{D3FD24D7-7FDB-479E-8D7D-43387CEE30CD}">
      <dgm:prSet/>
      <dgm:spPr/>
      <dgm:t>
        <a:bodyPr/>
        <a:lstStyle/>
        <a:p>
          <a:r>
            <a:rPr lang="en-US" b="1" dirty="0"/>
            <a:t>Diverse</a:t>
          </a:r>
          <a:endParaRPr lang="en-US" dirty="0"/>
        </a:p>
      </dgm:t>
    </dgm:pt>
    <dgm:pt modelId="{A3AD2EE1-F721-4574-92A8-AF5D991A8B48}" type="parTrans" cxnId="{697E03A1-1C0D-43D1-AB3C-99201D94A8C3}">
      <dgm:prSet/>
      <dgm:spPr/>
      <dgm:t>
        <a:bodyPr/>
        <a:lstStyle/>
        <a:p>
          <a:endParaRPr lang="en-US"/>
        </a:p>
      </dgm:t>
    </dgm:pt>
    <dgm:pt modelId="{13ABF0B3-3B67-4CB2-ABA1-D539E6773A84}" type="sibTrans" cxnId="{697E03A1-1C0D-43D1-AB3C-99201D94A8C3}">
      <dgm:prSet/>
      <dgm:spPr/>
      <dgm:t>
        <a:bodyPr/>
        <a:lstStyle/>
        <a:p>
          <a:endParaRPr lang="en-US"/>
        </a:p>
      </dgm:t>
    </dgm:pt>
    <dgm:pt modelId="{E6287CCC-5D82-4630-8D8A-0CDF51712874}">
      <dgm:prSet/>
      <dgm:spPr/>
      <dgm:t>
        <a:bodyPr/>
        <a:lstStyle/>
        <a:p>
          <a:r>
            <a:rPr lang="en-US" dirty="0"/>
            <a:t>Windows &amp; Linux, Azure &amp; on-prem, Gallery </a:t>
          </a:r>
        </a:p>
      </dgm:t>
    </dgm:pt>
    <dgm:pt modelId="{E104CA53-B60F-424E-86D3-568FA7AC4C76}" type="parTrans" cxnId="{461BE788-0540-4D23-B60D-64ECA4B12DA6}">
      <dgm:prSet/>
      <dgm:spPr/>
      <dgm:t>
        <a:bodyPr/>
        <a:lstStyle/>
        <a:p>
          <a:endParaRPr lang="en-US"/>
        </a:p>
      </dgm:t>
    </dgm:pt>
    <dgm:pt modelId="{34D9E7B0-397A-4150-9FCF-D68DEFA716DC}" type="sibTrans" cxnId="{461BE788-0540-4D23-B60D-64ECA4B12DA6}">
      <dgm:prSet/>
      <dgm:spPr/>
      <dgm:t>
        <a:bodyPr/>
        <a:lstStyle/>
        <a:p>
          <a:endParaRPr lang="en-US"/>
        </a:p>
      </dgm:t>
    </dgm:pt>
    <dgm:pt modelId="{1804885A-E351-4FDA-BC86-0DB02C44ED5C}">
      <dgm:prSet/>
      <dgm:spPr/>
      <dgm:t>
        <a:bodyPr/>
        <a:lstStyle/>
        <a:p>
          <a:r>
            <a:rPr lang="en-US" b="1"/>
            <a:t>Process Automation</a:t>
          </a:r>
          <a:endParaRPr lang="en-US" dirty="0"/>
        </a:p>
      </dgm:t>
    </dgm:pt>
    <dgm:pt modelId="{BC0EBC01-AFB7-4885-A451-B239D303CA17}" type="parTrans" cxnId="{780AE9F3-BDC9-43F0-9C2B-B1232BFDEDA3}">
      <dgm:prSet/>
      <dgm:spPr/>
      <dgm:t>
        <a:bodyPr/>
        <a:lstStyle/>
        <a:p>
          <a:endParaRPr lang="en-US"/>
        </a:p>
      </dgm:t>
    </dgm:pt>
    <dgm:pt modelId="{EBF50E45-1A4B-46EC-B44D-B98AAEAD69A6}" type="sibTrans" cxnId="{780AE9F3-BDC9-43F0-9C2B-B1232BFDEDA3}">
      <dgm:prSet/>
      <dgm:spPr/>
      <dgm:t>
        <a:bodyPr/>
        <a:lstStyle/>
        <a:p>
          <a:endParaRPr lang="en-US"/>
        </a:p>
      </dgm:t>
    </dgm:pt>
    <dgm:pt modelId="{0C164252-E6B7-44EA-97D6-FC7B3C85804D}">
      <dgm:prSet/>
      <dgm:spPr/>
      <dgm:t>
        <a:bodyPr/>
        <a:lstStyle/>
        <a:p>
          <a:pPr>
            <a:buFont typeface="Arial" panose="020B0604020202020204" pitchFamily="34" charset="0"/>
            <a:buChar char="•"/>
          </a:pPr>
          <a:r>
            <a:rPr lang="en-US" dirty="0"/>
            <a:t>Orchestrate processes using graphical, PowerShell, and Python runbooks</a:t>
          </a:r>
        </a:p>
      </dgm:t>
    </dgm:pt>
    <dgm:pt modelId="{87682EED-8764-4DAD-8282-8CBF08ADA821}" type="parTrans" cxnId="{B12538D9-F8AE-49D2-A8C3-FF546871B28B}">
      <dgm:prSet/>
      <dgm:spPr/>
      <dgm:t>
        <a:bodyPr/>
        <a:lstStyle/>
        <a:p>
          <a:endParaRPr lang="en-US"/>
        </a:p>
      </dgm:t>
    </dgm:pt>
    <dgm:pt modelId="{356549CF-0231-4FD2-8568-3A1C95178F9C}" type="sibTrans" cxnId="{B12538D9-F8AE-49D2-A8C3-FF546871B28B}">
      <dgm:prSet/>
      <dgm:spPr/>
      <dgm:t>
        <a:bodyPr/>
        <a:lstStyle/>
        <a:p>
          <a:endParaRPr lang="en-US"/>
        </a:p>
      </dgm:t>
    </dgm:pt>
    <dgm:pt modelId="{AC5ABC07-E64E-4B3A-B908-6C089DF436B4}" type="pres">
      <dgm:prSet presAssocID="{C3B3E63B-D8D4-4D03-90BE-27473A82A837}" presName="linear" presStyleCnt="0">
        <dgm:presLayoutVars>
          <dgm:dir/>
          <dgm:animLvl val="lvl"/>
          <dgm:resizeHandles val="exact"/>
        </dgm:presLayoutVars>
      </dgm:prSet>
      <dgm:spPr/>
    </dgm:pt>
    <dgm:pt modelId="{62AB8BBF-6527-4862-B7D1-93CA7337822F}" type="pres">
      <dgm:prSet presAssocID="{4687CD43-7B21-4D4A-9E06-75F568148C36}" presName="parentLin" presStyleCnt="0"/>
      <dgm:spPr/>
    </dgm:pt>
    <dgm:pt modelId="{85D1B9C9-88A9-4D9B-A81F-780F1146CBCD}" type="pres">
      <dgm:prSet presAssocID="{4687CD43-7B21-4D4A-9E06-75F568148C36}" presName="parentLeftMargin" presStyleLbl="node1" presStyleIdx="0" presStyleCnt="5"/>
      <dgm:spPr/>
    </dgm:pt>
    <dgm:pt modelId="{28DCAEFE-C393-42F8-98DD-BCD37DC0022F}" type="pres">
      <dgm:prSet presAssocID="{4687CD43-7B21-4D4A-9E06-75F568148C36}" presName="parentText" presStyleLbl="node1" presStyleIdx="0" presStyleCnt="5">
        <dgm:presLayoutVars>
          <dgm:chMax val="0"/>
          <dgm:bulletEnabled val="1"/>
        </dgm:presLayoutVars>
      </dgm:prSet>
      <dgm:spPr/>
    </dgm:pt>
    <dgm:pt modelId="{7A487528-1C37-47F7-8BDE-B535ED914671}" type="pres">
      <dgm:prSet presAssocID="{4687CD43-7B21-4D4A-9E06-75F568148C36}" presName="negativeSpace" presStyleCnt="0"/>
      <dgm:spPr/>
    </dgm:pt>
    <dgm:pt modelId="{F9636BAA-439A-4F92-B8AE-84CB31D9B4D7}" type="pres">
      <dgm:prSet presAssocID="{4687CD43-7B21-4D4A-9E06-75F568148C36}" presName="childText" presStyleLbl="conFgAcc1" presStyleIdx="0" presStyleCnt="5">
        <dgm:presLayoutVars>
          <dgm:bulletEnabled val="1"/>
        </dgm:presLayoutVars>
      </dgm:prSet>
      <dgm:spPr/>
    </dgm:pt>
    <dgm:pt modelId="{F4FA5C0D-27D3-40B1-AA84-9CAEC544570B}" type="pres">
      <dgm:prSet presAssocID="{AF6F99E3-4215-4836-9A84-9A6370D8C297}" presName="spaceBetweenRectangles" presStyleCnt="0"/>
      <dgm:spPr/>
    </dgm:pt>
    <dgm:pt modelId="{97EA7FD4-5D61-404F-A736-FFF13936C4AD}" type="pres">
      <dgm:prSet presAssocID="{3B851FAA-337C-4752-866B-8EA4161BCAFB}" presName="parentLin" presStyleCnt="0"/>
      <dgm:spPr/>
    </dgm:pt>
    <dgm:pt modelId="{97D2E355-4170-414A-BD12-06DBBEBBF375}" type="pres">
      <dgm:prSet presAssocID="{3B851FAA-337C-4752-866B-8EA4161BCAFB}" presName="parentLeftMargin" presStyleLbl="node1" presStyleIdx="0" presStyleCnt="5"/>
      <dgm:spPr/>
    </dgm:pt>
    <dgm:pt modelId="{71412A26-69C2-4AAD-BDBA-4944C3473B1D}" type="pres">
      <dgm:prSet presAssocID="{3B851FAA-337C-4752-866B-8EA4161BCAFB}" presName="parentText" presStyleLbl="node1" presStyleIdx="1" presStyleCnt="5">
        <dgm:presLayoutVars>
          <dgm:chMax val="0"/>
          <dgm:bulletEnabled val="1"/>
        </dgm:presLayoutVars>
      </dgm:prSet>
      <dgm:spPr/>
    </dgm:pt>
    <dgm:pt modelId="{62920952-21BB-40CE-91FC-CE1D8106ABDA}" type="pres">
      <dgm:prSet presAssocID="{3B851FAA-337C-4752-866B-8EA4161BCAFB}" presName="negativeSpace" presStyleCnt="0"/>
      <dgm:spPr/>
    </dgm:pt>
    <dgm:pt modelId="{03855CEC-E879-4E83-B423-F744A49B07AE}" type="pres">
      <dgm:prSet presAssocID="{3B851FAA-337C-4752-866B-8EA4161BCAFB}" presName="childText" presStyleLbl="conFgAcc1" presStyleIdx="1" presStyleCnt="5">
        <dgm:presLayoutVars>
          <dgm:bulletEnabled val="1"/>
        </dgm:presLayoutVars>
      </dgm:prSet>
      <dgm:spPr/>
    </dgm:pt>
    <dgm:pt modelId="{4875D0BA-8221-4D8A-ABB4-7948CB15C2B8}" type="pres">
      <dgm:prSet presAssocID="{AD0D25BC-A06A-4A14-82DA-1B093B54C674}" presName="spaceBetweenRectangles" presStyleCnt="0"/>
      <dgm:spPr/>
    </dgm:pt>
    <dgm:pt modelId="{44F95984-2A0F-4A77-9391-E9621949C0EB}" type="pres">
      <dgm:prSet presAssocID="{1804885A-E351-4FDA-BC86-0DB02C44ED5C}" presName="parentLin" presStyleCnt="0"/>
      <dgm:spPr/>
    </dgm:pt>
    <dgm:pt modelId="{EDD8558F-5D71-43CB-AD19-19BD14C80103}" type="pres">
      <dgm:prSet presAssocID="{1804885A-E351-4FDA-BC86-0DB02C44ED5C}" presName="parentLeftMargin" presStyleLbl="node1" presStyleIdx="1" presStyleCnt="5"/>
      <dgm:spPr/>
    </dgm:pt>
    <dgm:pt modelId="{BAF7284D-0337-441D-BDCE-0B380917858C}" type="pres">
      <dgm:prSet presAssocID="{1804885A-E351-4FDA-BC86-0DB02C44ED5C}" presName="parentText" presStyleLbl="node1" presStyleIdx="2" presStyleCnt="5">
        <dgm:presLayoutVars>
          <dgm:chMax val="0"/>
          <dgm:bulletEnabled val="1"/>
        </dgm:presLayoutVars>
      </dgm:prSet>
      <dgm:spPr/>
    </dgm:pt>
    <dgm:pt modelId="{BADA5664-1DB7-4164-98FA-B85689306007}" type="pres">
      <dgm:prSet presAssocID="{1804885A-E351-4FDA-BC86-0DB02C44ED5C}" presName="negativeSpace" presStyleCnt="0"/>
      <dgm:spPr/>
    </dgm:pt>
    <dgm:pt modelId="{920C203A-4120-45A1-AC99-A2D9FC605AF3}" type="pres">
      <dgm:prSet presAssocID="{1804885A-E351-4FDA-BC86-0DB02C44ED5C}" presName="childText" presStyleLbl="conFgAcc1" presStyleIdx="2" presStyleCnt="5">
        <dgm:presLayoutVars>
          <dgm:bulletEnabled val="1"/>
        </dgm:presLayoutVars>
      </dgm:prSet>
      <dgm:spPr/>
    </dgm:pt>
    <dgm:pt modelId="{672B4578-C2DD-4823-ACA2-AC5CFD681624}" type="pres">
      <dgm:prSet presAssocID="{EBF50E45-1A4B-46EC-B44D-B98AAEAD69A6}" presName="spaceBetweenRectangles" presStyleCnt="0"/>
      <dgm:spPr/>
    </dgm:pt>
    <dgm:pt modelId="{04E04F7A-FE1C-4E7A-A44F-C907BA8B661E}" type="pres">
      <dgm:prSet presAssocID="{F28D11A2-300C-44F4-9DC7-ECB93C024A67}" presName="parentLin" presStyleCnt="0"/>
      <dgm:spPr/>
    </dgm:pt>
    <dgm:pt modelId="{7FE0148A-BE88-4AD9-B1E1-06DA70BE2748}" type="pres">
      <dgm:prSet presAssocID="{F28D11A2-300C-44F4-9DC7-ECB93C024A67}" presName="parentLeftMargin" presStyleLbl="node1" presStyleIdx="2" presStyleCnt="5"/>
      <dgm:spPr/>
    </dgm:pt>
    <dgm:pt modelId="{EC155D14-B466-451C-AC9A-6129885D2325}" type="pres">
      <dgm:prSet presAssocID="{F28D11A2-300C-44F4-9DC7-ECB93C024A67}" presName="parentText" presStyleLbl="node1" presStyleIdx="3" presStyleCnt="5">
        <dgm:presLayoutVars>
          <dgm:chMax val="0"/>
          <dgm:bulletEnabled val="1"/>
        </dgm:presLayoutVars>
      </dgm:prSet>
      <dgm:spPr/>
    </dgm:pt>
    <dgm:pt modelId="{53E5C670-CCA5-4CBD-9AEB-32412319B397}" type="pres">
      <dgm:prSet presAssocID="{F28D11A2-300C-44F4-9DC7-ECB93C024A67}" presName="negativeSpace" presStyleCnt="0"/>
      <dgm:spPr/>
    </dgm:pt>
    <dgm:pt modelId="{8471628D-D0B9-49F6-B634-37481D80B0BA}" type="pres">
      <dgm:prSet presAssocID="{F28D11A2-300C-44F4-9DC7-ECB93C024A67}" presName="childText" presStyleLbl="conFgAcc1" presStyleIdx="3" presStyleCnt="5" custLinFactNeighborX="-1460">
        <dgm:presLayoutVars>
          <dgm:bulletEnabled val="1"/>
        </dgm:presLayoutVars>
      </dgm:prSet>
      <dgm:spPr/>
    </dgm:pt>
    <dgm:pt modelId="{3BF6C4AF-C61F-44AF-A7BC-79DC58F01548}" type="pres">
      <dgm:prSet presAssocID="{F5AE2022-2FA1-4535-B70D-EC38B6D3ECE4}" presName="spaceBetweenRectangles" presStyleCnt="0"/>
      <dgm:spPr/>
    </dgm:pt>
    <dgm:pt modelId="{7AFB5226-885A-460C-8E49-9F2616C5F443}" type="pres">
      <dgm:prSet presAssocID="{D3FD24D7-7FDB-479E-8D7D-43387CEE30CD}" presName="parentLin" presStyleCnt="0"/>
      <dgm:spPr/>
    </dgm:pt>
    <dgm:pt modelId="{CE07AC42-4E19-43FB-A263-E1688E4E26DF}" type="pres">
      <dgm:prSet presAssocID="{D3FD24D7-7FDB-479E-8D7D-43387CEE30CD}" presName="parentLeftMargin" presStyleLbl="node1" presStyleIdx="3" presStyleCnt="5"/>
      <dgm:spPr/>
    </dgm:pt>
    <dgm:pt modelId="{0D250D6C-953C-4B20-9C0D-8E78CDA8C53A}" type="pres">
      <dgm:prSet presAssocID="{D3FD24D7-7FDB-479E-8D7D-43387CEE30CD}" presName="parentText" presStyleLbl="node1" presStyleIdx="4" presStyleCnt="5">
        <dgm:presLayoutVars>
          <dgm:chMax val="0"/>
          <dgm:bulletEnabled val="1"/>
        </dgm:presLayoutVars>
      </dgm:prSet>
      <dgm:spPr/>
    </dgm:pt>
    <dgm:pt modelId="{A639A88D-5576-42D3-9D75-01591313F688}" type="pres">
      <dgm:prSet presAssocID="{D3FD24D7-7FDB-479E-8D7D-43387CEE30CD}" presName="negativeSpace" presStyleCnt="0"/>
      <dgm:spPr/>
    </dgm:pt>
    <dgm:pt modelId="{8F9700E1-1A5B-4359-81F1-CCD3C47B441A}" type="pres">
      <dgm:prSet presAssocID="{D3FD24D7-7FDB-479E-8D7D-43387CEE30CD}" presName="childText" presStyleLbl="conFgAcc1" presStyleIdx="4" presStyleCnt="5">
        <dgm:presLayoutVars>
          <dgm:bulletEnabled val="1"/>
        </dgm:presLayoutVars>
      </dgm:prSet>
      <dgm:spPr/>
    </dgm:pt>
  </dgm:ptLst>
  <dgm:cxnLst>
    <dgm:cxn modelId="{65E3A702-2FAC-4858-9C67-7152D30EDF66}" type="presOf" srcId="{D3FD24D7-7FDB-479E-8D7D-43387CEE30CD}" destId="{CE07AC42-4E19-43FB-A263-E1688E4E26DF}" srcOrd="0" destOrd="0" presId="urn:microsoft.com/office/officeart/2005/8/layout/list1"/>
    <dgm:cxn modelId="{A48C2E0F-52FB-46C8-99B2-43DB37B59AF9}" type="presOf" srcId="{F28D11A2-300C-44F4-9DC7-ECB93C024A67}" destId="{7FE0148A-BE88-4AD9-B1E1-06DA70BE2748}" srcOrd="0" destOrd="0" presId="urn:microsoft.com/office/officeart/2005/8/layout/list1"/>
    <dgm:cxn modelId="{D0F7B317-29FD-4C4C-8676-E8E50090A5D2}" type="presOf" srcId="{B9DFD56B-4507-402F-AA12-DA14D9E7E13A}" destId="{8471628D-D0B9-49F6-B634-37481D80B0BA}" srcOrd="0" destOrd="0" presId="urn:microsoft.com/office/officeart/2005/8/layout/list1"/>
    <dgm:cxn modelId="{BDC91239-3FF4-4524-B993-9068C6691241}" type="presOf" srcId="{1804885A-E351-4FDA-BC86-0DB02C44ED5C}" destId="{BAF7284D-0337-441D-BDCE-0B380917858C}" srcOrd="1" destOrd="0" presId="urn:microsoft.com/office/officeart/2005/8/layout/list1"/>
    <dgm:cxn modelId="{D4A0A45C-BDCC-48AB-BF83-38FBEEB3C76A}" type="presOf" srcId="{4687CD43-7B21-4D4A-9E06-75F568148C36}" destId="{28DCAEFE-C393-42F8-98DD-BCD37DC0022F}" srcOrd="1" destOrd="0" presId="urn:microsoft.com/office/officeart/2005/8/layout/list1"/>
    <dgm:cxn modelId="{60806665-94C6-4154-89C7-599B62FB5771}" type="presOf" srcId="{E6287CCC-5D82-4630-8D8A-0CDF51712874}" destId="{8F9700E1-1A5B-4359-81F1-CCD3C47B441A}" srcOrd="0" destOrd="0" presId="urn:microsoft.com/office/officeart/2005/8/layout/list1"/>
    <dgm:cxn modelId="{B0E16567-116D-4947-B7CC-190D562B0BF1}" type="presOf" srcId="{E6E82E99-2E32-4152-92C1-DDF5D015A91B}" destId="{03855CEC-E879-4E83-B423-F744A49B07AE}" srcOrd="0" destOrd="0" presId="urn:microsoft.com/office/officeart/2005/8/layout/list1"/>
    <dgm:cxn modelId="{1B518867-55F6-4DBC-A6C3-E6E5822F290C}" srcId="{4687CD43-7B21-4D4A-9E06-75F568148C36}" destId="{3C54CC7D-A7F1-44CC-9C79-9F4F7018E480}" srcOrd="0" destOrd="0" parTransId="{BAE53015-109A-460E-8CD0-BFA0FB390E2A}" sibTransId="{0A1D8D0A-A2C8-4B12-9897-35A426332CCB}"/>
    <dgm:cxn modelId="{8F2AE368-2E56-4473-B46F-CC7DC89E9F6D}" srcId="{3B851FAA-337C-4752-866B-8EA4161BCAFB}" destId="{E6E82E99-2E32-4152-92C1-DDF5D015A91B}" srcOrd="0" destOrd="0" parTransId="{F8CD7F9D-78AE-40A8-9FBE-5FE1F7DF6470}" sibTransId="{86290F7C-2A68-4878-A1F2-249E5914E428}"/>
    <dgm:cxn modelId="{5606EE49-F7F3-4581-863B-3004A8B7D7DF}" srcId="{C3B3E63B-D8D4-4D03-90BE-27473A82A837}" destId="{F28D11A2-300C-44F4-9DC7-ECB93C024A67}" srcOrd="3" destOrd="0" parTransId="{AFBCE24B-8A47-495E-B6A6-2D6236E5F577}" sibTransId="{F5AE2022-2FA1-4535-B70D-EC38B6D3ECE4}"/>
    <dgm:cxn modelId="{25D35580-3FD9-4B6E-BCC2-C259FDE527AF}" type="presOf" srcId="{D3FD24D7-7FDB-479E-8D7D-43387CEE30CD}" destId="{0D250D6C-953C-4B20-9C0D-8E78CDA8C53A}" srcOrd="1" destOrd="0" presId="urn:microsoft.com/office/officeart/2005/8/layout/list1"/>
    <dgm:cxn modelId="{7BB8A088-7CEA-4FDF-8AA3-246D3FBF1E5D}" srcId="{F28D11A2-300C-44F4-9DC7-ECB93C024A67}" destId="{B9DFD56B-4507-402F-AA12-DA14D9E7E13A}" srcOrd="0" destOrd="0" parTransId="{525576CB-21C6-4AFF-9C7C-9210A3D2C63C}" sibTransId="{AEDA80DB-54D4-4DD7-992C-45FCE32C34AB}"/>
    <dgm:cxn modelId="{461BE788-0540-4D23-B60D-64ECA4B12DA6}" srcId="{D3FD24D7-7FDB-479E-8D7D-43387CEE30CD}" destId="{E6287CCC-5D82-4630-8D8A-0CDF51712874}" srcOrd="0" destOrd="0" parTransId="{E104CA53-B60F-424E-86D3-568FA7AC4C76}" sibTransId="{34D9E7B0-397A-4150-9FCF-D68DEFA716DC}"/>
    <dgm:cxn modelId="{E1F29099-C77F-4154-880A-8A81FC0B6EBB}" type="presOf" srcId="{3C54CC7D-A7F1-44CC-9C79-9F4F7018E480}" destId="{F9636BAA-439A-4F92-B8AE-84CB31D9B4D7}" srcOrd="0" destOrd="0" presId="urn:microsoft.com/office/officeart/2005/8/layout/list1"/>
    <dgm:cxn modelId="{697E03A1-1C0D-43D1-AB3C-99201D94A8C3}" srcId="{C3B3E63B-D8D4-4D03-90BE-27473A82A837}" destId="{D3FD24D7-7FDB-479E-8D7D-43387CEE30CD}" srcOrd="4" destOrd="0" parTransId="{A3AD2EE1-F721-4574-92A8-AF5D991A8B48}" sibTransId="{13ABF0B3-3B67-4CB2-ABA1-D539E6773A84}"/>
    <dgm:cxn modelId="{F7509EA1-A969-42F1-8313-AD1EE6AC599F}" type="presOf" srcId="{0C164252-E6B7-44EA-97D6-FC7B3C85804D}" destId="{920C203A-4120-45A1-AC99-A2D9FC605AF3}" srcOrd="0" destOrd="0" presId="urn:microsoft.com/office/officeart/2005/8/layout/list1"/>
    <dgm:cxn modelId="{E922EAA2-0DDB-47A4-8F97-A7739939E338}" type="presOf" srcId="{3B851FAA-337C-4752-866B-8EA4161BCAFB}" destId="{97D2E355-4170-414A-BD12-06DBBEBBF375}" srcOrd="0" destOrd="0" presId="urn:microsoft.com/office/officeart/2005/8/layout/list1"/>
    <dgm:cxn modelId="{CC77F9A9-6773-435F-87E0-B9B3AB8B0570}" type="presOf" srcId="{C3B3E63B-D8D4-4D03-90BE-27473A82A837}" destId="{AC5ABC07-E64E-4B3A-B908-6C089DF436B4}" srcOrd="0" destOrd="0" presId="urn:microsoft.com/office/officeart/2005/8/layout/list1"/>
    <dgm:cxn modelId="{7A0643AE-1A10-436B-A56E-C15BA3BE65E4}" srcId="{C3B3E63B-D8D4-4D03-90BE-27473A82A837}" destId="{4687CD43-7B21-4D4A-9E06-75F568148C36}" srcOrd="0" destOrd="0" parTransId="{EFD66481-2E35-41B6-98D2-C6D53D534B81}" sibTransId="{AF6F99E3-4215-4836-9A84-9A6370D8C297}"/>
    <dgm:cxn modelId="{4B7C4DAE-EA8C-4EF2-9FE5-096E31298DB7}" type="presOf" srcId="{F28D11A2-300C-44F4-9DC7-ECB93C024A67}" destId="{EC155D14-B466-451C-AC9A-6129885D2325}" srcOrd="1" destOrd="0" presId="urn:microsoft.com/office/officeart/2005/8/layout/list1"/>
    <dgm:cxn modelId="{ABBE01B3-1BEB-45CB-ACB7-8A822CC9F21A}" type="presOf" srcId="{4687CD43-7B21-4D4A-9E06-75F568148C36}" destId="{85D1B9C9-88A9-4D9B-A81F-780F1146CBCD}" srcOrd="0" destOrd="0" presId="urn:microsoft.com/office/officeart/2005/8/layout/list1"/>
    <dgm:cxn modelId="{C06979CA-F287-49F3-A8ED-73652D209FB4}" srcId="{C3B3E63B-D8D4-4D03-90BE-27473A82A837}" destId="{3B851FAA-337C-4752-866B-8EA4161BCAFB}" srcOrd="1" destOrd="0" parTransId="{1DC5F515-A76B-415F-AB4A-2CF8C1DBD7C5}" sibTransId="{AD0D25BC-A06A-4A14-82DA-1B093B54C674}"/>
    <dgm:cxn modelId="{B12538D9-F8AE-49D2-A8C3-FF546871B28B}" srcId="{1804885A-E351-4FDA-BC86-0DB02C44ED5C}" destId="{0C164252-E6B7-44EA-97D6-FC7B3C85804D}" srcOrd="0" destOrd="0" parTransId="{87682EED-8764-4DAD-8282-8CBF08ADA821}" sibTransId="{356549CF-0231-4FD2-8568-3A1C95178F9C}"/>
    <dgm:cxn modelId="{62981EDF-8ED3-4E1F-BCB1-50E48557CDEC}" type="presOf" srcId="{1804885A-E351-4FDA-BC86-0DB02C44ED5C}" destId="{EDD8558F-5D71-43CB-AD19-19BD14C80103}" srcOrd="0" destOrd="0" presId="urn:microsoft.com/office/officeart/2005/8/layout/list1"/>
    <dgm:cxn modelId="{780AE9F3-BDC9-43F0-9C2B-B1232BFDEDA3}" srcId="{C3B3E63B-D8D4-4D03-90BE-27473A82A837}" destId="{1804885A-E351-4FDA-BC86-0DB02C44ED5C}" srcOrd="2" destOrd="0" parTransId="{BC0EBC01-AFB7-4885-A451-B239D303CA17}" sibTransId="{EBF50E45-1A4B-46EC-B44D-B98AAEAD69A6}"/>
    <dgm:cxn modelId="{5A8719FA-022C-42A3-A5E6-BCBB41CDA7EF}" type="presOf" srcId="{3B851FAA-337C-4752-866B-8EA4161BCAFB}" destId="{71412A26-69C2-4AAD-BDBA-4944C3473B1D}" srcOrd="1" destOrd="0" presId="urn:microsoft.com/office/officeart/2005/8/layout/list1"/>
    <dgm:cxn modelId="{48BE6F8A-6F46-4ECD-B456-80343F59CEDA}" type="presParOf" srcId="{AC5ABC07-E64E-4B3A-B908-6C089DF436B4}" destId="{62AB8BBF-6527-4862-B7D1-93CA7337822F}" srcOrd="0" destOrd="0" presId="urn:microsoft.com/office/officeart/2005/8/layout/list1"/>
    <dgm:cxn modelId="{48410514-EE6F-4924-AF48-79D2E454BAF5}" type="presParOf" srcId="{62AB8BBF-6527-4862-B7D1-93CA7337822F}" destId="{85D1B9C9-88A9-4D9B-A81F-780F1146CBCD}" srcOrd="0" destOrd="0" presId="urn:microsoft.com/office/officeart/2005/8/layout/list1"/>
    <dgm:cxn modelId="{03060042-77F1-426B-87E6-32CE97117799}" type="presParOf" srcId="{62AB8BBF-6527-4862-B7D1-93CA7337822F}" destId="{28DCAEFE-C393-42F8-98DD-BCD37DC0022F}" srcOrd="1" destOrd="0" presId="urn:microsoft.com/office/officeart/2005/8/layout/list1"/>
    <dgm:cxn modelId="{CB85887C-E4C6-47D8-B261-166BE99C9075}" type="presParOf" srcId="{AC5ABC07-E64E-4B3A-B908-6C089DF436B4}" destId="{7A487528-1C37-47F7-8BDE-B535ED914671}" srcOrd="1" destOrd="0" presId="urn:microsoft.com/office/officeart/2005/8/layout/list1"/>
    <dgm:cxn modelId="{BAD06827-28EC-48DE-B454-B08C7520298F}" type="presParOf" srcId="{AC5ABC07-E64E-4B3A-B908-6C089DF436B4}" destId="{F9636BAA-439A-4F92-B8AE-84CB31D9B4D7}" srcOrd="2" destOrd="0" presId="urn:microsoft.com/office/officeart/2005/8/layout/list1"/>
    <dgm:cxn modelId="{D3FE7055-3428-41CC-9965-DA85FD6A0E53}" type="presParOf" srcId="{AC5ABC07-E64E-4B3A-B908-6C089DF436B4}" destId="{F4FA5C0D-27D3-40B1-AA84-9CAEC544570B}" srcOrd="3" destOrd="0" presId="urn:microsoft.com/office/officeart/2005/8/layout/list1"/>
    <dgm:cxn modelId="{7A324DF1-1AE4-484D-8424-7165C54C7962}" type="presParOf" srcId="{AC5ABC07-E64E-4B3A-B908-6C089DF436B4}" destId="{97EA7FD4-5D61-404F-A736-FFF13936C4AD}" srcOrd="4" destOrd="0" presId="urn:microsoft.com/office/officeart/2005/8/layout/list1"/>
    <dgm:cxn modelId="{560CC89E-A38F-4928-8B81-A2E17F1AFA06}" type="presParOf" srcId="{97EA7FD4-5D61-404F-A736-FFF13936C4AD}" destId="{97D2E355-4170-414A-BD12-06DBBEBBF375}" srcOrd="0" destOrd="0" presId="urn:microsoft.com/office/officeart/2005/8/layout/list1"/>
    <dgm:cxn modelId="{0B1991C5-92D4-4B50-8901-1EE4E5D55AC7}" type="presParOf" srcId="{97EA7FD4-5D61-404F-A736-FFF13936C4AD}" destId="{71412A26-69C2-4AAD-BDBA-4944C3473B1D}" srcOrd="1" destOrd="0" presId="urn:microsoft.com/office/officeart/2005/8/layout/list1"/>
    <dgm:cxn modelId="{0DF41A18-FA5E-4D1C-BB14-A884F432EA35}" type="presParOf" srcId="{AC5ABC07-E64E-4B3A-B908-6C089DF436B4}" destId="{62920952-21BB-40CE-91FC-CE1D8106ABDA}" srcOrd="5" destOrd="0" presId="urn:microsoft.com/office/officeart/2005/8/layout/list1"/>
    <dgm:cxn modelId="{CAC7AB19-9BC4-4678-9CF9-4DDE623F1DFA}" type="presParOf" srcId="{AC5ABC07-E64E-4B3A-B908-6C089DF436B4}" destId="{03855CEC-E879-4E83-B423-F744A49B07AE}" srcOrd="6" destOrd="0" presId="urn:microsoft.com/office/officeart/2005/8/layout/list1"/>
    <dgm:cxn modelId="{D32CA526-99C5-45B1-BBB5-C5E541D3EE30}" type="presParOf" srcId="{AC5ABC07-E64E-4B3A-B908-6C089DF436B4}" destId="{4875D0BA-8221-4D8A-ABB4-7948CB15C2B8}" srcOrd="7" destOrd="0" presId="urn:microsoft.com/office/officeart/2005/8/layout/list1"/>
    <dgm:cxn modelId="{F587885C-DAF4-474C-87D9-11C7710207E6}" type="presParOf" srcId="{AC5ABC07-E64E-4B3A-B908-6C089DF436B4}" destId="{44F95984-2A0F-4A77-9391-E9621949C0EB}" srcOrd="8" destOrd="0" presId="urn:microsoft.com/office/officeart/2005/8/layout/list1"/>
    <dgm:cxn modelId="{449BF4E9-FA5D-43AF-B0E8-1D769A59F487}" type="presParOf" srcId="{44F95984-2A0F-4A77-9391-E9621949C0EB}" destId="{EDD8558F-5D71-43CB-AD19-19BD14C80103}" srcOrd="0" destOrd="0" presId="urn:microsoft.com/office/officeart/2005/8/layout/list1"/>
    <dgm:cxn modelId="{28AF0B8C-5A56-40ED-BFD1-B86E9BA33600}" type="presParOf" srcId="{44F95984-2A0F-4A77-9391-E9621949C0EB}" destId="{BAF7284D-0337-441D-BDCE-0B380917858C}" srcOrd="1" destOrd="0" presId="urn:microsoft.com/office/officeart/2005/8/layout/list1"/>
    <dgm:cxn modelId="{921A0577-1E1D-4715-86FA-1EFEA1D024FD}" type="presParOf" srcId="{AC5ABC07-E64E-4B3A-B908-6C089DF436B4}" destId="{BADA5664-1DB7-4164-98FA-B85689306007}" srcOrd="9" destOrd="0" presId="urn:microsoft.com/office/officeart/2005/8/layout/list1"/>
    <dgm:cxn modelId="{A2D1A998-E098-4C80-8BD9-7D45E989140D}" type="presParOf" srcId="{AC5ABC07-E64E-4B3A-B908-6C089DF436B4}" destId="{920C203A-4120-45A1-AC99-A2D9FC605AF3}" srcOrd="10" destOrd="0" presId="urn:microsoft.com/office/officeart/2005/8/layout/list1"/>
    <dgm:cxn modelId="{F9D7A060-F64B-4C9D-987F-369EA4345C3F}" type="presParOf" srcId="{AC5ABC07-E64E-4B3A-B908-6C089DF436B4}" destId="{672B4578-C2DD-4823-ACA2-AC5CFD681624}" srcOrd="11" destOrd="0" presId="urn:microsoft.com/office/officeart/2005/8/layout/list1"/>
    <dgm:cxn modelId="{212CA455-F0BF-4284-BAE8-1BE3A30F8DB5}" type="presParOf" srcId="{AC5ABC07-E64E-4B3A-B908-6C089DF436B4}" destId="{04E04F7A-FE1C-4E7A-A44F-C907BA8B661E}" srcOrd="12" destOrd="0" presId="urn:microsoft.com/office/officeart/2005/8/layout/list1"/>
    <dgm:cxn modelId="{8DBE0774-F8E2-49EB-B699-5766B462ED8D}" type="presParOf" srcId="{04E04F7A-FE1C-4E7A-A44F-C907BA8B661E}" destId="{7FE0148A-BE88-4AD9-B1E1-06DA70BE2748}" srcOrd="0" destOrd="0" presId="urn:microsoft.com/office/officeart/2005/8/layout/list1"/>
    <dgm:cxn modelId="{F7755CC4-1F8E-4682-A119-BD38939F9B85}" type="presParOf" srcId="{04E04F7A-FE1C-4E7A-A44F-C907BA8B661E}" destId="{EC155D14-B466-451C-AC9A-6129885D2325}" srcOrd="1" destOrd="0" presId="urn:microsoft.com/office/officeart/2005/8/layout/list1"/>
    <dgm:cxn modelId="{E78BFEEC-8A0E-4A4E-BD13-382735658CD1}" type="presParOf" srcId="{AC5ABC07-E64E-4B3A-B908-6C089DF436B4}" destId="{53E5C670-CCA5-4CBD-9AEB-32412319B397}" srcOrd="13" destOrd="0" presId="urn:microsoft.com/office/officeart/2005/8/layout/list1"/>
    <dgm:cxn modelId="{C58AF52D-9079-454A-B464-47E426E148F8}" type="presParOf" srcId="{AC5ABC07-E64E-4B3A-B908-6C089DF436B4}" destId="{8471628D-D0B9-49F6-B634-37481D80B0BA}" srcOrd="14" destOrd="0" presId="urn:microsoft.com/office/officeart/2005/8/layout/list1"/>
    <dgm:cxn modelId="{9DFF400B-EA8D-43A1-BEBF-D5203B0EE1AC}" type="presParOf" srcId="{AC5ABC07-E64E-4B3A-B908-6C089DF436B4}" destId="{3BF6C4AF-C61F-44AF-A7BC-79DC58F01548}" srcOrd="15" destOrd="0" presId="urn:microsoft.com/office/officeart/2005/8/layout/list1"/>
    <dgm:cxn modelId="{54C94A00-D614-4D6F-9DFE-67226DEEF72D}" type="presParOf" srcId="{AC5ABC07-E64E-4B3A-B908-6C089DF436B4}" destId="{7AFB5226-885A-460C-8E49-9F2616C5F443}" srcOrd="16" destOrd="0" presId="urn:microsoft.com/office/officeart/2005/8/layout/list1"/>
    <dgm:cxn modelId="{B6AB1F4E-15A1-4DC3-B4C0-9FBC65140585}" type="presParOf" srcId="{7AFB5226-885A-460C-8E49-9F2616C5F443}" destId="{CE07AC42-4E19-43FB-A263-E1688E4E26DF}" srcOrd="0" destOrd="0" presId="urn:microsoft.com/office/officeart/2005/8/layout/list1"/>
    <dgm:cxn modelId="{CB6825C2-F2C2-4310-A91F-E9298B353A1C}" type="presParOf" srcId="{7AFB5226-885A-460C-8E49-9F2616C5F443}" destId="{0D250D6C-953C-4B20-9C0D-8E78CDA8C53A}" srcOrd="1" destOrd="0" presId="urn:microsoft.com/office/officeart/2005/8/layout/list1"/>
    <dgm:cxn modelId="{6E7D92B3-EB03-4299-9B73-C2F397B5056B}" type="presParOf" srcId="{AC5ABC07-E64E-4B3A-B908-6C089DF436B4}" destId="{A639A88D-5576-42D3-9D75-01591313F688}" srcOrd="17" destOrd="0" presId="urn:microsoft.com/office/officeart/2005/8/layout/list1"/>
    <dgm:cxn modelId="{6CE149C8-EDF0-4065-A81D-5E78051340D9}" type="presParOf" srcId="{AC5ABC07-E64E-4B3A-B908-6C089DF436B4}" destId="{8F9700E1-1A5B-4359-81F1-CCD3C47B441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CCB3DA-4F0E-47EC-B058-36484A89ACC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0471D58-EDB2-467E-9E58-D6E58C4D2572}">
      <dgm:prSet/>
      <dgm:spPr/>
      <dgm:t>
        <a:bodyPr/>
        <a:lstStyle/>
        <a:p>
          <a:pPr algn="ctr"/>
          <a:r>
            <a:rPr lang="en-US" dirty="0"/>
            <a:t>Manage DSC resources &amp; apply configurations</a:t>
          </a:r>
        </a:p>
      </dgm:t>
    </dgm:pt>
    <dgm:pt modelId="{A0372589-1DE5-45BB-8123-E676BF3E61B5}" type="parTrans" cxnId="{5EB58070-7A0F-4A02-9B47-3C98FCEBDEBA}">
      <dgm:prSet/>
      <dgm:spPr/>
      <dgm:t>
        <a:bodyPr/>
        <a:lstStyle/>
        <a:p>
          <a:endParaRPr lang="en-US"/>
        </a:p>
      </dgm:t>
    </dgm:pt>
    <dgm:pt modelId="{ED9A57ED-B2B5-4B01-9045-73E585DBA499}" type="sibTrans" cxnId="{5EB58070-7A0F-4A02-9B47-3C98FCEBDEBA}">
      <dgm:prSet/>
      <dgm:spPr/>
      <dgm:t>
        <a:bodyPr/>
        <a:lstStyle/>
        <a:p>
          <a:endParaRPr lang="en-US"/>
        </a:p>
      </dgm:t>
    </dgm:pt>
    <dgm:pt modelId="{5C0921E3-C131-45CD-A500-9AC78A3DCA55}">
      <dgm:prSet/>
      <dgm:spPr/>
      <dgm:t>
        <a:bodyPr/>
        <a:lstStyle/>
        <a:p>
          <a:pPr algn="ctr"/>
          <a:r>
            <a:rPr lang="en-US" dirty="0"/>
            <a:t>Monitor and automatically update machine configuration across physical and VMs, Windows or Linux, in the cloud or on-premises</a:t>
          </a:r>
        </a:p>
      </dgm:t>
    </dgm:pt>
    <dgm:pt modelId="{1BA90189-2874-425C-97E3-B23365F7CC7B}" type="parTrans" cxnId="{1E245F4F-6DE4-43BD-A7F5-2AD58A57CA2D}">
      <dgm:prSet/>
      <dgm:spPr/>
      <dgm:t>
        <a:bodyPr/>
        <a:lstStyle/>
        <a:p>
          <a:endParaRPr lang="en-US"/>
        </a:p>
      </dgm:t>
    </dgm:pt>
    <dgm:pt modelId="{59E6CCCB-B100-4339-84F0-5A7333CD6BDC}" type="sibTrans" cxnId="{1E245F4F-6DE4-43BD-A7F5-2AD58A57CA2D}">
      <dgm:prSet/>
      <dgm:spPr/>
      <dgm:t>
        <a:bodyPr/>
        <a:lstStyle/>
        <a:p>
          <a:endParaRPr lang="en-US"/>
        </a:p>
      </dgm:t>
    </dgm:pt>
    <dgm:pt modelId="{8B8527E4-129E-4E64-B8A4-88C45649AC5C}">
      <dgm:prSet/>
      <dgm:spPr/>
      <dgm:t>
        <a:bodyPr/>
        <a:lstStyle/>
        <a:p>
          <a:pPr algn="ctr"/>
          <a:r>
            <a:rPr lang="en-US" dirty="0"/>
            <a:t>Rich reporting, inventory, and search capabilities </a:t>
          </a:r>
        </a:p>
      </dgm:t>
    </dgm:pt>
    <dgm:pt modelId="{6B107CFC-662C-44BF-A503-9AD073D04700}" type="parTrans" cxnId="{16356593-0C13-4AEE-B5F6-570C282F5FC6}">
      <dgm:prSet/>
      <dgm:spPr/>
      <dgm:t>
        <a:bodyPr/>
        <a:lstStyle/>
        <a:p>
          <a:endParaRPr lang="en-US"/>
        </a:p>
      </dgm:t>
    </dgm:pt>
    <dgm:pt modelId="{3EDE0EE7-127C-4059-97D8-8B2E653E420F}" type="sibTrans" cxnId="{16356593-0C13-4AEE-B5F6-570C282F5FC6}">
      <dgm:prSet/>
      <dgm:spPr/>
      <dgm:t>
        <a:bodyPr/>
        <a:lstStyle/>
        <a:p>
          <a:endParaRPr lang="en-US"/>
        </a:p>
      </dgm:t>
    </dgm:pt>
    <dgm:pt modelId="{9B29BB12-B1CB-4213-8604-79EF26DDA154}">
      <dgm:prSet/>
      <dgm:spPr/>
      <dgm:t>
        <a:bodyPr/>
        <a:lstStyle/>
        <a:p>
          <a:pPr algn="ctr"/>
          <a:r>
            <a:rPr lang="en-US" dirty="0"/>
            <a:t>Track changes across services, daemons, software, registry, and files </a:t>
          </a:r>
        </a:p>
      </dgm:t>
    </dgm:pt>
    <dgm:pt modelId="{298A9FBC-8E52-497F-93E4-0D148F5F674F}" type="parTrans" cxnId="{9A6EA6F4-54ED-4DF6-BF17-5B59BC481475}">
      <dgm:prSet/>
      <dgm:spPr/>
      <dgm:t>
        <a:bodyPr/>
        <a:lstStyle/>
        <a:p>
          <a:endParaRPr lang="en-US"/>
        </a:p>
      </dgm:t>
    </dgm:pt>
    <dgm:pt modelId="{5BD2F5FA-1F71-45C1-A3A2-30A8E95926E4}" type="sibTrans" cxnId="{9A6EA6F4-54ED-4DF6-BF17-5B59BC481475}">
      <dgm:prSet/>
      <dgm:spPr/>
      <dgm:t>
        <a:bodyPr/>
        <a:lstStyle/>
        <a:p>
          <a:endParaRPr lang="en-US"/>
        </a:p>
      </dgm:t>
    </dgm:pt>
    <dgm:pt modelId="{0DA8EE08-573A-4E5B-B446-77F558164F47}">
      <dgm:prSet/>
      <dgm:spPr/>
      <dgm:t>
        <a:bodyPr/>
        <a:lstStyle/>
        <a:p>
          <a:pPr algn="ctr"/>
          <a:r>
            <a:rPr lang="en-US" dirty="0"/>
            <a:t>DSC can help diagnose and alert when unwanted changes occur</a:t>
          </a:r>
        </a:p>
      </dgm:t>
    </dgm:pt>
    <dgm:pt modelId="{8071462D-72A1-4C28-8334-DA30FF6032B8}" type="parTrans" cxnId="{ACA12830-0B8F-462F-B65D-C2195721D0C8}">
      <dgm:prSet/>
      <dgm:spPr/>
      <dgm:t>
        <a:bodyPr/>
        <a:lstStyle/>
        <a:p>
          <a:endParaRPr lang="en-US"/>
        </a:p>
      </dgm:t>
    </dgm:pt>
    <dgm:pt modelId="{39DF5AC0-3E5B-4AC7-A47C-326F171E7E67}" type="sibTrans" cxnId="{ACA12830-0B8F-462F-B65D-C2195721D0C8}">
      <dgm:prSet/>
      <dgm:spPr/>
      <dgm:t>
        <a:bodyPr/>
        <a:lstStyle/>
        <a:p>
          <a:endParaRPr lang="en-US"/>
        </a:p>
      </dgm:t>
    </dgm:pt>
    <dgm:pt modelId="{C4D860E6-ECBF-4D6E-8F40-09F70BEFD434}" type="pres">
      <dgm:prSet presAssocID="{A4CCB3DA-4F0E-47EC-B058-36484A89ACC2}" presName="root" presStyleCnt="0">
        <dgm:presLayoutVars>
          <dgm:dir/>
          <dgm:resizeHandles val="exact"/>
        </dgm:presLayoutVars>
      </dgm:prSet>
      <dgm:spPr/>
    </dgm:pt>
    <dgm:pt modelId="{2AD7A00D-CF81-45EE-A38C-B553E7862249}" type="pres">
      <dgm:prSet presAssocID="{30471D58-EDB2-467E-9E58-D6E58C4D2572}" presName="compNode" presStyleCnt="0"/>
      <dgm:spPr/>
    </dgm:pt>
    <dgm:pt modelId="{4A5C1D63-4CF4-4EB4-8CB8-EDB5DC8D7B89}" type="pres">
      <dgm:prSet presAssocID="{30471D58-EDB2-467E-9E58-D6E58C4D2572}" presName="bgRect" presStyleLbl="bgShp" presStyleIdx="0" presStyleCnt="5"/>
      <dgm:spPr/>
    </dgm:pt>
    <dgm:pt modelId="{A101D4D2-0FE4-4524-9A36-E6E776CD1DF0}" type="pres">
      <dgm:prSet presAssocID="{30471D58-EDB2-467E-9E58-D6E58C4D25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6EC1D4BD-505A-425C-A84D-4FDF4D1CD095}" type="pres">
      <dgm:prSet presAssocID="{30471D58-EDB2-467E-9E58-D6E58C4D2572}" presName="spaceRect" presStyleCnt="0"/>
      <dgm:spPr/>
    </dgm:pt>
    <dgm:pt modelId="{3340EDC3-D861-402F-8E2C-F793F55D0E02}" type="pres">
      <dgm:prSet presAssocID="{30471D58-EDB2-467E-9E58-D6E58C4D2572}" presName="parTx" presStyleLbl="revTx" presStyleIdx="0" presStyleCnt="5">
        <dgm:presLayoutVars>
          <dgm:chMax val="0"/>
          <dgm:chPref val="0"/>
        </dgm:presLayoutVars>
      </dgm:prSet>
      <dgm:spPr/>
    </dgm:pt>
    <dgm:pt modelId="{95C96744-3509-4941-B980-35C7BEC8881F}" type="pres">
      <dgm:prSet presAssocID="{ED9A57ED-B2B5-4B01-9045-73E585DBA499}" presName="sibTrans" presStyleCnt="0"/>
      <dgm:spPr/>
    </dgm:pt>
    <dgm:pt modelId="{6D628124-4E26-44F6-B075-105B6423C541}" type="pres">
      <dgm:prSet presAssocID="{5C0921E3-C131-45CD-A500-9AC78A3DCA55}" presName="compNode" presStyleCnt="0"/>
      <dgm:spPr/>
    </dgm:pt>
    <dgm:pt modelId="{5E8579C8-00AE-48C6-BBF6-0A7821451FAE}" type="pres">
      <dgm:prSet presAssocID="{5C0921E3-C131-45CD-A500-9AC78A3DCA55}" presName="bgRect" presStyleLbl="bgShp" presStyleIdx="1" presStyleCnt="5"/>
      <dgm:spPr/>
    </dgm:pt>
    <dgm:pt modelId="{4197A8D0-502F-4EA2-B83E-B65D6A2D9D02}" type="pres">
      <dgm:prSet presAssocID="{5C0921E3-C131-45CD-A500-9AC78A3DCA5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60192B3B-8217-439F-AC52-66EF77F26670}" type="pres">
      <dgm:prSet presAssocID="{5C0921E3-C131-45CD-A500-9AC78A3DCA55}" presName="spaceRect" presStyleCnt="0"/>
      <dgm:spPr/>
    </dgm:pt>
    <dgm:pt modelId="{E8D7F821-8370-4254-B9E6-2215B486A32F}" type="pres">
      <dgm:prSet presAssocID="{5C0921E3-C131-45CD-A500-9AC78A3DCA55}" presName="parTx" presStyleLbl="revTx" presStyleIdx="1" presStyleCnt="5">
        <dgm:presLayoutVars>
          <dgm:chMax val="0"/>
          <dgm:chPref val="0"/>
        </dgm:presLayoutVars>
      </dgm:prSet>
      <dgm:spPr/>
    </dgm:pt>
    <dgm:pt modelId="{D42F9739-3DAF-473B-9BA9-8790F415BE0B}" type="pres">
      <dgm:prSet presAssocID="{59E6CCCB-B100-4339-84F0-5A7333CD6BDC}" presName="sibTrans" presStyleCnt="0"/>
      <dgm:spPr/>
    </dgm:pt>
    <dgm:pt modelId="{5757805C-6C66-4F11-9BF6-0251470EE218}" type="pres">
      <dgm:prSet presAssocID="{8B8527E4-129E-4E64-B8A4-88C45649AC5C}" presName="compNode" presStyleCnt="0"/>
      <dgm:spPr/>
    </dgm:pt>
    <dgm:pt modelId="{CD4A326C-88CE-4F1F-99B4-9E768FC21158}" type="pres">
      <dgm:prSet presAssocID="{8B8527E4-129E-4E64-B8A4-88C45649AC5C}" presName="bgRect" presStyleLbl="bgShp" presStyleIdx="2" presStyleCnt="5"/>
      <dgm:spPr/>
    </dgm:pt>
    <dgm:pt modelId="{28063BF2-55B0-44EF-8F56-E53C7F8058D0}" type="pres">
      <dgm:prSet presAssocID="{8B8527E4-129E-4E64-B8A4-88C45649AC5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old bars"/>
        </a:ext>
      </dgm:extLst>
    </dgm:pt>
    <dgm:pt modelId="{148E401E-E410-41DC-86FC-A04413DF1282}" type="pres">
      <dgm:prSet presAssocID="{8B8527E4-129E-4E64-B8A4-88C45649AC5C}" presName="spaceRect" presStyleCnt="0"/>
      <dgm:spPr/>
    </dgm:pt>
    <dgm:pt modelId="{AFA87B8C-3384-4C5C-80D6-B91361E0E8F1}" type="pres">
      <dgm:prSet presAssocID="{8B8527E4-129E-4E64-B8A4-88C45649AC5C}" presName="parTx" presStyleLbl="revTx" presStyleIdx="2" presStyleCnt="5">
        <dgm:presLayoutVars>
          <dgm:chMax val="0"/>
          <dgm:chPref val="0"/>
        </dgm:presLayoutVars>
      </dgm:prSet>
      <dgm:spPr/>
    </dgm:pt>
    <dgm:pt modelId="{A24DF665-D8FB-4E6F-96B8-4A2D481B7735}" type="pres">
      <dgm:prSet presAssocID="{3EDE0EE7-127C-4059-97D8-8B2E653E420F}" presName="sibTrans" presStyleCnt="0"/>
      <dgm:spPr/>
    </dgm:pt>
    <dgm:pt modelId="{FF580DAA-34C2-4C4F-8A87-EAE596AFB6AD}" type="pres">
      <dgm:prSet presAssocID="{9B29BB12-B1CB-4213-8604-79EF26DDA154}" presName="compNode" presStyleCnt="0"/>
      <dgm:spPr/>
    </dgm:pt>
    <dgm:pt modelId="{7F7FADB6-5423-4759-A705-7103B4D018CC}" type="pres">
      <dgm:prSet presAssocID="{9B29BB12-B1CB-4213-8604-79EF26DDA154}" presName="bgRect" presStyleLbl="bgShp" presStyleIdx="3" presStyleCnt="5"/>
      <dgm:spPr/>
    </dgm:pt>
    <dgm:pt modelId="{FB7146C5-9C80-46B3-8A6F-C755893DEBF0}" type="pres">
      <dgm:prSet presAssocID="{9B29BB12-B1CB-4213-8604-79EF26DDA15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Folder"/>
        </a:ext>
      </dgm:extLst>
    </dgm:pt>
    <dgm:pt modelId="{27EB1AF8-7997-4A5F-8D86-BB5D6A0F861F}" type="pres">
      <dgm:prSet presAssocID="{9B29BB12-B1CB-4213-8604-79EF26DDA154}" presName="spaceRect" presStyleCnt="0"/>
      <dgm:spPr/>
    </dgm:pt>
    <dgm:pt modelId="{CFEFF719-2545-4462-9897-F36C950A2EE5}" type="pres">
      <dgm:prSet presAssocID="{9B29BB12-B1CB-4213-8604-79EF26DDA154}" presName="parTx" presStyleLbl="revTx" presStyleIdx="3" presStyleCnt="5">
        <dgm:presLayoutVars>
          <dgm:chMax val="0"/>
          <dgm:chPref val="0"/>
        </dgm:presLayoutVars>
      </dgm:prSet>
      <dgm:spPr/>
    </dgm:pt>
    <dgm:pt modelId="{0EB1DAB7-2F16-4522-BB16-1B4639EEF422}" type="pres">
      <dgm:prSet presAssocID="{5BD2F5FA-1F71-45C1-A3A2-30A8E95926E4}" presName="sibTrans" presStyleCnt="0"/>
      <dgm:spPr/>
    </dgm:pt>
    <dgm:pt modelId="{2557A46E-BD1A-4CE9-99CD-1310BF6AE07B}" type="pres">
      <dgm:prSet presAssocID="{0DA8EE08-573A-4E5B-B446-77F558164F47}" presName="compNode" presStyleCnt="0"/>
      <dgm:spPr/>
    </dgm:pt>
    <dgm:pt modelId="{239DBD8B-13A3-4398-8C5D-0844B6183F9C}" type="pres">
      <dgm:prSet presAssocID="{0DA8EE08-573A-4E5B-B446-77F558164F47}" presName="bgRect" presStyleLbl="bgShp" presStyleIdx="4" presStyleCnt="5"/>
      <dgm:spPr/>
    </dgm:pt>
    <dgm:pt modelId="{38C22DB5-6C75-494E-80F3-F8EAD846C85E}" type="pres">
      <dgm:prSet presAssocID="{0DA8EE08-573A-4E5B-B446-77F558164F4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D04A2354-D11F-4737-8950-3D7E20ADF5F2}" type="pres">
      <dgm:prSet presAssocID="{0DA8EE08-573A-4E5B-B446-77F558164F47}" presName="spaceRect" presStyleCnt="0"/>
      <dgm:spPr/>
    </dgm:pt>
    <dgm:pt modelId="{1047EC53-8D0C-4676-9087-13A27C556457}" type="pres">
      <dgm:prSet presAssocID="{0DA8EE08-573A-4E5B-B446-77F558164F47}" presName="parTx" presStyleLbl="revTx" presStyleIdx="4" presStyleCnt="5">
        <dgm:presLayoutVars>
          <dgm:chMax val="0"/>
          <dgm:chPref val="0"/>
        </dgm:presLayoutVars>
      </dgm:prSet>
      <dgm:spPr/>
    </dgm:pt>
  </dgm:ptLst>
  <dgm:cxnLst>
    <dgm:cxn modelId="{ACA12830-0B8F-462F-B65D-C2195721D0C8}" srcId="{A4CCB3DA-4F0E-47EC-B058-36484A89ACC2}" destId="{0DA8EE08-573A-4E5B-B446-77F558164F47}" srcOrd="4" destOrd="0" parTransId="{8071462D-72A1-4C28-8334-DA30FF6032B8}" sibTransId="{39DF5AC0-3E5B-4AC7-A47C-326F171E7E67}"/>
    <dgm:cxn modelId="{DB7CCF31-06A5-4049-A32B-932302455AD2}" type="presOf" srcId="{9B29BB12-B1CB-4213-8604-79EF26DDA154}" destId="{CFEFF719-2545-4462-9897-F36C950A2EE5}" srcOrd="0" destOrd="0" presId="urn:microsoft.com/office/officeart/2018/2/layout/IconVerticalSolidList"/>
    <dgm:cxn modelId="{52945969-7840-4866-BA0E-7E2C20FED89D}" type="presOf" srcId="{30471D58-EDB2-467E-9E58-D6E58C4D2572}" destId="{3340EDC3-D861-402F-8E2C-F793F55D0E02}" srcOrd="0" destOrd="0" presId="urn:microsoft.com/office/officeart/2018/2/layout/IconVerticalSolidList"/>
    <dgm:cxn modelId="{1E245F4F-6DE4-43BD-A7F5-2AD58A57CA2D}" srcId="{A4CCB3DA-4F0E-47EC-B058-36484A89ACC2}" destId="{5C0921E3-C131-45CD-A500-9AC78A3DCA55}" srcOrd="1" destOrd="0" parTransId="{1BA90189-2874-425C-97E3-B23365F7CC7B}" sibTransId="{59E6CCCB-B100-4339-84F0-5A7333CD6BDC}"/>
    <dgm:cxn modelId="{5EB58070-7A0F-4A02-9B47-3C98FCEBDEBA}" srcId="{A4CCB3DA-4F0E-47EC-B058-36484A89ACC2}" destId="{30471D58-EDB2-467E-9E58-D6E58C4D2572}" srcOrd="0" destOrd="0" parTransId="{A0372589-1DE5-45BB-8123-E676BF3E61B5}" sibTransId="{ED9A57ED-B2B5-4B01-9045-73E585DBA499}"/>
    <dgm:cxn modelId="{16356593-0C13-4AEE-B5F6-570C282F5FC6}" srcId="{A4CCB3DA-4F0E-47EC-B058-36484A89ACC2}" destId="{8B8527E4-129E-4E64-B8A4-88C45649AC5C}" srcOrd="2" destOrd="0" parTransId="{6B107CFC-662C-44BF-A503-9AD073D04700}" sibTransId="{3EDE0EE7-127C-4059-97D8-8B2E653E420F}"/>
    <dgm:cxn modelId="{FDE33999-E1FB-4E18-9E68-1C2058A2F651}" type="presOf" srcId="{0DA8EE08-573A-4E5B-B446-77F558164F47}" destId="{1047EC53-8D0C-4676-9087-13A27C556457}" srcOrd="0" destOrd="0" presId="urn:microsoft.com/office/officeart/2018/2/layout/IconVerticalSolidList"/>
    <dgm:cxn modelId="{BBF6CA9B-1D7E-424D-A317-E9EC073B4A30}" type="presOf" srcId="{A4CCB3DA-4F0E-47EC-B058-36484A89ACC2}" destId="{C4D860E6-ECBF-4D6E-8F40-09F70BEFD434}" srcOrd="0" destOrd="0" presId="urn:microsoft.com/office/officeart/2018/2/layout/IconVerticalSolidList"/>
    <dgm:cxn modelId="{BE3DFEE2-4F03-45BC-A2F1-2A9E30AD6C7D}" type="presOf" srcId="{8B8527E4-129E-4E64-B8A4-88C45649AC5C}" destId="{AFA87B8C-3384-4C5C-80D6-B91361E0E8F1}" srcOrd="0" destOrd="0" presId="urn:microsoft.com/office/officeart/2018/2/layout/IconVerticalSolidList"/>
    <dgm:cxn modelId="{A6B87BEA-713C-4B04-942A-81726823080C}" type="presOf" srcId="{5C0921E3-C131-45CD-A500-9AC78A3DCA55}" destId="{E8D7F821-8370-4254-B9E6-2215B486A32F}" srcOrd="0" destOrd="0" presId="urn:microsoft.com/office/officeart/2018/2/layout/IconVerticalSolidList"/>
    <dgm:cxn modelId="{9A6EA6F4-54ED-4DF6-BF17-5B59BC481475}" srcId="{A4CCB3DA-4F0E-47EC-B058-36484A89ACC2}" destId="{9B29BB12-B1CB-4213-8604-79EF26DDA154}" srcOrd="3" destOrd="0" parTransId="{298A9FBC-8E52-497F-93E4-0D148F5F674F}" sibTransId="{5BD2F5FA-1F71-45C1-A3A2-30A8E95926E4}"/>
    <dgm:cxn modelId="{7110C944-65A4-46A8-AE7D-FA71BDB4ACC2}" type="presParOf" srcId="{C4D860E6-ECBF-4D6E-8F40-09F70BEFD434}" destId="{2AD7A00D-CF81-45EE-A38C-B553E7862249}" srcOrd="0" destOrd="0" presId="urn:microsoft.com/office/officeart/2018/2/layout/IconVerticalSolidList"/>
    <dgm:cxn modelId="{D64E7CB5-01CF-461D-84CD-3A60F0381D2E}" type="presParOf" srcId="{2AD7A00D-CF81-45EE-A38C-B553E7862249}" destId="{4A5C1D63-4CF4-4EB4-8CB8-EDB5DC8D7B89}" srcOrd="0" destOrd="0" presId="urn:microsoft.com/office/officeart/2018/2/layout/IconVerticalSolidList"/>
    <dgm:cxn modelId="{D4E80EB2-96E3-486E-8D03-FBEBCD7EFF96}" type="presParOf" srcId="{2AD7A00D-CF81-45EE-A38C-B553E7862249}" destId="{A101D4D2-0FE4-4524-9A36-E6E776CD1DF0}" srcOrd="1" destOrd="0" presId="urn:microsoft.com/office/officeart/2018/2/layout/IconVerticalSolidList"/>
    <dgm:cxn modelId="{03914C76-D06C-49C6-962F-340112D892E6}" type="presParOf" srcId="{2AD7A00D-CF81-45EE-A38C-B553E7862249}" destId="{6EC1D4BD-505A-425C-A84D-4FDF4D1CD095}" srcOrd="2" destOrd="0" presId="urn:microsoft.com/office/officeart/2018/2/layout/IconVerticalSolidList"/>
    <dgm:cxn modelId="{27DF2EE0-3754-4AAF-BEB6-3ADE49593B3E}" type="presParOf" srcId="{2AD7A00D-CF81-45EE-A38C-B553E7862249}" destId="{3340EDC3-D861-402F-8E2C-F793F55D0E02}" srcOrd="3" destOrd="0" presId="urn:microsoft.com/office/officeart/2018/2/layout/IconVerticalSolidList"/>
    <dgm:cxn modelId="{70F5546C-D751-4BB1-BE82-7A216596FE0E}" type="presParOf" srcId="{C4D860E6-ECBF-4D6E-8F40-09F70BEFD434}" destId="{95C96744-3509-4941-B980-35C7BEC8881F}" srcOrd="1" destOrd="0" presId="urn:microsoft.com/office/officeart/2018/2/layout/IconVerticalSolidList"/>
    <dgm:cxn modelId="{A330035B-B90F-4588-AD0E-C98771203699}" type="presParOf" srcId="{C4D860E6-ECBF-4D6E-8F40-09F70BEFD434}" destId="{6D628124-4E26-44F6-B075-105B6423C541}" srcOrd="2" destOrd="0" presId="urn:microsoft.com/office/officeart/2018/2/layout/IconVerticalSolidList"/>
    <dgm:cxn modelId="{DBE0979B-43B2-43C0-9D16-70288C2FFA5D}" type="presParOf" srcId="{6D628124-4E26-44F6-B075-105B6423C541}" destId="{5E8579C8-00AE-48C6-BBF6-0A7821451FAE}" srcOrd="0" destOrd="0" presId="urn:microsoft.com/office/officeart/2018/2/layout/IconVerticalSolidList"/>
    <dgm:cxn modelId="{CB16BC57-EAB2-4BD1-BA69-21EFCA97CB60}" type="presParOf" srcId="{6D628124-4E26-44F6-B075-105B6423C541}" destId="{4197A8D0-502F-4EA2-B83E-B65D6A2D9D02}" srcOrd="1" destOrd="0" presId="urn:microsoft.com/office/officeart/2018/2/layout/IconVerticalSolidList"/>
    <dgm:cxn modelId="{A496F8D1-4895-4B23-AA8A-A4D6CB32FDE2}" type="presParOf" srcId="{6D628124-4E26-44F6-B075-105B6423C541}" destId="{60192B3B-8217-439F-AC52-66EF77F26670}" srcOrd="2" destOrd="0" presId="urn:microsoft.com/office/officeart/2018/2/layout/IconVerticalSolidList"/>
    <dgm:cxn modelId="{FD6DC555-F507-4243-B3C2-1282152B7E8C}" type="presParOf" srcId="{6D628124-4E26-44F6-B075-105B6423C541}" destId="{E8D7F821-8370-4254-B9E6-2215B486A32F}" srcOrd="3" destOrd="0" presId="urn:microsoft.com/office/officeart/2018/2/layout/IconVerticalSolidList"/>
    <dgm:cxn modelId="{FEBF5B9E-9D66-462B-907D-4D7122E179B8}" type="presParOf" srcId="{C4D860E6-ECBF-4D6E-8F40-09F70BEFD434}" destId="{D42F9739-3DAF-473B-9BA9-8790F415BE0B}" srcOrd="3" destOrd="0" presId="urn:microsoft.com/office/officeart/2018/2/layout/IconVerticalSolidList"/>
    <dgm:cxn modelId="{E63C6B3C-D308-40F7-B5E1-20F6E1867B81}" type="presParOf" srcId="{C4D860E6-ECBF-4D6E-8F40-09F70BEFD434}" destId="{5757805C-6C66-4F11-9BF6-0251470EE218}" srcOrd="4" destOrd="0" presId="urn:microsoft.com/office/officeart/2018/2/layout/IconVerticalSolidList"/>
    <dgm:cxn modelId="{D4ED6E95-33FE-43B3-9DEE-B8E0911C5690}" type="presParOf" srcId="{5757805C-6C66-4F11-9BF6-0251470EE218}" destId="{CD4A326C-88CE-4F1F-99B4-9E768FC21158}" srcOrd="0" destOrd="0" presId="urn:microsoft.com/office/officeart/2018/2/layout/IconVerticalSolidList"/>
    <dgm:cxn modelId="{0233F050-9BD8-441C-AC1B-479FD1750B2A}" type="presParOf" srcId="{5757805C-6C66-4F11-9BF6-0251470EE218}" destId="{28063BF2-55B0-44EF-8F56-E53C7F8058D0}" srcOrd="1" destOrd="0" presId="urn:microsoft.com/office/officeart/2018/2/layout/IconVerticalSolidList"/>
    <dgm:cxn modelId="{D9E1A90F-3C10-4C50-8CAA-19E55CB78C5D}" type="presParOf" srcId="{5757805C-6C66-4F11-9BF6-0251470EE218}" destId="{148E401E-E410-41DC-86FC-A04413DF1282}" srcOrd="2" destOrd="0" presId="urn:microsoft.com/office/officeart/2018/2/layout/IconVerticalSolidList"/>
    <dgm:cxn modelId="{71F28D49-F952-43D9-9DA5-A44AD6A71678}" type="presParOf" srcId="{5757805C-6C66-4F11-9BF6-0251470EE218}" destId="{AFA87B8C-3384-4C5C-80D6-B91361E0E8F1}" srcOrd="3" destOrd="0" presId="urn:microsoft.com/office/officeart/2018/2/layout/IconVerticalSolidList"/>
    <dgm:cxn modelId="{424B9D3C-844A-4BB4-8B5D-A46BFD1A647D}" type="presParOf" srcId="{C4D860E6-ECBF-4D6E-8F40-09F70BEFD434}" destId="{A24DF665-D8FB-4E6F-96B8-4A2D481B7735}" srcOrd="5" destOrd="0" presId="urn:microsoft.com/office/officeart/2018/2/layout/IconVerticalSolidList"/>
    <dgm:cxn modelId="{28D8ED34-8C1F-4A6C-B813-7C64441D1559}" type="presParOf" srcId="{C4D860E6-ECBF-4D6E-8F40-09F70BEFD434}" destId="{FF580DAA-34C2-4C4F-8A87-EAE596AFB6AD}" srcOrd="6" destOrd="0" presId="urn:microsoft.com/office/officeart/2018/2/layout/IconVerticalSolidList"/>
    <dgm:cxn modelId="{4B7C4883-CE6B-4FF1-B38A-3511F6F3F05C}" type="presParOf" srcId="{FF580DAA-34C2-4C4F-8A87-EAE596AFB6AD}" destId="{7F7FADB6-5423-4759-A705-7103B4D018CC}" srcOrd="0" destOrd="0" presId="urn:microsoft.com/office/officeart/2018/2/layout/IconVerticalSolidList"/>
    <dgm:cxn modelId="{AE682D47-B275-4001-8AEC-AC4BE4974911}" type="presParOf" srcId="{FF580DAA-34C2-4C4F-8A87-EAE596AFB6AD}" destId="{FB7146C5-9C80-46B3-8A6F-C755893DEBF0}" srcOrd="1" destOrd="0" presId="urn:microsoft.com/office/officeart/2018/2/layout/IconVerticalSolidList"/>
    <dgm:cxn modelId="{532AE1CB-95FA-4561-B61B-295F05A0C7FC}" type="presParOf" srcId="{FF580DAA-34C2-4C4F-8A87-EAE596AFB6AD}" destId="{27EB1AF8-7997-4A5F-8D86-BB5D6A0F861F}" srcOrd="2" destOrd="0" presId="urn:microsoft.com/office/officeart/2018/2/layout/IconVerticalSolidList"/>
    <dgm:cxn modelId="{11103716-EC58-418C-9FC7-19BBA4D86474}" type="presParOf" srcId="{FF580DAA-34C2-4C4F-8A87-EAE596AFB6AD}" destId="{CFEFF719-2545-4462-9897-F36C950A2EE5}" srcOrd="3" destOrd="0" presId="urn:microsoft.com/office/officeart/2018/2/layout/IconVerticalSolidList"/>
    <dgm:cxn modelId="{71E91789-FA25-46DE-B714-56926C78A9A3}" type="presParOf" srcId="{C4D860E6-ECBF-4D6E-8F40-09F70BEFD434}" destId="{0EB1DAB7-2F16-4522-BB16-1B4639EEF422}" srcOrd="7" destOrd="0" presId="urn:microsoft.com/office/officeart/2018/2/layout/IconVerticalSolidList"/>
    <dgm:cxn modelId="{5DE08EFA-280E-4D20-A615-127A3A53B37C}" type="presParOf" srcId="{C4D860E6-ECBF-4D6E-8F40-09F70BEFD434}" destId="{2557A46E-BD1A-4CE9-99CD-1310BF6AE07B}" srcOrd="8" destOrd="0" presId="urn:microsoft.com/office/officeart/2018/2/layout/IconVerticalSolidList"/>
    <dgm:cxn modelId="{DBB902F8-FA2A-46C0-A76A-ECF42B713B64}" type="presParOf" srcId="{2557A46E-BD1A-4CE9-99CD-1310BF6AE07B}" destId="{239DBD8B-13A3-4398-8C5D-0844B6183F9C}" srcOrd="0" destOrd="0" presId="urn:microsoft.com/office/officeart/2018/2/layout/IconVerticalSolidList"/>
    <dgm:cxn modelId="{59E0B704-7EBA-48E8-B402-C614B7054EF8}" type="presParOf" srcId="{2557A46E-BD1A-4CE9-99CD-1310BF6AE07B}" destId="{38C22DB5-6C75-494E-80F3-F8EAD846C85E}" srcOrd="1" destOrd="0" presId="urn:microsoft.com/office/officeart/2018/2/layout/IconVerticalSolidList"/>
    <dgm:cxn modelId="{B1C740ED-9C56-495B-A366-4BE1BD52E3C1}" type="presParOf" srcId="{2557A46E-BD1A-4CE9-99CD-1310BF6AE07B}" destId="{D04A2354-D11F-4737-8950-3D7E20ADF5F2}" srcOrd="2" destOrd="0" presId="urn:microsoft.com/office/officeart/2018/2/layout/IconVerticalSolidList"/>
    <dgm:cxn modelId="{2F3DD57C-B102-4727-BADF-6BDBDC6969D9}" type="presParOf" srcId="{2557A46E-BD1A-4CE9-99CD-1310BF6AE07B}" destId="{1047EC53-8D0C-4676-9087-13A27C55645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FBC8335-4BBC-47E9-95BB-884443F7D153}"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9569B98C-9979-44F0-A14C-B3954EE9DB35}">
      <dgm:prSet/>
      <dgm:spPr/>
      <dgm:t>
        <a:bodyPr/>
        <a:lstStyle/>
        <a:p>
          <a:r>
            <a:rPr lang="en-US"/>
            <a:t>Update Windows &amp; Linux systems across hybrid environments</a:t>
          </a:r>
        </a:p>
      </dgm:t>
    </dgm:pt>
    <dgm:pt modelId="{D023E921-4CD7-420D-9DB1-40A6564FE9A1}" type="parTrans" cxnId="{178FEF4A-171C-4831-85CE-0A99EAB5465F}">
      <dgm:prSet/>
      <dgm:spPr/>
      <dgm:t>
        <a:bodyPr/>
        <a:lstStyle/>
        <a:p>
          <a:endParaRPr lang="en-US"/>
        </a:p>
      </dgm:t>
    </dgm:pt>
    <dgm:pt modelId="{409A6BFF-E587-4B49-87EA-F63DF64370AA}" type="sibTrans" cxnId="{178FEF4A-171C-4831-85CE-0A99EAB5465F}">
      <dgm:prSet/>
      <dgm:spPr/>
      <dgm:t>
        <a:bodyPr/>
        <a:lstStyle/>
        <a:p>
          <a:endParaRPr lang="en-US"/>
        </a:p>
      </dgm:t>
    </dgm:pt>
    <dgm:pt modelId="{8D1A520D-6076-43B2-9D7A-730221C71D63}">
      <dgm:prSet/>
      <dgm:spPr/>
      <dgm:t>
        <a:bodyPr/>
        <a:lstStyle/>
        <a:p>
          <a:r>
            <a:rPr lang="en-US"/>
            <a:t>Visibility of update compliance across Azure, on-prem, &amp; other clouds</a:t>
          </a:r>
        </a:p>
      </dgm:t>
    </dgm:pt>
    <dgm:pt modelId="{3098E88D-6F7E-47A7-AD95-E0C32D149B03}" type="parTrans" cxnId="{7F05135E-0454-4B2A-B6D7-643C44253C45}">
      <dgm:prSet/>
      <dgm:spPr/>
      <dgm:t>
        <a:bodyPr/>
        <a:lstStyle/>
        <a:p>
          <a:endParaRPr lang="en-US"/>
        </a:p>
      </dgm:t>
    </dgm:pt>
    <dgm:pt modelId="{F410C6AC-22E3-42AE-982C-C3F32FDE5E12}" type="sibTrans" cxnId="{7F05135E-0454-4B2A-B6D7-643C44253C45}">
      <dgm:prSet/>
      <dgm:spPr/>
      <dgm:t>
        <a:bodyPr/>
        <a:lstStyle/>
        <a:p>
          <a:endParaRPr lang="en-US"/>
        </a:p>
      </dgm:t>
    </dgm:pt>
    <dgm:pt modelId="{9915F943-7728-4B13-A65D-C4025A510ADF}">
      <dgm:prSet/>
      <dgm:spPr/>
      <dgm:t>
        <a:bodyPr/>
        <a:lstStyle/>
        <a:p>
          <a:r>
            <a:rPr lang="en-US"/>
            <a:t>Ability to exclude updates from a deployment</a:t>
          </a:r>
        </a:p>
      </dgm:t>
    </dgm:pt>
    <dgm:pt modelId="{0DAB11C3-6493-4AAE-A882-842CD7B4B78A}" type="parTrans" cxnId="{562031BC-E7D2-48FC-845C-18AA99EAF6BE}">
      <dgm:prSet/>
      <dgm:spPr/>
      <dgm:t>
        <a:bodyPr/>
        <a:lstStyle/>
        <a:p>
          <a:endParaRPr lang="en-US"/>
        </a:p>
      </dgm:t>
    </dgm:pt>
    <dgm:pt modelId="{9872105F-5924-4BD8-B7EE-FBA17BFF7058}" type="sibTrans" cxnId="{562031BC-E7D2-48FC-845C-18AA99EAF6BE}">
      <dgm:prSet/>
      <dgm:spPr/>
      <dgm:t>
        <a:bodyPr/>
        <a:lstStyle/>
        <a:p>
          <a:endParaRPr lang="en-US"/>
        </a:p>
      </dgm:t>
    </dgm:pt>
    <dgm:pt modelId="{7E0DE0D4-798B-4FDA-B644-78D13CB9E9FE}">
      <dgm:prSet/>
      <dgm:spPr/>
      <dgm:t>
        <a:bodyPr/>
        <a:lstStyle/>
        <a:p>
          <a:r>
            <a:rPr lang="en-US" dirty="0"/>
            <a:t>Schedule deployments to orchestrate the installation of updates within a defined maintenance window</a:t>
          </a:r>
        </a:p>
      </dgm:t>
    </dgm:pt>
    <dgm:pt modelId="{49174D31-79CF-476A-8118-2D8777F851AA}" type="parTrans" cxnId="{AED54E40-5826-4412-BC8A-1FD97876E336}">
      <dgm:prSet/>
      <dgm:spPr/>
      <dgm:t>
        <a:bodyPr/>
        <a:lstStyle/>
        <a:p>
          <a:endParaRPr lang="en-US"/>
        </a:p>
      </dgm:t>
    </dgm:pt>
    <dgm:pt modelId="{1FA4D7A3-57F0-440B-9C69-719CCEAB2C69}" type="sibTrans" cxnId="{AED54E40-5826-4412-BC8A-1FD97876E336}">
      <dgm:prSet/>
      <dgm:spPr/>
      <dgm:t>
        <a:bodyPr/>
        <a:lstStyle/>
        <a:p>
          <a:endParaRPr lang="en-US"/>
        </a:p>
      </dgm:t>
    </dgm:pt>
    <dgm:pt modelId="{E8F130EE-882B-4469-951E-13B034D566AD}" type="pres">
      <dgm:prSet presAssocID="{CFBC8335-4BBC-47E9-95BB-884443F7D153}" presName="root" presStyleCnt="0">
        <dgm:presLayoutVars>
          <dgm:dir/>
          <dgm:resizeHandles val="exact"/>
        </dgm:presLayoutVars>
      </dgm:prSet>
      <dgm:spPr/>
    </dgm:pt>
    <dgm:pt modelId="{E0FFF0B3-ECD7-47D5-8516-E11ACB7CDF60}" type="pres">
      <dgm:prSet presAssocID="{9569B98C-9979-44F0-A14C-B3954EE9DB35}" presName="compNode" presStyleCnt="0"/>
      <dgm:spPr/>
    </dgm:pt>
    <dgm:pt modelId="{8B7D5D43-DDFB-41C8-8297-8D28E9594408}" type="pres">
      <dgm:prSet presAssocID="{9569B98C-9979-44F0-A14C-B3954EE9DB35}" presName="bgRect" presStyleLbl="bgShp" presStyleIdx="0" presStyleCnt="4"/>
      <dgm:spPr/>
    </dgm:pt>
    <dgm:pt modelId="{B0E22BB5-9B58-4C1F-B81E-3AD5C863DAE2}" type="pres">
      <dgm:prSet presAssocID="{9569B98C-9979-44F0-A14C-B3954EE9DB3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puter"/>
        </a:ext>
      </dgm:extLst>
    </dgm:pt>
    <dgm:pt modelId="{461EFFF3-2685-411B-8DDD-B2ABA4F20E89}" type="pres">
      <dgm:prSet presAssocID="{9569B98C-9979-44F0-A14C-B3954EE9DB35}" presName="spaceRect" presStyleCnt="0"/>
      <dgm:spPr/>
    </dgm:pt>
    <dgm:pt modelId="{9C98E0D9-5CAC-46DE-B11C-2D3E749707AD}" type="pres">
      <dgm:prSet presAssocID="{9569B98C-9979-44F0-A14C-B3954EE9DB35}" presName="parTx" presStyleLbl="revTx" presStyleIdx="0" presStyleCnt="4">
        <dgm:presLayoutVars>
          <dgm:chMax val="0"/>
          <dgm:chPref val="0"/>
        </dgm:presLayoutVars>
      </dgm:prSet>
      <dgm:spPr/>
    </dgm:pt>
    <dgm:pt modelId="{10CD8E5B-A00F-4582-8362-655E669A9EF9}" type="pres">
      <dgm:prSet presAssocID="{409A6BFF-E587-4B49-87EA-F63DF64370AA}" presName="sibTrans" presStyleCnt="0"/>
      <dgm:spPr/>
    </dgm:pt>
    <dgm:pt modelId="{553EBB5A-BEE4-4A90-9A60-A3D9B71F572D}" type="pres">
      <dgm:prSet presAssocID="{8D1A520D-6076-43B2-9D7A-730221C71D63}" presName="compNode" presStyleCnt="0"/>
      <dgm:spPr/>
    </dgm:pt>
    <dgm:pt modelId="{5E2D84D7-3756-4FCD-BD32-513622E6241D}" type="pres">
      <dgm:prSet presAssocID="{8D1A520D-6076-43B2-9D7A-730221C71D63}" presName="bgRect" presStyleLbl="bgShp" presStyleIdx="1" presStyleCnt="4"/>
      <dgm:spPr/>
    </dgm:pt>
    <dgm:pt modelId="{1256208C-3871-43D9-9E81-1D1F5FEE3ECF}" type="pres">
      <dgm:prSet presAssocID="{8D1A520D-6076-43B2-9D7A-730221C71D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oud"/>
        </a:ext>
      </dgm:extLst>
    </dgm:pt>
    <dgm:pt modelId="{8D4BDADF-231F-4E16-844D-5FFC6896DC08}" type="pres">
      <dgm:prSet presAssocID="{8D1A520D-6076-43B2-9D7A-730221C71D63}" presName="spaceRect" presStyleCnt="0"/>
      <dgm:spPr/>
    </dgm:pt>
    <dgm:pt modelId="{D20F930A-142E-4E16-955F-BE814E67193C}" type="pres">
      <dgm:prSet presAssocID="{8D1A520D-6076-43B2-9D7A-730221C71D63}" presName="parTx" presStyleLbl="revTx" presStyleIdx="1" presStyleCnt="4">
        <dgm:presLayoutVars>
          <dgm:chMax val="0"/>
          <dgm:chPref val="0"/>
        </dgm:presLayoutVars>
      </dgm:prSet>
      <dgm:spPr/>
    </dgm:pt>
    <dgm:pt modelId="{9205D9AD-13F3-4452-844B-A8324D23A549}" type="pres">
      <dgm:prSet presAssocID="{F410C6AC-22E3-42AE-982C-C3F32FDE5E12}" presName="sibTrans" presStyleCnt="0"/>
      <dgm:spPr/>
    </dgm:pt>
    <dgm:pt modelId="{A3BE9600-BAC6-4C72-888F-A998709F6035}" type="pres">
      <dgm:prSet presAssocID="{9915F943-7728-4B13-A65D-C4025A510ADF}" presName="compNode" presStyleCnt="0"/>
      <dgm:spPr/>
    </dgm:pt>
    <dgm:pt modelId="{4572DE1E-CBFB-433F-A151-4F3BAFF18225}" type="pres">
      <dgm:prSet presAssocID="{9915F943-7728-4B13-A65D-C4025A510ADF}" presName="bgRect" presStyleLbl="bgShp" presStyleIdx="2" presStyleCnt="4"/>
      <dgm:spPr/>
    </dgm:pt>
    <dgm:pt modelId="{CCEB4FDD-08BD-4A3D-898D-14B4280D67D0}" type="pres">
      <dgm:prSet presAssocID="{9915F943-7728-4B13-A65D-C4025A510A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bidden"/>
        </a:ext>
      </dgm:extLst>
    </dgm:pt>
    <dgm:pt modelId="{601DF576-CB51-4848-BE8A-96C972AB77C0}" type="pres">
      <dgm:prSet presAssocID="{9915F943-7728-4B13-A65D-C4025A510ADF}" presName="spaceRect" presStyleCnt="0"/>
      <dgm:spPr/>
    </dgm:pt>
    <dgm:pt modelId="{BC2B7486-7AC3-4A22-A7CF-39C492DBD20A}" type="pres">
      <dgm:prSet presAssocID="{9915F943-7728-4B13-A65D-C4025A510ADF}" presName="parTx" presStyleLbl="revTx" presStyleIdx="2" presStyleCnt="4">
        <dgm:presLayoutVars>
          <dgm:chMax val="0"/>
          <dgm:chPref val="0"/>
        </dgm:presLayoutVars>
      </dgm:prSet>
      <dgm:spPr/>
    </dgm:pt>
    <dgm:pt modelId="{DA5D3BD2-FA55-422D-842D-38E1CCB1A8CE}" type="pres">
      <dgm:prSet presAssocID="{9872105F-5924-4BD8-B7EE-FBA17BFF7058}" presName="sibTrans" presStyleCnt="0"/>
      <dgm:spPr/>
    </dgm:pt>
    <dgm:pt modelId="{0197F620-55A5-4E2D-B114-329AC481FC91}" type="pres">
      <dgm:prSet presAssocID="{7E0DE0D4-798B-4FDA-B644-78D13CB9E9FE}" presName="compNode" presStyleCnt="0"/>
      <dgm:spPr/>
    </dgm:pt>
    <dgm:pt modelId="{85310C1B-E1B2-4851-8018-6A94A405520C}" type="pres">
      <dgm:prSet presAssocID="{7E0DE0D4-798B-4FDA-B644-78D13CB9E9FE}" presName="bgRect" presStyleLbl="bgShp" presStyleIdx="3" presStyleCnt="4"/>
      <dgm:spPr/>
    </dgm:pt>
    <dgm:pt modelId="{212AAF7C-E9C8-4F61-9D50-97A54B17DFD3}" type="pres">
      <dgm:prSet presAssocID="{7E0DE0D4-798B-4FDA-B644-78D13CB9E9F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1B714C34-92C7-4BE9-9FE6-EC055974CE7C}" type="pres">
      <dgm:prSet presAssocID="{7E0DE0D4-798B-4FDA-B644-78D13CB9E9FE}" presName="spaceRect" presStyleCnt="0"/>
      <dgm:spPr/>
    </dgm:pt>
    <dgm:pt modelId="{B5E569B5-433E-4FBB-80F8-88790EC8D61A}" type="pres">
      <dgm:prSet presAssocID="{7E0DE0D4-798B-4FDA-B644-78D13CB9E9FE}" presName="parTx" presStyleLbl="revTx" presStyleIdx="3" presStyleCnt="4">
        <dgm:presLayoutVars>
          <dgm:chMax val="0"/>
          <dgm:chPref val="0"/>
        </dgm:presLayoutVars>
      </dgm:prSet>
      <dgm:spPr/>
    </dgm:pt>
  </dgm:ptLst>
  <dgm:cxnLst>
    <dgm:cxn modelId="{AED54E40-5826-4412-BC8A-1FD97876E336}" srcId="{CFBC8335-4BBC-47E9-95BB-884443F7D153}" destId="{7E0DE0D4-798B-4FDA-B644-78D13CB9E9FE}" srcOrd="3" destOrd="0" parTransId="{49174D31-79CF-476A-8118-2D8777F851AA}" sibTransId="{1FA4D7A3-57F0-440B-9C69-719CCEAB2C69}"/>
    <dgm:cxn modelId="{7F05135E-0454-4B2A-B6D7-643C44253C45}" srcId="{CFBC8335-4BBC-47E9-95BB-884443F7D153}" destId="{8D1A520D-6076-43B2-9D7A-730221C71D63}" srcOrd="1" destOrd="0" parTransId="{3098E88D-6F7E-47A7-AD95-E0C32D149B03}" sibTransId="{F410C6AC-22E3-42AE-982C-C3F32FDE5E12}"/>
    <dgm:cxn modelId="{0A7AE344-20E1-451D-8E21-0E826DC9CF62}" type="presOf" srcId="{9569B98C-9979-44F0-A14C-B3954EE9DB35}" destId="{9C98E0D9-5CAC-46DE-B11C-2D3E749707AD}" srcOrd="0" destOrd="0" presId="urn:microsoft.com/office/officeart/2018/2/layout/IconVerticalSolidList"/>
    <dgm:cxn modelId="{DF84A066-1BC0-49C9-88DB-E3771106DC0A}" type="presOf" srcId="{CFBC8335-4BBC-47E9-95BB-884443F7D153}" destId="{E8F130EE-882B-4469-951E-13B034D566AD}" srcOrd="0" destOrd="0" presId="urn:microsoft.com/office/officeart/2018/2/layout/IconVerticalSolidList"/>
    <dgm:cxn modelId="{178FEF4A-171C-4831-85CE-0A99EAB5465F}" srcId="{CFBC8335-4BBC-47E9-95BB-884443F7D153}" destId="{9569B98C-9979-44F0-A14C-B3954EE9DB35}" srcOrd="0" destOrd="0" parTransId="{D023E921-4CD7-420D-9DB1-40A6564FE9A1}" sibTransId="{409A6BFF-E587-4B49-87EA-F63DF64370AA}"/>
    <dgm:cxn modelId="{562031BC-E7D2-48FC-845C-18AA99EAF6BE}" srcId="{CFBC8335-4BBC-47E9-95BB-884443F7D153}" destId="{9915F943-7728-4B13-A65D-C4025A510ADF}" srcOrd="2" destOrd="0" parTransId="{0DAB11C3-6493-4AAE-A882-842CD7B4B78A}" sibTransId="{9872105F-5924-4BD8-B7EE-FBA17BFF7058}"/>
    <dgm:cxn modelId="{8F4B6FDD-7CCA-42B2-8C40-6BC7EF237461}" type="presOf" srcId="{8D1A520D-6076-43B2-9D7A-730221C71D63}" destId="{D20F930A-142E-4E16-955F-BE814E67193C}" srcOrd="0" destOrd="0" presId="urn:microsoft.com/office/officeart/2018/2/layout/IconVerticalSolidList"/>
    <dgm:cxn modelId="{BA269EEB-E402-4D63-A1FB-C89AC7E8C0A8}" type="presOf" srcId="{9915F943-7728-4B13-A65D-C4025A510ADF}" destId="{BC2B7486-7AC3-4A22-A7CF-39C492DBD20A}" srcOrd="0" destOrd="0" presId="urn:microsoft.com/office/officeart/2018/2/layout/IconVerticalSolidList"/>
    <dgm:cxn modelId="{B8B9EDEF-308E-4795-82EB-540318966C70}" type="presOf" srcId="{7E0DE0D4-798B-4FDA-B644-78D13CB9E9FE}" destId="{B5E569B5-433E-4FBB-80F8-88790EC8D61A}" srcOrd="0" destOrd="0" presId="urn:microsoft.com/office/officeart/2018/2/layout/IconVerticalSolidList"/>
    <dgm:cxn modelId="{4522C9BF-EB8D-4D85-92F9-FCC586EE4130}" type="presParOf" srcId="{E8F130EE-882B-4469-951E-13B034D566AD}" destId="{E0FFF0B3-ECD7-47D5-8516-E11ACB7CDF60}" srcOrd="0" destOrd="0" presId="urn:microsoft.com/office/officeart/2018/2/layout/IconVerticalSolidList"/>
    <dgm:cxn modelId="{07D727A1-8DB5-4BBE-99D3-1096E0441FF2}" type="presParOf" srcId="{E0FFF0B3-ECD7-47D5-8516-E11ACB7CDF60}" destId="{8B7D5D43-DDFB-41C8-8297-8D28E9594408}" srcOrd="0" destOrd="0" presId="urn:microsoft.com/office/officeart/2018/2/layout/IconVerticalSolidList"/>
    <dgm:cxn modelId="{4115A8C0-A214-42C2-A78A-AF19BC25261B}" type="presParOf" srcId="{E0FFF0B3-ECD7-47D5-8516-E11ACB7CDF60}" destId="{B0E22BB5-9B58-4C1F-B81E-3AD5C863DAE2}" srcOrd="1" destOrd="0" presId="urn:microsoft.com/office/officeart/2018/2/layout/IconVerticalSolidList"/>
    <dgm:cxn modelId="{F44434E0-CD8C-4F92-A4C3-BE2A66BD524C}" type="presParOf" srcId="{E0FFF0B3-ECD7-47D5-8516-E11ACB7CDF60}" destId="{461EFFF3-2685-411B-8DDD-B2ABA4F20E89}" srcOrd="2" destOrd="0" presId="urn:microsoft.com/office/officeart/2018/2/layout/IconVerticalSolidList"/>
    <dgm:cxn modelId="{F406AD24-4957-45CC-AC08-868FA32F4869}" type="presParOf" srcId="{E0FFF0B3-ECD7-47D5-8516-E11ACB7CDF60}" destId="{9C98E0D9-5CAC-46DE-B11C-2D3E749707AD}" srcOrd="3" destOrd="0" presId="urn:microsoft.com/office/officeart/2018/2/layout/IconVerticalSolidList"/>
    <dgm:cxn modelId="{19B7A6CF-EE0D-448C-A141-5AC9D9D41FAD}" type="presParOf" srcId="{E8F130EE-882B-4469-951E-13B034D566AD}" destId="{10CD8E5B-A00F-4582-8362-655E669A9EF9}" srcOrd="1" destOrd="0" presId="urn:microsoft.com/office/officeart/2018/2/layout/IconVerticalSolidList"/>
    <dgm:cxn modelId="{6E810D3D-DF5B-419E-BA09-F59E1E9B998D}" type="presParOf" srcId="{E8F130EE-882B-4469-951E-13B034D566AD}" destId="{553EBB5A-BEE4-4A90-9A60-A3D9B71F572D}" srcOrd="2" destOrd="0" presId="urn:microsoft.com/office/officeart/2018/2/layout/IconVerticalSolidList"/>
    <dgm:cxn modelId="{6A76B1B7-41D5-4F77-BF96-7B46969059D1}" type="presParOf" srcId="{553EBB5A-BEE4-4A90-9A60-A3D9B71F572D}" destId="{5E2D84D7-3756-4FCD-BD32-513622E6241D}" srcOrd="0" destOrd="0" presId="urn:microsoft.com/office/officeart/2018/2/layout/IconVerticalSolidList"/>
    <dgm:cxn modelId="{54A45BFF-2284-4892-A847-02894BC1DBC6}" type="presParOf" srcId="{553EBB5A-BEE4-4A90-9A60-A3D9B71F572D}" destId="{1256208C-3871-43D9-9E81-1D1F5FEE3ECF}" srcOrd="1" destOrd="0" presId="urn:microsoft.com/office/officeart/2018/2/layout/IconVerticalSolidList"/>
    <dgm:cxn modelId="{9F72B4D8-A743-4425-80ED-99F112342F38}" type="presParOf" srcId="{553EBB5A-BEE4-4A90-9A60-A3D9B71F572D}" destId="{8D4BDADF-231F-4E16-844D-5FFC6896DC08}" srcOrd="2" destOrd="0" presId="urn:microsoft.com/office/officeart/2018/2/layout/IconVerticalSolidList"/>
    <dgm:cxn modelId="{53E538CB-6A4D-490E-858A-4387809BDEF8}" type="presParOf" srcId="{553EBB5A-BEE4-4A90-9A60-A3D9B71F572D}" destId="{D20F930A-142E-4E16-955F-BE814E67193C}" srcOrd="3" destOrd="0" presId="urn:microsoft.com/office/officeart/2018/2/layout/IconVerticalSolidList"/>
    <dgm:cxn modelId="{A7320994-FE14-4B13-8A45-446227A7B906}" type="presParOf" srcId="{E8F130EE-882B-4469-951E-13B034D566AD}" destId="{9205D9AD-13F3-4452-844B-A8324D23A549}" srcOrd="3" destOrd="0" presId="urn:microsoft.com/office/officeart/2018/2/layout/IconVerticalSolidList"/>
    <dgm:cxn modelId="{F9F39441-FC45-44B6-92B5-CB87C89CC4FF}" type="presParOf" srcId="{E8F130EE-882B-4469-951E-13B034D566AD}" destId="{A3BE9600-BAC6-4C72-888F-A998709F6035}" srcOrd="4" destOrd="0" presId="urn:microsoft.com/office/officeart/2018/2/layout/IconVerticalSolidList"/>
    <dgm:cxn modelId="{44A879CC-22C4-429B-9985-923C31EBE9F8}" type="presParOf" srcId="{A3BE9600-BAC6-4C72-888F-A998709F6035}" destId="{4572DE1E-CBFB-433F-A151-4F3BAFF18225}" srcOrd="0" destOrd="0" presId="urn:microsoft.com/office/officeart/2018/2/layout/IconVerticalSolidList"/>
    <dgm:cxn modelId="{0BC91570-4033-4CA8-83CE-193C0B7FEF17}" type="presParOf" srcId="{A3BE9600-BAC6-4C72-888F-A998709F6035}" destId="{CCEB4FDD-08BD-4A3D-898D-14B4280D67D0}" srcOrd="1" destOrd="0" presId="urn:microsoft.com/office/officeart/2018/2/layout/IconVerticalSolidList"/>
    <dgm:cxn modelId="{15101FDB-1F59-4055-A66F-13EA4031671F}" type="presParOf" srcId="{A3BE9600-BAC6-4C72-888F-A998709F6035}" destId="{601DF576-CB51-4848-BE8A-96C972AB77C0}" srcOrd="2" destOrd="0" presId="urn:microsoft.com/office/officeart/2018/2/layout/IconVerticalSolidList"/>
    <dgm:cxn modelId="{5DC18A31-D248-4BA8-9717-B6855604B39C}" type="presParOf" srcId="{A3BE9600-BAC6-4C72-888F-A998709F6035}" destId="{BC2B7486-7AC3-4A22-A7CF-39C492DBD20A}" srcOrd="3" destOrd="0" presId="urn:microsoft.com/office/officeart/2018/2/layout/IconVerticalSolidList"/>
    <dgm:cxn modelId="{19366A2E-34CB-4C5D-BC93-E9C21CE14F66}" type="presParOf" srcId="{E8F130EE-882B-4469-951E-13B034D566AD}" destId="{DA5D3BD2-FA55-422D-842D-38E1CCB1A8CE}" srcOrd="5" destOrd="0" presId="urn:microsoft.com/office/officeart/2018/2/layout/IconVerticalSolidList"/>
    <dgm:cxn modelId="{624E1722-DADE-4650-9863-8092AFDA9E6F}" type="presParOf" srcId="{E8F130EE-882B-4469-951E-13B034D566AD}" destId="{0197F620-55A5-4E2D-B114-329AC481FC91}" srcOrd="6" destOrd="0" presId="urn:microsoft.com/office/officeart/2018/2/layout/IconVerticalSolidList"/>
    <dgm:cxn modelId="{929E7BAC-C801-406C-9F70-68A99A6CFEE0}" type="presParOf" srcId="{0197F620-55A5-4E2D-B114-329AC481FC91}" destId="{85310C1B-E1B2-4851-8018-6A94A405520C}" srcOrd="0" destOrd="0" presId="urn:microsoft.com/office/officeart/2018/2/layout/IconVerticalSolidList"/>
    <dgm:cxn modelId="{8C767E57-D3F3-422D-87A5-705F78C667EE}" type="presParOf" srcId="{0197F620-55A5-4E2D-B114-329AC481FC91}" destId="{212AAF7C-E9C8-4F61-9D50-97A54B17DFD3}" srcOrd="1" destOrd="0" presId="urn:microsoft.com/office/officeart/2018/2/layout/IconVerticalSolidList"/>
    <dgm:cxn modelId="{401E2C20-F5CE-4166-8857-0A058122EAD0}" type="presParOf" srcId="{0197F620-55A5-4E2D-B114-329AC481FC91}" destId="{1B714C34-92C7-4BE9-9FE6-EC055974CE7C}" srcOrd="2" destOrd="0" presId="urn:microsoft.com/office/officeart/2018/2/layout/IconVerticalSolidList"/>
    <dgm:cxn modelId="{4925C575-3F20-483B-B5BF-AE25944F5602}" type="presParOf" srcId="{0197F620-55A5-4E2D-B114-329AC481FC91}" destId="{B5E569B5-433E-4FBB-80F8-88790EC8D61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C22E9B-46FC-47E8-A194-C682AFC95D33}"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A61F980-54C3-413D-975E-F9E4A18B89C5}">
      <dgm:prSet custT="1"/>
      <dgm:spPr/>
      <dgm:t>
        <a:bodyPr/>
        <a:lstStyle/>
        <a:p>
          <a:r>
            <a:rPr lang="en-US" sz="2400"/>
            <a:t>Automate frequent, lengthy, and error-prone cloud management tasks</a:t>
          </a:r>
        </a:p>
      </dgm:t>
    </dgm:pt>
    <dgm:pt modelId="{A6412462-C5BD-4C65-B4C3-2E8978EB7AFC}" type="parTrans" cxnId="{EA6890E3-5B56-47AB-B5C0-EED1585A886D}">
      <dgm:prSet/>
      <dgm:spPr/>
      <dgm:t>
        <a:bodyPr/>
        <a:lstStyle/>
        <a:p>
          <a:endParaRPr lang="en-US" sz="1400"/>
        </a:p>
      </dgm:t>
    </dgm:pt>
    <dgm:pt modelId="{A2BA8D84-2FF0-4C94-BE4F-4E0CC793D64A}" type="sibTrans" cxnId="{EA6890E3-5B56-47AB-B5C0-EED1585A886D}">
      <dgm:prSet/>
      <dgm:spPr/>
      <dgm:t>
        <a:bodyPr/>
        <a:lstStyle/>
        <a:p>
          <a:endParaRPr lang="en-US" sz="1400"/>
        </a:p>
      </dgm:t>
    </dgm:pt>
    <dgm:pt modelId="{F51A6DC2-AC61-43DA-8513-E1C806942482}">
      <dgm:prSet custT="1"/>
      <dgm:spPr/>
      <dgm:t>
        <a:bodyPr/>
        <a:lstStyle/>
        <a:p>
          <a:r>
            <a:rPr lang="en-US" sz="2400"/>
            <a:t>Integrate services for deploying, configuring, and managing processes</a:t>
          </a:r>
        </a:p>
      </dgm:t>
    </dgm:pt>
    <dgm:pt modelId="{D8D6978A-4CDB-4D8B-8312-979C36A8ECF0}" type="parTrans" cxnId="{475A5886-29AD-4A62-9465-650580AC700C}">
      <dgm:prSet/>
      <dgm:spPr/>
      <dgm:t>
        <a:bodyPr/>
        <a:lstStyle/>
        <a:p>
          <a:endParaRPr lang="en-US" sz="1400"/>
        </a:p>
      </dgm:t>
    </dgm:pt>
    <dgm:pt modelId="{5188F138-51B0-4B59-BFBE-D89F8CE6416E}" type="sibTrans" cxnId="{475A5886-29AD-4A62-9465-650580AC700C}">
      <dgm:prSet/>
      <dgm:spPr/>
      <dgm:t>
        <a:bodyPr/>
        <a:lstStyle/>
        <a:p>
          <a:endParaRPr lang="en-US" sz="1400"/>
        </a:p>
      </dgm:t>
    </dgm:pt>
    <dgm:pt modelId="{F2825D79-E752-43A2-B4C6-13694D337171}">
      <dgm:prSet custT="1"/>
      <dgm:spPr/>
      <dgm:t>
        <a:bodyPr/>
        <a:lstStyle/>
        <a:p>
          <a:r>
            <a:rPr lang="en-US" sz="2400"/>
            <a:t>Author runbooks graphically, in PowerShell, or Python</a:t>
          </a:r>
        </a:p>
      </dgm:t>
    </dgm:pt>
    <dgm:pt modelId="{522893E6-AB93-42B0-8731-38469DD00C6C}" type="parTrans" cxnId="{BB49EB07-8470-4F28-BF44-5638728F48C0}">
      <dgm:prSet/>
      <dgm:spPr/>
      <dgm:t>
        <a:bodyPr/>
        <a:lstStyle/>
        <a:p>
          <a:endParaRPr lang="en-US" sz="1400"/>
        </a:p>
      </dgm:t>
    </dgm:pt>
    <dgm:pt modelId="{680E8456-C463-432E-8C21-AF9D0D6C63AD}" type="sibTrans" cxnId="{BB49EB07-8470-4F28-BF44-5638728F48C0}">
      <dgm:prSet/>
      <dgm:spPr/>
      <dgm:t>
        <a:bodyPr/>
        <a:lstStyle/>
        <a:p>
          <a:endParaRPr lang="en-US" sz="1400"/>
        </a:p>
      </dgm:t>
    </dgm:pt>
    <dgm:pt modelId="{8594BF9A-2BC2-434C-9278-7A359C3820B2}">
      <dgm:prSet custT="1"/>
      <dgm:spPr/>
      <dgm:t>
        <a:bodyPr/>
        <a:lstStyle/>
        <a:p>
          <a:r>
            <a:rPr lang="en-US" sz="2400"/>
            <a:t>Runbooks allow orchestrating across hybrid environments</a:t>
          </a:r>
        </a:p>
      </dgm:t>
    </dgm:pt>
    <dgm:pt modelId="{51C93E44-A1BF-4301-B3CE-BB45B76271A4}" type="parTrans" cxnId="{7716F813-D3AA-45C6-A7ED-71A46834967C}">
      <dgm:prSet/>
      <dgm:spPr/>
      <dgm:t>
        <a:bodyPr/>
        <a:lstStyle/>
        <a:p>
          <a:endParaRPr lang="en-US" sz="1400"/>
        </a:p>
      </dgm:t>
    </dgm:pt>
    <dgm:pt modelId="{93D2846D-737C-42EE-88DC-26A8BF647D11}" type="sibTrans" cxnId="{7716F813-D3AA-45C6-A7ED-71A46834967C}">
      <dgm:prSet/>
      <dgm:spPr/>
      <dgm:t>
        <a:bodyPr/>
        <a:lstStyle/>
        <a:p>
          <a:endParaRPr lang="en-US" sz="1400"/>
        </a:p>
      </dgm:t>
    </dgm:pt>
    <dgm:pt modelId="{129C316D-765A-424C-ABD9-F78E3ED3E5C5}">
      <dgm:prSet custT="1"/>
      <dgm:spPr/>
      <dgm:t>
        <a:bodyPr/>
        <a:lstStyle/>
        <a:p>
          <a:r>
            <a:rPr lang="en-US" sz="2400"/>
            <a:t>Webhooks trigger automation from ITSM, DevOps, and monitoring systems</a:t>
          </a:r>
        </a:p>
      </dgm:t>
    </dgm:pt>
    <dgm:pt modelId="{74202EBA-D3BD-4C47-A35C-B22658F8C910}" type="parTrans" cxnId="{9DA13407-2D0D-4835-B215-3374F3FD0330}">
      <dgm:prSet/>
      <dgm:spPr/>
      <dgm:t>
        <a:bodyPr/>
        <a:lstStyle/>
        <a:p>
          <a:endParaRPr lang="en-US" sz="1400"/>
        </a:p>
      </dgm:t>
    </dgm:pt>
    <dgm:pt modelId="{F184EA00-15EE-4D2C-BA76-AE4E5DA00843}" type="sibTrans" cxnId="{9DA13407-2D0D-4835-B215-3374F3FD0330}">
      <dgm:prSet/>
      <dgm:spPr/>
      <dgm:t>
        <a:bodyPr/>
        <a:lstStyle/>
        <a:p>
          <a:endParaRPr lang="en-US" sz="1400"/>
        </a:p>
      </dgm:t>
    </dgm:pt>
    <dgm:pt modelId="{68ABEDD3-FB84-434A-9758-A4A77E6CDCCD}" type="pres">
      <dgm:prSet presAssocID="{F2C22E9B-46FC-47E8-A194-C682AFC95D33}" presName="linear" presStyleCnt="0">
        <dgm:presLayoutVars>
          <dgm:animLvl val="lvl"/>
          <dgm:resizeHandles val="exact"/>
        </dgm:presLayoutVars>
      </dgm:prSet>
      <dgm:spPr/>
    </dgm:pt>
    <dgm:pt modelId="{40684AA1-DC6C-46B2-AE30-4CD76440CBED}" type="pres">
      <dgm:prSet presAssocID="{5A61F980-54C3-413D-975E-F9E4A18B89C5}" presName="parentText" presStyleLbl="node1" presStyleIdx="0" presStyleCnt="5">
        <dgm:presLayoutVars>
          <dgm:chMax val="0"/>
          <dgm:bulletEnabled val="1"/>
        </dgm:presLayoutVars>
      </dgm:prSet>
      <dgm:spPr/>
    </dgm:pt>
    <dgm:pt modelId="{907A84BB-FF85-408A-B21C-0BD4EB2A4144}" type="pres">
      <dgm:prSet presAssocID="{A2BA8D84-2FF0-4C94-BE4F-4E0CC793D64A}" presName="spacer" presStyleCnt="0"/>
      <dgm:spPr/>
    </dgm:pt>
    <dgm:pt modelId="{C166E794-6612-455E-A99E-4D846594E436}" type="pres">
      <dgm:prSet presAssocID="{F51A6DC2-AC61-43DA-8513-E1C806942482}" presName="parentText" presStyleLbl="node1" presStyleIdx="1" presStyleCnt="5">
        <dgm:presLayoutVars>
          <dgm:chMax val="0"/>
          <dgm:bulletEnabled val="1"/>
        </dgm:presLayoutVars>
      </dgm:prSet>
      <dgm:spPr/>
    </dgm:pt>
    <dgm:pt modelId="{07E09538-B6C5-4C70-9996-4554D1D0F17A}" type="pres">
      <dgm:prSet presAssocID="{5188F138-51B0-4B59-BFBE-D89F8CE6416E}" presName="spacer" presStyleCnt="0"/>
      <dgm:spPr/>
    </dgm:pt>
    <dgm:pt modelId="{3416A791-F933-44C7-AEE2-7F4F61155CDD}" type="pres">
      <dgm:prSet presAssocID="{F2825D79-E752-43A2-B4C6-13694D337171}" presName="parentText" presStyleLbl="node1" presStyleIdx="2" presStyleCnt="5">
        <dgm:presLayoutVars>
          <dgm:chMax val="0"/>
          <dgm:bulletEnabled val="1"/>
        </dgm:presLayoutVars>
      </dgm:prSet>
      <dgm:spPr/>
    </dgm:pt>
    <dgm:pt modelId="{64CF72AE-1822-477D-A367-DF2375102E06}" type="pres">
      <dgm:prSet presAssocID="{680E8456-C463-432E-8C21-AF9D0D6C63AD}" presName="spacer" presStyleCnt="0"/>
      <dgm:spPr/>
    </dgm:pt>
    <dgm:pt modelId="{6EB28511-9899-436C-AA0D-15665F6723EC}" type="pres">
      <dgm:prSet presAssocID="{8594BF9A-2BC2-434C-9278-7A359C3820B2}" presName="parentText" presStyleLbl="node1" presStyleIdx="3" presStyleCnt="5">
        <dgm:presLayoutVars>
          <dgm:chMax val="0"/>
          <dgm:bulletEnabled val="1"/>
        </dgm:presLayoutVars>
      </dgm:prSet>
      <dgm:spPr/>
    </dgm:pt>
    <dgm:pt modelId="{29471CE5-07F1-44F6-BD2F-389663BE6BE2}" type="pres">
      <dgm:prSet presAssocID="{93D2846D-737C-42EE-88DC-26A8BF647D11}" presName="spacer" presStyleCnt="0"/>
      <dgm:spPr/>
    </dgm:pt>
    <dgm:pt modelId="{2274D5E0-22CA-4956-B852-ECCC46EF64D7}" type="pres">
      <dgm:prSet presAssocID="{129C316D-765A-424C-ABD9-F78E3ED3E5C5}" presName="parentText" presStyleLbl="node1" presStyleIdx="4" presStyleCnt="5">
        <dgm:presLayoutVars>
          <dgm:chMax val="0"/>
          <dgm:bulletEnabled val="1"/>
        </dgm:presLayoutVars>
      </dgm:prSet>
      <dgm:spPr/>
    </dgm:pt>
  </dgm:ptLst>
  <dgm:cxnLst>
    <dgm:cxn modelId="{9DA13407-2D0D-4835-B215-3374F3FD0330}" srcId="{F2C22E9B-46FC-47E8-A194-C682AFC95D33}" destId="{129C316D-765A-424C-ABD9-F78E3ED3E5C5}" srcOrd="4" destOrd="0" parTransId="{74202EBA-D3BD-4C47-A35C-B22658F8C910}" sibTransId="{F184EA00-15EE-4D2C-BA76-AE4E5DA00843}"/>
    <dgm:cxn modelId="{BB49EB07-8470-4F28-BF44-5638728F48C0}" srcId="{F2C22E9B-46FC-47E8-A194-C682AFC95D33}" destId="{F2825D79-E752-43A2-B4C6-13694D337171}" srcOrd="2" destOrd="0" parTransId="{522893E6-AB93-42B0-8731-38469DD00C6C}" sibTransId="{680E8456-C463-432E-8C21-AF9D0D6C63AD}"/>
    <dgm:cxn modelId="{7716F813-D3AA-45C6-A7ED-71A46834967C}" srcId="{F2C22E9B-46FC-47E8-A194-C682AFC95D33}" destId="{8594BF9A-2BC2-434C-9278-7A359C3820B2}" srcOrd="3" destOrd="0" parTransId="{51C93E44-A1BF-4301-B3CE-BB45B76271A4}" sibTransId="{93D2846D-737C-42EE-88DC-26A8BF647D11}"/>
    <dgm:cxn modelId="{153CAD20-99AE-4821-B96B-462158591189}" type="presOf" srcId="{F2C22E9B-46FC-47E8-A194-C682AFC95D33}" destId="{68ABEDD3-FB84-434A-9758-A4A77E6CDCCD}" srcOrd="0" destOrd="0" presId="urn:microsoft.com/office/officeart/2005/8/layout/vList2"/>
    <dgm:cxn modelId="{DDB7686D-39B2-4268-AE68-E79E47536C76}" type="presOf" srcId="{5A61F980-54C3-413D-975E-F9E4A18B89C5}" destId="{40684AA1-DC6C-46B2-AE30-4CD76440CBED}" srcOrd="0" destOrd="0" presId="urn:microsoft.com/office/officeart/2005/8/layout/vList2"/>
    <dgm:cxn modelId="{475A5886-29AD-4A62-9465-650580AC700C}" srcId="{F2C22E9B-46FC-47E8-A194-C682AFC95D33}" destId="{F51A6DC2-AC61-43DA-8513-E1C806942482}" srcOrd="1" destOrd="0" parTransId="{D8D6978A-4CDB-4D8B-8312-979C36A8ECF0}" sibTransId="{5188F138-51B0-4B59-BFBE-D89F8CE6416E}"/>
    <dgm:cxn modelId="{033EBBA6-EDC0-4AAD-B0C4-1A2BC7E6FB2F}" type="presOf" srcId="{8594BF9A-2BC2-434C-9278-7A359C3820B2}" destId="{6EB28511-9899-436C-AA0D-15665F6723EC}" srcOrd="0" destOrd="0" presId="urn:microsoft.com/office/officeart/2005/8/layout/vList2"/>
    <dgm:cxn modelId="{B13B00AC-5E27-4672-B9C4-A5B1E327CCFE}" type="presOf" srcId="{F51A6DC2-AC61-43DA-8513-E1C806942482}" destId="{C166E794-6612-455E-A99E-4D846594E436}" srcOrd="0" destOrd="0" presId="urn:microsoft.com/office/officeart/2005/8/layout/vList2"/>
    <dgm:cxn modelId="{383950AC-F150-47A4-8B1A-D8A2B45316A3}" type="presOf" srcId="{129C316D-765A-424C-ABD9-F78E3ED3E5C5}" destId="{2274D5E0-22CA-4956-B852-ECCC46EF64D7}" srcOrd="0" destOrd="0" presId="urn:microsoft.com/office/officeart/2005/8/layout/vList2"/>
    <dgm:cxn modelId="{EA6890E3-5B56-47AB-B5C0-EED1585A886D}" srcId="{F2C22E9B-46FC-47E8-A194-C682AFC95D33}" destId="{5A61F980-54C3-413D-975E-F9E4A18B89C5}" srcOrd="0" destOrd="0" parTransId="{A6412462-C5BD-4C65-B4C3-2E8978EB7AFC}" sibTransId="{A2BA8D84-2FF0-4C94-BE4F-4E0CC793D64A}"/>
    <dgm:cxn modelId="{88BCD9F6-8155-437C-9BB5-ADF5C513F136}" type="presOf" srcId="{F2825D79-E752-43A2-B4C6-13694D337171}" destId="{3416A791-F933-44C7-AEE2-7F4F61155CDD}" srcOrd="0" destOrd="0" presId="urn:microsoft.com/office/officeart/2005/8/layout/vList2"/>
    <dgm:cxn modelId="{5A47C6F9-4A0A-4CF8-B893-1459B43CBB56}" type="presParOf" srcId="{68ABEDD3-FB84-434A-9758-A4A77E6CDCCD}" destId="{40684AA1-DC6C-46B2-AE30-4CD76440CBED}" srcOrd="0" destOrd="0" presId="urn:microsoft.com/office/officeart/2005/8/layout/vList2"/>
    <dgm:cxn modelId="{01BAA8DE-A272-4820-A913-1E67AFF10CFA}" type="presParOf" srcId="{68ABEDD3-FB84-434A-9758-A4A77E6CDCCD}" destId="{907A84BB-FF85-408A-B21C-0BD4EB2A4144}" srcOrd="1" destOrd="0" presId="urn:microsoft.com/office/officeart/2005/8/layout/vList2"/>
    <dgm:cxn modelId="{85A77680-3727-4027-B79A-A77F311E9D04}" type="presParOf" srcId="{68ABEDD3-FB84-434A-9758-A4A77E6CDCCD}" destId="{C166E794-6612-455E-A99E-4D846594E436}" srcOrd="2" destOrd="0" presId="urn:microsoft.com/office/officeart/2005/8/layout/vList2"/>
    <dgm:cxn modelId="{A1C4FF7D-5A16-44F8-90E3-E82BB5EEADAC}" type="presParOf" srcId="{68ABEDD3-FB84-434A-9758-A4A77E6CDCCD}" destId="{07E09538-B6C5-4C70-9996-4554D1D0F17A}" srcOrd="3" destOrd="0" presId="urn:microsoft.com/office/officeart/2005/8/layout/vList2"/>
    <dgm:cxn modelId="{9B8E6122-7603-4FF2-8A88-CD0E35CCC3AB}" type="presParOf" srcId="{68ABEDD3-FB84-434A-9758-A4A77E6CDCCD}" destId="{3416A791-F933-44C7-AEE2-7F4F61155CDD}" srcOrd="4" destOrd="0" presId="urn:microsoft.com/office/officeart/2005/8/layout/vList2"/>
    <dgm:cxn modelId="{62640601-579B-426F-A06C-D129A334896A}" type="presParOf" srcId="{68ABEDD3-FB84-434A-9758-A4A77E6CDCCD}" destId="{64CF72AE-1822-477D-A367-DF2375102E06}" srcOrd="5" destOrd="0" presId="urn:microsoft.com/office/officeart/2005/8/layout/vList2"/>
    <dgm:cxn modelId="{513205F7-5AD9-4295-8E85-BCC00F857A15}" type="presParOf" srcId="{68ABEDD3-FB84-434A-9758-A4A77E6CDCCD}" destId="{6EB28511-9899-436C-AA0D-15665F6723EC}" srcOrd="6" destOrd="0" presId="urn:microsoft.com/office/officeart/2005/8/layout/vList2"/>
    <dgm:cxn modelId="{4337409A-3011-474B-8121-4C02DA2C0CB5}" type="presParOf" srcId="{68ABEDD3-FB84-434A-9758-A4A77E6CDCCD}" destId="{29471CE5-07F1-44F6-BD2F-389663BE6BE2}" srcOrd="7" destOrd="0" presId="urn:microsoft.com/office/officeart/2005/8/layout/vList2"/>
    <dgm:cxn modelId="{806AF2EE-23E8-48B6-995D-E752D7C408B7}" type="presParOf" srcId="{68ABEDD3-FB84-434A-9758-A4A77E6CDCCD}" destId="{2274D5E0-22CA-4956-B852-ECCC46EF64D7}"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2CD6B7-20AF-4198-851D-D42BD4FC7D9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63E3392-DB2E-4DF4-BC7C-F37A290FCF5D}">
      <dgm:prSet/>
      <dgm:spPr/>
      <dgm:t>
        <a:bodyPr/>
        <a:lstStyle/>
        <a:p>
          <a:pPr>
            <a:defRPr cap="all"/>
          </a:pPr>
          <a:r>
            <a:rPr lang="en-US"/>
            <a:t>Schedules</a:t>
          </a:r>
        </a:p>
      </dgm:t>
    </dgm:pt>
    <dgm:pt modelId="{60544A65-EBE2-4378-A2B9-B72534F69F59}" type="parTrans" cxnId="{025BB278-38F1-4796-AB18-7E63912ECB26}">
      <dgm:prSet/>
      <dgm:spPr/>
      <dgm:t>
        <a:bodyPr/>
        <a:lstStyle/>
        <a:p>
          <a:endParaRPr lang="en-US"/>
        </a:p>
      </dgm:t>
    </dgm:pt>
    <dgm:pt modelId="{FF865650-B1AD-4F8B-A6C5-A863FD3C9022}" type="sibTrans" cxnId="{025BB278-38F1-4796-AB18-7E63912ECB26}">
      <dgm:prSet/>
      <dgm:spPr/>
      <dgm:t>
        <a:bodyPr/>
        <a:lstStyle/>
        <a:p>
          <a:endParaRPr lang="en-US"/>
        </a:p>
      </dgm:t>
    </dgm:pt>
    <dgm:pt modelId="{AA208243-06B8-4A77-9043-7BCC4062A2C6}">
      <dgm:prSet/>
      <dgm:spPr/>
      <dgm:t>
        <a:bodyPr/>
        <a:lstStyle/>
        <a:p>
          <a:pPr>
            <a:defRPr cap="all"/>
          </a:pPr>
          <a:r>
            <a:rPr lang="en-US"/>
            <a:t>Modules</a:t>
          </a:r>
        </a:p>
      </dgm:t>
    </dgm:pt>
    <dgm:pt modelId="{93C609D3-B524-48CC-BB8F-9F207B1EE099}" type="parTrans" cxnId="{E299A0A5-160F-4EAD-AA3B-06AB39912AD5}">
      <dgm:prSet/>
      <dgm:spPr/>
      <dgm:t>
        <a:bodyPr/>
        <a:lstStyle/>
        <a:p>
          <a:endParaRPr lang="en-US"/>
        </a:p>
      </dgm:t>
    </dgm:pt>
    <dgm:pt modelId="{69CFEE24-50D5-4404-83F5-D8E0C272D54F}" type="sibTrans" cxnId="{E299A0A5-160F-4EAD-AA3B-06AB39912AD5}">
      <dgm:prSet/>
      <dgm:spPr/>
      <dgm:t>
        <a:bodyPr/>
        <a:lstStyle/>
        <a:p>
          <a:endParaRPr lang="en-US"/>
        </a:p>
      </dgm:t>
    </dgm:pt>
    <dgm:pt modelId="{9B6D4A28-0D1D-4DCF-961E-216A33F93A3F}">
      <dgm:prSet/>
      <dgm:spPr/>
      <dgm:t>
        <a:bodyPr/>
        <a:lstStyle/>
        <a:p>
          <a:pPr>
            <a:defRPr cap="all"/>
          </a:pPr>
          <a:r>
            <a:rPr lang="en-US"/>
            <a:t>Modules gallery</a:t>
          </a:r>
        </a:p>
      </dgm:t>
    </dgm:pt>
    <dgm:pt modelId="{043CD137-738D-4F42-B691-68503EA717D4}" type="parTrans" cxnId="{2E927CCA-E4BE-4CC5-A8D1-489918E67D44}">
      <dgm:prSet/>
      <dgm:spPr/>
      <dgm:t>
        <a:bodyPr/>
        <a:lstStyle/>
        <a:p>
          <a:endParaRPr lang="en-US"/>
        </a:p>
      </dgm:t>
    </dgm:pt>
    <dgm:pt modelId="{34D70E49-C130-4931-B7F4-44B88D1B0768}" type="sibTrans" cxnId="{2E927CCA-E4BE-4CC5-A8D1-489918E67D44}">
      <dgm:prSet/>
      <dgm:spPr/>
      <dgm:t>
        <a:bodyPr/>
        <a:lstStyle/>
        <a:p>
          <a:endParaRPr lang="en-US"/>
        </a:p>
      </dgm:t>
    </dgm:pt>
    <dgm:pt modelId="{963FC6FA-B4AE-4438-8C86-8A10C3FCC9FB}">
      <dgm:prSet/>
      <dgm:spPr/>
      <dgm:t>
        <a:bodyPr/>
        <a:lstStyle/>
        <a:p>
          <a:pPr>
            <a:defRPr cap="all"/>
          </a:pPr>
          <a:r>
            <a:rPr lang="en-US"/>
            <a:t>Python 2 packages</a:t>
          </a:r>
        </a:p>
      </dgm:t>
    </dgm:pt>
    <dgm:pt modelId="{5E8049FD-6975-48CD-AA0A-30E1D2923B83}" type="parTrans" cxnId="{5351ECFF-AE47-4ED7-BADA-CD5CF6BEB145}">
      <dgm:prSet/>
      <dgm:spPr/>
      <dgm:t>
        <a:bodyPr/>
        <a:lstStyle/>
        <a:p>
          <a:endParaRPr lang="en-US"/>
        </a:p>
      </dgm:t>
    </dgm:pt>
    <dgm:pt modelId="{0A34DF74-920F-4C10-93CC-E721A0346EC5}" type="sibTrans" cxnId="{5351ECFF-AE47-4ED7-BADA-CD5CF6BEB145}">
      <dgm:prSet/>
      <dgm:spPr/>
      <dgm:t>
        <a:bodyPr/>
        <a:lstStyle/>
        <a:p>
          <a:endParaRPr lang="en-US"/>
        </a:p>
      </dgm:t>
    </dgm:pt>
    <dgm:pt modelId="{2B491D3F-48F9-423C-934C-B5A952616CC5}">
      <dgm:prSet/>
      <dgm:spPr/>
      <dgm:t>
        <a:bodyPr/>
        <a:lstStyle/>
        <a:p>
          <a:pPr>
            <a:defRPr cap="all"/>
          </a:pPr>
          <a:r>
            <a:rPr lang="en-US"/>
            <a:t>Credentials</a:t>
          </a:r>
        </a:p>
      </dgm:t>
    </dgm:pt>
    <dgm:pt modelId="{AB161578-8F13-4F02-B48C-67F14CA6EA41}" type="parTrans" cxnId="{57DE2A51-6980-4FFD-910E-BA8B19758B8C}">
      <dgm:prSet/>
      <dgm:spPr/>
      <dgm:t>
        <a:bodyPr/>
        <a:lstStyle/>
        <a:p>
          <a:endParaRPr lang="en-US"/>
        </a:p>
      </dgm:t>
    </dgm:pt>
    <dgm:pt modelId="{BD96E167-3278-4F93-A27F-26F14CFACE75}" type="sibTrans" cxnId="{57DE2A51-6980-4FFD-910E-BA8B19758B8C}">
      <dgm:prSet/>
      <dgm:spPr/>
      <dgm:t>
        <a:bodyPr/>
        <a:lstStyle/>
        <a:p>
          <a:endParaRPr lang="en-US"/>
        </a:p>
      </dgm:t>
    </dgm:pt>
    <dgm:pt modelId="{B979ADEA-8126-442D-9421-4EE5FE913DD6}">
      <dgm:prSet/>
      <dgm:spPr/>
      <dgm:t>
        <a:bodyPr/>
        <a:lstStyle/>
        <a:p>
          <a:pPr>
            <a:defRPr cap="all"/>
          </a:pPr>
          <a:r>
            <a:rPr lang="en-US"/>
            <a:t>Connections</a:t>
          </a:r>
        </a:p>
      </dgm:t>
    </dgm:pt>
    <dgm:pt modelId="{4F594291-28AC-4F6F-B1EA-FF031860E891}" type="parTrans" cxnId="{1FD2421E-6773-44E0-9662-E68CDCD7A00A}">
      <dgm:prSet/>
      <dgm:spPr/>
      <dgm:t>
        <a:bodyPr/>
        <a:lstStyle/>
        <a:p>
          <a:endParaRPr lang="en-US"/>
        </a:p>
      </dgm:t>
    </dgm:pt>
    <dgm:pt modelId="{140A60EA-89C7-40DB-A843-19E2873D13E7}" type="sibTrans" cxnId="{1FD2421E-6773-44E0-9662-E68CDCD7A00A}">
      <dgm:prSet/>
      <dgm:spPr/>
      <dgm:t>
        <a:bodyPr/>
        <a:lstStyle/>
        <a:p>
          <a:endParaRPr lang="en-US"/>
        </a:p>
      </dgm:t>
    </dgm:pt>
    <dgm:pt modelId="{062F4AC1-C728-41D7-83CC-C056C4A39401}">
      <dgm:prSet/>
      <dgm:spPr/>
      <dgm:t>
        <a:bodyPr/>
        <a:lstStyle/>
        <a:p>
          <a:pPr>
            <a:defRPr cap="all"/>
          </a:pPr>
          <a:r>
            <a:rPr lang="en-US"/>
            <a:t>Certificates</a:t>
          </a:r>
        </a:p>
      </dgm:t>
    </dgm:pt>
    <dgm:pt modelId="{4CD655C0-ADE2-4DCB-8F80-66F68F6868BE}" type="parTrans" cxnId="{BA4EF863-255D-4862-92FB-D6B0FDE03C4D}">
      <dgm:prSet/>
      <dgm:spPr/>
      <dgm:t>
        <a:bodyPr/>
        <a:lstStyle/>
        <a:p>
          <a:endParaRPr lang="en-US"/>
        </a:p>
      </dgm:t>
    </dgm:pt>
    <dgm:pt modelId="{BE8AC8B3-8474-4B2F-9543-53DFBCB64030}" type="sibTrans" cxnId="{BA4EF863-255D-4862-92FB-D6B0FDE03C4D}">
      <dgm:prSet/>
      <dgm:spPr/>
      <dgm:t>
        <a:bodyPr/>
        <a:lstStyle/>
        <a:p>
          <a:endParaRPr lang="en-US"/>
        </a:p>
      </dgm:t>
    </dgm:pt>
    <dgm:pt modelId="{EC524451-9610-4047-A3B2-A6E0A8FA667F}">
      <dgm:prSet/>
      <dgm:spPr/>
      <dgm:t>
        <a:bodyPr/>
        <a:lstStyle/>
        <a:p>
          <a:pPr>
            <a:defRPr cap="all"/>
          </a:pPr>
          <a:r>
            <a:rPr lang="en-US"/>
            <a:t>Variables</a:t>
          </a:r>
        </a:p>
      </dgm:t>
    </dgm:pt>
    <dgm:pt modelId="{B284F5BF-0CB5-49A7-BAA7-2FB2A8113213}" type="parTrans" cxnId="{A61029A8-F87A-4DFB-9AA9-FE151581AFCB}">
      <dgm:prSet/>
      <dgm:spPr/>
      <dgm:t>
        <a:bodyPr/>
        <a:lstStyle/>
        <a:p>
          <a:endParaRPr lang="en-US"/>
        </a:p>
      </dgm:t>
    </dgm:pt>
    <dgm:pt modelId="{72FD8CEB-C297-47FE-9724-38FE9BE1A9E3}" type="sibTrans" cxnId="{A61029A8-F87A-4DFB-9AA9-FE151581AFCB}">
      <dgm:prSet/>
      <dgm:spPr/>
      <dgm:t>
        <a:bodyPr/>
        <a:lstStyle/>
        <a:p>
          <a:endParaRPr lang="en-US"/>
        </a:p>
      </dgm:t>
    </dgm:pt>
    <dgm:pt modelId="{602AA0A0-A76C-4AB6-BA30-A6AB91603D21}" type="pres">
      <dgm:prSet presAssocID="{212CD6B7-20AF-4198-851D-D42BD4FC7D99}" presName="root" presStyleCnt="0">
        <dgm:presLayoutVars>
          <dgm:dir/>
          <dgm:resizeHandles val="exact"/>
        </dgm:presLayoutVars>
      </dgm:prSet>
      <dgm:spPr/>
    </dgm:pt>
    <dgm:pt modelId="{D7C180AE-06DC-4C70-8F1F-6FE63DA90C45}" type="pres">
      <dgm:prSet presAssocID="{763E3392-DB2E-4DF4-BC7C-F37A290FCF5D}" presName="compNode" presStyleCnt="0"/>
      <dgm:spPr/>
    </dgm:pt>
    <dgm:pt modelId="{EFE65A9B-E1E9-4CE4-B6B8-3D09953FFC52}" type="pres">
      <dgm:prSet presAssocID="{763E3392-DB2E-4DF4-BC7C-F37A290FCF5D}" presName="iconBgRect" presStyleLbl="bgShp" presStyleIdx="0" presStyleCnt="8"/>
      <dgm:spPr/>
    </dgm:pt>
    <dgm:pt modelId="{8BC78EE6-9CCC-46F6-BEBE-CFECD53B496F}" type="pres">
      <dgm:prSet presAssocID="{763E3392-DB2E-4DF4-BC7C-F37A290FCF5D}"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thly calendar"/>
        </a:ext>
      </dgm:extLst>
    </dgm:pt>
    <dgm:pt modelId="{AE41E7AE-6958-4BE7-A903-63E18AE3A8BF}" type="pres">
      <dgm:prSet presAssocID="{763E3392-DB2E-4DF4-BC7C-F37A290FCF5D}" presName="spaceRect" presStyleCnt="0"/>
      <dgm:spPr/>
    </dgm:pt>
    <dgm:pt modelId="{0E1A87D1-2EC3-4356-B9B1-720FBCD164A0}" type="pres">
      <dgm:prSet presAssocID="{763E3392-DB2E-4DF4-BC7C-F37A290FCF5D}" presName="textRect" presStyleLbl="revTx" presStyleIdx="0" presStyleCnt="8">
        <dgm:presLayoutVars>
          <dgm:chMax val="1"/>
          <dgm:chPref val="1"/>
        </dgm:presLayoutVars>
      </dgm:prSet>
      <dgm:spPr/>
    </dgm:pt>
    <dgm:pt modelId="{59AF2ABD-EA76-4F06-AFAE-4A44F1874AD0}" type="pres">
      <dgm:prSet presAssocID="{FF865650-B1AD-4F8B-A6C5-A863FD3C9022}" presName="sibTrans" presStyleCnt="0"/>
      <dgm:spPr/>
    </dgm:pt>
    <dgm:pt modelId="{365AF43B-EA7F-49F3-BCF9-0CB5FE23A134}" type="pres">
      <dgm:prSet presAssocID="{AA208243-06B8-4A77-9043-7BCC4062A2C6}" presName="compNode" presStyleCnt="0"/>
      <dgm:spPr/>
    </dgm:pt>
    <dgm:pt modelId="{D7997CD2-C66C-43DB-9837-33945F97F4DC}" type="pres">
      <dgm:prSet presAssocID="{AA208243-06B8-4A77-9043-7BCC4062A2C6}" presName="iconBgRect" presStyleLbl="bgShp" presStyleIdx="1" presStyleCnt="8"/>
      <dgm:spPr/>
    </dgm:pt>
    <dgm:pt modelId="{C7E7715C-9ED7-48F6-9E03-10B7F2118D14}" type="pres">
      <dgm:prSet presAssocID="{AA208243-06B8-4A77-9043-7BCC4062A2C6}"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uzzle pieces"/>
        </a:ext>
      </dgm:extLst>
    </dgm:pt>
    <dgm:pt modelId="{5826707B-7CA9-427C-9157-401C06AF89A3}" type="pres">
      <dgm:prSet presAssocID="{AA208243-06B8-4A77-9043-7BCC4062A2C6}" presName="spaceRect" presStyleCnt="0"/>
      <dgm:spPr/>
    </dgm:pt>
    <dgm:pt modelId="{0482093E-BC97-433A-8E97-098101E85F2E}" type="pres">
      <dgm:prSet presAssocID="{AA208243-06B8-4A77-9043-7BCC4062A2C6}" presName="textRect" presStyleLbl="revTx" presStyleIdx="1" presStyleCnt="8">
        <dgm:presLayoutVars>
          <dgm:chMax val="1"/>
          <dgm:chPref val="1"/>
        </dgm:presLayoutVars>
      </dgm:prSet>
      <dgm:spPr/>
    </dgm:pt>
    <dgm:pt modelId="{5A69E89F-02C0-459B-AFCF-C13B325249DE}" type="pres">
      <dgm:prSet presAssocID="{69CFEE24-50D5-4404-83F5-D8E0C272D54F}" presName="sibTrans" presStyleCnt="0"/>
      <dgm:spPr/>
    </dgm:pt>
    <dgm:pt modelId="{DFBFB072-A077-4749-8FD5-E8A20411488B}" type="pres">
      <dgm:prSet presAssocID="{9B6D4A28-0D1D-4DCF-961E-216A33F93A3F}" presName="compNode" presStyleCnt="0"/>
      <dgm:spPr/>
    </dgm:pt>
    <dgm:pt modelId="{7546A7C4-AB05-4C0A-8A33-8F7C3027BE82}" type="pres">
      <dgm:prSet presAssocID="{9B6D4A28-0D1D-4DCF-961E-216A33F93A3F}" presName="iconBgRect" presStyleLbl="bgShp" presStyleIdx="2" presStyleCnt="8"/>
      <dgm:spPr/>
    </dgm:pt>
    <dgm:pt modelId="{01A8F821-CAC6-4B63-95FB-4AED790937EE}" type="pres">
      <dgm:prSet presAssocID="{9B6D4A28-0D1D-4DCF-961E-216A33F93A3F}"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C7238F8A-AF57-4649-8D81-A64472265059}" type="pres">
      <dgm:prSet presAssocID="{9B6D4A28-0D1D-4DCF-961E-216A33F93A3F}" presName="spaceRect" presStyleCnt="0"/>
      <dgm:spPr/>
    </dgm:pt>
    <dgm:pt modelId="{EFEEC819-8D24-4DFF-9252-6EB68FC8D364}" type="pres">
      <dgm:prSet presAssocID="{9B6D4A28-0D1D-4DCF-961E-216A33F93A3F}" presName="textRect" presStyleLbl="revTx" presStyleIdx="2" presStyleCnt="8">
        <dgm:presLayoutVars>
          <dgm:chMax val="1"/>
          <dgm:chPref val="1"/>
        </dgm:presLayoutVars>
      </dgm:prSet>
      <dgm:spPr/>
    </dgm:pt>
    <dgm:pt modelId="{41362458-FE52-47A8-91CA-0DC33E141D06}" type="pres">
      <dgm:prSet presAssocID="{34D70E49-C130-4931-B7F4-44B88D1B0768}" presName="sibTrans" presStyleCnt="0"/>
      <dgm:spPr/>
    </dgm:pt>
    <dgm:pt modelId="{334BEB36-42F8-4A31-915C-D9EB50DE688A}" type="pres">
      <dgm:prSet presAssocID="{963FC6FA-B4AE-4438-8C86-8A10C3FCC9FB}" presName="compNode" presStyleCnt="0"/>
      <dgm:spPr/>
    </dgm:pt>
    <dgm:pt modelId="{43EA2A63-24D4-4DCE-82FA-B6585442232F}" type="pres">
      <dgm:prSet presAssocID="{963FC6FA-B4AE-4438-8C86-8A10C3FCC9FB}" presName="iconBgRect" presStyleLbl="bgShp" presStyleIdx="3" presStyleCnt="8"/>
      <dgm:spPr/>
    </dgm:pt>
    <dgm:pt modelId="{929CA16F-14F8-4945-A411-5BEF9D1FAB64}" type="pres">
      <dgm:prSet presAssocID="{963FC6FA-B4AE-4438-8C86-8A10C3FCC9FB}"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nake"/>
        </a:ext>
      </dgm:extLst>
    </dgm:pt>
    <dgm:pt modelId="{BBBBA94F-D81B-44E7-9F77-E41D1E9DAD40}" type="pres">
      <dgm:prSet presAssocID="{963FC6FA-B4AE-4438-8C86-8A10C3FCC9FB}" presName="spaceRect" presStyleCnt="0"/>
      <dgm:spPr/>
    </dgm:pt>
    <dgm:pt modelId="{DF9C4FD2-F638-49F4-8F8F-111292C711E0}" type="pres">
      <dgm:prSet presAssocID="{963FC6FA-B4AE-4438-8C86-8A10C3FCC9FB}" presName="textRect" presStyleLbl="revTx" presStyleIdx="3" presStyleCnt="8">
        <dgm:presLayoutVars>
          <dgm:chMax val="1"/>
          <dgm:chPref val="1"/>
        </dgm:presLayoutVars>
      </dgm:prSet>
      <dgm:spPr/>
    </dgm:pt>
    <dgm:pt modelId="{D617D73E-E130-42A3-AA66-00BCA458436A}" type="pres">
      <dgm:prSet presAssocID="{0A34DF74-920F-4C10-93CC-E721A0346EC5}" presName="sibTrans" presStyleCnt="0"/>
      <dgm:spPr/>
    </dgm:pt>
    <dgm:pt modelId="{F7760B58-A726-4CFB-99FE-224051CA1D65}" type="pres">
      <dgm:prSet presAssocID="{2B491D3F-48F9-423C-934C-B5A952616CC5}" presName="compNode" presStyleCnt="0"/>
      <dgm:spPr/>
    </dgm:pt>
    <dgm:pt modelId="{0C0ABBAC-129F-4F53-B788-CF56B06F0607}" type="pres">
      <dgm:prSet presAssocID="{2B491D3F-48F9-423C-934C-B5A952616CC5}" presName="iconBgRect" presStyleLbl="bgShp" presStyleIdx="4" presStyleCnt="8"/>
      <dgm:spPr/>
    </dgm:pt>
    <dgm:pt modelId="{EE1D7E2D-06CB-4E05-ADE3-31C302F5F1DB}" type="pres">
      <dgm:prSet presAssocID="{2B491D3F-48F9-423C-934C-B5A952616CC5}"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Employee Badge"/>
        </a:ext>
      </dgm:extLst>
    </dgm:pt>
    <dgm:pt modelId="{DDF4ED3D-1211-4DE3-8DFE-A788D86E7717}" type="pres">
      <dgm:prSet presAssocID="{2B491D3F-48F9-423C-934C-B5A952616CC5}" presName="spaceRect" presStyleCnt="0"/>
      <dgm:spPr/>
    </dgm:pt>
    <dgm:pt modelId="{436E62BF-3368-4B85-965A-99F09C9DFD67}" type="pres">
      <dgm:prSet presAssocID="{2B491D3F-48F9-423C-934C-B5A952616CC5}" presName="textRect" presStyleLbl="revTx" presStyleIdx="4" presStyleCnt="8">
        <dgm:presLayoutVars>
          <dgm:chMax val="1"/>
          <dgm:chPref val="1"/>
        </dgm:presLayoutVars>
      </dgm:prSet>
      <dgm:spPr/>
    </dgm:pt>
    <dgm:pt modelId="{F14D5EE8-66DD-49F3-B6D4-B81B20974A47}" type="pres">
      <dgm:prSet presAssocID="{BD96E167-3278-4F93-A27F-26F14CFACE75}" presName="sibTrans" presStyleCnt="0"/>
      <dgm:spPr/>
    </dgm:pt>
    <dgm:pt modelId="{3E047A33-C88B-41B5-BC97-44A79D423E87}" type="pres">
      <dgm:prSet presAssocID="{B979ADEA-8126-442D-9421-4EE5FE913DD6}" presName="compNode" presStyleCnt="0"/>
      <dgm:spPr/>
    </dgm:pt>
    <dgm:pt modelId="{3E16693E-ECEE-41BD-81EB-F9B60ECF8F20}" type="pres">
      <dgm:prSet presAssocID="{B979ADEA-8126-442D-9421-4EE5FE913DD6}" presName="iconBgRect" presStyleLbl="bgShp" presStyleIdx="5" presStyleCnt="8"/>
      <dgm:spPr/>
    </dgm:pt>
    <dgm:pt modelId="{A82F027A-1687-4BCA-B19E-C588D347562F}" type="pres">
      <dgm:prSet presAssocID="{B979ADEA-8126-442D-9421-4EE5FE913DD6}"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Network"/>
        </a:ext>
      </dgm:extLst>
    </dgm:pt>
    <dgm:pt modelId="{75600958-CDC8-4BBD-97B9-7EFA88CCF8C3}" type="pres">
      <dgm:prSet presAssocID="{B979ADEA-8126-442D-9421-4EE5FE913DD6}" presName="spaceRect" presStyleCnt="0"/>
      <dgm:spPr/>
    </dgm:pt>
    <dgm:pt modelId="{64234A0A-4A9A-4D62-A4FE-B5B223C12017}" type="pres">
      <dgm:prSet presAssocID="{B979ADEA-8126-442D-9421-4EE5FE913DD6}" presName="textRect" presStyleLbl="revTx" presStyleIdx="5" presStyleCnt="8">
        <dgm:presLayoutVars>
          <dgm:chMax val="1"/>
          <dgm:chPref val="1"/>
        </dgm:presLayoutVars>
      </dgm:prSet>
      <dgm:spPr/>
    </dgm:pt>
    <dgm:pt modelId="{5DF338C7-C1C9-4962-BBF1-815CBCADC256}" type="pres">
      <dgm:prSet presAssocID="{140A60EA-89C7-40DB-A843-19E2873D13E7}" presName="sibTrans" presStyleCnt="0"/>
      <dgm:spPr/>
    </dgm:pt>
    <dgm:pt modelId="{AC6DD86D-CD1F-4649-A4E9-621E347405AD}" type="pres">
      <dgm:prSet presAssocID="{062F4AC1-C728-41D7-83CC-C056C4A39401}" presName="compNode" presStyleCnt="0"/>
      <dgm:spPr/>
    </dgm:pt>
    <dgm:pt modelId="{1A9195AF-C788-4B98-BFA5-69DB51D9533E}" type="pres">
      <dgm:prSet presAssocID="{062F4AC1-C728-41D7-83CC-C056C4A39401}" presName="iconBgRect" presStyleLbl="bgShp" presStyleIdx="6" presStyleCnt="8"/>
      <dgm:spPr/>
    </dgm:pt>
    <dgm:pt modelId="{A9AED4B5-8DFE-46B5-8ADF-2AD528990DF4}" type="pres">
      <dgm:prSet presAssocID="{062F4AC1-C728-41D7-83CC-C056C4A3940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Ribbon"/>
        </a:ext>
      </dgm:extLst>
    </dgm:pt>
    <dgm:pt modelId="{AF433FD4-4ECF-495D-9702-E096A1B68A91}" type="pres">
      <dgm:prSet presAssocID="{062F4AC1-C728-41D7-83CC-C056C4A39401}" presName="spaceRect" presStyleCnt="0"/>
      <dgm:spPr/>
    </dgm:pt>
    <dgm:pt modelId="{3633EDBA-D1B7-46EA-8618-54FF1E6936A9}" type="pres">
      <dgm:prSet presAssocID="{062F4AC1-C728-41D7-83CC-C056C4A39401}" presName="textRect" presStyleLbl="revTx" presStyleIdx="6" presStyleCnt="8">
        <dgm:presLayoutVars>
          <dgm:chMax val="1"/>
          <dgm:chPref val="1"/>
        </dgm:presLayoutVars>
      </dgm:prSet>
      <dgm:spPr/>
    </dgm:pt>
    <dgm:pt modelId="{508B5B73-8C9D-4C09-B4D3-C2E185078878}" type="pres">
      <dgm:prSet presAssocID="{BE8AC8B3-8474-4B2F-9543-53DFBCB64030}" presName="sibTrans" presStyleCnt="0"/>
      <dgm:spPr/>
    </dgm:pt>
    <dgm:pt modelId="{C54C25CF-DC4F-4047-A432-A7144837FC32}" type="pres">
      <dgm:prSet presAssocID="{EC524451-9610-4047-A3B2-A6E0A8FA667F}" presName="compNode" presStyleCnt="0"/>
      <dgm:spPr/>
    </dgm:pt>
    <dgm:pt modelId="{D76D7A5B-EF65-463E-BB08-3F77387A7584}" type="pres">
      <dgm:prSet presAssocID="{EC524451-9610-4047-A3B2-A6E0A8FA667F}" presName="iconBgRect" presStyleLbl="bgShp" presStyleIdx="7" presStyleCnt="8"/>
      <dgm:spPr/>
    </dgm:pt>
    <dgm:pt modelId="{0EB84945-2AB9-476B-91B6-F40B1A4E4F37}" type="pres">
      <dgm:prSet presAssocID="{EC524451-9610-4047-A3B2-A6E0A8FA667F}"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dgm:spPr>
      <dgm:extLst>
        <a:ext uri="{E40237B7-FDA0-4F09-8148-C483321AD2D9}">
          <dgm14:cNvPr xmlns:dgm14="http://schemas.microsoft.com/office/drawing/2010/diagram" id="0" name="" descr="Question mark"/>
        </a:ext>
      </dgm:extLst>
    </dgm:pt>
    <dgm:pt modelId="{367E927E-E5F7-4A68-B34D-F7758CEF0BD0}" type="pres">
      <dgm:prSet presAssocID="{EC524451-9610-4047-A3B2-A6E0A8FA667F}" presName="spaceRect" presStyleCnt="0"/>
      <dgm:spPr/>
    </dgm:pt>
    <dgm:pt modelId="{B51D5BA8-43A6-4160-9B25-9A7C5686379A}" type="pres">
      <dgm:prSet presAssocID="{EC524451-9610-4047-A3B2-A6E0A8FA667F}" presName="textRect" presStyleLbl="revTx" presStyleIdx="7" presStyleCnt="8">
        <dgm:presLayoutVars>
          <dgm:chMax val="1"/>
          <dgm:chPref val="1"/>
        </dgm:presLayoutVars>
      </dgm:prSet>
      <dgm:spPr/>
    </dgm:pt>
  </dgm:ptLst>
  <dgm:cxnLst>
    <dgm:cxn modelId="{C29F981A-CF95-4CD4-B985-FC827E99195A}" type="presOf" srcId="{AA208243-06B8-4A77-9043-7BCC4062A2C6}" destId="{0482093E-BC97-433A-8E97-098101E85F2E}" srcOrd="0" destOrd="0" presId="urn:microsoft.com/office/officeart/2018/5/layout/IconCircleLabelList"/>
    <dgm:cxn modelId="{1FD2421E-6773-44E0-9662-E68CDCD7A00A}" srcId="{212CD6B7-20AF-4198-851D-D42BD4FC7D99}" destId="{B979ADEA-8126-442D-9421-4EE5FE913DD6}" srcOrd="5" destOrd="0" parTransId="{4F594291-28AC-4F6F-B1EA-FF031860E891}" sibTransId="{140A60EA-89C7-40DB-A843-19E2873D13E7}"/>
    <dgm:cxn modelId="{36AED424-D7A1-406A-9145-81194E04FCC3}" type="presOf" srcId="{9B6D4A28-0D1D-4DCF-961E-216A33F93A3F}" destId="{EFEEC819-8D24-4DFF-9252-6EB68FC8D364}" srcOrd="0" destOrd="0" presId="urn:microsoft.com/office/officeart/2018/5/layout/IconCircleLabelList"/>
    <dgm:cxn modelId="{8BFCFC42-8FF8-4F30-81CB-01BFAFDE204D}" type="presOf" srcId="{2B491D3F-48F9-423C-934C-B5A952616CC5}" destId="{436E62BF-3368-4B85-965A-99F09C9DFD67}" srcOrd="0" destOrd="0" presId="urn:microsoft.com/office/officeart/2018/5/layout/IconCircleLabelList"/>
    <dgm:cxn modelId="{BA4EF863-255D-4862-92FB-D6B0FDE03C4D}" srcId="{212CD6B7-20AF-4198-851D-D42BD4FC7D99}" destId="{062F4AC1-C728-41D7-83CC-C056C4A39401}" srcOrd="6" destOrd="0" parTransId="{4CD655C0-ADE2-4DCB-8F80-66F68F6868BE}" sibTransId="{BE8AC8B3-8474-4B2F-9543-53DFBCB64030}"/>
    <dgm:cxn modelId="{A947046B-CB2B-4600-A3E5-55C77A440A2E}" type="presOf" srcId="{B979ADEA-8126-442D-9421-4EE5FE913DD6}" destId="{64234A0A-4A9A-4D62-A4FE-B5B223C12017}" srcOrd="0" destOrd="0" presId="urn:microsoft.com/office/officeart/2018/5/layout/IconCircleLabelList"/>
    <dgm:cxn modelId="{57DE2A51-6980-4FFD-910E-BA8B19758B8C}" srcId="{212CD6B7-20AF-4198-851D-D42BD4FC7D99}" destId="{2B491D3F-48F9-423C-934C-B5A952616CC5}" srcOrd="4" destOrd="0" parTransId="{AB161578-8F13-4F02-B48C-67F14CA6EA41}" sibTransId="{BD96E167-3278-4F93-A27F-26F14CFACE75}"/>
    <dgm:cxn modelId="{025BB278-38F1-4796-AB18-7E63912ECB26}" srcId="{212CD6B7-20AF-4198-851D-D42BD4FC7D99}" destId="{763E3392-DB2E-4DF4-BC7C-F37A290FCF5D}" srcOrd="0" destOrd="0" parTransId="{60544A65-EBE2-4378-A2B9-B72534F69F59}" sibTransId="{FF865650-B1AD-4F8B-A6C5-A863FD3C9022}"/>
    <dgm:cxn modelId="{86E68079-FB04-4BB0-A907-A9D8DCE7FB7E}" type="presOf" srcId="{763E3392-DB2E-4DF4-BC7C-F37A290FCF5D}" destId="{0E1A87D1-2EC3-4356-B9B1-720FBCD164A0}" srcOrd="0" destOrd="0" presId="urn:microsoft.com/office/officeart/2018/5/layout/IconCircleLabelList"/>
    <dgm:cxn modelId="{7885CC83-5319-482F-936E-8C48EBCCA88C}" type="presOf" srcId="{EC524451-9610-4047-A3B2-A6E0A8FA667F}" destId="{B51D5BA8-43A6-4160-9B25-9A7C5686379A}" srcOrd="0" destOrd="0" presId="urn:microsoft.com/office/officeart/2018/5/layout/IconCircleLabelList"/>
    <dgm:cxn modelId="{E299A0A5-160F-4EAD-AA3B-06AB39912AD5}" srcId="{212CD6B7-20AF-4198-851D-D42BD4FC7D99}" destId="{AA208243-06B8-4A77-9043-7BCC4062A2C6}" srcOrd="1" destOrd="0" parTransId="{93C609D3-B524-48CC-BB8F-9F207B1EE099}" sibTransId="{69CFEE24-50D5-4404-83F5-D8E0C272D54F}"/>
    <dgm:cxn modelId="{E34771A6-F945-4081-95E9-9CA561C6B873}" type="presOf" srcId="{963FC6FA-B4AE-4438-8C86-8A10C3FCC9FB}" destId="{DF9C4FD2-F638-49F4-8F8F-111292C711E0}" srcOrd="0" destOrd="0" presId="urn:microsoft.com/office/officeart/2018/5/layout/IconCircleLabelList"/>
    <dgm:cxn modelId="{A61029A8-F87A-4DFB-9AA9-FE151581AFCB}" srcId="{212CD6B7-20AF-4198-851D-D42BD4FC7D99}" destId="{EC524451-9610-4047-A3B2-A6E0A8FA667F}" srcOrd="7" destOrd="0" parTransId="{B284F5BF-0CB5-49A7-BAA7-2FB2A8113213}" sibTransId="{72FD8CEB-C297-47FE-9724-38FE9BE1A9E3}"/>
    <dgm:cxn modelId="{CD3A7AB9-2652-4B6F-B2D8-437B29BD1B04}" type="presOf" srcId="{212CD6B7-20AF-4198-851D-D42BD4FC7D99}" destId="{602AA0A0-A76C-4AB6-BA30-A6AB91603D21}" srcOrd="0" destOrd="0" presId="urn:microsoft.com/office/officeart/2018/5/layout/IconCircleLabelList"/>
    <dgm:cxn modelId="{2E927CCA-E4BE-4CC5-A8D1-489918E67D44}" srcId="{212CD6B7-20AF-4198-851D-D42BD4FC7D99}" destId="{9B6D4A28-0D1D-4DCF-961E-216A33F93A3F}" srcOrd="2" destOrd="0" parTransId="{043CD137-738D-4F42-B691-68503EA717D4}" sibTransId="{34D70E49-C130-4931-B7F4-44B88D1B0768}"/>
    <dgm:cxn modelId="{D961C5DE-68D5-4731-BB91-893345E89A7C}" type="presOf" srcId="{062F4AC1-C728-41D7-83CC-C056C4A39401}" destId="{3633EDBA-D1B7-46EA-8618-54FF1E6936A9}" srcOrd="0" destOrd="0" presId="urn:microsoft.com/office/officeart/2018/5/layout/IconCircleLabelList"/>
    <dgm:cxn modelId="{5351ECFF-AE47-4ED7-BADA-CD5CF6BEB145}" srcId="{212CD6B7-20AF-4198-851D-D42BD4FC7D99}" destId="{963FC6FA-B4AE-4438-8C86-8A10C3FCC9FB}" srcOrd="3" destOrd="0" parTransId="{5E8049FD-6975-48CD-AA0A-30E1D2923B83}" sibTransId="{0A34DF74-920F-4C10-93CC-E721A0346EC5}"/>
    <dgm:cxn modelId="{C8B619DD-6CF9-440B-BA24-1876C71E869C}" type="presParOf" srcId="{602AA0A0-A76C-4AB6-BA30-A6AB91603D21}" destId="{D7C180AE-06DC-4C70-8F1F-6FE63DA90C45}" srcOrd="0" destOrd="0" presId="urn:microsoft.com/office/officeart/2018/5/layout/IconCircleLabelList"/>
    <dgm:cxn modelId="{AC787C03-9924-4EC2-BBD5-DF2688B9B2E0}" type="presParOf" srcId="{D7C180AE-06DC-4C70-8F1F-6FE63DA90C45}" destId="{EFE65A9B-E1E9-4CE4-B6B8-3D09953FFC52}" srcOrd="0" destOrd="0" presId="urn:microsoft.com/office/officeart/2018/5/layout/IconCircleLabelList"/>
    <dgm:cxn modelId="{8C116162-13E3-415C-89A6-FBA0228CCB13}" type="presParOf" srcId="{D7C180AE-06DC-4C70-8F1F-6FE63DA90C45}" destId="{8BC78EE6-9CCC-46F6-BEBE-CFECD53B496F}" srcOrd="1" destOrd="0" presId="urn:microsoft.com/office/officeart/2018/5/layout/IconCircleLabelList"/>
    <dgm:cxn modelId="{0947A63A-D292-4168-858A-931DEC252F3A}" type="presParOf" srcId="{D7C180AE-06DC-4C70-8F1F-6FE63DA90C45}" destId="{AE41E7AE-6958-4BE7-A903-63E18AE3A8BF}" srcOrd="2" destOrd="0" presId="urn:microsoft.com/office/officeart/2018/5/layout/IconCircleLabelList"/>
    <dgm:cxn modelId="{151CE448-33B7-48AE-AB6A-EAD6C8331236}" type="presParOf" srcId="{D7C180AE-06DC-4C70-8F1F-6FE63DA90C45}" destId="{0E1A87D1-2EC3-4356-B9B1-720FBCD164A0}" srcOrd="3" destOrd="0" presId="urn:microsoft.com/office/officeart/2018/5/layout/IconCircleLabelList"/>
    <dgm:cxn modelId="{D62CBBB8-E13D-4685-BD24-C7D178A9C5BF}" type="presParOf" srcId="{602AA0A0-A76C-4AB6-BA30-A6AB91603D21}" destId="{59AF2ABD-EA76-4F06-AFAE-4A44F1874AD0}" srcOrd="1" destOrd="0" presId="urn:microsoft.com/office/officeart/2018/5/layout/IconCircleLabelList"/>
    <dgm:cxn modelId="{C51B9194-B9C7-4332-8AD8-31A4FF6823C2}" type="presParOf" srcId="{602AA0A0-A76C-4AB6-BA30-A6AB91603D21}" destId="{365AF43B-EA7F-49F3-BCF9-0CB5FE23A134}" srcOrd="2" destOrd="0" presId="urn:microsoft.com/office/officeart/2018/5/layout/IconCircleLabelList"/>
    <dgm:cxn modelId="{1814350C-3F8E-4324-BB07-9ABDD71E134D}" type="presParOf" srcId="{365AF43B-EA7F-49F3-BCF9-0CB5FE23A134}" destId="{D7997CD2-C66C-43DB-9837-33945F97F4DC}" srcOrd="0" destOrd="0" presId="urn:microsoft.com/office/officeart/2018/5/layout/IconCircleLabelList"/>
    <dgm:cxn modelId="{B3252A2A-6001-42AC-817F-28DFB14808EA}" type="presParOf" srcId="{365AF43B-EA7F-49F3-BCF9-0CB5FE23A134}" destId="{C7E7715C-9ED7-48F6-9E03-10B7F2118D14}" srcOrd="1" destOrd="0" presId="urn:microsoft.com/office/officeart/2018/5/layout/IconCircleLabelList"/>
    <dgm:cxn modelId="{BF8CD5E6-D81C-4B40-83CF-B1E10807EF14}" type="presParOf" srcId="{365AF43B-EA7F-49F3-BCF9-0CB5FE23A134}" destId="{5826707B-7CA9-427C-9157-401C06AF89A3}" srcOrd="2" destOrd="0" presId="urn:microsoft.com/office/officeart/2018/5/layout/IconCircleLabelList"/>
    <dgm:cxn modelId="{1A089D91-C04A-410A-82B8-48E29A6F6117}" type="presParOf" srcId="{365AF43B-EA7F-49F3-BCF9-0CB5FE23A134}" destId="{0482093E-BC97-433A-8E97-098101E85F2E}" srcOrd="3" destOrd="0" presId="urn:microsoft.com/office/officeart/2018/5/layout/IconCircleLabelList"/>
    <dgm:cxn modelId="{7E388EF1-7195-47D7-9079-B4E0CA1DA8DC}" type="presParOf" srcId="{602AA0A0-A76C-4AB6-BA30-A6AB91603D21}" destId="{5A69E89F-02C0-459B-AFCF-C13B325249DE}" srcOrd="3" destOrd="0" presId="urn:microsoft.com/office/officeart/2018/5/layout/IconCircleLabelList"/>
    <dgm:cxn modelId="{3FB938E3-BD23-4828-967A-99AF627F1A38}" type="presParOf" srcId="{602AA0A0-A76C-4AB6-BA30-A6AB91603D21}" destId="{DFBFB072-A077-4749-8FD5-E8A20411488B}" srcOrd="4" destOrd="0" presId="urn:microsoft.com/office/officeart/2018/5/layout/IconCircleLabelList"/>
    <dgm:cxn modelId="{D15815FB-5A40-4885-9572-B9EB291E7F9F}" type="presParOf" srcId="{DFBFB072-A077-4749-8FD5-E8A20411488B}" destId="{7546A7C4-AB05-4C0A-8A33-8F7C3027BE82}" srcOrd="0" destOrd="0" presId="urn:microsoft.com/office/officeart/2018/5/layout/IconCircleLabelList"/>
    <dgm:cxn modelId="{6F6382C0-6600-4EEE-B47B-C565A8794B74}" type="presParOf" srcId="{DFBFB072-A077-4749-8FD5-E8A20411488B}" destId="{01A8F821-CAC6-4B63-95FB-4AED790937EE}" srcOrd="1" destOrd="0" presId="urn:microsoft.com/office/officeart/2018/5/layout/IconCircleLabelList"/>
    <dgm:cxn modelId="{CE38525B-7A4E-42CD-8A09-25EF654C65D2}" type="presParOf" srcId="{DFBFB072-A077-4749-8FD5-E8A20411488B}" destId="{C7238F8A-AF57-4649-8D81-A64472265059}" srcOrd="2" destOrd="0" presId="urn:microsoft.com/office/officeart/2018/5/layout/IconCircleLabelList"/>
    <dgm:cxn modelId="{AF497BE4-2F49-40BC-BE24-9E756A0D50B0}" type="presParOf" srcId="{DFBFB072-A077-4749-8FD5-E8A20411488B}" destId="{EFEEC819-8D24-4DFF-9252-6EB68FC8D364}" srcOrd="3" destOrd="0" presId="urn:microsoft.com/office/officeart/2018/5/layout/IconCircleLabelList"/>
    <dgm:cxn modelId="{287A74ED-8D30-4096-8BCF-59DFE72812FF}" type="presParOf" srcId="{602AA0A0-A76C-4AB6-BA30-A6AB91603D21}" destId="{41362458-FE52-47A8-91CA-0DC33E141D06}" srcOrd="5" destOrd="0" presId="urn:microsoft.com/office/officeart/2018/5/layout/IconCircleLabelList"/>
    <dgm:cxn modelId="{4F0CF9AC-40C0-4A05-BFEC-E3691D2BE471}" type="presParOf" srcId="{602AA0A0-A76C-4AB6-BA30-A6AB91603D21}" destId="{334BEB36-42F8-4A31-915C-D9EB50DE688A}" srcOrd="6" destOrd="0" presId="urn:microsoft.com/office/officeart/2018/5/layout/IconCircleLabelList"/>
    <dgm:cxn modelId="{CD9A40F4-F594-42BA-9821-54B56B16D5CE}" type="presParOf" srcId="{334BEB36-42F8-4A31-915C-D9EB50DE688A}" destId="{43EA2A63-24D4-4DCE-82FA-B6585442232F}" srcOrd="0" destOrd="0" presId="urn:microsoft.com/office/officeart/2018/5/layout/IconCircleLabelList"/>
    <dgm:cxn modelId="{F7F7BBA8-E1C3-47D6-A88E-65E643A41CA6}" type="presParOf" srcId="{334BEB36-42F8-4A31-915C-D9EB50DE688A}" destId="{929CA16F-14F8-4945-A411-5BEF9D1FAB64}" srcOrd="1" destOrd="0" presId="urn:microsoft.com/office/officeart/2018/5/layout/IconCircleLabelList"/>
    <dgm:cxn modelId="{B58FA82F-2548-4489-B6B7-C908AC256664}" type="presParOf" srcId="{334BEB36-42F8-4A31-915C-D9EB50DE688A}" destId="{BBBBA94F-D81B-44E7-9F77-E41D1E9DAD40}" srcOrd="2" destOrd="0" presId="urn:microsoft.com/office/officeart/2018/5/layout/IconCircleLabelList"/>
    <dgm:cxn modelId="{E9755183-6798-41F4-B277-2D76BCD8AF30}" type="presParOf" srcId="{334BEB36-42F8-4A31-915C-D9EB50DE688A}" destId="{DF9C4FD2-F638-49F4-8F8F-111292C711E0}" srcOrd="3" destOrd="0" presId="urn:microsoft.com/office/officeart/2018/5/layout/IconCircleLabelList"/>
    <dgm:cxn modelId="{C3C6B72C-6619-40E1-8BA5-F14ABB735CD0}" type="presParOf" srcId="{602AA0A0-A76C-4AB6-BA30-A6AB91603D21}" destId="{D617D73E-E130-42A3-AA66-00BCA458436A}" srcOrd="7" destOrd="0" presId="urn:microsoft.com/office/officeart/2018/5/layout/IconCircleLabelList"/>
    <dgm:cxn modelId="{2B742BAC-3958-4FCC-A8BF-A0D00BB9DE62}" type="presParOf" srcId="{602AA0A0-A76C-4AB6-BA30-A6AB91603D21}" destId="{F7760B58-A726-4CFB-99FE-224051CA1D65}" srcOrd="8" destOrd="0" presId="urn:microsoft.com/office/officeart/2018/5/layout/IconCircleLabelList"/>
    <dgm:cxn modelId="{661224BD-1042-4B5D-9F26-48CAD9C1634C}" type="presParOf" srcId="{F7760B58-A726-4CFB-99FE-224051CA1D65}" destId="{0C0ABBAC-129F-4F53-B788-CF56B06F0607}" srcOrd="0" destOrd="0" presId="urn:microsoft.com/office/officeart/2018/5/layout/IconCircleLabelList"/>
    <dgm:cxn modelId="{BCFD9392-FD4A-44E0-A41F-A98530198652}" type="presParOf" srcId="{F7760B58-A726-4CFB-99FE-224051CA1D65}" destId="{EE1D7E2D-06CB-4E05-ADE3-31C302F5F1DB}" srcOrd="1" destOrd="0" presId="urn:microsoft.com/office/officeart/2018/5/layout/IconCircleLabelList"/>
    <dgm:cxn modelId="{EF023D9B-F6C2-4823-92C1-8A8BF16B1538}" type="presParOf" srcId="{F7760B58-A726-4CFB-99FE-224051CA1D65}" destId="{DDF4ED3D-1211-4DE3-8DFE-A788D86E7717}" srcOrd="2" destOrd="0" presId="urn:microsoft.com/office/officeart/2018/5/layout/IconCircleLabelList"/>
    <dgm:cxn modelId="{CFE3FA0C-9DD0-4C5E-A5F3-4C2169DCADEB}" type="presParOf" srcId="{F7760B58-A726-4CFB-99FE-224051CA1D65}" destId="{436E62BF-3368-4B85-965A-99F09C9DFD67}" srcOrd="3" destOrd="0" presId="urn:microsoft.com/office/officeart/2018/5/layout/IconCircleLabelList"/>
    <dgm:cxn modelId="{CE624271-7046-476E-9195-0278DBAFA1AC}" type="presParOf" srcId="{602AA0A0-A76C-4AB6-BA30-A6AB91603D21}" destId="{F14D5EE8-66DD-49F3-B6D4-B81B20974A47}" srcOrd="9" destOrd="0" presId="urn:microsoft.com/office/officeart/2018/5/layout/IconCircleLabelList"/>
    <dgm:cxn modelId="{214D9381-228E-4FBD-96AA-43BF854E2508}" type="presParOf" srcId="{602AA0A0-A76C-4AB6-BA30-A6AB91603D21}" destId="{3E047A33-C88B-41B5-BC97-44A79D423E87}" srcOrd="10" destOrd="0" presId="urn:microsoft.com/office/officeart/2018/5/layout/IconCircleLabelList"/>
    <dgm:cxn modelId="{89F020A6-ADE3-4635-96FF-E4FADBD944E9}" type="presParOf" srcId="{3E047A33-C88B-41B5-BC97-44A79D423E87}" destId="{3E16693E-ECEE-41BD-81EB-F9B60ECF8F20}" srcOrd="0" destOrd="0" presId="urn:microsoft.com/office/officeart/2018/5/layout/IconCircleLabelList"/>
    <dgm:cxn modelId="{D0A24655-5A02-4418-89B6-418AD87775E0}" type="presParOf" srcId="{3E047A33-C88B-41B5-BC97-44A79D423E87}" destId="{A82F027A-1687-4BCA-B19E-C588D347562F}" srcOrd="1" destOrd="0" presId="urn:microsoft.com/office/officeart/2018/5/layout/IconCircleLabelList"/>
    <dgm:cxn modelId="{92BE6348-D26B-4F5A-97B7-631767B84CAB}" type="presParOf" srcId="{3E047A33-C88B-41B5-BC97-44A79D423E87}" destId="{75600958-CDC8-4BBD-97B9-7EFA88CCF8C3}" srcOrd="2" destOrd="0" presId="urn:microsoft.com/office/officeart/2018/5/layout/IconCircleLabelList"/>
    <dgm:cxn modelId="{C2DFEA8C-DDD4-41A3-970F-26F7E0D98E5F}" type="presParOf" srcId="{3E047A33-C88B-41B5-BC97-44A79D423E87}" destId="{64234A0A-4A9A-4D62-A4FE-B5B223C12017}" srcOrd="3" destOrd="0" presId="urn:microsoft.com/office/officeart/2018/5/layout/IconCircleLabelList"/>
    <dgm:cxn modelId="{11786125-AF7C-48A7-BABA-F81372838DF1}" type="presParOf" srcId="{602AA0A0-A76C-4AB6-BA30-A6AB91603D21}" destId="{5DF338C7-C1C9-4962-BBF1-815CBCADC256}" srcOrd="11" destOrd="0" presId="urn:microsoft.com/office/officeart/2018/5/layout/IconCircleLabelList"/>
    <dgm:cxn modelId="{AFA099F1-7ACE-4077-B61B-9D7BE48C0210}" type="presParOf" srcId="{602AA0A0-A76C-4AB6-BA30-A6AB91603D21}" destId="{AC6DD86D-CD1F-4649-A4E9-621E347405AD}" srcOrd="12" destOrd="0" presId="urn:microsoft.com/office/officeart/2018/5/layout/IconCircleLabelList"/>
    <dgm:cxn modelId="{84F39CDA-B2F3-4C41-8166-311A7EBC2F6F}" type="presParOf" srcId="{AC6DD86D-CD1F-4649-A4E9-621E347405AD}" destId="{1A9195AF-C788-4B98-BFA5-69DB51D9533E}" srcOrd="0" destOrd="0" presId="urn:microsoft.com/office/officeart/2018/5/layout/IconCircleLabelList"/>
    <dgm:cxn modelId="{659F806D-D82F-40A8-A948-20EEA85AD26F}" type="presParOf" srcId="{AC6DD86D-CD1F-4649-A4E9-621E347405AD}" destId="{A9AED4B5-8DFE-46B5-8ADF-2AD528990DF4}" srcOrd="1" destOrd="0" presId="urn:microsoft.com/office/officeart/2018/5/layout/IconCircleLabelList"/>
    <dgm:cxn modelId="{CEA1BBD7-A25C-4D30-A7FE-FA370FDE3E00}" type="presParOf" srcId="{AC6DD86D-CD1F-4649-A4E9-621E347405AD}" destId="{AF433FD4-4ECF-495D-9702-E096A1B68A91}" srcOrd="2" destOrd="0" presId="urn:microsoft.com/office/officeart/2018/5/layout/IconCircleLabelList"/>
    <dgm:cxn modelId="{9A1FFA31-3F80-41B6-A65B-B781D3579D14}" type="presParOf" srcId="{AC6DD86D-CD1F-4649-A4E9-621E347405AD}" destId="{3633EDBA-D1B7-46EA-8618-54FF1E6936A9}" srcOrd="3" destOrd="0" presId="urn:microsoft.com/office/officeart/2018/5/layout/IconCircleLabelList"/>
    <dgm:cxn modelId="{2482F2F3-2AD4-4A23-8DF5-46BA4EE78CC5}" type="presParOf" srcId="{602AA0A0-A76C-4AB6-BA30-A6AB91603D21}" destId="{508B5B73-8C9D-4C09-B4D3-C2E185078878}" srcOrd="13" destOrd="0" presId="urn:microsoft.com/office/officeart/2018/5/layout/IconCircleLabelList"/>
    <dgm:cxn modelId="{33ABE497-9AD6-43E2-AC25-D16700BE0BE0}" type="presParOf" srcId="{602AA0A0-A76C-4AB6-BA30-A6AB91603D21}" destId="{C54C25CF-DC4F-4047-A432-A7144837FC32}" srcOrd="14" destOrd="0" presId="urn:microsoft.com/office/officeart/2018/5/layout/IconCircleLabelList"/>
    <dgm:cxn modelId="{ACC39ECC-19FC-40D3-9CC0-083FA1D4FE15}" type="presParOf" srcId="{C54C25CF-DC4F-4047-A432-A7144837FC32}" destId="{D76D7A5B-EF65-463E-BB08-3F77387A7584}" srcOrd="0" destOrd="0" presId="urn:microsoft.com/office/officeart/2018/5/layout/IconCircleLabelList"/>
    <dgm:cxn modelId="{D8D8AB5C-279D-45DF-9D47-E05B03C4D0F4}" type="presParOf" srcId="{C54C25CF-DC4F-4047-A432-A7144837FC32}" destId="{0EB84945-2AB9-476B-91B6-F40B1A4E4F37}" srcOrd="1" destOrd="0" presId="urn:microsoft.com/office/officeart/2018/5/layout/IconCircleLabelList"/>
    <dgm:cxn modelId="{5E4A2523-0661-4D55-992F-02147CBF7314}" type="presParOf" srcId="{C54C25CF-DC4F-4047-A432-A7144837FC32}" destId="{367E927E-E5F7-4A68-B34D-F7758CEF0BD0}" srcOrd="2" destOrd="0" presId="urn:microsoft.com/office/officeart/2018/5/layout/IconCircleLabelList"/>
    <dgm:cxn modelId="{3FC01434-D3E1-42EE-A012-C9C778379878}" type="presParOf" srcId="{C54C25CF-DC4F-4047-A432-A7144837FC32}" destId="{B51D5BA8-43A6-4160-9B25-9A7C5686379A}"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DB9E997-47A1-479D-9316-221C598E528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0AD9970-F442-4194-977C-BF96567E0C82}">
      <dgm:prSet/>
      <dgm:spPr/>
      <dgm:t>
        <a:bodyPr/>
        <a:lstStyle/>
        <a:p>
          <a:r>
            <a:rPr lang="en-US" b="1"/>
            <a:t>Windows and Linux</a:t>
          </a:r>
          <a:endParaRPr lang="en-US"/>
        </a:p>
      </dgm:t>
    </dgm:pt>
    <dgm:pt modelId="{ED8E9577-D91E-45E4-B215-2F10EDEBCD39}" type="parTrans" cxnId="{5D51F0E0-9287-47AD-9980-7EEB326A566D}">
      <dgm:prSet/>
      <dgm:spPr/>
      <dgm:t>
        <a:bodyPr/>
        <a:lstStyle/>
        <a:p>
          <a:endParaRPr lang="en-US"/>
        </a:p>
      </dgm:t>
    </dgm:pt>
    <dgm:pt modelId="{DF73AC08-B28E-4AE0-8227-80576617AFDE}" type="sibTrans" cxnId="{5D51F0E0-9287-47AD-9980-7EEB326A566D}">
      <dgm:prSet/>
      <dgm:spPr/>
      <dgm:t>
        <a:bodyPr/>
        <a:lstStyle/>
        <a:p>
          <a:endParaRPr lang="en-US"/>
        </a:p>
      </dgm:t>
    </dgm:pt>
    <dgm:pt modelId="{093D7602-1E92-4C33-9641-041E21292D8B}">
      <dgm:prSet/>
      <dgm:spPr/>
      <dgm:t>
        <a:bodyPr/>
        <a:lstStyle/>
        <a:p>
          <a:r>
            <a:rPr lang="en-US" dirty="0"/>
            <a:t>Designed to work across hybrid cloud and for Windows &amp; Linux</a:t>
          </a:r>
        </a:p>
      </dgm:t>
    </dgm:pt>
    <dgm:pt modelId="{80CCF887-B0E4-4A24-ADBF-41EC57ED4F9D}" type="parTrans" cxnId="{9F0EE5CA-CB8E-4294-854C-C565E568249D}">
      <dgm:prSet/>
      <dgm:spPr/>
      <dgm:t>
        <a:bodyPr/>
        <a:lstStyle/>
        <a:p>
          <a:endParaRPr lang="en-US"/>
        </a:p>
      </dgm:t>
    </dgm:pt>
    <dgm:pt modelId="{506A43DA-7EDE-4CA2-8817-0273A9CC4879}" type="sibTrans" cxnId="{9F0EE5CA-CB8E-4294-854C-C565E568249D}">
      <dgm:prSet/>
      <dgm:spPr/>
      <dgm:t>
        <a:bodyPr/>
        <a:lstStyle/>
        <a:p>
          <a:endParaRPr lang="en-US"/>
        </a:p>
      </dgm:t>
    </dgm:pt>
    <dgm:pt modelId="{1395E984-642A-4BA4-9846-CBFC24F2A621}">
      <dgm:prSet/>
      <dgm:spPr/>
      <dgm:t>
        <a:bodyPr/>
        <a:lstStyle/>
        <a:p>
          <a:r>
            <a:rPr lang="en-US" b="1"/>
            <a:t>Source Control Integration</a:t>
          </a:r>
          <a:endParaRPr lang="en-US"/>
        </a:p>
      </dgm:t>
    </dgm:pt>
    <dgm:pt modelId="{1307E14A-9A7D-4326-8325-016B08DB4DEF}" type="parTrans" cxnId="{0C081B8C-EEEE-4F6A-B516-051057879C5A}">
      <dgm:prSet/>
      <dgm:spPr/>
      <dgm:t>
        <a:bodyPr/>
        <a:lstStyle/>
        <a:p>
          <a:endParaRPr lang="en-US"/>
        </a:p>
      </dgm:t>
    </dgm:pt>
    <dgm:pt modelId="{4598740B-BEF9-453E-8871-DD56EA0C4B8B}" type="sibTrans" cxnId="{0C081B8C-EEEE-4F6A-B516-051057879C5A}">
      <dgm:prSet/>
      <dgm:spPr/>
      <dgm:t>
        <a:bodyPr/>
        <a:lstStyle/>
        <a:p>
          <a:endParaRPr lang="en-US"/>
        </a:p>
      </dgm:t>
    </dgm:pt>
    <dgm:pt modelId="{EA9B504E-DDB5-4ED5-9BE9-07A3163DE4A9}">
      <dgm:prSet/>
      <dgm:spPr/>
      <dgm:t>
        <a:bodyPr/>
        <a:lstStyle/>
        <a:p>
          <a:r>
            <a:rPr lang="en-US"/>
            <a:t>Integrate with source control which promotes configuration as code </a:t>
          </a:r>
        </a:p>
      </dgm:t>
    </dgm:pt>
    <dgm:pt modelId="{E89FC57F-26AA-4A38-943F-848E84A0C9AD}" type="parTrans" cxnId="{E17AC58E-F6BC-4429-ACE1-82EF3B9EE110}">
      <dgm:prSet/>
      <dgm:spPr/>
      <dgm:t>
        <a:bodyPr/>
        <a:lstStyle/>
        <a:p>
          <a:endParaRPr lang="en-US"/>
        </a:p>
      </dgm:t>
    </dgm:pt>
    <dgm:pt modelId="{9FB24FAD-7B96-41CE-A330-1E9D02BEC5BE}" type="sibTrans" cxnId="{E17AC58E-F6BC-4429-ACE1-82EF3B9EE110}">
      <dgm:prSet/>
      <dgm:spPr/>
      <dgm:t>
        <a:bodyPr/>
        <a:lstStyle/>
        <a:p>
          <a:endParaRPr lang="en-US"/>
        </a:p>
      </dgm:t>
    </dgm:pt>
    <dgm:pt modelId="{D288B142-D161-4CFC-9F70-EF185832C1A9}">
      <dgm:prSet/>
      <dgm:spPr/>
      <dgm:t>
        <a:bodyPr/>
        <a:lstStyle/>
        <a:p>
          <a:r>
            <a:rPr lang="en-US" b="1" dirty="0"/>
            <a:t>Role Based Access Control (RBAC)</a:t>
          </a:r>
          <a:endParaRPr lang="en-US" dirty="0"/>
        </a:p>
      </dgm:t>
    </dgm:pt>
    <dgm:pt modelId="{D7C500C6-DDB2-4C15-89D9-D5A3C83D5FFE}" type="parTrans" cxnId="{711C5DFE-D5A8-429B-8261-5FDA6DFCF513}">
      <dgm:prSet/>
      <dgm:spPr/>
      <dgm:t>
        <a:bodyPr/>
        <a:lstStyle/>
        <a:p>
          <a:endParaRPr lang="en-US"/>
        </a:p>
      </dgm:t>
    </dgm:pt>
    <dgm:pt modelId="{C1B85E3A-FDA7-44A6-B9FA-84E665CD0CDB}" type="sibTrans" cxnId="{711C5DFE-D5A8-429B-8261-5FDA6DFCF513}">
      <dgm:prSet/>
      <dgm:spPr/>
      <dgm:t>
        <a:bodyPr/>
        <a:lstStyle/>
        <a:p>
          <a:endParaRPr lang="en-US"/>
        </a:p>
      </dgm:t>
    </dgm:pt>
    <dgm:pt modelId="{0C640EF4-81B1-4466-94E3-880C0D509706}">
      <dgm:prSet/>
      <dgm:spPr/>
      <dgm:t>
        <a:bodyPr/>
        <a:lstStyle/>
        <a:p>
          <a:r>
            <a:rPr lang="en-US"/>
            <a:t>Control access to the Automation Account and its resources</a:t>
          </a:r>
        </a:p>
      </dgm:t>
    </dgm:pt>
    <dgm:pt modelId="{92099B24-B31C-4A42-B1E2-DD148831A4D5}" type="parTrans" cxnId="{C9712DA3-393C-4344-B864-263AFDD8DF20}">
      <dgm:prSet/>
      <dgm:spPr/>
      <dgm:t>
        <a:bodyPr/>
        <a:lstStyle/>
        <a:p>
          <a:endParaRPr lang="en-US"/>
        </a:p>
      </dgm:t>
    </dgm:pt>
    <dgm:pt modelId="{2CD09107-5236-4CE5-BDEA-2CC07D560756}" type="sibTrans" cxnId="{C9712DA3-393C-4344-B864-263AFDD8DF20}">
      <dgm:prSet/>
      <dgm:spPr/>
      <dgm:t>
        <a:bodyPr/>
        <a:lstStyle/>
        <a:p>
          <a:endParaRPr lang="en-US"/>
        </a:p>
      </dgm:t>
    </dgm:pt>
    <dgm:pt modelId="{47A0E6FA-959E-44AB-A619-C084CF3C3C84}">
      <dgm:prSet/>
      <dgm:spPr/>
      <dgm:t>
        <a:bodyPr/>
        <a:lstStyle/>
        <a:p>
          <a:r>
            <a:rPr lang="en-US" b="1"/>
            <a:t>Automation Community Gallery</a:t>
          </a:r>
          <a:endParaRPr lang="en-US"/>
        </a:p>
      </dgm:t>
    </dgm:pt>
    <dgm:pt modelId="{07EEB223-F9C9-464B-906A-0E0F519816C7}" type="parTrans" cxnId="{D55F19C4-40ED-4EA6-B116-0798ABDB6CD6}">
      <dgm:prSet/>
      <dgm:spPr/>
      <dgm:t>
        <a:bodyPr/>
        <a:lstStyle/>
        <a:p>
          <a:endParaRPr lang="en-US"/>
        </a:p>
      </dgm:t>
    </dgm:pt>
    <dgm:pt modelId="{467BC574-3C23-42EE-9BB8-873A1409FE99}" type="sibTrans" cxnId="{D55F19C4-40ED-4EA6-B116-0798ABDB6CD6}">
      <dgm:prSet/>
      <dgm:spPr/>
      <dgm:t>
        <a:bodyPr/>
        <a:lstStyle/>
        <a:p>
          <a:endParaRPr lang="en-US"/>
        </a:p>
      </dgm:t>
    </dgm:pt>
    <dgm:pt modelId="{4FD7764B-09C1-4F02-947E-AD44993D23F2}">
      <dgm:prSet/>
      <dgm:spPr/>
      <dgm:t>
        <a:bodyPr/>
        <a:lstStyle/>
        <a:p>
          <a:r>
            <a:rPr lang="en-US"/>
            <a:t>Runbooks and modules to get started integrating and authoring your processes</a:t>
          </a:r>
        </a:p>
      </dgm:t>
    </dgm:pt>
    <dgm:pt modelId="{D3C5C231-C0E3-4374-870C-67B250D9681F}" type="parTrans" cxnId="{17ECE13C-7289-44A0-A530-82CA080AC1D5}">
      <dgm:prSet/>
      <dgm:spPr/>
      <dgm:t>
        <a:bodyPr/>
        <a:lstStyle/>
        <a:p>
          <a:endParaRPr lang="en-US"/>
        </a:p>
      </dgm:t>
    </dgm:pt>
    <dgm:pt modelId="{2950043E-99E5-47AD-BB91-C12FC927109E}" type="sibTrans" cxnId="{17ECE13C-7289-44A0-A530-82CA080AC1D5}">
      <dgm:prSet/>
      <dgm:spPr/>
      <dgm:t>
        <a:bodyPr/>
        <a:lstStyle/>
        <a:p>
          <a:endParaRPr lang="en-US"/>
        </a:p>
      </dgm:t>
    </dgm:pt>
    <dgm:pt modelId="{F65DF654-374D-47B8-99C4-0ABD195473C7}" type="pres">
      <dgm:prSet presAssocID="{5DB9E997-47A1-479D-9316-221C598E528A}" presName="linear" presStyleCnt="0">
        <dgm:presLayoutVars>
          <dgm:dir/>
          <dgm:animLvl val="lvl"/>
          <dgm:resizeHandles val="exact"/>
        </dgm:presLayoutVars>
      </dgm:prSet>
      <dgm:spPr/>
    </dgm:pt>
    <dgm:pt modelId="{E1C5B36E-BC6F-4223-A2A4-3183FFB90EFB}" type="pres">
      <dgm:prSet presAssocID="{20AD9970-F442-4194-977C-BF96567E0C82}" presName="parentLin" presStyleCnt="0"/>
      <dgm:spPr/>
    </dgm:pt>
    <dgm:pt modelId="{60E8D996-2855-4DD0-B9A8-C1C317AB7272}" type="pres">
      <dgm:prSet presAssocID="{20AD9970-F442-4194-977C-BF96567E0C82}" presName="parentLeftMargin" presStyleLbl="node1" presStyleIdx="0" presStyleCnt="4"/>
      <dgm:spPr/>
    </dgm:pt>
    <dgm:pt modelId="{D31DB547-E741-443E-BEB0-5F67B1747F38}" type="pres">
      <dgm:prSet presAssocID="{20AD9970-F442-4194-977C-BF96567E0C82}" presName="parentText" presStyleLbl="node1" presStyleIdx="0" presStyleCnt="4">
        <dgm:presLayoutVars>
          <dgm:chMax val="0"/>
          <dgm:bulletEnabled val="1"/>
        </dgm:presLayoutVars>
      </dgm:prSet>
      <dgm:spPr/>
    </dgm:pt>
    <dgm:pt modelId="{E946A6CC-B277-4873-BED6-0324F4EA716C}" type="pres">
      <dgm:prSet presAssocID="{20AD9970-F442-4194-977C-BF96567E0C82}" presName="negativeSpace" presStyleCnt="0"/>
      <dgm:spPr/>
    </dgm:pt>
    <dgm:pt modelId="{6007C9BC-BA71-4D5A-AD8A-9FF81F288F33}" type="pres">
      <dgm:prSet presAssocID="{20AD9970-F442-4194-977C-BF96567E0C82}" presName="childText" presStyleLbl="conFgAcc1" presStyleIdx="0" presStyleCnt="4">
        <dgm:presLayoutVars>
          <dgm:bulletEnabled val="1"/>
        </dgm:presLayoutVars>
      </dgm:prSet>
      <dgm:spPr/>
    </dgm:pt>
    <dgm:pt modelId="{EA8B481E-D00E-4F5E-82B9-08984F5967D3}" type="pres">
      <dgm:prSet presAssocID="{DF73AC08-B28E-4AE0-8227-80576617AFDE}" presName="spaceBetweenRectangles" presStyleCnt="0"/>
      <dgm:spPr/>
    </dgm:pt>
    <dgm:pt modelId="{01763885-5AD4-4ADD-845D-1FCCF59B34E8}" type="pres">
      <dgm:prSet presAssocID="{1395E984-642A-4BA4-9846-CBFC24F2A621}" presName="parentLin" presStyleCnt="0"/>
      <dgm:spPr/>
    </dgm:pt>
    <dgm:pt modelId="{79B59AB9-8C23-4AEC-B99F-F0E02B21D8F8}" type="pres">
      <dgm:prSet presAssocID="{1395E984-642A-4BA4-9846-CBFC24F2A621}" presName="parentLeftMargin" presStyleLbl="node1" presStyleIdx="0" presStyleCnt="4"/>
      <dgm:spPr/>
    </dgm:pt>
    <dgm:pt modelId="{D4FCBC2A-B260-4771-9BF5-156ADE401ACB}" type="pres">
      <dgm:prSet presAssocID="{1395E984-642A-4BA4-9846-CBFC24F2A621}" presName="parentText" presStyleLbl="node1" presStyleIdx="1" presStyleCnt="4">
        <dgm:presLayoutVars>
          <dgm:chMax val="0"/>
          <dgm:bulletEnabled val="1"/>
        </dgm:presLayoutVars>
      </dgm:prSet>
      <dgm:spPr/>
    </dgm:pt>
    <dgm:pt modelId="{0FEC4AE2-968D-4B5A-9365-28076CD77EF6}" type="pres">
      <dgm:prSet presAssocID="{1395E984-642A-4BA4-9846-CBFC24F2A621}" presName="negativeSpace" presStyleCnt="0"/>
      <dgm:spPr/>
    </dgm:pt>
    <dgm:pt modelId="{1A1B95A9-CE33-45CD-ABFB-9CBA0B51557B}" type="pres">
      <dgm:prSet presAssocID="{1395E984-642A-4BA4-9846-CBFC24F2A621}" presName="childText" presStyleLbl="conFgAcc1" presStyleIdx="1" presStyleCnt="4">
        <dgm:presLayoutVars>
          <dgm:bulletEnabled val="1"/>
        </dgm:presLayoutVars>
      </dgm:prSet>
      <dgm:spPr/>
    </dgm:pt>
    <dgm:pt modelId="{D679E3CF-7D2B-48BF-A203-53873CF7EF05}" type="pres">
      <dgm:prSet presAssocID="{4598740B-BEF9-453E-8871-DD56EA0C4B8B}" presName="spaceBetweenRectangles" presStyleCnt="0"/>
      <dgm:spPr/>
    </dgm:pt>
    <dgm:pt modelId="{3A689467-BC61-4708-87BB-705BC6B03F90}" type="pres">
      <dgm:prSet presAssocID="{D288B142-D161-4CFC-9F70-EF185832C1A9}" presName="parentLin" presStyleCnt="0"/>
      <dgm:spPr/>
    </dgm:pt>
    <dgm:pt modelId="{F4983AE5-2611-44F1-A1C0-8166B56E7205}" type="pres">
      <dgm:prSet presAssocID="{D288B142-D161-4CFC-9F70-EF185832C1A9}" presName="parentLeftMargin" presStyleLbl="node1" presStyleIdx="1" presStyleCnt="4"/>
      <dgm:spPr/>
    </dgm:pt>
    <dgm:pt modelId="{DF0344A3-080C-4DC0-AFA2-E70111A80A63}" type="pres">
      <dgm:prSet presAssocID="{D288B142-D161-4CFC-9F70-EF185832C1A9}" presName="parentText" presStyleLbl="node1" presStyleIdx="2" presStyleCnt="4">
        <dgm:presLayoutVars>
          <dgm:chMax val="0"/>
          <dgm:bulletEnabled val="1"/>
        </dgm:presLayoutVars>
      </dgm:prSet>
      <dgm:spPr/>
    </dgm:pt>
    <dgm:pt modelId="{2C73C152-9860-43B9-B4FA-0145958FA946}" type="pres">
      <dgm:prSet presAssocID="{D288B142-D161-4CFC-9F70-EF185832C1A9}" presName="negativeSpace" presStyleCnt="0"/>
      <dgm:spPr/>
    </dgm:pt>
    <dgm:pt modelId="{6066899A-70F4-4E85-8B30-D12F4165BAF3}" type="pres">
      <dgm:prSet presAssocID="{D288B142-D161-4CFC-9F70-EF185832C1A9}" presName="childText" presStyleLbl="conFgAcc1" presStyleIdx="2" presStyleCnt="4">
        <dgm:presLayoutVars>
          <dgm:bulletEnabled val="1"/>
        </dgm:presLayoutVars>
      </dgm:prSet>
      <dgm:spPr/>
    </dgm:pt>
    <dgm:pt modelId="{81169CBF-64AA-4863-BAA0-1EF6BCCF8418}" type="pres">
      <dgm:prSet presAssocID="{C1B85E3A-FDA7-44A6-B9FA-84E665CD0CDB}" presName="spaceBetweenRectangles" presStyleCnt="0"/>
      <dgm:spPr/>
    </dgm:pt>
    <dgm:pt modelId="{E2713C97-7AAE-4144-8272-79B9B509CD86}" type="pres">
      <dgm:prSet presAssocID="{47A0E6FA-959E-44AB-A619-C084CF3C3C84}" presName="parentLin" presStyleCnt="0"/>
      <dgm:spPr/>
    </dgm:pt>
    <dgm:pt modelId="{21C07762-A594-4521-B36E-D4494B0F1475}" type="pres">
      <dgm:prSet presAssocID="{47A0E6FA-959E-44AB-A619-C084CF3C3C84}" presName="parentLeftMargin" presStyleLbl="node1" presStyleIdx="2" presStyleCnt="4"/>
      <dgm:spPr/>
    </dgm:pt>
    <dgm:pt modelId="{F76FF861-BC8D-43A7-ACE7-DCE5FFE5DEA4}" type="pres">
      <dgm:prSet presAssocID="{47A0E6FA-959E-44AB-A619-C084CF3C3C84}" presName="parentText" presStyleLbl="node1" presStyleIdx="3" presStyleCnt="4">
        <dgm:presLayoutVars>
          <dgm:chMax val="0"/>
          <dgm:bulletEnabled val="1"/>
        </dgm:presLayoutVars>
      </dgm:prSet>
      <dgm:spPr/>
    </dgm:pt>
    <dgm:pt modelId="{34C9FE75-340E-4EF8-903D-79490F075E6A}" type="pres">
      <dgm:prSet presAssocID="{47A0E6FA-959E-44AB-A619-C084CF3C3C84}" presName="negativeSpace" presStyleCnt="0"/>
      <dgm:spPr/>
    </dgm:pt>
    <dgm:pt modelId="{10BB1436-3BC2-431A-8411-47B2F12B2DC6}" type="pres">
      <dgm:prSet presAssocID="{47A0E6FA-959E-44AB-A619-C084CF3C3C84}" presName="childText" presStyleLbl="conFgAcc1" presStyleIdx="3" presStyleCnt="4">
        <dgm:presLayoutVars>
          <dgm:bulletEnabled val="1"/>
        </dgm:presLayoutVars>
      </dgm:prSet>
      <dgm:spPr/>
    </dgm:pt>
  </dgm:ptLst>
  <dgm:cxnLst>
    <dgm:cxn modelId="{DDBABA01-2C06-44A6-93F9-CF842EE8793E}" type="presOf" srcId="{D288B142-D161-4CFC-9F70-EF185832C1A9}" destId="{F4983AE5-2611-44F1-A1C0-8166B56E7205}" srcOrd="0" destOrd="0" presId="urn:microsoft.com/office/officeart/2005/8/layout/list1"/>
    <dgm:cxn modelId="{1EC0D314-05CD-447C-86DB-2D05DDA24649}" type="presOf" srcId="{4FD7764B-09C1-4F02-947E-AD44993D23F2}" destId="{10BB1436-3BC2-431A-8411-47B2F12B2DC6}" srcOrd="0" destOrd="0" presId="urn:microsoft.com/office/officeart/2005/8/layout/list1"/>
    <dgm:cxn modelId="{A50E6022-D6FC-44BD-8312-E10307048325}" type="presOf" srcId="{20AD9970-F442-4194-977C-BF96567E0C82}" destId="{60E8D996-2855-4DD0-B9A8-C1C317AB7272}" srcOrd="0" destOrd="0" presId="urn:microsoft.com/office/officeart/2005/8/layout/list1"/>
    <dgm:cxn modelId="{3447ED29-C1EB-46A7-A308-33AB5FB3476E}" type="presOf" srcId="{47A0E6FA-959E-44AB-A619-C084CF3C3C84}" destId="{F76FF861-BC8D-43A7-ACE7-DCE5FFE5DEA4}" srcOrd="1" destOrd="0" presId="urn:microsoft.com/office/officeart/2005/8/layout/list1"/>
    <dgm:cxn modelId="{17ECE13C-7289-44A0-A530-82CA080AC1D5}" srcId="{47A0E6FA-959E-44AB-A619-C084CF3C3C84}" destId="{4FD7764B-09C1-4F02-947E-AD44993D23F2}" srcOrd="0" destOrd="0" parTransId="{D3C5C231-C0E3-4374-870C-67B250D9681F}" sibTransId="{2950043E-99E5-47AD-BB91-C12FC927109E}"/>
    <dgm:cxn modelId="{9D9C015E-0AB9-4AA1-80DA-526CCCF7CBBD}" type="presOf" srcId="{1395E984-642A-4BA4-9846-CBFC24F2A621}" destId="{D4FCBC2A-B260-4771-9BF5-156ADE401ACB}" srcOrd="1" destOrd="0" presId="urn:microsoft.com/office/officeart/2005/8/layout/list1"/>
    <dgm:cxn modelId="{F81D8442-848B-4A55-9602-C9C739A0463E}" type="presOf" srcId="{0C640EF4-81B1-4466-94E3-880C0D509706}" destId="{6066899A-70F4-4E85-8B30-D12F4165BAF3}" srcOrd="0" destOrd="0" presId="urn:microsoft.com/office/officeart/2005/8/layout/list1"/>
    <dgm:cxn modelId="{F1B62475-83C3-4CE8-BAE0-C150BB490CAE}" type="presOf" srcId="{5DB9E997-47A1-479D-9316-221C598E528A}" destId="{F65DF654-374D-47B8-99C4-0ABD195473C7}" srcOrd="0" destOrd="0" presId="urn:microsoft.com/office/officeart/2005/8/layout/list1"/>
    <dgm:cxn modelId="{EF70B282-890A-43E0-84B6-02A002DEB748}" type="presOf" srcId="{093D7602-1E92-4C33-9641-041E21292D8B}" destId="{6007C9BC-BA71-4D5A-AD8A-9FF81F288F33}" srcOrd="0" destOrd="0" presId="urn:microsoft.com/office/officeart/2005/8/layout/list1"/>
    <dgm:cxn modelId="{42056D86-7E89-4A2A-A019-7D087038C8C9}" type="presOf" srcId="{EA9B504E-DDB5-4ED5-9BE9-07A3163DE4A9}" destId="{1A1B95A9-CE33-45CD-ABFB-9CBA0B51557B}" srcOrd="0" destOrd="0" presId="urn:microsoft.com/office/officeart/2005/8/layout/list1"/>
    <dgm:cxn modelId="{0C081B8C-EEEE-4F6A-B516-051057879C5A}" srcId="{5DB9E997-47A1-479D-9316-221C598E528A}" destId="{1395E984-642A-4BA4-9846-CBFC24F2A621}" srcOrd="1" destOrd="0" parTransId="{1307E14A-9A7D-4326-8325-016B08DB4DEF}" sibTransId="{4598740B-BEF9-453E-8871-DD56EA0C4B8B}"/>
    <dgm:cxn modelId="{E17AC58E-F6BC-4429-ACE1-82EF3B9EE110}" srcId="{1395E984-642A-4BA4-9846-CBFC24F2A621}" destId="{EA9B504E-DDB5-4ED5-9BE9-07A3163DE4A9}" srcOrd="0" destOrd="0" parTransId="{E89FC57F-26AA-4A38-943F-848E84A0C9AD}" sibTransId="{9FB24FAD-7B96-41CE-A330-1E9D02BEC5BE}"/>
    <dgm:cxn modelId="{C9712DA3-393C-4344-B864-263AFDD8DF20}" srcId="{D288B142-D161-4CFC-9F70-EF185832C1A9}" destId="{0C640EF4-81B1-4466-94E3-880C0D509706}" srcOrd="0" destOrd="0" parTransId="{92099B24-B31C-4A42-B1E2-DD148831A4D5}" sibTransId="{2CD09107-5236-4CE5-BDEA-2CC07D560756}"/>
    <dgm:cxn modelId="{6541D3A7-DA9E-4BDA-9D79-317ECAF513F2}" type="presOf" srcId="{D288B142-D161-4CFC-9F70-EF185832C1A9}" destId="{DF0344A3-080C-4DC0-AFA2-E70111A80A63}" srcOrd="1" destOrd="0" presId="urn:microsoft.com/office/officeart/2005/8/layout/list1"/>
    <dgm:cxn modelId="{F92E8EB5-3295-45C3-B292-6B916AD614E8}" type="presOf" srcId="{1395E984-642A-4BA4-9846-CBFC24F2A621}" destId="{79B59AB9-8C23-4AEC-B99F-F0E02B21D8F8}" srcOrd="0" destOrd="0" presId="urn:microsoft.com/office/officeart/2005/8/layout/list1"/>
    <dgm:cxn modelId="{D55F19C4-40ED-4EA6-B116-0798ABDB6CD6}" srcId="{5DB9E997-47A1-479D-9316-221C598E528A}" destId="{47A0E6FA-959E-44AB-A619-C084CF3C3C84}" srcOrd="3" destOrd="0" parTransId="{07EEB223-F9C9-464B-906A-0E0F519816C7}" sibTransId="{467BC574-3C23-42EE-9BB8-873A1409FE99}"/>
    <dgm:cxn modelId="{2E2AF5C5-E2FA-4BAF-9453-80D7E9CF00AB}" type="presOf" srcId="{20AD9970-F442-4194-977C-BF96567E0C82}" destId="{D31DB547-E741-443E-BEB0-5F67B1747F38}" srcOrd="1" destOrd="0" presId="urn:microsoft.com/office/officeart/2005/8/layout/list1"/>
    <dgm:cxn modelId="{9F0EE5CA-CB8E-4294-854C-C565E568249D}" srcId="{20AD9970-F442-4194-977C-BF96567E0C82}" destId="{093D7602-1E92-4C33-9641-041E21292D8B}" srcOrd="0" destOrd="0" parTransId="{80CCF887-B0E4-4A24-ADBF-41EC57ED4F9D}" sibTransId="{506A43DA-7EDE-4CA2-8817-0273A9CC4879}"/>
    <dgm:cxn modelId="{5D51F0E0-9287-47AD-9980-7EEB326A566D}" srcId="{5DB9E997-47A1-479D-9316-221C598E528A}" destId="{20AD9970-F442-4194-977C-BF96567E0C82}" srcOrd="0" destOrd="0" parTransId="{ED8E9577-D91E-45E4-B215-2F10EDEBCD39}" sibTransId="{DF73AC08-B28E-4AE0-8227-80576617AFDE}"/>
    <dgm:cxn modelId="{B54F55E1-9357-404D-8678-1AAC8D097AE6}" type="presOf" srcId="{47A0E6FA-959E-44AB-A619-C084CF3C3C84}" destId="{21C07762-A594-4521-B36E-D4494B0F1475}" srcOrd="0" destOrd="0" presId="urn:microsoft.com/office/officeart/2005/8/layout/list1"/>
    <dgm:cxn modelId="{711C5DFE-D5A8-429B-8261-5FDA6DFCF513}" srcId="{5DB9E997-47A1-479D-9316-221C598E528A}" destId="{D288B142-D161-4CFC-9F70-EF185832C1A9}" srcOrd="2" destOrd="0" parTransId="{D7C500C6-DDB2-4C15-89D9-D5A3C83D5FFE}" sibTransId="{C1B85E3A-FDA7-44A6-B9FA-84E665CD0CDB}"/>
    <dgm:cxn modelId="{97C095C7-6E30-4F52-B631-F2E5AA7C8DC5}" type="presParOf" srcId="{F65DF654-374D-47B8-99C4-0ABD195473C7}" destId="{E1C5B36E-BC6F-4223-A2A4-3183FFB90EFB}" srcOrd="0" destOrd="0" presId="urn:microsoft.com/office/officeart/2005/8/layout/list1"/>
    <dgm:cxn modelId="{5ACD4687-8196-4A1A-BD5A-A27CF55790E0}" type="presParOf" srcId="{E1C5B36E-BC6F-4223-A2A4-3183FFB90EFB}" destId="{60E8D996-2855-4DD0-B9A8-C1C317AB7272}" srcOrd="0" destOrd="0" presId="urn:microsoft.com/office/officeart/2005/8/layout/list1"/>
    <dgm:cxn modelId="{58FEFD1E-693B-475C-81C9-B2C48DAB9AE2}" type="presParOf" srcId="{E1C5B36E-BC6F-4223-A2A4-3183FFB90EFB}" destId="{D31DB547-E741-443E-BEB0-5F67B1747F38}" srcOrd="1" destOrd="0" presId="urn:microsoft.com/office/officeart/2005/8/layout/list1"/>
    <dgm:cxn modelId="{2A205CA3-691F-44F9-84CB-AFA86204042C}" type="presParOf" srcId="{F65DF654-374D-47B8-99C4-0ABD195473C7}" destId="{E946A6CC-B277-4873-BED6-0324F4EA716C}" srcOrd="1" destOrd="0" presId="urn:microsoft.com/office/officeart/2005/8/layout/list1"/>
    <dgm:cxn modelId="{5508C5DD-E73E-42BE-8AB2-6F07C10BBA8F}" type="presParOf" srcId="{F65DF654-374D-47B8-99C4-0ABD195473C7}" destId="{6007C9BC-BA71-4D5A-AD8A-9FF81F288F33}" srcOrd="2" destOrd="0" presId="urn:microsoft.com/office/officeart/2005/8/layout/list1"/>
    <dgm:cxn modelId="{DC6FB510-94E6-4A99-8F50-395956DAF88D}" type="presParOf" srcId="{F65DF654-374D-47B8-99C4-0ABD195473C7}" destId="{EA8B481E-D00E-4F5E-82B9-08984F5967D3}" srcOrd="3" destOrd="0" presId="urn:microsoft.com/office/officeart/2005/8/layout/list1"/>
    <dgm:cxn modelId="{7DFAD89C-288D-4BB0-8732-C51EBEA31EB1}" type="presParOf" srcId="{F65DF654-374D-47B8-99C4-0ABD195473C7}" destId="{01763885-5AD4-4ADD-845D-1FCCF59B34E8}" srcOrd="4" destOrd="0" presId="urn:microsoft.com/office/officeart/2005/8/layout/list1"/>
    <dgm:cxn modelId="{DF1197C6-EC3D-42F3-B108-27D2F1B933C9}" type="presParOf" srcId="{01763885-5AD4-4ADD-845D-1FCCF59B34E8}" destId="{79B59AB9-8C23-4AEC-B99F-F0E02B21D8F8}" srcOrd="0" destOrd="0" presId="urn:microsoft.com/office/officeart/2005/8/layout/list1"/>
    <dgm:cxn modelId="{B06EDA16-D1DD-46A4-9C42-16C61FCBFD7D}" type="presParOf" srcId="{01763885-5AD4-4ADD-845D-1FCCF59B34E8}" destId="{D4FCBC2A-B260-4771-9BF5-156ADE401ACB}" srcOrd="1" destOrd="0" presId="urn:microsoft.com/office/officeart/2005/8/layout/list1"/>
    <dgm:cxn modelId="{6DA16F0E-A369-42A9-B95E-EDA36F8C0637}" type="presParOf" srcId="{F65DF654-374D-47B8-99C4-0ABD195473C7}" destId="{0FEC4AE2-968D-4B5A-9365-28076CD77EF6}" srcOrd="5" destOrd="0" presId="urn:microsoft.com/office/officeart/2005/8/layout/list1"/>
    <dgm:cxn modelId="{368B6D9B-B6A1-416C-84EE-717E710E096E}" type="presParOf" srcId="{F65DF654-374D-47B8-99C4-0ABD195473C7}" destId="{1A1B95A9-CE33-45CD-ABFB-9CBA0B51557B}" srcOrd="6" destOrd="0" presId="urn:microsoft.com/office/officeart/2005/8/layout/list1"/>
    <dgm:cxn modelId="{A0769249-3EE0-46CD-B1DC-BA27E96F2F25}" type="presParOf" srcId="{F65DF654-374D-47B8-99C4-0ABD195473C7}" destId="{D679E3CF-7D2B-48BF-A203-53873CF7EF05}" srcOrd="7" destOrd="0" presId="urn:microsoft.com/office/officeart/2005/8/layout/list1"/>
    <dgm:cxn modelId="{81E151FE-3979-41BF-ABFA-5C78049AFCF1}" type="presParOf" srcId="{F65DF654-374D-47B8-99C4-0ABD195473C7}" destId="{3A689467-BC61-4708-87BB-705BC6B03F90}" srcOrd="8" destOrd="0" presId="urn:microsoft.com/office/officeart/2005/8/layout/list1"/>
    <dgm:cxn modelId="{54C87566-179D-42F0-8179-69822F91AD8E}" type="presParOf" srcId="{3A689467-BC61-4708-87BB-705BC6B03F90}" destId="{F4983AE5-2611-44F1-A1C0-8166B56E7205}" srcOrd="0" destOrd="0" presId="urn:microsoft.com/office/officeart/2005/8/layout/list1"/>
    <dgm:cxn modelId="{BE9FBC72-29CF-4544-81AD-95A736689439}" type="presParOf" srcId="{3A689467-BC61-4708-87BB-705BC6B03F90}" destId="{DF0344A3-080C-4DC0-AFA2-E70111A80A63}" srcOrd="1" destOrd="0" presId="urn:microsoft.com/office/officeart/2005/8/layout/list1"/>
    <dgm:cxn modelId="{36988847-0C46-4910-A12E-857A80D712C8}" type="presParOf" srcId="{F65DF654-374D-47B8-99C4-0ABD195473C7}" destId="{2C73C152-9860-43B9-B4FA-0145958FA946}" srcOrd="9" destOrd="0" presId="urn:microsoft.com/office/officeart/2005/8/layout/list1"/>
    <dgm:cxn modelId="{1A7177B5-312C-4D92-8578-C943EA8870D0}" type="presParOf" srcId="{F65DF654-374D-47B8-99C4-0ABD195473C7}" destId="{6066899A-70F4-4E85-8B30-D12F4165BAF3}" srcOrd="10" destOrd="0" presId="urn:microsoft.com/office/officeart/2005/8/layout/list1"/>
    <dgm:cxn modelId="{82F95BAD-6D5C-499C-9A60-C6689153030D}" type="presParOf" srcId="{F65DF654-374D-47B8-99C4-0ABD195473C7}" destId="{81169CBF-64AA-4863-BAA0-1EF6BCCF8418}" srcOrd="11" destOrd="0" presId="urn:microsoft.com/office/officeart/2005/8/layout/list1"/>
    <dgm:cxn modelId="{8CA6ED3B-3E0B-49C2-8D73-1AFE017169F3}" type="presParOf" srcId="{F65DF654-374D-47B8-99C4-0ABD195473C7}" destId="{E2713C97-7AAE-4144-8272-79B9B509CD86}" srcOrd="12" destOrd="0" presId="urn:microsoft.com/office/officeart/2005/8/layout/list1"/>
    <dgm:cxn modelId="{35C0A32E-84EB-42EA-81E4-ADBB8B2862A2}" type="presParOf" srcId="{E2713C97-7AAE-4144-8272-79B9B509CD86}" destId="{21C07762-A594-4521-B36E-D4494B0F1475}" srcOrd="0" destOrd="0" presId="urn:microsoft.com/office/officeart/2005/8/layout/list1"/>
    <dgm:cxn modelId="{5A7D42A9-B124-4DC7-B542-3346C3B5E279}" type="presParOf" srcId="{E2713C97-7AAE-4144-8272-79B9B509CD86}" destId="{F76FF861-BC8D-43A7-ACE7-DCE5FFE5DEA4}" srcOrd="1" destOrd="0" presId="urn:microsoft.com/office/officeart/2005/8/layout/list1"/>
    <dgm:cxn modelId="{2DEAC514-F054-4FF3-BDEB-2AC49862E289}" type="presParOf" srcId="{F65DF654-374D-47B8-99C4-0ABD195473C7}" destId="{34C9FE75-340E-4EF8-903D-79490F075E6A}" srcOrd="13" destOrd="0" presId="urn:microsoft.com/office/officeart/2005/8/layout/list1"/>
    <dgm:cxn modelId="{2AE8C278-BF65-4B9D-B550-1216E2D8D5F7}" type="presParOf" srcId="{F65DF654-374D-47B8-99C4-0ABD195473C7}" destId="{10BB1436-3BC2-431A-8411-47B2F12B2DC6}"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4931C7A-0714-47AD-B486-5970A94A059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9578D456-DC52-42FB-AFBB-79CF38136AC4}">
      <dgm:prSet/>
      <dgm:spPr/>
      <dgm:t>
        <a:bodyPr/>
        <a:lstStyle/>
        <a:p>
          <a:r>
            <a:rPr lang="en-US" dirty="0"/>
            <a:t>Unifies people, process, and technology across development and IT to automate and increase software delivery speeds </a:t>
          </a:r>
        </a:p>
      </dgm:t>
    </dgm:pt>
    <dgm:pt modelId="{BEEF1222-FF86-4DB1-9A2B-311242BE01E7}" type="parTrans" cxnId="{6061CE7B-6D9C-4436-AEC0-7861934A9582}">
      <dgm:prSet/>
      <dgm:spPr/>
      <dgm:t>
        <a:bodyPr/>
        <a:lstStyle/>
        <a:p>
          <a:endParaRPr lang="en-US"/>
        </a:p>
      </dgm:t>
    </dgm:pt>
    <dgm:pt modelId="{9D21CAC4-6FC1-4D87-9A78-374FCDCFA176}" type="sibTrans" cxnId="{6061CE7B-6D9C-4436-AEC0-7861934A9582}">
      <dgm:prSet/>
      <dgm:spPr/>
      <dgm:t>
        <a:bodyPr/>
        <a:lstStyle/>
        <a:p>
          <a:endParaRPr lang="en-US"/>
        </a:p>
      </dgm:t>
    </dgm:pt>
    <dgm:pt modelId="{020E72C1-25E9-4920-ABB8-DF5159FCAB74}">
      <dgm:prSet/>
      <dgm:spPr/>
      <dgm:t>
        <a:bodyPr/>
        <a:lstStyle/>
        <a:p>
          <a:r>
            <a:rPr lang="en-US"/>
            <a:t>Development, IT operations, quality engineering, and security teams work closely together</a:t>
          </a:r>
        </a:p>
      </dgm:t>
    </dgm:pt>
    <dgm:pt modelId="{8B82825D-A2B7-4248-AD12-31D93F0E5611}" type="parTrans" cxnId="{EA43FC5E-729D-40FA-8279-C838A3BAACF2}">
      <dgm:prSet/>
      <dgm:spPr/>
      <dgm:t>
        <a:bodyPr/>
        <a:lstStyle/>
        <a:p>
          <a:endParaRPr lang="en-US"/>
        </a:p>
      </dgm:t>
    </dgm:pt>
    <dgm:pt modelId="{21256167-A83D-42DD-AA35-B68512388B5D}" type="sibTrans" cxnId="{EA43FC5E-729D-40FA-8279-C838A3BAACF2}">
      <dgm:prSet/>
      <dgm:spPr/>
      <dgm:t>
        <a:bodyPr/>
        <a:lstStyle/>
        <a:p>
          <a:endParaRPr lang="en-US"/>
        </a:p>
      </dgm:t>
    </dgm:pt>
    <dgm:pt modelId="{79DD3504-0B83-4D31-B429-0F2D4C7E743D}">
      <dgm:prSet/>
      <dgm:spPr/>
      <dgm:t>
        <a:bodyPr/>
        <a:lstStyle/>
        <a:p>
          <a:r>
            <a:rPr lang="en-US" dirty="0"/>
            <a:t>Five core practices: planning/tracking, development, build/test, delivery, and monitoring/operations</a:t>
          </a:r>
        </a:p>
      </dgm:t>
    </dgm:pt>
    <dgm:pt modelId="{671598BD-7201-4AEB-BF99-5ADBB564BC5F}" type="parTrans" cxnId="{F87C5934-1E48-4EBF-8132-61233B49C032}">
      <dgm:prSet/>
      <dgm:spPr/>
      <dgm:t>
        <a:bodyPr/>
        <a:lstStyle/>
        <a:p>
          <a:endParaRPr lang="en-US"/>
        </a:p>
      </dgm:t>
    </dgm:pt>
    <dgm:pt modelId="{411C9AF2-1B2E-4C05-9E25-FDEF24E2A210}" type="sibTrans" cxnId="{F87C5934-1E48-4EBF-8132-61233B49C032}">
      <dgm:prSet/>
      <dgm:spPr/>
      <dgm:t>
        <a:bodyPr/>
        <a:lstStyle/>
        <a:p>
          <a:endParaRPr lang="en-US"/>
        </a:p>
      </dgm:t>
    </dgm:pt>
    <dgm:pt modelId="{AF9E0CE7-2190-42E7-A6AE-946B506524C5}" type="pres">
      <dgm:prSet presAssocID="{D4931C7A-0714-47AD-B486-5970A94A0592}" presName="root" presStyleCnt="0">
        <dgm:presLayoutVars>
          <dgm:dir/>
          <dgm:resizeHandles val="exact"/>
        </dgm:presLayoutVars>
      </dgm:prSet>
      <dgm:spPr/>
    </dgm:pt>
    <dgm:pt modelId="{5591B462-AB3D-4049-A7E6-9F0249CA3CF4}" type="pres">
      <dgm:prSet presAssocID="{9578D456-DC52-42FB-AFBB-79CF38136AC4}" presName="compNode" presStyleCnt="0"/>
      <dgm:spPr/>
    </dgm:pt>
    <dgm:pt modelId="{399BBF70-9E32-46E6-A5D7-C53AE58FED45}" type="pres">
      <dgm:prSet presAssocID="{9578D456-DC52-42FB-AFBB-79CF38136AC4}" presName="bgRect" presStyleLbl="bgShp" presStyleIdx="0" presStyleCnt="3"/>
      <dgm:spPr/>
    </dgm:pt>
    <dgm:pt modelId="{AC6C51AD-F390-4593-A545-884374D9BD07}" type="pres">
      <dgm:prSet presAssocID="{9578D456-DC52-42FB-AFBB-79CF38136AC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5234FC6C-24FB-4D6E-A0E0-DFCCE1A2081D}" type="pres">
      <dgm:prSet presAssocID="{9578D456-DC52-42FB-AFBB-79CF38136AC4}" presName="spaceRect" presStyleCnt="0"/>
      <dgm:spPr/>
    </dgm:pt>
    <dgm:pt modelId="{154ACCEC-015B-4761-BFF2-8D100C167DE2}" type="pres">
      <dgm:prSet presAssocID="{9578D456-DC52-42FB-AFBB-79CF38136AC4}" presName="parTx" presStyleLbl="revTx" presStyleIdx="0" presStyleCnt="3">
        <dgm:presLayoutVars>
          <dgm:chMax val="0"/>
          <dgm:chPref val="0"/>
        </dgm:presLayoutVars>
      </dgm:prSet>
      <dgm:spPr/>
    </dgm:pt>
    <dgm:pt modelId="{376BCFA4-5E0C-4BB3-A875-97B266B305BC}" type="pres">
      <dgm:prSet presAssocID="{9D21CAC4-6FC1-4D87-9A78-374FCDCFA176}" presName="sibTrans" presStyleCnt="0"/>
      <dgm:spPr/>
    </dgm:pt>
    <dgm:pt modelId="{12BD2666-54D8-46BF-9EFA-E1208669B97E}" type="pres">
      <dgm:prSet presAssocID="{020E72C1-25E9-4920-ABB8-DF5159FCAB74}" presName="compNode" presStyleCnt="0"/>
      <dgm:spPr/>
    </dgm:pt>
    <dgm:pt modelId="{2A3067EE-84B4-4F93-B894-E3AEEB7E4CA2}" type="pres">
      <dgm:prSet presAssocID="{020E72C1-25E9-4920-ABB8-DF5159FCAB74}" presName="bgRect" presStyleLbl="bgShp" presStyleIdx="1" presStyleCnt="3"/>
      <dgm:spPr/>
    </dgm:pt>
    <dgm:pt modelId="{946FB3ED-FAFC-458E-863C-6F3269C2D58C}" type="pres">
      <dgm:prSet presAssocID="{020E72C1-25E9-4920-ABB8-DF5159FCAB7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860EAACF-1590-4CA6-B293-87EE7F98ED48}" type="pres">
      <dgm:prSet presAssocID="{020E72C1-25E9-4920-ABB8-DF5159FCAB74}" presName="spaceRect" presStyleCnt="0"/>
      <dgm:spPr/>
    </dgm:pt>
    <dgm:pt modelId="{71AF69C4-9DEE-472D-99EB-66354BC2D5B2}" type="pres">
      <dgm:prSet presAssocID="{020E72C1-25E9-4920-ABB8-DF5159FCAB74}" presName="parTx" presStyleLbl="revTx" presStyleIdx="1" presStyleCnt="3">
        <dgm:presLayoutVars>
          <dgm:chMax val="0"/>
          <dgm:chPref val="0"/>
        </dgm:presLayoutVars>
      </dgm:prSet>
      <dgm:spPr/>
    </dgm:pt>
    <dgm:pt modelId="{4F16A242-6F9D-4D8E-B590-884E7344D417}" type="pres">
      <dgm:prSet presAssocID="{21256167-A83D-42DD-AA35-B68512388B5D}" presName="sibTrans" presStyleCnt="0"/>
      <dgm:spPr/>
    </dgm:pt>
    <dgm:pt modelId="{0683F328-D032-4D7C-9730-8BF31C80EF6B}" type="pres">
      <dgm:prSet presAssocID="{79DD3504-0B83-4D31-B429-0F2D4C7E743D}" presName="compNode" presStyleCnt="0"/>
      <dgm:spPr/>
    </dgm:pt>
    <dgm:pt modelId="{33D71E19-7522-4A41-8DAD-9C230B942E40}" type="pres">
      <dgm:prSet presAssocID="{79DD3504-0B83-4D31-B429-0F2D4C7E743D}" presName="bgRect" presStyleLbl="bgShp" presStyleIdx="2" presStyleCnt="3"/>
      <dgm:spPr/>
    </dgm:pt>
    <dgm:pt modelId="{9A26ECAE-EF61-4FFC-A3CC-1B1B1B1C798F}" type="pres">
      <dgm:prSet presAssocID="{79DD3504-0B83-4D31-B429-0F2D4C7E743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D5CC6862-673A-4D28-AA98-D067FF315A81}" type="pres">
      <dgm:prSet presAssocID="{79DD3504-0B83-4D31-B429-0F2D4C7E743D}" presName="spaceRect" presStyleCnt="0"/>
      <dgm:spPr/>
    </dgm:pt>
    <dgm:pt modelId="{428DBE48-F9DF-4EBA-9F3D-B116FE679B84}" type="pres">
      <dgm:prSet presAssocID="{79DD3504-0B83-4D31-B429-0F2D4C7E743D}" presName="parTx" presStyleLbl="revTx" presStyleIdx="2" presStyleCnt="3">
        <dgm:presLayoutVars>
          <dgm:chMax val="0"/>
          <dgm:chPref val="0"/>
        </dgm:presLayoutVars>
      </dgm:prSet>
      <dgm:spPr/>
    </dgm:pt>
  </dgm:ptLst>
  <dgm:cxnLst>
    <dgm:cxn modelId="{F35B8E04-EDEC-4595-91FF-E0F8AFEF24C7}" type="presOf" srcId="{9578D456-DC52-42FB-AFBB-79CF38136AC4}" destId="{154ACCEC-015B-4761-BFF2-8D100C167DE2}" srcOrd="0" destOrd="0" presId="urn:microsoft.com/office/officeart/2018/2/layout/IconVerticalSolidList"/>
    <dgm:cxn modelId="{F87C5934-1E48-4EBF-8132-61233B49C032}" srcId="{D4931C7A-0714-47AD-B486-5970A94A0592}" destId="{79DD3504-0B83-4D31-B429-0F2D4C7E743D}" srcOrd="2" destOrd="0" parTransId="{671598BD-7201-4AEB-BF99-5ADBB564BC5F}" sibTransId="{411C9AF2-1B2E-4C05-9E25-FDEF24E2A210}"/>
    <dgm:cxn modelId="{9E963C40-8867-409A-B985-AF84A2C86349}" type="presOf" srcId="{79DD3504-0B83-4D31-B429-0F2D4C7E743D}" destId="{428DBE48-F9DF-4EBA-9F3D-B116FE679B84}" srcOrd="0" destOrd="0" presId="urn:microsoft.com/office/officeart/2018/2/layout/IconVerticalSolidList"/>
    <dgm:cxn modelId="{EA43FC5E-729D-40FA-8279-C838A3BAACF2}" srcId="{D4931C7A-0714-47AD-B486-5970A94A0592}" destId="{020E72C1-25E9-4920-ABB8-DF5159FCAB74}" srcOrd="1" destOrd="0" parTransId="{8B82825D-A2B7-4248-AD12-31D93F0E5611}" sibTransId="{21256167-A83D-42DD-AA35-B68512388B5D}"/>
    <dgm:cxn modelId="{6061CE7B-6D9C-4436-AEC0-7861934A9582}" srcId="{D4931C7A-0714-47AD-B486-5970A94A0592}" destId="{9578D456-DC52-42FB-AFBB-79CF38136AC4}" srcOrd="0" destOrd="0" parTransId="{BEEF1222-FF86-4DB1-9A2B-311242BE01E7}" sibTransId="{9D21CAC4-6FC1-4D87-9A78-374FCDCFA176}"/>
    <dgm:cxn modelId="{698D278C-C7F8-4258-AD47-432925FBB8A4}" type="presOf" srcId="{020E72C1-25E9-4920-ABB8-DF5159FCAB74}" destId="{71AF69C4-9DEE-472D-99EB-66354BC2D5B2}" srcOrd="0" destOrd="0" presId="urn:microsoft.com/office/officeart/2018/2/layout/IconVerticalSolidList"/>
    <dgm:cxn modelId="{BD7C1696-9715-46C0-911C-3941EB1CDE20}" type="presOf" srcId="{D4931C7A-0714-47AD-B486-5970A94A0592}" destId="{AF9E0CE7-2190-42E7-A6AE-946B506524C5}" srcOrd="0" destOrd="0" presId="urn:microsoft.com/office/officeart/2018/2/layout/IconVerticalSolidList"/>
    <dgm:cxn modelId="{44E6F869-2E0E-4B09-B79D-193691FE7416}" type="presParOf" srcId="{AF9E0CE7-2190-42E7-A6AE-946B506524C5}" destId="{5591B462-AB3D-4049-A7E6-9F0249CA3CF4}" srcOrd="0" destOrd="0" presId="urn:microsoft.com/office/officeart/2018/2/layout/IconVerticalSolidList"/>
    <dgm:cxn modelId="{5160D9C2-3DCE-47A7-B767-498E9CF9EDB5}" type="presParOf" srcId="{5591B462-AB3D-4049-A7E6-9F0249CA3CF4}" destId="{399BBF70-9E32-46E6-A5D7-C53AE58FED45}" srcOrd="0" destOrd="0" presId="urn:microsoft.com/office/officeart/2018/2/layout/IconVerticalSolidList"/>
    <dgm:cxn modelId="{A4E75C17-339F-4EBD-A7EC-6C1762398A87}" type="presParOf" srcId="{5591B462-AB3D-4049-A7E6-9F0249CA3CF4}" destId="{AC6C51AD-F390-4593-A545-884374D9BD07}" srcOrd="1" destOrd="0" presId="urn:microsoft.com/office/officeart/2018/2/layout/IconVerticalSolidList"/>
    <dgm:cxn modelId="{FD4E1FFF-66E1-4562-8245-995D6A5F0E08}" type="presParOf" srcId="{5591B462-AB3D-4049-A7E6-9F0249CA3CF4}" destId="{5234FC6C-24FB-4D6E-A0E0-DFCCE1A2081D}" srcOrd="2" destOrd="0" presId="urn:microsoft.com/office/officeart/2018/2/layout/IconVerticalSolidList"/>
    <dgm:cxn modelId="{523B3605-A92D-42F9-9418-C7A20E21255D}" type="presParOf" srcId="{5591B462-AB3D-4049-A7E6-9F0249CA3CF4}" destId="{154ACCEC-015B-4761-BFF2-8D100C167DE2}" srcOrd="3" destOrd="0" presId="urn:microsoft.com/office/officeart/2018/2/layout/IconVerticalSolidList"/>
    <dgm:cxn modelId="{E93C58EE-7AD1-4838-9B35-3D5D5496AFA2}" type="presParOf" srcId="{AF9E0CE7-2190-42E7-A6AE-946B506524C5}" destId="{376BCFA4-5E0C-4BB3-A875-97B266B305BC}" srcOrd="1" destOrd="0" presId="urn:microsoft.com/office/officeart/2018/2/layout/IconVerticalSolidList"/>
    <dgm:cxn modelId="{092175F0-816C-4951-AF30-178D6BE33400}" type="presParOf" srcId="{AF9E0CE7-2190-42E7-A6AE-946B506524C5}" destId="{12BD2666-54D8-46BF-9EFA-E1208669B97E}" srcOrd="2" destOrd="0" presId="urn:microsoft.com/office/officeart/2018/2/layout/IconVerticalSolidList"/>
    <dgm:cxn modelId="{E6AD40FD-E61F-43A9-893E-85845786EBE7}" type="presParOf" srcId="{12BD2666-54D8-46BF-9EFA-E1208669B97E}" destId="{2A3067EE-84B4-4F93-B894-E3AEEB7E4CA2}" srcOrd="0" destOrd="0" presId="urn:microsoft.com/office/officeart/2018/2/layout/IconVerticalSolidList"/>
    <dgm:cxn modelId="{91BA3AB6-65DC-40F3-A6B9-AF39A7EF7D42}" type="presParOf" srcId="{12BD2666-54D8-46BF-9EFA-E1208669B97E}" destId="{946FB3ED-FAFC-458E-863C-6F3269C2D58C}" srcOrd="1" destOrd="0" presId="urn:microsoft.com/office/officeart/2018/2/layout/IconVerticalSolidList"/>
    <dgm:cxn modelId="{38127436-942C-4535-81CC-76BF6770BA0E}" type="presParOf" srcId="{12BD2666-54D8-46BF-9EFA-E1208669B97E}" destId="{860EAACF-1590-4CA6-B293-87EE7F98ED48}" srcOrd="2" destOrd="0" presId="urn:microsoft.com/office/officeart/2018/2/layout/IconVerticalSolidList"/>
    <dgm:cxn modelId="{AFF71A77-0A97-4C2C-8E08-659311352F6A}" type="presParOf" srcId="{12BD2666-54D8-46BF-9EFA-E1208669B97E}" destId="{71AF69C4-9DEE-472D-99EB-66354BC2D5B2}" srcOrd="3" destOrd="0" presId="urn:microsoft.com/office/officeart/2018/2/layout/IconVerticalSolidList"/>
    <dgm:cxn modelId="{14CEA21F-DEB9-4EBC-BDB3-83B3E92DB7FF}" type="presParOf" srcId="{AF9E0CE7-2190-42E7-A6AE-946B506524C5}" destId="{4F16A242-6F9D-4D8E-B590-884E7344D417}" srcOrd="3" destOrd="0" presId="urn:microsoft.com/office/officeart/2018/2/layout/IconVerticalSolidList"/>
    <dgm:cxn modelId="{637CB473-39BF-478A-A3B6-D41CCCF2C647}" type="presParOf" srcId="{AF9E0CE7-2190-42E7-A6AE-946B506524C5}" destId="{0683F328-D032-4D7C-9730-8BF31C80EF6B}" srcOrd="4" destOrd="0" presId="urn:microsoft.com/office/officeart/2018/2/layout/IconVerticalSolidList"/>
    <dgm:cxn modelId="{627BADB8-7F41-46A4-9BB6-B4B65F105D0F}" type="presParOf" srcId="{0683F328-D032-4D7C-9730-8BF31C80EF6B}" destId="{33D71E19-7522-4A41-8DAD-9C230B942E40}" srcOrd="0" destOrd="0" presId="urn:microsoft.com/office/officeart/2018/2/layout/IconVerticalSolidList"/>
    <dgm:cxn modelId="{35096DDE-B74E-42B8-A5CB-91B8BE98AC7A}" type="presParOf" srcId="{0683F328-D032-4D7C-9730-8BF31C80EF6B}" destId="{9A26ECAE-EF61-4FFC-A3CC-1B1B1B1C798F}" srcOrd="1" destOrd="0" presId="urn:microsoft.com/office/officeart/2018/2/layout/IconVerticalSolidList"/>
    <dgm:cxn modelId="{73390DFA-FD57-4647-83D5-B7DEB9DCE4D0}" type="presParOf" srcId="{0683F328-D032-4D7C-9730-8BF31C80EF6B}" destId="{D5CC6862-673A-4D28-AA98-D067FF315A81}" srcOrd="2" destOrd="0" presId="urn:microsoft.com/office/officeart/2018/2/layout/IconVerticalSolidList"/>
    <dgm:cxn modelId="{7EB74EF7-2BD3-4640-AB9D-F1CB2EB7B0E9}" type="presParOf" srcId="{0683F328-D032-4D7C-9730-8BF31C80EF6B}" destId="{428DBE48-F9DF-4EBA-9F3D-B116FE679B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2CF33-4CB1-408C-B8A6-4EFE7CCEA572}">
      <dsp:nvSpPr>
        <dsp:cNvPr id="0" name=""/>
        <dsp:cNvSpPr/>
      </dsp:nvSpPr>
      <dsp:spPr>
        <a:xfrm>
          <a:off x="592801" y="55771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76B4EF-9D88-447F-A4A2-B26DBA0EB994}">
      <dsp:nvSpPr>
        <dsp:cNvPr id="0" name=""/>
        <dsp:cNvSpPr/>
      </dsp:nvSpPr>
      <dsp:spPr>
        <a:xfrm>
          <a:off x="826801" y="791713"/>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6276A7-A4AC-45C1-A5FB-63BBC3C94896}">
      <dsp:nvSpPr>
        <dsp:cNvPr id="0" name=""/>
        <dsp:cNvSpPr/>
      </dsp:nvSpPr>
      <dsp:spPr>
        <a:xfrm>
          <a:off x="241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a:t>Save time and lower overhead costs</a:t>
          </a:r>
        </a:p>
      </dsp:txBody>
      <dsp:txXfrm>
        <a:off x="241801" y="1997713"/>
        <a:ext cx="1800000" cy="720000"/>
      </dsp:txXfrm>
    </dsp:sp>
    <dsp:sp modelId="{37AEF623-CAC7-4654-8A5A-7C46C1462D35}">
      <dsp:nvSpPr>
        <dsp:cNvPr id="0" name=""/>
        <dsp:cNvSpPr/>
      </dsp:nvSpPr>
      <dsp:spPr>
        <a:xfrm>
          <a:off x="2707801" y="557713"/>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EAC96-6E24-419E-94AE-2F29B61168DE}">
      <dsp:nvSpPr>
        <dsp:cNvPr id="0" name=""/>
        <dsp:cNvSpPr/>
      </dsp:nvSpPr>
      <dsp:spPr>
        <a:xfrm>
          <a:off x="2941801" y="79171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3E8A1F-8FBE-4CB4-A0B0-186D1CB110AE}">
      <dsp:nvSpPr>
        <dsp:cNvPr id="0" name=""/>
        <dsp:cNvSpPr/>
      </dsp:nvSpPr>
      <dsp:spPr>
        <a:xfrm>
          <a:off x="2356801"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Update systems across hybrid environments</a:t>
          </a:r>
        </a:p>
      </dsp:txBody>
      <dsp:txXfrm>
        <a:off x="2356801" y="1997713"/>
        <a:ext cx="1800000" cy="720000"/>
      </dsp:txXfrm>
    </dsp:sp>
    <dsp:sp modelId="{AA914C4F-102F-4B98-9193-403B580D13DF}">
      <dsp:nvSpPr>
        <dsp:cNvPr id="0" name=""/>
        <dsp:cNvSpPr/>
      </dsp:nvSpPr>
      <dsp:spPr>
        <a:xfrm>
          <a:off x="4822802" y="557713"/>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9A88D6-D7F2-4E57-93C1-C8213897B1B2}">
      <dsp:nvSpPr>
        <dsp:cNvPr id="0" name=""/>
        <dsp:cNvSpPr/>
      </dsp:nvSpPr>
      <dsp:spPr>
        <a:xfrm>
          <a:off x="5056802" y="791713"/>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8D84F-4E39-4A46-BEF4-295E4A9884D7}">
      <dsp:nvSpPr>
        <dsp:cNvPr id="0" name=""/>
        <dsp:cNvSpPr/>
      </dsp:nvSpPr>
      <dsp:spPr>
        <a:xfrm>
          <a:off x="4471802" y="199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Simplify configuration management</a:t>
          </a:r>
        </a:p>
      </dsp:txBody>
      <dsp:txXfrm>
        <a:off x="4471802" y="1997713"/>
        <a:ext cx="1800000" cy="720000"/>
      </dsp:txXfrm>
    </dsp:sp>
    <dsp:sp modelId="{2B72BB76-1AC6-4496-A123-CD5B4FC88F3F}">
      <dsp:nvSpPr>
        <dsp:cNvPr id="0" name=""/>
        <dsp:cNvSpPr/>
      </dsp:nvSpPr>
      <dsp:spPr>
        <a:xfrm>
          <a:off x="592801" y="3167713"/>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8B074C-460C-463F-9C66-760D8AF36DC8}">
      <dsp:nvSpPr>
        <dsp:cNvPr id="0" name=""/>
        <dsp:cNvSpPr/>
      </dsp:nvSpPr>
      <dsp:spPr>
        <a:xfrm>
          <a:off x="826801" y="3401713"/>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F786FD-BC84-4CE3-9EB2-91BBB504329E}">
      <dsp:nvSpPr>
        <dsp:cNvPr id="0" name=""/>
        <dsp:cNvSpPr/>
      </dsp:nvSpPr>
      <dsp:spPr>
        <a:xfrm>
          <a:off x="241801"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Track inventory and changes</a:t>
          </a:r>
        </a:p>
      </dsp:txBody>
      <dsp:txXfrm>
        <a:off x="241801" y="4607713"/>
        <a:ext cx="1800000" cy="720000"/>
      </dsp:txXfrm>
    </dsp:sp>
    <dsp:sp modelId="{7AB28C29-F393-46FA-9887-98293316067C}">
      <dsp:nvSpPr>
        <dsp:cNvPr id="0" name=""/>
        <dsp:cNvSpPr/>
      </dsp:nvSpPr>
      <dsp:spPr>
        <a:xfrm>
          <a:off x="2707801" y="3167713"/>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5ED1A0-B3D6-417C-8780-07318F6AA684}">
      <dsp:nvSpPr>
        <dsp:cNvPr id="0" name=""/>
        <dsp:cNvSpPr/>
      </dsp:nvSpPr>
      <dsp:spPr>
        <a:xfrm>
          <a:off x="2941801" y="3401713"/>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2C89C9-BD50-4E47-8426-7C16B7E57E21}">
      <dsp:nvSpPr>
        <dsp:cNvPr id="0" name=""/>
        <dsp:cNvSpPr/>
      </dsp:nvSpPr>
      <dsp:spPr>
        <a:xfrm>
          <a:off x="2356801"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Integrate with services</a:t>
          </a:r>
        </a:p>
      </dsp:txBody>
      <dsp:txXfrm>
        <a:off x="2356801" y="4607713"/>
        <a:ext cx="1800000" cy="720000"/>
      </dsp:txXfrm>
    </dsp:sp>
    <dsp:sp modelId="{DA8F3FA3-DB3F-4652-8A17-911E3269C53B}">
      <dsp:nvSpPr>
        <dsp:cNvPr id="0" name=""/>
        <dsp:cNvSpPr/>
      </dsp:nvSpPr>
      <dsp:spPr>
        <a:xfrm>
          <a:off x="4822802" y="3167713"/>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46E6EB-EC41-4E54-A29F-233C26CE1727}">
      <dsp:nvSpPr>
        <dsp:cNvPr id="0" name=""/>
        <dsp:cNvSpPr/>
      </dsp:nvSpPr>
      <dsp:spPr>
        <a:xfrm>
          <a:off x="5056802" y="3401713"/>
          <a:ext cx="630000" cy="63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73BE75-3F99-40E1-92DF-B10CDCFB75B0}">
      <dsp:nvSpPr>
        <dsp:cNvPr id="0" name=""/>
        <dsp:cNvSpPr/>
      </dsp:nvSpPr>
      <dsp:spPr>
        <a:xfrm>
          <a:off x="4471802" y="4607713"/>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Deliver more reliable services</a:t>
          </a:r>
        </a:p>
      </dsp:txBody>
      <dsp:txXfrm>
        <a:off x="4471802" y="4607713"/>
        <a:ext cx="1800000" cy="7200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914C9-D8F6-418E-B592-1D6250B15489}">
      <dsp:nvSpPr>
        <dsp:cNvPr id="0" name=""/>
        <dsp:cNvSpPr/>
      </dsp:nvSpPr>
      <dsp:spPr>
        <a:xfrm>
          <a:off x="0" y="261073"/>
          <a:ext cx="6513603" cy="680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33248" rIns="5055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Identify and track work visually with project boards and agile </a:t>
          </a:r>
        </a:p>
      </dsp:txBody>
      <dsp:txXfrm>
        <a:off x="0" y="261073"/>
        <a:ext cx="6513603" cy="680400"/>
      </dsp:txXfrm>
    </dsp:sp>
    <dsp:sp modelId="{7C987766-1694-446B-AA8A-9A1682FB2480}">
      <dsp:nvSpPr>
        <dsp:cNvPr id="0" name=""/>
        <dsp:cNvSpPr/>
      </dsp:nvSpPr>
      <dsp:spPr>
        <a:xfrm>
          <a:off x="325680" y="24913"/>
          <a:ext cx="4559522"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711200">
            <a:lnSpc>
              <a:spcPct val="90000"/>
            </a:lnSpc>
            <a:spcBef>
              <a:spcPct val="0"/>
            </a:spcBef>
            <a:spcAft>
              <a:spcPct val="35000"/>
            </a:spcAft>
            <a:buNone/>
          </a:pPr>
          <a:r>
            <a:rPr lang="en-US" sz="1600" b="1" kern="1200"/>
            <a:t>Plan and track</a:t>
          </a:r>
          <a:endParaRPr lang="en-US" sz="1600" kern="1200"/>
        </a:p>
      </dsp:txBody>
      <dsp:txXfrm>
        <a:off x="348737" y="47970"/>
        <a:ext cx="4513408" cy="426206"/>
      </dsp:txXfrm>
    </dsp:sp>
    <dsp:sp modelId="{014EE88F-C888-4B52-9E07-8E00104B6C5C}">
      <dsp:nvSpPr>
        <dsp:cNvPr id="0" name=""/>
        <dsp:cNvSpPr/>
      </dsp:nvSpPr>
      <dsp:spPr>
        <a:xfrm>
          <a:off x="0" y="1264033"/>
          <a:ext cx="6513603" cy="907200"/>
        </a:xfrm>
        <a:prstGeom prst="rect">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33248" rIns="5055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Write code using version control like Git to integrate continuously to the master branch</a:t>
          </a:r>
        </a:p>
      </dsp:txBody>
      <dsp:txXfrm>
        <a:off x="0" y="1264033"/>
        <a:ext cx="6513603" cy="907200"/>
      </dsp:txXfrm>
    </dsp:sp>
    <dsp:sp modelId="{D9F8D5D9-CCAB-482F-8E8E-2827B84DEFBC}">
      <dsp:nvSpPr>
        <dsp:cNvPr id="0" name=""/>
        <dsp:cNvSpPr/>
      </dsp:nvSpPr>
      <dsp:spPr>
        <a:xfrm>
          <a:off x="325680" y="1027873"/>
          <a:ext cx="4559522" cy="47232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711200">
            <a:lnSpc>
              <a:spcPct val="90000"/>
            </a:lnSpc>
            <a:spcBef>
              <a:spcPct val="0"/>
            </a:spcBef>
            <a:spcAft>
              <a:spcPct val="35000"/>
            </a:spcAft>
            <a:buNone/>
          </a:pPr>
          <a:r>
            <a:rPr lang="en-US" sz="1600" b="1" kern="1200"/>
            <a:t>Develop</a:t>
          </a:r>
          <a:endParaRPr lang="en-US" sz="1600" kern="1200"/>
        </a:p>
      </dsp:txBody>
      <dsp:txXfrm>
        <a:off x="348737" y="1050930"/>
        <a:ext cx="4513408" cy="426206"/>
      </dsp:txXfrm>
    </dsp:sp>
    <dsp:sp modelId="{7C39A221-A0A7-413A-83B0-F9873D314E00}">
      <dsp:nvSpPr>
        <dsp:cNvPr id="0" name=""/>
        <dsp:cNvSpPr/>
      </dsp:nvSpPr>
      <dsp:spPr>
        <a:xfrm>
          <a:off x="0" y="2493793"/>
          <a:ext cx="6513603" cy="907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33248" rIns="5055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Checking in starts an automated build process where the code is tested and validated (CI)</a:t>
          </a:r>
        </a:p>
      </dsp:txBody>
      <dsp:txXfrm>
        <a:off x="0" y="2493793"/>
        <a:ext cx="6513603" cy="907200"/>
      </dsp:txXfrm>
    </dsp:sp>
    <dsp:sp modelId="{A15619A1-A3F3-4074-BA78-9227E6BA6533}">
      <dsp:nvSpPr>
        <dsp:cNvPr id="0" name=""/>
        <dsp:cNvSpPr/>
      </dsp:nvSpPr>
      <dsp:spPr>
        <a:xfrm>
          <a:off x="325680" y="2257633"/>
          <a:ext cx="4559522" cy="4723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711200">
            <a:lnSpc>
              <a:spcPct val="90000"/>
            </a:lnSpc>
            <a:spcBef>
              <a:spcPct val="0"/>
            </a:spcBef>
            <a:spcAft>
              <a:spcPct val="35000"/>
            </a:spcAft>
            <a:buNone/>
          </a:pPr>
          <a:r>
            <a:rPr lang="en-US" sz="1600" b="1" kern="1200"/>
            <a:t>Build and test</a:t>
          </a:r>
          <a:endParaRPr lang="en-US" sz="1600" kern="1200"/>
        </a:p>
      </dsp:txBody>
      <dsp:txXfrm>
        <a:off x="348737" y="2280690"/>
        <a:ext cx="4513408" cy="426206"/>
      </dsp:txXfrm>
    </dsp:sp>
    <dsp:sp modelId="{78E14DDD-4A96-47C1-9152-0F2311E0D9B3}">
      <dsp:nvSpPr>
        <dsp:cNvPr id="0" name=""/>
        <dsp:cNvSpPr/>
      </dsp:nvSpPr>
      <dsp:spPr>
        <a:xfrm>
          <a:off x="0" y="3723553"/>
          <a:ext cx="6513603" cy="907200"/>
        </a:xfrm>
        <a:prstGeom prst="rect">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33248" rIns="5055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Once tested and validated, each change is deployable to the production environment</a:t>
          </a:r>
        </a:p>
      </dsp:txBody>
      <dsp:txXfrm>
        <a:off x="0" y="3723553"/>
        <a:ext cx="6513603" cy="907200"/>
      </dsp:txXfrm>
    </dsp:sp>
    <dsp:sp modelId="{223D58FA-A245-4830-8607-8778B4A8A8FB}">
      <dsp:nvSpPr>
        <dsp:cNvPr id="0" name=""/>
        <dsp:cNvSpPr/>
      </dsp:nvSpPr>
      <dsp:spPr>
        <a:xfrm>
          <a:off x="325680" y="3487393"/>
          <a:ext cx="4559522" cy="47232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711200">
            <a:lnSpc>
              <a:spcPct val="90000"/>
            </a:lnSpc>
            <a:spcBef>
              <a:spcPct val="0"/>
            </a:spcBef>
            <a:spcAft>
              <a:spcPct val="35000"/>
            </a:spcAft>
            <a:buNone/>
          </a:pPr>
          <a:r>
            <a:rPr lang="en-US" sz="1600" b="1" kern="1200"/>
            <a:t>Deploy</a:t>
          </a:r>
          <a:endParaRPr lang="en-US" sz="1600" kern="1200"/>
        </a:p>
      </dsp:txBody>
      <dsp:txXfrm>
        <a:off x="348737" y="3510450"/>
        <a:ext cx="4513408" cy="426206"/>
      </dsp:txXfrm>
    </dsp:sp>
    <dsp:sp modelId="{57E2DE7D-2C9B-4EF1-9F56-77618F69E4BB}">
      <dsp:nvSpPr>
        <dsp:cNvPr id="0" name=""/>
        <dsp:cNvSpPr/>
      </dsp:nvSpPr>
      <dsp:spPr>
        <a:xfrm>
          <a:off x="0" y="4953313"/>
          <a:ext cx="6513603" cy="907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5528" tIns="333248" rIns="50552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Monitoring delivers information about performance and usage patterns</a:t>
          </a:r>
        </a:p>
      </dsp:txBody>
      <dsp:txXfrm>
        <a:off x="0" y="4953313"/>
        <a:ext cx="6513603" cy="907200"/>
      </dsp:txXfrm>
    </dsp:sp>
    <dsp:sp modelId="{B526AF5F-EC70-468F-915E-F35FECAA4C03}">
      <dsp:nvSpPr>
        <dsp:cNvPr id="0" name=""/>
        <dsp:cNvSpPr/>
      </dsp:nvSpPr>
      <dsp:spPr>
        <a:xfrm>
          <a:off x="325680" y="4717153"/>
          <a:ext cx="4559522"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339" tIns="0" rIns="172339" bIns="0" numCol="1" spcCol="1270" anchor="ctr" anchorCtr="0">
          <a:noAutofit/>
        </a:bodyPr>
        <a:lstStyle/>
        <a:p>
          <a:pPr marL="0" lvl="0" indent="0" algn="l" defTabSz="711200">
            <a:lnSpc>
              <a:spcPct val="90000"/>
            </a:lnSpc>
            <a:spcBef>
              <a:spcPct val="0"/>
            </a:spcBef>
            <a:spcAft>
              <a:spcPct val="35000"/>
            </a:spcAft>
            <a:buNone/>
          </a:pPr>
          <a:r>
            <a:rPr lang="en-US" sz="1600" b="1" kern="1200"/>
            <a:t>Monitor and operate</a:t>
          </a:r>
          <a:endParaRPr lang="en-US" sz="1600" kern="1200"/>
        </a:p>
      </dsp:txBody>
      <dsp:txXfrm>
        <a:off x="348737" y="4740210"/>
        <a:ext cx="4513408" cy="42620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7914C9-D8F6-418E-B592-1D6250B15489}">
      <dsp:nvSpPr>
        <dsp:cNvPr id="0" name=""/>
        <dsp:cNvSpPr/>
      </dsp:nvSpPr>
      <dsp:spPr>
        <a:xfrm>
          <a:off x="0" y="281499"/>
          <a:ext cx="5669958" cy="10584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52" tIns="291592" rIns="440052"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281499"/>
        <a:ext cx="5669958" cy="1058400"/>
      </dsp:txXfrm>
    </dsp:sp>
    <dsp:sp modelId="{7C987766-1694-446B-AA8A-9A1682FB2480}">
      <dsp:nvSpPr>
        <dsp:cNvPr id="0" name=""/>
        <dsp:cNvSpPr/>
      </dsp:nvSpPr>
      <dsp:spPr>
        <a:xfrm>
          <a:off x="283497" y="74859"/>
          <a:ext cx="3968971" cy="4132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18" tIns="0" rIns="150018" bIns="0" numCol="1" spcCol="1270" anchor="ctr" anchorCtr="0">
          <a:noAutofit/>
        </a:bodyPr>
        <a:lstStyle/>
        <a:p>
          <a:pPr marL="0" lvl="0" indent="0" algn="l" defTabSz="622300">
            <a:lnSpc>
              <a:spcPct val="90000"/>
            </a:lnSpc>
            <a:spcBef>
              <a:spcPct val="0"/>
            </a:spcBef>
            <a:spcAft>
              <a:spcPct val="35000"/>
            </a:spcAft>
            <a:buNone/>
          </a:pPr>
          <a:r>
            <a:rPr lang="en-US" sz="1400" b="1" kern="1200"/>
            <a:t>Plan and track</a:t>
          </a:r>
          <a:endParaRPr lang="en-US" sz="1400" kern="1200"/>
        </a:p>
      </dsp:txBody>
      <dsp:txXfrm>
        <a:off x="303672" y="95034"/>
        <a:ext cx="3928621" cy="372930"/>
      </dsp:txXfrm>
    </dsp:sp>
    <dsp:sp modelId="{014EE88F-C888-4B52-9E07-8E00104B6C5C}">
      <dsp:nvSpPr>
        <dsp:cNvPr id="0" name=""/>
        <dsp:cNvSpPr/>
      </dsp:nvSpPr>
      <dsp:spPr>
        <a:xfrm>
          <a:off x="0" y="1622139"/>
          <a:ext cx="5669958" cy="1058400"/>
        </a:xfrm>
        <a:prstGeom prst="rect">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52" tIns="291592" rIns="440052"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1622139"/>
        <a:ext cx="5669958" cy="1058400"/>
      </dsp:txXfrm>
    </dsp:sp>
    <dsp:sp modelId="{D9F8D5D9-CCAB-482F-8E8E-2827B84DEFBC}">
      <dsp:nvSpPr>
        <dsp:cNvPr id="0" name=""/>
        <dsp:cNvSpPr/>
      </dsp:nvSpPr>
      <dsp:spPr>
        <a:xfrm>
          <a:off x="283497" y="1415499"/>
          <a:ext cx="3968971" cy="413280"/>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18" tIns="0" rIns="150018" bIns="0" numCol="1" spcCol="1270" anchor="ctr" anchorCtr="0">
          <a:noAutofit/>
        </a:bodyPr>
        <a:lstStyle/>
        <a:p>
          <a:pPr marL="0" lvl="0" indent="0" algn="l" defTabSz="622300">
            <a:lnSpc>
              <a:spcPct val="90000"/>
            </a:lnSpc>
            <a:spcBef>
              <a:spcPct val="0"/>
            </a:spcBef>
            <a:spcAft>
              <a:spcPct val="35000"/>
            </a:spcAft>
            <a:buNone/>
          </a:pPr>
          <a:r>
            <a:rPr lang="en-US" sz="1400" b="1" kern="1200"/>
            <a:t>Develop</a:t>
          </a:r>
          <a:endParaRPr lang="en-US" sz="1400" kern="1200"/>
        </a:p>
      </dsp:txBody>
      <dsp:txXfrm>
        <a:off x="303672" y="1435674"/>
        <a:ext cx="3928621" cy="372930"/>
      </dsp:txXfrm>
    </dsp:sp>
    <dsp:sp modelId="{7C39A221-A0A7-413A-83B0-F9873D314E00}">
      <dsp:nvSpPr>
        <dsp:cNvPr id="0" name=""/>
        <dsp:cNvSpPr/>
      </dsp:nvSpPr>
      <dsp:spPr>
        <a:xfrm>
          <a:off x="0" y="2962779"/>
          <a:ext cx="5669958" cy="10584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52" tIns="291592" rIns="440052"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2962779"/>
        <a:ext cx="5669958" cy="1058400"/>
      </dsp:txXfrm>
    </dsp:sp>
    <dsp:sp modelId="{A15619A1-A3F3-4074-BA78-9227E6BA6533}">
      <dsp:nvSpPr>
        <dsp:cNvPr id="0" name=""/>
        <dsp:cNvSpPr/>
      </dsp:nvSpPr>
      <dsp:spPr>
        <a:xfrm>
          <a:off x="283497" y="2756139"/>
          <a:ext cx="3968971" cy="41328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18" tIns="0" rIns="150018" bIns="0" numCol="1" spcCol="1270" anchor="ctr" anchorCtr="0">
          <a:noAutofit/>
        </a:bodyPr>
        <a:lstStyle/>
        <a:p>
          <a:pPr marL="0" lvl="0" indent="0" algn="l" defTabSz="622300">
            <a:lnSpc>
              <a:spcPct val="90000"/>
            </a:lnSpc>
            <a:spcBef>
              <a:spcPct val="0"/>
            </a:spcBef>
            <a:spcAft>
              <a:spcPct val="35000"/>
            </a:spcAft>
            <a:buNone/>
          </a:pPr>
          <a:r>
            <a:rPr lang="en-US" sz="1400" b="1" kern="1200"/>
            <a:t>Build and test</a:t>
          </a:r>
          <a:endParaRPr lang="en-US" sz="1400" kern="1200"/>
        </a:p>
      </dsp:txBody>
      <dsp:txXfrm>
        <a:off x="303672" y="2776314"/>
        <a:ext cx="3928621" cy="372930"/>
      </dsp:txXfrm>
    </dsp:sp>
    <dsp:sp modelId="{78E14DDD-4A96-47C1-9152-0F2311E0D9B3}">
      <dsp:nvSpPr>
        <dsp:cNvPr id="0" name=""/>
        <dsp:cNvSpPr/>
      </dsp:nvSpPr>
      <dsp:spPr>
        <a:xfrm>
          <a:off x="0" y="4303419"/>
          <a:ext cx="5669958" cy="1058400"/>
        </a:xfrm>
        <a:prstGeom prst="rect">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52" tIns="291592" rIns="440052"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4303419"/>
        <a:ext cx="5669958" cy="1058400"/>
      </dsp:txXfrm>
    </dsp:sp>
    <dsp:sp modelId="{223D58FA-A245-4830-8607-8778B4A8A8FB}">
      <dsp:nvSpPr>
        <dsp:cNvPr id="0" name=""/>
        <dsp:cNvSpPr/>
      </dsp:nvSpPr>
      <dsp:spPr>
        <a:xfrm>
          <a:off x="283497" y="4091943"/>
          <a:ext cx="3968971" cy="413280"/>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18" tIns="0" rIns="150018" bIns="0" numCol="1" spcCol="1270" anchor="ctr" anchorCtr="0">
          <a:noAutofit/>
        </a:bodyPr>
        <a:lstStyle/>
        <a:p>
          <a:pPr marL="0" lvl="0" indent="0" algn="l" defTabSz="622300">
            <a:lnSpc>
              <a:spcPct val="90000"/>
            </a:lnSpc>
            <a:spcBef>
              <a:spcPct val="0"/>
            </a:spcBef>
            <a:spcAft>
              <a:spcPct val="35000"/>
            </a:spcAft>
            <a:buNone/>
          </a:pPr>
          <a:r>
            <a:rPr lang="en-US" sz="1400" b="1" kern="1200"/>
            <a:t>Deploy</a:t>
          </a:r>
          <a:endParaRPr lang="en-US" sz="1400" kern="1200"/>
        </a:p>
      </dsp:txBody>
      <dsp:txXfrm>
        <a:off x="303672" y="4112118"/>
        <a:ext cx="3928621" cy="372930"/>
      </dsp:txXfrm>
    </dsp:sp>
    <dsp:sp modelId="{57E2DE7D-2C9B-4EF1-9F56-77618F69E4BB}">
      <dsp:nvSpPr>
        <dsp:cNvPr id="0" name=""/>
        <dsp:cNvSpPr/>
      </dsp:nvSpPr>
      <dsp:spPr>
        <a:xfrm>
          <a:off x="0" y="5644059"/>
          <a:ext cx="5669958" cy="10584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052" tIns="291592" rIns="440052" bIns="99568"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5644059"/>
        <a:ext cx="5669958" cy="1058400"/>
      </dsp:txXfrm>
    </dsp:sp>
    <dsp:sp modelId="{B526AF5F-EC70-468F-915E-F35FECAA4C03}">
      <dsp:nvSpPr>
        <dsp:cNvPr id="0" name=""/>
        <dsp:cNvSpPr/>
      </dsp:nvSpPr>
      <dsp:spPr>
        <a:xfrm>
          <a:off x="283497" y="5437419"/>
          <a:ext cx="3968971" cy="41328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18" tIns="0" rIns="150018" bIns="0" numCol="1" spcCol="1270" anchor="ctr" anchorCtr="0">
          <a:noAutofit/>
        </a:bodyPr>
        <a:lstStyle/>
        <a:p>
          <a:pPr marL="0" lvl="0" indent="0" algn="l" defTabSz="622300">
            <a:lnSpc>
              <a:spcPct val="90000"/>
            </a:lnSpc>
            <a:spcBef>
              <a:spcPct val="0"/>
            </a:spcBef>
            <a:spcAft>
              <a:spcPct val="35000"/>
            </a:spcAft>
            <a:buNone/>
          </a:pPr>
          <a:r>
            <a:rPr lang="en-US" sz="1400" b="1" kern="1200"/>
            <a:t>Monitor and operate</a:t>
          </a:r>
          <a:endParaRPr lang="en-US" sz="1400" kern="1200"/>
        </a:p>
      </dsp:txBody>
      <dsp:txXfrm>
        <a:off x="303672" y="5457594"/>
        <a:ext cx="3928621" cy="37293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BB7BA1-1E99-468E-88A2-44DD412348B7}">
      <dsp:nvSpPr>
        <dsp:cNvPr id="0" name=""/>
        <dsp:cNvSpPr/>
      </dsp:nvSpPr>
      <dsp:spPr>
        <a:xfrm>
          <a:off x="0" y="498"/>
          <a:ext cx="11560628" cy="11653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853E6E-F3A8-4AE9-A4A9-4E3B8252AE44}">
      <dsp:nvSpPr>
        <dsp:cNvPr id="0" name=""/>
        <dsp:cNvSpPr/>
      </dsp:nvSpPr>
      <dsp:spPr>
        <a:xfrm>
          <a:off x="352529" y="262709"/>
          <a:ext cx="640962" cy="6409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6163E4-7D72-433D-AFF8-0178D4544863}">
      <dsp:nvSpPr>
        <dsp:cNvPr id="0" name=""/>
        <dsp:cNvSpPr/>
      </dsp:nvSpPr>
      <dsp:spPr>
        <a:xfrm>
          <a:off x="1346021" y="498"/>
          <a:ext cx="5202282"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1111250">
            <a:lnSpc>
              <a:spcPct val="90000"/>
            </a:lnSpc>
            <a:spcBef>
              <a:spcPct val="0"/>
            </a:spcBef>
            <a:spcAft>
              <a:spcPct val="35000"/>
            </a:spcAft>
            <a:buNone/>
          </a:pPr>
          <a:r>
            <a:rPr lang="en-US" sz="2500" b="1" kern="1200"/>
            <a:t>Connected from idea to release</a:t>
          </a:r>
          <a:endParaRPr lang="en-US" sz="2500" kern="1200"/>
        </a:p>
      </dsp:txBody>
      <dsp:txXfrm>
        <a:off x="1346021" y="498"/>
        <a:ext cx="5202282" cy="1165386"/>
      </dsp:txXfrm>
    </dsp:sp>
    <dsp:sp modelId="{5C152AE3-8777-4CE7-8A4B-0701BAF3C2CB}">
      <dsp:nvSpPr>
        <dsp:cNvPr id="0" name=""/>
        <dsp:cNvSpPr/>
      </dsp:nvSpPr>
      <dsp:spPr>
        <a:xfrm>
          <a:off x="6548303" y="498"/>
          <a:ext cx="5012324"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800100">
            <a:lnSpc>
              <a:spcPct val="90000"/>
            </a:lnSpc>
            <a:spcBef>
              <a:spcPct val="0"/>
            </a:spcBef>
            <a:spcAft>
              <a:spcPct val="35000"/>
            </a:spcAft>
            <a:buNone/>
          </a:pPr>
          <a:r>
            <a:rPr lang="en-US" sz="1800" b="1" kern="1200" dirty="0"/>
            <a:t>Track ideas at every development stage and keep teams aligned with code changes linked directly to work items</a:t>
          </a:r>
          <a:endParaRPr lang="en-US" sz="1800" kern="1200" dirty="0"/>
        </a:p>
      </dsp:txBody>
      <dsp:txXfrm>
        <a:off x="6548303" y="498"/>
        <a:ext cx="5012324" cy="1165386"/>
      </dsp:txXfrm>
    </dsp:sp>
    <dsp:sp modelId="{E2EECB70-E201-471B-9B9F-ADADB65FD683}">
      <dsp:nvSpPr>
        <dsp:cNvPr id="0" name=""/>
        <dsp:cNvSpPr/>
      </dsp:nvSpPr>
      <dsp:spPr>
        <a:xfrm>
          <a:off x="0" y="1457230"/>
          <a:ext cx="11560628" cy="11653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E8AE69-C6DE-4C22-B0E8-A54008C3C7B5}">
      <dsp:nvSpPr>
        <dsp:cNvPr id="0" name=""/>
        <dsp:cNvSpPr/>
      </dsp:nvSpPr>
      <dsp:spPr>
        <a:xfrm>
          <a:off x="352529" y="1719442"/>
          <a:ext cx="640962" cy="6409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60EFA9-93BB-4241-8262-580F85A0ACDC}">
      <dsp:nvSpPr>
        <dsp:cNvPr id="0" name=""/>
        <dsp:cNvSpPr/>
      </dsp:nvSpPr>
      <dsp:spPr>
        <a:xfrm>
          <a:off x="1346021" y="1457230"/>
          <a:ext cx="5202282"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1111250">
            <a:lnSpc>
              <a:spcPct val="90000"/>
            </a:lnSpc>
            <a:spcBef>
              <a:spcPct val="0"/>
            </a:spcBef>
            <a:spcAft>
              <a:spcPct val="35000"/>
            </a:spcAft>
            <a:buNone/>
          </a:pPr>
          <a:r>
            <a:rPr lang="en-US" sz="2500" b="1" kern="1200"/>
            <a:t>Scrum ready</a:t>
          </a:r>
          <a:endParaRPr lang="en-US" sz="2500" kern="1200"/>
        </a:p>
      </dsp:txBody>
      <dsp:txXfrm>
        <a:off x="1346021" y="1457230"/>
        <a:ext cx="5202282" cy="1165386"/>
      </dsp:txXfrm>
    </dsp:sp>
    <dsp:sp modelId="{2CA3304B-6948-4D97-BD0B-C3FD6202C785}">
      <dsp:nvSpPr>
        <dsp:cNvPr id="0" name=""/>
        <dsp:cNvSpPr/>
      </dsp:nvSpPr>
      <dsp:spPr>
        <a:xfrm>
          <a:off x="6548303" y="1457230"/>
          <a:ext cx="5012324"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800100">
            <a:lnSpc>
              <a:spcPct val="90000"/>
            </a:lnSpc>
            <a:spcBef>
              <a:spcPct val="0"/>
            </a:spcBef>
            <a:spcAft>
              <a:spcPct val="35000"/>
            </a:spcAft>
            <a:buNone/>
          </a:pPr>
          <a:r>
            <a:rPr lang="en-US" sz="1800" b="1" kern="1200" dirty="0"/>
            <a:t>Use built-in scrum boards &amp; planning tools to help teams run sprints, stand-ups, and planning meetings</a:t>
          </a:r>
          <a:endParaRPr lang="en-US" sz="1800" kern="1200" dirty="0"/>
        </a:p>
      </dsp:txBody>
      <dsp:txXfrm>
        <a:off x="6548303" y="1457230"/>
        <a:ext cx="5012324" cy="1165386"/>
      </dsp:txXfrm>
    </dsp:sp>
    <dsp:sp modelId="{C26F7441-D7CE-4ED3-843E-DA42B5BD582D}">
      <dsp:nvSpPr>
        <dsp:cNvPr id="0" name=""/>
        <dsp:cNvSpPr/>
      </dsp:nvSpPr>
      <dsp:spPr>
        <a:xfrm>
          <a:off x="0" y="2913963"/>
          <a:ext cx="11560628" cy="11653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B29DDC-CEBD-4D11-BFB4-173873A296DA}">
      <dsp:nvSpPr>
        <dsp:cNvPr id="0" name=""/>
        <dsp:cNvSpPr/>
      </dsp:nvSpPr>
      <dsp:spPr>
        <a:xfrm>
          <a:off x="352529" y="3176175"/>
          <a:ext cx="640962" cy="6409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E15879-1410-4F38-89BA-1B82C93D450D}">
      <dsp:nvSpPr>
        <dsp:cNvPr id="0" name=""/>
        <dsp:cNvSpPr/>
      </dsp:nvSpPr>
      <dsp:spPr>
        <a:xfrm>
          <a:off x="1346021" y="2913963"/>
          <a:ext cx="5202282"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1111250">
            <a:lnSpc>
              <a:spcPct val="90000"/>
            </a:lnSpc>
            <a:spcBef>
              <a:spcPct val="0"/>
            </a:spcBef>
            <a:spcAft>
              <a:spcPct val="35000"/>
            </a:spcAft>
            <a:buNone/>
          </a:pPr>
          <a:r>
            <a:rPr lang="en-US" sz="2500" b="1" kern="1200"/>
            <a:t>Built for insights</a:t>
          </a:r>
          <a:endParaRPr lang="en-US" sz="2500" kern="1200"/>
        </a:p>
      </dsp:txBody>
      <dsp:txXfrm>
        <a:off x="1346021" y="2913963"/>
        <a:ext cx="5202282" cy="1165386"/>
      </dsp:txXfrm>
    </dsp:sp>
    <dsp:sp modelId="{4EEC7524-E347-4517-9CAD-7EDEB079237F}">
      <dsp:nvSpPr>
        <dsp:cNvPr id="0" name=""/>
        <dsp:cNvSpPr/>
      </dsp:nvSpPr>
      <dsp:spPr>
        <a:xfrm>
          <a:off x="6548303" y="2913963"/>
          <a:ext cx="5012324" cy="11653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337" tIns="123337" rIns="123337" bIns="123337" numCol="1" spcCol="1270" anchor="ctr" anchorCtr="0">
          <a:noAutofit/>
        </a:bodyPr>
        <a:lstStyle/>
        <a:p>
          <a:pPr marL="0" lvl="0" indent="0" algn="l" defTabSz="800100">
            <a:lnSpc>
              <a:spcPct val="90000"/>
            </a:lnSpc>
            <a:spcBef>
              <a:spcPct val="0"/>
            </a:spcBef>
            <a:spcAft>
              <a:spcPct val="35000"/>
            </a:spcAft>
            <a:buNone/>
          </a:pPr>
          <a:r>
            <a:rPr lang="en-US" sz="1800" b="1" kern="1200" dirty="0"/>
            <a:t>Gain insights into the health and status of the project with powerful analytics tools and dashboard widgets</a:t>
          </a:r>
          <a:endParaRPr lang="en-US" sz="1800" kern="1200" dirty="0"/>
        </a:p>
      </dsp:txBody>
      <dsp:txXfrm>
        <a:off x="6548303" y="2913963"/>
        <a:ext cx="5012324" cy="11653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B0C5F9-8B27-4587-836E-62E531A20968}">
      <dsp:nvSpPr>
        <dsp:cNvPr id="0" name=""/>
        <dsp:cNvSpPr/>
      </dsp:nvSpPr>
      <dsp:spPr>
        <a:xfrm>
          <a:off x="1233487" y="58"/>
          <a:ext cx="3039070" cy="182344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Any language/platform</a:t>
          </a:r>
          <a:endParaRPr lang="en-US" sz="2800" kern="1200" dirty="0"/>
        </a:p>
      </dsp:txBody>
      <dsp:txXfrm>
        <a:off x="1233487" y="58"/>
        <a:ext cx="3039070" cy="1823442"/>
      </dsp:txXfrm>
    </dsp:sp>
    <dsp:sp modelId="{94A445A4-93F6-47C8-98AB-5AF17B35B59C}">
      <dsp:nvSpPr>
        <dsp:cNvPr id="0" name=""/>
        <dsp:cNvSpPr/>
      </dsp:nvSpPr>
      <dsp:spPr>
        <a:xfrm>
          <a:off x="4576464" y="58"/>
          <a:ext cx="3039070" cy="1823442"/>
        </a:xfrm>
        <a:prstGeom prst="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Containers &amp; Kubernetes</a:t>
          </a:r>
          <a:endParaRPr lang="en-US" sz="2800" kern="1200" dirty="0"/>
        </a:p>
      </dsp:txBody>
      <dsp:txXfrm>
        <a:off x="4576464" y="58"/>
        <a:ext cx="3039070" cy="1823442"/>
      </dsp:txXfrm>
    </dsp:sp>
    <dsp:sp modelId="{03515381-A66F-45B1-8242-58A4CB131814}">
      <dsp:nvSpPr>
        <dsp:cNvPr id="0" name=""/>
        <dsp:cNvSpPr/>
      </dsp:nvSpPr>
      <dsp:spPr>
        <a:xfrm>
          <a:off x="7919442" y="58"/>
          <a:ext cx="3039070" cy="1823442"/>
        </a:xfrm>
        <a:prstGeom prst="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Extensible</a:t>
          </a:r>
          <a:endParaRPr lang="en-US" sz="2800" kern="1200" dirty="0"/>
        </a:p>
      </dsp:txBody>
      <dsp:txXfrm>
        <a:off x="7919442" y="58"/>
        <a:ext cx="3039070" cy="1823442"/>
      </dsp:txXfrm>
    </dsp:sp>
    <dsp:sp modelId="{0B138782-B5FF-44B0-AB4E-9529FC1400C3}">
      <dsp:nvSpPr>
        <dsp:cNvPr id="0" name=""/>
        <dsp:cNvSpPr/>
      </dsp:nvSpPr>
      <dsp:spPr>
        <a:xfrm>
          <a:off x="1233487" y="2127408"/>
          <a:ext cx="3039070" cy="1823442"/>
        </a:xfrm>
        <a:prstGeom prst="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Deploy to any cloud</a:t>
          </a:r>
          <a:endParaRPr lang="en-US" sz="2800" kern="1200" dirty="0"/>
        </a:p>
      </dsp:txBody>
      <dsp:txXfrm>
        <a:off x="1233487" y="2127408"/>
        <a:ext cx="3039070" cy="1823442"/>
      </dsp:txXfrm>
    </dsp:sp>
    <dsp:sp modelId="{1C88B58F-D0E5-4561-B9B9-840C7FA16933}">
      <dsp:nvSpPr>
        <dsp:cNvPr id="0" name=""/>
        <dsp:cNvSpPr/>
      </dsp:nvSpPr>
      <dsp:spPr>
        <a:xfrm>
          <a:off x="4576464" y="2127408"/>
          <a:ext cx="3039070" cy="1823442"/>
        </a:xfrm>
        <a:prstGeom prst="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Open source</a:t>
          </a:r>
          <a:endParaRPr lang="en-US" sz="2800" kern="1200" dirty="0"/>
        </a:p>
      </dsp:txBody>
      <dsp:txXfrm>
        <a:off x="4576464" y="2127408"/>
        <a:ext cx="3039070" cy="1823442"/>
      </dsp:txXfrm>
    </dsp:sp>
    <dsp:sp modelId="{3A306AD9-7D3F-4167-A11A-FBC37BA60B9E}">
      <dsp:nvSpPr>
        <dsp:cNvPr id="0" name=""/>
        <dsp:cNvSpPr/>
      </dsp:nvSpPr>
      <dsp:spPr>
        <a:xfrm>
          <a:off x="7919442" y="2127408"/>
          <a:ext cx="3039070" cy="1823442"/>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Advanced features</a:t>
          </a:r>
          <a:endParaRPr lang="en-US" sz="2800" kern="1200" dirty="0"/>
        </a:p>
      </dsp:txBody>
      <dsp:txXfrm>
        <a:off x="7919442" y="2127408"/>
        <a:ext cx="3039070" cy="18234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5139C-1E3E-492D-8F74-D5018CA6E4FC}">
      <dsp:nvSpPr>
        <dsp:cNvPr id="0" name=""/>
        <dsp:cNvSpPr/>
      </dsp:nvSpPr>
      <dsp:spPr>
        <a:xfrm rot="5400000">
          <a:off x="5225547" y="105227"/>
          <a:ext cx="1612744" cy="1403088"/>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Support for any Git client</a:t>
          </a:r>
          <a:endParaRPr lang="en-US" sz="1400" kern="1200" dirty="0"/>
        </a:p>
      </dsp:txBody>
      <dsp:txXfrm rot="-5400000">
        <a:off x="5549023" y="251718"/>
        <a:ext cx="965792" cy="1110106"/>
      </dsp:txXfrm>
    </dsp:sp>
    <dsp:sp modelId="{A82D0A84-38AA-49C8-A53F-1FBE314004FF}">
      <dsp:nvSpPr>
        <dsp:cNvPr id="0" name=""/>
        <dsp:cNvSpPr/>
      </dsp:nvSpPr>
      <dsp:spPr>
        <a:xfrm>
          <a:off x="6776040" y="322947"/>
          <a:ext cx="1799823" cy="967646"/>
        </a:xfrm>
        <a:prstGeom prst="rect">
          <a:avLst/>
        </a:prstGeom>
        <a:noFill/>
        <a:ln>
          <a:noFill/>
        </a:ln>
        <a:effectLst/>
      </dsp:spPr>
      <dsp:style>
        <a:lnRef idx="0">
          <a:scrgbClr r="0" g="0" b="0"/>
        </a:lnRef>
        <a:fillRef idx="0">
          <a:scrgbClr r="0" g="0" b="0"/>
        </a:fillRef>
        <a:effectRef idx="0">
          <a:scrgbClr r="0" g="0" b="0"/>
        </a:effectRef>
        <a:fontRef idx="minor"/>
      </dsp:style>
    </dsp:sp>
    <dsp:sp modelId="{1358867D-132A-4C6C-A8D7-106DB7B4A9CA}">
      <dsp:nvSpPr>
        <dsp:cNvPr id="0" name=""/>
        <dsp:cNvSpPr/>
      </dsp:nvSpPr>
      <dsp:spPr>
        <a:xfrm rot="5400000">
          <a:off x="3710211" y="105227"/>
          <a:ext cx="1612744" cy="1403088"/>
        </a:xfrm>
        <a:prstGeom prst="hexagon">
          <a:avLst>
            <a:gd name="adj" fmla="val 25000"/>
            <a:gd name="vf" fmla="val 115470"/>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033687" y="251718"/>
        <a:ext cx="965792" cy="1110106"/>
      </dsp:txXfrm>
    </dsp:sp>
    <dsp:sp modelId="{307ECFD5-9BF9-4F1C-84CA-EC872FB91082}">
      <dsp:nvSpPr>
        <dsp:cNvPr id="0" name=""/>
        <dsp:cNvSpPr/>
      </dsp:nvSpPr>
      <dsp:spPr>
        <a:xfrm rot="5400000">
          <a:off x="4464976" y="1474124"/>
          <a:ext cx="1612744" cy="1403088"/>
        </a:xfrm>
        <a:prstGeom prst="hexagon">
          <a:avLst>
            <a:gd name="adj" fmla="val 25000"/>
            <a:gd name="vf" fmla="val 115470"/>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Web hooks and API integration</a:t>
          </a:r>
          <a:endParaRPr lang="en-US" sz="1400" kern="1200" dirty="0"/>
        </a:p>
      </dsp:txBody>
      <dsp:txXfrm rot="-5400000">
        <a:off x="4788452" y="1620615"/>
        <a:ext cx="965792" cy="1110106"/>
      </dsp:txXfrm>
    </dsp:sp>
    <dsp:sp modelId="{152BA5CA-9217-437B-BADD-47F74F0778BD}">
      <dsp:nvSpPr>
        <dsp:cNvPr id="0" name=""/>
        <dsp:cNvSpPr/>
      </dsp:nvSpPr>
      <dsp:spPr>
        <a:xfrm>
          <a:off x="2769981" y="1691845"/>
          <a:ext cx="1741764" cy="967646"/>
        </a:xfrm>
        <a:prstGeom prst="rect">
          <a:avLst/>
        </a:prstGeom>
        <a:noFill/>
        <a:ln>
          <a:noFill/>
        </a:ln>
        <a:effectLst/>
      </dsp:spPr>
      <dsp:style>
        <a:lnRef idx="0">
          <a:scrgbClr r="0" g="0" b="0"/>
        </a:lnRef>
        <a:fillRef idx="0">
          <a:scrgbClr r="0" g="0" b="0"/>
        </a:fillRef>
        <a:effectRef idx="0">
          <a:scrgbClr r="0" g="0" b="0"/>
        </a:effectRef>
        <a:fontRef idx="minor"/>
      </dsp:style>
    </dsp:sp>
    <dsp:sp modelId="{05C42205-EF4B-4CD3-9196-7C9D26A62CEE}">
      <dsp:nvSpPr>
        <dsp:cNvPr id="0" name=""/>
        <dsp:cNvSpPr/>
      </dsp:nvSpPr>
      <dsp:spPr>
        <a:xfrm rot="5400000">
          <a:off x="5980311" y="1474124"/>
          <a:ext cx="1612744" cy="1403088"/>
        </a:xfrm>
        <a:prstGeom prst="hexagon">
          <a:avLst>
            <a:gd name="adj" fmla="val 25000"/>
            <a:gd name="vf" fmla="val 115470"/>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6303787" y="1620615"/>
        <a:ext cx="965792" cy="1110106"/>
      </dsp:txXfrm>
    </dsp:sp>
    <dsp:sp modelId="{DECF198E-FF77-4EA3-B4B8-39A202760EA7}">
      <dsp:nvSpPr>
        <dsp:cNvPr id="0" name=""/>
        <dsp:cNvSpPr/>
      </dsp:nvSpPr>
      <dsp:spPr>
        <a:xfrm rot="5400000">
          <a:off x="5225547" y="2843022"/>
          <a:ext cx="1612744" cy="1403088"/>
        </a:xfrm>
        <a:prstGeom prst="hexagon">
          <a:avLst>
            <a:gd name="adj" fmla="val 25000"/>
            <a:gd name="vf" fmla="val 115470"/>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t>Semantic code search</a:t>
          </a:r>
          <a:endParaRPr lang="en-US" sz="1400" kern="1200"/>
        </a:p>
      </dsp:txBody>
      <dsp:txXfrm rot="-5400000">
        <a:off x="5549023" y="2989513"/>
        <a:ext cx="965792" cy="1110106"/>
      </dsp:txXfrm>
    </dsp:sp>
    <dsp:sp modelId="{C040A280-2A64-4544-816E-547BA19F9893}">
      <dsp:nvSpPr>
        <dsp:cNvPr id="0" name=""/>
        <dsp:cNvSpPr/>
      </dsp:nvSpPr>
      <dsp:spPr>
        <a:xfrm>
          <a:off x="6776040" y="3060743"/>
          <a:ext cx="1799823" cy="967646"/>
        </a:xfrm>
        <a:prstGeom prst="rect">
          <a:avLst/>
        </a:prstGeom>
        <a:noFill/>
        <a:ln>
          <a:noFill/>
        </a:ln>
        <a:effectLst/>
      </dsp:spPr>
      <dsp:style>
        <a:lnRef idx="0">
          <a:scrgbClr r="0" g="0" b="0"/>
        </a:lnRef>
        <a:fillRef idx="0">
          <a:scrgbClr r="0" g="0" b="0"/>
        </a:fillRef>
        <a:effectRef idx="0">
          <a:scrgbClr r="0" g="0" b="0"/>
        </a:effectRef>
        <a:fontRef idx="minor"/>
      </dsp:style>
    </dsp:sp>
    <dsp:sp modelId="{2DD550BD-63B3-43D2-B13D-6045D08E6451}">
      <dsp:nvSpPr>
        <dsp:cNvPr id="0" name=""/>
        <dsp:cNvSpPr/>
      </dsp:nvSpPr>
      <dsp:spPr>
        <a:xfrm rot="5400000">
          <a:off x="3710211" y="2843022"/>
          <a:ext cx="1612744" cy="1403088"/>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4033687" y="2989513"/>
        <a:ext cx="965792" cy="111010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77A34E-5F1D-4074-8045-438A1B5B491A}">
      <dsp:nvSpPr>
        <dsp:cNvPr id="0" name=""/>
        <dsp:cNvSpPr/>
      </dsp:nvSpPr>
      <dsp:spPr>
        <a:xfrm>
          <a:off x="1312826" y="1359"/>
          <a:ext cx="5251304" cy="139378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890" tIns="354022" rIns="101890" bIns="354022" numCol="1" spcCol="1270" anchor="ctr" anchorCtr="0">
          <a:noAutofit/>
        </a:bodyPr>
        <a:lstStyle/>
        <a:p>
          <a:pPr marL="0" lvl="0" indent="0" algn="ctr" defTabSz="1066800">
            <a:lnSpc>
              <a:spcPct val="90000"/>
            </a:lnSpc>
            <a:spcBef>
              <a:spcPct val="0"/>
            </a:spcBef>
            <a:spcAft>
              <a:spcPct val="35000"/>
            </a:spcAft>
            <a:buNone/>
          </a:pPr>
          <a:r>
            <a:rPr lang="en-US" sz="2400" kern="1200" dirty="0"/>
            <a:t>Capture rich data</a:t>
          </a:r>
        </a:p>
      </dsp:txBody>
      <dsp:txXfrm>
        <a:off x="1312826" y="1359"/>
        <a:ext cx="5251304" cy="1393787"/>
      </dsp:txXfrm>
    </dsp:sp>
    <dsp:sp modelId="{7F7785B6-8658-47D0-9199-B9BEF91B4EBA}">
      <dsp:nvSpPr>
        <dsp:cNvPr id="0" name=""/>
        <dsp:cNvSpPr/>
      </dsp:nvSpPr>
      <dsp:spPr>
        <a:xfrm>
          <a:off x="0" y="1359"/>
          <a:ext cx="1312826" cy="139378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470" tIns="137675" rIns="69470" bIns="137675" numCol="1" spcCol="1270" anchor="ctr" anchorCtr="0">
          <a:noAutofit/>
        </a:bodyPr>
        <a:lstStyle/>
        <a:p>
          <a:pPr marL="0" lvl="0" indent="0" algn="ctr" defTabSz="1244600">
            <a:lnSpc>
              <a:spcPct val="90000"/>
            </a:lnSpc>
            <a:spcBef>
              <a:spcPct val="0"/>
            </a:spcBef>
            <a:spcAft>
              <a:spcPct val="35000"/>
            </a:spcAft>
            <a:buNone/>
          </a:pPr>
          <a:r>
            <a:rPr lang="en-US" sz="2800" kern="1200" dirty="0"/>
            <a:t>Capture</a:t>
          </a:r>
        </a:p>
      </dsp:txBody>
      <dsp:txXfrm>
        <a:off x="0" y="1359"/>
        <a:ext cx="1312826" cy="1393787"/>
      </dsp:txXfrm>
    </dsp:sp>
    <dsp:sp modelId="{75B53D4F-D1E9-48D0-BC29-C6BEAFAD4680}">
      <dsp:nvSpPr>
        <dsp:cNvPr id="0" name=""/>
        <dsp:cNvSpPr/>
      </dsp:nvSpPr>
      <dsp:spPr>
        <a:xfrm>
          <a:off x="1312826" y="1478775"/>
          <a:ext cx="5251304" cy="1393787"/>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890" tIns="354022" rIns="101890" bIns="354022" numCol="1" spcCol="1270" anchor="ctr" anchorCtr="0">
          <a:noAutofit/>
        </a:bodyPr>
        <a:lstStyle/>
        <a:p>
          <a:pPr marL="0" lvl="0" indent="0" algn="ctr" defTabSz="1066800">
            <a:lnSpc>
              <a:spcPct val="90000"/>
            </a:lnSpc>
            <a:spcBef>
              <a:spcPct val="0"/>
            </a:spcBef>
            <a:spcAft>
              <a:spcPct val="35000"/>
            </a:spcAft>
            <a:buNone/>
          </a:pPr>
          <a:r>
            <a:rPr lang="en-US" sz="2400" kern="1200" dirty="0"/>
            <a:t>Test across web and desktop</a:t>
          </a:r>
        </a:p>
      </dsp:txBody>
      <dsp:txXfrm>
        <a:off x="1312826" y="1478775"/>
        <a:ext cx="5251304" cy="1393787"/>
      </dsp:txXfrm>
    </dsp:sp>
    <dsp:sp modelId="{EFDD0F2E-28DC-4F9D-81EF-F6E0357BF0A1}">
      <dsp:nvSpPr>
        <dsp:cNvPr id="0" name=""/>
        <dsp:cNvSpPr/>
      </dsp:nvSpPr>
      <dsp:spPr>
        <a:xfrm>
          <a:off x="0" y="1478775"/>
          <a:ext cx="1312826" cy="1393787"/>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470" tIns="137675" rIns="69470" bIns="137675" numCol="1" spcCol="1270" anchor="ctr" anchorCtr="0">
          <a:noAutofit/>
        </a:bodyPr>
        <a:lstStyle/>
        <a:p>
          <a:pPr marL="0" lvl="0" indent="0" algn="ctr" defTabSz="1244600">
            <a:lnSpc>
              <a:spcPct val="90000"/>
            </a:lnSpc>
            <a:spcBef>
              <a:spcPct val="0"/>
            </a:spcBef>
            <a:spcAft>
              <a:spcPct val="35000"/>
            </a:spcAft>
            <a:buNone/>
          </a:pPr>
          <a:r>
            <a:rPr lang="en-US" sz="2800" kern="1200" dirty="0"/>
            <a:t>Test</a:t>
          </a:r>
        </a:p>
      </dsp:txBody>
      <dsp:txXfrm>
        <a:off x="0" y="1478775"/>
        <a:ext cx="1312826" cy="1393787"/>
      </dsp:txXfrm>
    </dsp:sp>
    <dsp:sp modelId="{DA0D2894-E9A8-4CD8-B5A9-B4048515D69E}">
      <dsp:nvSpPr>
        <dsp:cNvPr id="0" name=""/>
        <dsp:cNvSpPr/>
      </dsp:nvSpPr>
      <dsp:spPr>
        <a:xfrm>
          <a:off x="1312826" y="2957550"/>
          <a:ext cx="5251304" cy="139378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890" tIns="354022" rIns="101890" bIns="354022" numCol="1" spcCol="1270" anchor="ctr" anchorCtr="0">
          <a:noAutofit/>
        </a:bodyPr>
        <a:lstStyle/>
        <a:p>
          <a:pPr marL="0" lvl="0" indent="0" algn="ctr" defTabSz="1066800">
            <a:lnSpc>
              <a:spcPct val="90000"/>
            </a:lnSpc>
            <a:spcBef>
              <a:spcPct val="0"/>
            </a:spcBef>
            <a:spcAft>
              <a:spcPct val="35000"/>
            </a:spcAft>
            <a:buNone/>
          </a:pPr>
          <a:r>
            <a:rPr lang="en-US" sz="2400" kern="1200" dirty="0"/>
            <a:t>Get end-to-end traceability</a:t>
          </a:r>
        </a:p>
      </dsp:txBody>
      <dsp:txXfrm>
        <a:off x="1312826" y="2957550"/>
        <a:ext cx="5251304" cy="1393787"/>
      </dsp:txXfrm>
    </dsp:sp>
    <dsp:sp modelId="{09D6CD7F-9A3C-4927-BE84-486A000C9167}">
      <dsp:nvSpPr>
        <dsp:cNvPr id="0" name=""/>
        <dsp:cNvSpPr/>
      </dsp:nvSpPr>
      <dsp:spPr>
        <a:xfrm>
          <a:off x="0" y="2956190"/>
          <a:ext cx="1312826" cy="1393787"/>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470" tIns="137675" rIns="69470" bIns="137675" numCol="1" spcCol="1270" anchor="ctr" anchorCtr="0">
          <a:noAutofit/>
        </a:bodyPr>
        <a:lstStyle/>
        <a:p>
          <a:pPr marL="0" lvl="0" indent="0" algn="ctr" defTabSz="1244600">
            <a:lnSpc>
              <a:spcPct val="90000"/>
            </a:lnSpc>
            <a:spcBef>
              <a:spcPct val="0"/>
            </a:spcBef>
            <a:spcAft>
              <a:spcPct val="35000"/>
            </a:spcAft>
            <a:buNone/>
          </a:pPr>
          <a:r>
            <a:rPr lang="en-US" sz="2800" kern="1200" dirty="0"/>
            <a:t>Trace</a:t>
          </a:r>
        </a:p>
      </dsp:txBody>
      <dsp:txXfrm>
        <a:off x="0" y="2956190"/>
        <a:ext cx="1312826" cy="139378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B7D13-A9A4-4823-AC97-7C4B5E5571D8}">
      <dsp:nvSpPr>
        <dsp:cNvPr id="0" name=""/>
        <dsp:cNvSpPr/>
      </dsp:nvSpPr>
      <dsp:spPr>
        <a:xfrm>
          <a:off x="8930" y="529932"/>
          <a:ext cx="3534264" cy="1060279"/>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Share</a:t>
          </a:r>
        </a:p>
      </dsp:txBody>
      <dsp:txXfrm>
        <a:off x="327014" y="529932"/>
        <a:ext cx="2898096" cy="1060279"/>
      </dsp:txXfrm>
    </dsp:sp>
    <dsp:sp modelId="{2B07F4B1-5F15-4BB8-B1E4-D350E91C690E}">
      <dsp:nvSpPr>
        <dsp:cNvPr id="0" name=""/>
        <dsp:cNvSpPr/>
      </dsp:nvSpPr>
      <dsp:spPr>
        <a:xfrm>
          <a:off x="8930" y="1590212"/>
          <a:ext cx="3216180" cy="2231192"/>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ctr" defTabSz="889000">
            <a:lnSpc>
              <a:spcPct val="90000"/>
            </a:lnSpc>
            <a:spcBef>
              <a:spcPct val="0"/>
            </a:spcBef>
            <a:spcAft>
              <a:spcPct val="35000"/>
            </a:spcAft>
            <a:buNone/>
          </a:pPr>
          <a:r>
            <a:rPr lang="en-US" sz="2000" kern="1200" dirty="0"/>
            <a:t>Share code efficiently</a:t>
          </a:r>
        </a:p>
        <a:p>
          <a:pPr marL="0" lvl="0" indent="0" algn="ctr"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Char char="•"/>
          </a:pPr>
          <a:r>
            <a:rPr lang="en-US" sz="1600" kern="1200" dirty="0"/>
            <a:t>Easily share code across small teams and large enterprises</a:t>
          </a:r>
        </a:p>
      </dsp:txBody>
      <dsp:txXfrm>
        <a:off x="8930" y="1590212"/>
        <a:ext cx="3216180" cy="2231192"/>
      </dsp:txXfrm>
    </dsp:sp>
    <dsp:sp modelId="{963847F1-8752-4419-B85F-B11BB5287276}">
      <dsp:nvSpPr>
        <dsp:cNvPr id="0" name=""/>
        <dsp:cNvSpPr/>
      </dsp:nvSpPr>
      <dsp:spPr>
        <a:xfrm>
          <a:off x="3490667" y="529932"/>
          <a:ext cx="3534264" cy="1060279"/>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Manage</a:t>
          </a:r>
        </a:p>
      </dsp:txBody>
      <dsp:txXfrm>
        <a:off x="3808751" y="529932"/>
        <a:ext cx="2898096" cy="1060279"/>
      </dsp:txXfrm>
    </dsp:sp>
    <dsp:sp modelId="{0BCAD1D9-DD16-41E9-ABE5-61B644C52CF7}">
      <dsp:nvSpPr>
        <dsp:cNvPr id="0" name=""/>
        <dsp:cNvSpPr/>
      </dsp:nvSpPr>
      <dsp:spPr>
        <a:xfrm>
          <a:off x="3490667" y="1590212"/>
          <a:ext cx="3216180" cy="2231192"/>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ctr" defTabSz="889000">
            <a:lnSpc>
              <a:spcPct val="90000"/>
            </a:lnSpc>
            <a:spcBef>
              <a:spcPct val="0"/>
            </a:spcBef>
            <a:spcAft>
              <a:spcPct val="35000"/>
            </a:spcAft>
            <a:buNone/>
          </a:pPr>
          <a:r>
            <a:rPr lang="en-US" sz="2000" kern="1200" dirty="0"/>
            <a:t>Manage all package types</a:t>
          </a:r>
        </a:p>
        <a:p>
          <a:pPr marL="0" lvl="0" indent="0" algn="ctr"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Get universal artifact management for Maven, </a:t>
          </a:r>
          <a:r>
            <a:rPr lang="en-US" sz="1600" kern="1200" dirty="0" err="1"/>
            <a:t>npm</a:t>
          </a:r>
          <a:r>
            <a:rPr lang="en-US" sz="1600" kern="1200" dirty="0"/>
            <a:t>, NuGet, and Python</a:t>
          </a:r>
        </a:p>
      </dsp:txBody>
      <dsp:txXfrm>
        <a:off x="3490667" y="1590212"/>
        <a:ext cx="3216180" cy="2231192"/>
      </dsp:txXfrm>
    </dsp:sp>
    <dsp:sp modelId="{BE3E1B5F-DCFB-42DF-8A71-83910BCBBB8E}">
      <dsp:nvSpPr>
        <dsp:cNvPr id="0" name=""/>
        <dsp:cNvSpPr/>
      </dsp:nvSpPr>
      <dsp:spPr>
        <a:xfrm>
          <a:off x="6972405" y="529932"/>
          <a:ext cx="3534264" cy="1060279"/>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0915" tIns="130915" rIns="130915" bIns="130915" numCol="1" spcCol="1270" anchor="ctr" anchorCtr="0">
          <a:noAutofit/>
        </a:bodyPr>
        <a:lstStyle/>
        <a:p>
          <a:pPr marL="0" lvl="0" indent="0" algn="ctr" defTabSz="1244600">
            <a:lnSpc>
              <a:spcPct val="90000"/>
            </a:lnSpc>
            <a:spcBef>
              <a:spcPct val="0"/>
            </a:spcBef>
            <a:spcAft>
              <a:spcPct val="35000"/>
            </a:spcAft>
            <a:buNone/>
          </a:pPr>
          <a:r>
            <a:rPr lang="en-US" sz="2800" kern="1200"/>
            <a:t>Add</a:t>
          </a:r>
        </a:p>
      </dsp:txBody>
      <dsp:txXfrm>
        <a:off x="7290489" y="529932"/>
        <a:ext cx="2898096" cy="1060279"/>
      </dsp:txXfrm>
    </dsp:sp>
    <dsp:sp modelId="{F099EDE9-20A4-445C-AD2E-A0EDAD4D8691}">
      <dsp:nvSpPr>
        <dsp:cNvPr id="0" name=""/>
        <dsp:cNvSpPr/>
      </dsp:nvSpPr>
      <dsp:spPr>
        <a:xfrm>
          <a:off x="6972405" y="1590212"/>
          <a:ext cx="3216180" cy="2231192"/>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150" tIns="254150" rIns="254150" bIns="508299" numCol="1" spcCol="1270" anchor="t" anchorCtr="0">
          <a:noAutofit/>
        </a:bodyPr>
        <a:lstStyle/>
        <a:p>
          <a:pPr marL="0" lvl="0" indent="0" algn="ctr" defTabSz="889000">
            <a:lnSpc>
              <a:spcPct val="90000"/>
            </a:lnSpc>
            <a:spcBef>
              <a:spcPct val="0"/>
            </a:spcBef>
            <a:spcAft>
              <a:spcPct val="35000"/>
            </a:spcAft>
            <a:buNone/>
          </a:pPr>
          <a:r>
            <a:rPr lang="en-US" sz="2000" kern="1200" dirty="0"/>
            <a:t>Add packages to pipeline</a:t>
          </a:r>
        </a:p>
        <a:p>
          <a:pPr marL="0" lvl="0" indent="0" algn="ctr" defTabSz="889000">
            <a:lnSpc>
              <a:spcPct val="90000"/>
            </a:lnSpc>
            <a:spcBef>
              <a:spcPct val="0"/>
            </a:spcBef>
            <a:spcAft>
              <a:spcPct val="35000"/>
            </a:spcAft>
            <a:buNone/>
          </a:pPr>
          <a:endParaRPr lang="en-US" sz="2000" kern="1200" dirty="0"/>
        </a:p>
        <a:p>
          <a:pPr marL="171450" lvl="1" indent="-171450" algn="l" defTabSz="711200">
            <a:lnSpc>
              <a:spcPct val="90000"/>
            </a:lnSpc>
            <a:spcBef>
              <a:spcPct val="0"/>
            </a:spcBef>
            <a:spcAft>
              <a:spcPct val="15000"/>
            </a:spcAft>
            <a:buFont typeface="Arial" panose="020B0604020202020204" pitchFamily="34" charset="0"/>
            <a:buChar char="•"/>
          </a:pPr>
          <a:r>
            <a:rPr lang="en-US" sz="1600" kern="1200" dirty="0"/>
            <a:t>Share packages, and use built-in CI/CD, versioning, and testing</a:t>
          </a:r>
        </a:p>
      </dsp:txBody>
      <dsp:txXfrm>
        <a:off x="6972405" y="1590212"/>
        <a:ext cx="3216180" cy="22311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62DC-875C-4A10-B2D9-56833D8D4369}">
      <dsp:nvSpPr>
        <dsp:cNvPr id="0" name=""/>
        <dsp:cNvSpPr/>
      </dsp:nvSpPr>
      <dsp:spPr>
        <a:xfrm>
          <a:off x="1804342" y="17440"/>
          <a:ext cx="1510523" cy="149549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DC4537-4E50-48CC-9D32-A84B3089B5D7}">
      <dsp:nvSpPr>
        <dsp:cNvPr id="0" name=""/>
        <dsp:cNvSpPr/>
      </dsp:nvSpPr>
      <dsp:spPr>
        <a:xfrm>
          <a:off x="401713" y="1451195"/>
          <a:ext cx="4315781" cy="64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Azure DevOps</a:t>
          </a:r>
        </a:p>
      </dsp:txBody>
      <dsp:txXfrm>
        <a:off x="401713" y="1451195"/>
        <a:ext cx="4315781" cy="640926"/>
      </dsp:txXfrm>
    </dsp:sp>
    <dsp:sp modelId="{6F72B63C-19E1-46E0-8E3F-0E73FC881C54}">
      <dsp:nvSpPr>
        <dsp:cNvPr id="0" name=""/>
        <dsp:cNvSpPr/>
      </dsp:nvSpPr>
      <dsp:spPr>
        <a:xfrm>
          <a:off x="401713" y="2161541"/>
          <a:ext cx="4315781" cy="111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Enterprise-Grade Reliability</a:t>
          </a:r>
        </a:p>
        <a:p>
          <a:pPr marL="0" lvl="0" indent="0" algn="ctr" defTabSz="755650">
            <a:lnSpc>
              <a:spcPct val="100000"/>
            </a:lnSpc>
            <a:spcBef>
              <a:spcPct val="0"/>
            </a:spcBef>
            <a:spcAft>
              <a:spcPct val="35000"/>
            </a:spcAft>
            <a:buNone/>
          </a:pPr>
          <a:r>
            <a:rPr lang="en-US" sz="1700" kern="1200" dirty="0"/>
            <a:t>99.9 percent SLA and 24×7 support</a:t>
          </a:r>
        </a:p>
        <a:p>
          <a:pPr marL="0" lvl="0" indent="0" algn="ctr" defTabSz="755650">
            <a:lnSpc>
              <a:spcPct val="100000"/>
            </a:lnSpc>
            <a:spcBef>
              <a:spcPct val="0"/>
            </a:spcBef>
            <a:spcAft>
              <a:spcPct val="35000"/>
            </a:spcAft>
            <a:buNone/>
          </a:pPr>
          <a:r>
            <a:rPr lang="en-US" sz="1700" kern="1200" dirty="0"/>
            <a:t>New features every three weeks</a:t>
          </a:r>
        </a:p>
      </dsp:txBody>
      <dsp:txXfrm>
        <a:off x="401713" y="2161541"/>
        <a:ext cx="4315781" cy="1116175"/>
      </dsp:txXfrm>
    </dsp:sp>
    <dsp:sp modelId="{C3F89ADF-E6B9-4AD3-99CD-299DDE8680B4}">
      <dsp:nvSpPr>
        <dsp:cNvPr id="0" name=""/>
        <dsp:cNvSpPr/>
      </dsp:nvSpPr>
      <dsp:spPr>
        <a:xfrm>
          <a:off x="6875385" y="17440"/>
          <a:ext cx="1510523" cy="14954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C8E080-03D6-4DBE-BA37-49751E43973D}">
      <dsp:nvSpPr>
        <dsp:cNvPr id="0" name=""/>
        <dsp:cNvSpPr/>
      </dsp:nvSpPr>
      <dsp:spPr>
        <a:xfrm>
          <a:off x="5472756" y="1451195"/>
          <a:ext cx="4315781" cy="6409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kern="1200" dirty="0"/>
            <a:t>On-Premises</a:t>
          </a:r>
        </a:p>
      </dsp:txBody>
      <dsp:txXfrm>
        <a:off x="5472756" y="1451195"/>
        <a:ext cx="4315781" cy="640926"/>
      </dsp:txXfrm>
    </dsp:sp>
    <dsp:sp modelId="{ACDB1E54-11A4-412C-8E72-B83F7CC43F41}">
      <dsp:nvSpPr>
        <dsp:cNvPr id="0" name=""/>
        <dsp:cNvSpPr/>
      </dsp:nvSpPr>
      <dsp:spPr>
        <a:xfrm>
          <a:off x="5472756" y="2161541"/>
          <a:ext cx="4315781" cy="1116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Manage your own on-premises environment with Team Foundation Server</a:t>
          </a:r>
        </a:p>
        <a:p>
          <a:pPr marL="0" lvl="0" indent="0" algn="ctr" defTabSz="755650">
            <a:lnSpc>
              <a:spcPct val="100000"/>
            </a:lnSpc>
            <a:spcBef>
              <a:spcPct val="0"/>
            </a:spcBef>
            <a:spcAft>
              <a:spcPct val="35000"/>
            </a:spcAft>
            <a:buNone/>
          </a:pPr>
          <a:r>
            <a:rPr lang="en-US" sz="1700" kern="1200" dirty="0"/>
            <a:t>Source code management, automated builds, requirements management, reporting, and more</a:t>
          </a:r>
        </a:p>
      </dsp:txBody>
      <dsp:txXfrm>
        <a:off x="5472756" y="2161541"/>
        <a:ext cx="4315781" cy="111617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C7DE8-7FAB-4461-BEFD-DF0ADB1D88C4}">
      <dsp:nvSpPr>
        <dsp:cNvPr id="0" name=""/>
        <dsp:cNvSpPr/>
      </dsp:nvSpPr>
      <dsp:spPr>
        <a:xfrm>
          <a:off x="2109011"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476552"/>
        <a:ext cx="18331" cy="3666"/>
      </dsp:txXfrm>
    </dsp:sp>
    <dsp:sp modelId="{71524B89-7CF9-4016-ACC7-787C004D8B65}">
      <dsp:nvSpPr>
        <dsp:cNvPr id="0" name=""/>
        <dsp:cNvSpPr/>
      </dsp:nvSpPr>
      <dsp:spPr>
        <a:xfrm>
          <a:off x="516738"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1: </a:t>
          </a:r>
          <a:r>
            <a:rPr lang="en-US" sz="1800" kern="1200" dirty="0"/>
            <a:t>Governance</a:t>
          </a:r>
        </a:p>
      </dsp:txBody>
      <dsp:txXfrm>
        <a:off x="516738" y="163"/>
        <a:ext cx="1594072" cy="956443"/>
      </dsp:txXfrm>
    </dsp:sp>
    <dsp:sp modelId="{01EA4D98-CD93-49CF-9023-90A2533C0BCC}">
      <dsp:nvSpPr>
        <dsp:cNvPr id="0" name=""/>
        <dsp:cNvSpPr/>
      </dsp:nvSpPr>
      <dsp:spPr>
        <a:xfrm>
          <a:off x="4069720" y="43266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476552"/>
        <a:ext cx="18331" cy="3666"/>
      </dsp:txXfrm>
    </dsp:sp>
    <dsp:sp modelId="{8CB1A1FB-ACF8-406C-86E4-62DC411723CA}">
      <dsp:nvSpPr>
        <dsp:cNvPr id="0" name=""/>
        <dsp:cNvSpPr/>
      </dsp:nvSpPr>
      <dsp:spPr>
        <a:xfrm>
          <a:off x="2477447"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2: </a:t>
          </a:r>
          <a:r>
            <a:rPr lang="en-US" sz="1800" kern="1200"/>
            <a:t>Hierarchy Definition</a:t>
          </a:r>
        </a:p>
      </dsp:txBody>
      <dsp:txXfrm>
        <a:off x="2477447" y="163"/>
        <a:ext cx="1594072" cy="956443"/>
      </dsp:txXfrm>
    </dsp:sp>
    <dsp:sp modelId="{C13542CA-723C-4579-B451-A48ACFD67EFD}">
      <dsp:nvSpPr>
        <dsp:cNvPr id="0" name=""/>
        <dsp:cNvSpPr/>
      </dsp:nvSpPr>
      <dsp:spPr>
        <a:xfrm>
          <a:off x="1313774" y="95480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1120992"/>
        <a:ext cx="196926" cy="3666"/>
      </dsp:txXfrm>
    </dsp:sp>
    <dsp:sp modelId="{F236749E-4D55-4F19-ACB9-1AED8CD026DB}">
      <dsp:nvSpPr>
        <dsp:cNvPr id="0" name=""/>
        <dsp:cNvSpPr/>
      </dsp:nvSpPr>
      <dsp:spPr>
        <a:xfrm>
          <a:off x="4438156" y="163"/>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a:t>Step 3: </a:t>
          </a:r>
          <a:r>
            <a:rPr lang="en-US" sz="1800" kern="1200"/>
            <a:t>Naming Standards</a:t>
          </a:r>
        </a:p>
      </dsp:txBody>
      <dsp:txXfrm>
        <a:off x="4438156" y="163"/>
        <a:ext cx="1594072" cy="956443"/>
      </dsp:txXfrm>
    </dsp:sp>
    <dsp:sp modelId="{A1461B16-7D07-4DD8-ACD9-3ED93E6AF792}">
      <dsp:nvSpPr>
        <dsp:cNvPr id="0" name=""/>
        <dsp:cNvSpPr/>
      </dsp:nvSpPr>
      <dsp:spPr>
        <a:xfrm>
          <a:off x="2109011"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1799632"/>
        <a:ext cx="18331" cy="3666"/>
      </dsp:txXfrm>
    </dsp:sp>
    <dsp:sp modelId="{E8F88709-DB78-4461-9D05-42917C4C907B}">
      <dsp:nvSpPr>
        <dsp:cNvPr id="0" name=""/>
        <dsp:cNvSpPr/>
      </dsp:nvSpPr>
      <dsp:spPr>
        <a:xfrm>
          <a:off x="516738"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4: </a:t>
          </a:r>
          <a:r>
            <a:rPr lang="en-US" sz="1800" kern="1200" dirty="0"/>
            <a:t>Policy and Initiatives</a:t>
          </a:r>
        </a:p>
      </dsp:txBody>
      <dsp:txXfrm>
        <a:off x="516738" y="1323244"/>
        <a:ext cx="1594072" cy="956443"/>
      </dsp:txXfrm>
    </dsp:sp>
    <dsp:sp modelId="{9153A407-7299-4FBC-B603-C38DD58F40EF}">
      <dsp:nvSpPr>
        <dsp:cNvPr id="0" name=""/>
        <dsp:cNvSpPr/>
      </dsp:nvSpPr>
      <dsp:spPr>
        <a:xfrm>
          <a:off x="4069720" y="1755745"/>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1799632"/>
        <a:ext cx="18331" cy="3666"/>
      </dsp:txXfrm>
    </dsp:sp>
    <dsp:sp modelId="{67595FE5-1979-4F1D-A92B-7459F1C59712}">
      <dsp:nvSpPr>
        <dsp:cNvPr id="0" name=""/>
        <dsp:cNvSpPr/>
      </dsp:nvSpPr>
      <dsp:spPr>
        <a:xfrm>
          <a:off x="2477447" y="1323244"/>
          <a:ext cx="1594072" cy="956443"/>
        </a:xfrm>
        <a:prstGeom prst="rect">
          <a:avLst/>
        </a:prstGeom>
        <a:solidFill>
          <a:srgbClr val="4472C4">
            <a:lumMod val="5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5: </a:t>
          </a:r>
          <a:r>
            <a:rPr lang="en-US" sz="1800" kern="1200" dirty="0"/>
            <a:t>Identity and </a:t>
          </a:r>
          <a:r>
            <a:rPr lang="en-US" sz="1800" b="1" kern="1200" dirty="0">
              <a:solidFill>
                <a:prstClr val="white"/>
              </a:solidFill>
              <a:latin typeface="Calibri" panose="020F0502020204030204"/>
              <a:ea typeface="+mn-ea"/>
              <a:cs typeface="+mn-cs"/>
            </a:rPr>
            <a:t>Access</a:t>
          </a:r>
        </a:p>
      </dsp:txBody>
      <dsp:txXfrm>
        <a:off x="2477447" y="1323244"/>
        <a:ext cx="1594072" cy="956443"/>
      </dsp:txXfrm>
    </dsp:sp>
    <dsp:sp modelId="{3DEA9A00-3B3E-43F0-BFEA-DE0C3DBF67DB}">
      <dsp:nvSpPr>
        <dsp:cNvPr id="0" name=""/>
        <dsp:cNvSpPr/>
      </dsp:nvSpPr>
      <dsp:spPr>
        <a:xfrm>
          <a:off x="1313774" y="2277887"/>
          <a:ext cx="3921418" cy="336036"/>
        </a:xfrm>
        <a:custGeom>
          <a:avLst/>
          <a:gdLst/>
          <a:ahLst/>
          <a:cxnLst/>
          <a:rect l="0" t="0" r="0" b="0"/>
          <a:pathLst>
            <a:path>
              <a:moveTo>
                <a:pt x="3921418" y="0"/>
              </a:moveTo>
              <a:lnTo>
                <a:pt x="3921418" y="185118"/>
              </a:lnTo>
              <a:lnTo>
                <a:pt x="0" y="185118"/>
              </a:lnTo>
              <a:lnTo>
                <a:pt x="0" y="336036"/>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76020" y="2444072"/>
        <a:ext cx="196926" cy="3666"/>
      </dsp:txXfrm>
    </dsp:sp>
    <dsp:sp modelId="{EAA0E288-9E99-4E35-9E84-D33BDDE5C352}">
      <dsp:nvSpPr>
        <dsp:cNvPr id="0" name=""/>
        <dsp:cNvSpPr/>
      </dsp:nvSpPr>
      <dsp:spPr>
        <a:xfrm>
          <a:off x="4438156" y="1323244"/>
          <a:ext cx="1594072" cy="95644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6: </a:t>
          </a:r>
          <a:r>
            <a:rPr lang="en-US" sz="1800" kern="1200" dirty="0"/>
            <a:t>Security</a:t>
          </a:r>
        </a:p>
      </dsp:txBody>
      <dsp:txXfrm>
        <a:off x="4438156" y="1323244"/>
        <a:ext cx="1594072" cy="956443"/>
      </dsp:txXfrm>
    </dsp:sp>
    <dsp:sp modelId="{3DD34EBE-5D23-4BF6-A2E0-41A0377C43E6}">
      <dsp:nvSpPr>
        <dsp:cNvPr id="0" name=""/>
        <dsp:cNvSpPr/>
      </dsp:nvSpPr>
      <dsp:spPr>
        <a:xfrm>
          <a:off x="2109011"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7863" y="3122712"/>
        <a:ext cx="18331" cy="3666"/>
      </dsp:txXfrm>
    </dsp:sp>
    <dsp:sp modelId="{A09B9051-03F2-4FD0-9969-CF09DF068911}">
      <dsp:nvSpPr>
        <dsp:cNvPr id="0" name=""/>
        <dsp:cNvSpPr/>
      </dsp:nvSpPr>
      <dsp:spPr>
        <a:xfrm>
          <a:off x="516738" y="2646324"/>
          <a:ext cx="1594072" cy="956443"/>
        </a:xfrm>
        <a:prstGeom prst="rect">
          <a:avLst/>
        </a:prstGeom>
        <a:solidFill>
          <a:schemeClr val="accent1">
            <a:lumMod val="50000"/>
          </a:scheme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Step</a:t>
          </a:r>
          <a:r>
            <a:rPr lang="en-US" sz="1800" b="1" kern="1200" dirty="0"/>
            <a:t> 7: </a:t>
          </a:r>
          <a:r>
            <a:rPr lang="en-US" sz="1800" kern="1200" dirty="0"/>
            <a:t>Monitor and Alerts</a:t>
          </a:r>
        </a:p>
      </dsp:txBody>
      <dsp:txXfrm>
        <a:off x="516738" y="2646324"/>
        <a:ext cx="1594072" cy="956443"/>
      </dsp:txXfrm>
    </dsp:sp>
    <dsp:sp modelId="{80B169B7-4FF1-4093-9A05-C9AD95A87E37}">
      <dsp:nvSpPr>
        <dsp:cNvPr id="0" name=""/>
        <dsp:cNvSpPr/>
      </dsp:nvSpPr>
      <dsp:spPr>
        <a:xfrm>
          <a:off x="4069720" y="3078826"/>
          <a:ext cx="336036" cy="91440"/>
        </a:xfrm>
        <a:custGeom>
          <a:avLst/>
          <a:gdLst/>
          <a:ahLst/>
          <a:cxnLst/>
          <a:rect l="0" t="0" r="0" b="0"/>
          <a:pathLst>
            <a:path>
              <a:moveTo>
                <a:pt x="0" y="45720"/>
              </a:moveTo>
              <a:lnTo>
                <a:pt x="33603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28572" y="3122712"/>
        <a:ext cx="18331" cy="3666"/>
      </dsp:txXfrm>
    </dsp:sp>
    <dsp:sp modelId="{BEB9F3D8-0730-41F8-8C71-1E3F25EC9BAA}">
      <dsp:nvSpPr>
        <dsp:cNvPr id="0" name=""/>
        <dsp:cNvSpPr/>
      </dsp:nvSpPr>
      <dsp:spPr>
        <a:xfrm>
          <a:off x="2477447" y="2646324"/>
          <a:ext cx="1594072" cy="956443"/>
        </a:xfrm>
        <a:prstGeom prst="rect">
          <a:avLst/>
        </a:prstGeom>
        <a:solidFill>
          <a:srgbClr val="4472C4">
            <a:lumMod val="5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prstClr val="white"/>
              </a:solidFill>
              <a:latin typeface="Calibri" panose="020F0502020204030204"/>
              <a:ea typeface="+mn-ea"/>
              <a:cs typeface="+mn-cs"/>
            </a:rPr>
            <a:t>Step 8: </a:t>
          </a:r>
          <a:r>
            <a:rPr lang="en-US" sz="1800" b="0" kern="1200" dirty="0">
              <a:solidFill>
                <a:prstClr val="white"/>
              </a:solidFill>
              <a:latin typeface="Calibri" panose="020F0502020204030204"/>
              <a:ea typeface="+mn-ea"/>
              <a:cs typeface="+mn-cs"/>
            </a:rPr>
            <a:t>Cost Management</a:t>
          </a:r>
        </a:p>
      </dsp:txBody>
      <dsp:txXfrm>
        <a:off x="2477447" y="2646324"/>
        <a:ext cx="1594072" cy="956443"/>
      </dsp:txXfrm>
    </dsp:sp>
    <dsp:sp modelId="{DADE4EAC-D391-4177-A09C-FB88E23FBD7A}">
      <dsp:nvSpPr>
        <dsp:cNvPr id="0" name=""/>
        <dsp:cNvSpPr/>
      </dsp:nvSpPr>
      <dsp:spPr>
        <a:xfrm>
          <a:off x="3270977" y="3600967"/>
          <a:ext cx="1964216" cy="336200"/>
        </a:xfrm>
        <a:custGeom>
          <a:avLst/>
          <a:gdLst/>
          <a:ahLst/>
          <a:cxnLst/>
          <a:rect l="0" t="0" r="0" b="0"/>
          <a:pathLst>
            <a:path>
              <a:moveTo>
                <a:pt x="1964216" y="0"/>
              </a:moveTo>
              <a:lnTo>
                <a:pt x="1964216" y="185200"/>
              </a:lnTo>
              <a:lnTo>
                <a:pt x="0" y="185200"/>
              </a:lnTo>
              <a:lnTo>
                <a:pt x="0" y="33620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03130" y="3767234"/>
        <a:ext cx="99908" cy="3666"/>
      </dsp:txXfrm>
    </dsp:sp>
    <dsp:sp modelId="{6A70A7D4-712C-4AE7-9ED6-652050016F1B}">
      <dsp:nvSpPr>
        <dsp:cNvPr id="0" name=""/>
        <dsp:cNvSpPr/>
      </dsp:nvSpPr>
      <dsp:spPr>
        <a:xfrm>
          <a:off x="4438156" y="2646324"/>
          <a:ext cx="1594072" cy="956443"/>
        </a:xfrm>
        <a:prstGeom prst="rect">
          <a:avLst/>
        </a:prstGeom>
        <a:solidFill>
          <a:srgbClr val="4472C4">
            <a:lumMod val="50000"/>
          </a:srgbClr>
        </a:solidFill>
        <a:ln w="762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9: </a:t>
          </a:r>
          <a:r>
            <a:rPr lang="en-US" sz="1800" kern="1200" dirty="0"/>
            <a:t>Automation </a:t>
          </a:r>
          <a:r>
            <a:rPr lang="en-US" sz="1800" b="1" kern="1200" dirty="0">
              <a:solidFill>
                <a:prstClr val="white"/>
              </a:solidFill>
              <a:latin typeface="Calibri" panose="020F0502020204030204"/>
              <a:ea typeface="+mn-ea"/>
              <a:cs typeface="+mn-cs"/>
            </a:rPr>
            <a:t>and</a:t>
          </a:r>
          <a:r>
            <a:rPr lang="en-US" sz="1800" kern="1200" dirty="0"/>
            <a:t> DevOps</a:t>
          </a:r>
        </a:p>
      </dsp:txBody>
      <dsp:txXfrm>
        <a:off x="4438156" y="2646324"/>
        <a:ext cx="1594072" cy="956443"/>
      </dsp:txXfrm>
    </dsp:sp>
    <dsp:sp modelId="{7E46758D-23D7-4CA1-8E65-E55B6623282C}">
      <dsp:nvSpPr>
        <dsp:cNvPr id="0" name=""/>
        <dsp:cNvSpPr/>
      </dsp:nvSpPr>
      <dsp:spPr>
        <a:xfrm>
          <a:off x="2473940" y="3969568"/>
          <a:ext cx="1594072" cy="956443"/>
        </a:xfrm>
        <a:prstGeom prst="rect">
          <a:avLst/>
        </a:prstGeom>
        <a:solidFill>
          <a:srgbClr val="4472C4">
            <a:lumMod val="50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11" tIns="81991" rIns="78111" bIns="81991" numCol="1" spcCol="1270" anchor="ctr" anchorCtr="0">
          <a:noAutofit/>
        </a:bodyPr>
        <a:lstStyle/>
        <a:p>
          <a:pPr marL="0" lvl="0" indent="0" algn="ctr" defTabSz="800100">
            <a:lnSpc>
              <a:spcPct val="90000"/>
            </a:lnSpc>
            <a:spcBef>
              <a:spcPct val="0"/>
            </a:spcBef>
            <a:spcAft>
              <a:spcPct val="35000"/>
            </a:spcAft>
            <a:buNone/>
          </a:pPr>
          <a:r>
            <a:rPr lang="en-US" sz="1800" b="1" kern="1200" dirty="0"/>
            <a:t>Step 10: </a:t>
          </a:r>
          <a:r>
            <a:rPr lang="en-US" sz="1800" kern="1200" dirty="0"/>
            <a:t>Core </a:t>
          </a:r>
          <a:r>
            <a:rPr lang="en-US" sz="1800" b="0" kern="1200" dirty="0">
              <a:solidFill>
                <a:prstClr val="white"/>
              </a:solidFill>
              <a:latin typeface="Calibri" panose="020F0502020204030204"/>
              <a:ea typeface="+mn-ea"/>
              <a:cs typeface="+mn-cs"/>
            </a:rPr>
            <a:t>Network</a:t>
          </a:r>
        </a:p>
      </dsp:txBody>
      <dsp:txXfrm>
        <a:off x="2473940" y="3969568"/>
        <a:ext cx="1594072" cy="956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401C80-002B-4554-8490-B4395A4858B8}">
      <dsp:nvSpPr>
        <dsp:cNvPr id="0" name=""/>
        <dsp:cNvSpPr/>
      </dsp:nvSpPr>
      <dsp:spPr>
        <a:xfrm>
          <a:off x="0" y="680"/>
          <a:ext cx="60896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FD982C-E300-4C5E-A267-6FC99E3FEA05}">
      <dsp:nvSpPr>
        <dsp:cNvPr id="0" name=""/>
        <dsp:cNvSpPr/>
      </dsp:nvSpPr>
      <dsp:spPr>
        <a:xfrm>
          <a:off x="0" y="680"/>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t>Build / Deploy resources</a:t>
          </a:r>
          <a:endParaRPr lang="en-US" sz="4400" kern="1200"/>
        </a:p>
      </dsp:txBody>
      <dsp:txXfrm>
        <a:off x="0" y="680"/>
        <a:ext cx="6089650" cy="1114152"/>
      </dsp:txXfrm>
    </dsp:sp>
    <dsp:sp modelId="{D3BE3094-A60E-4B5F-9FEC-1029BBE51500}">
      <dsp:nvSpPr>
        <dsp:cNvPr id="0" name=""/>
        <dsp:cNvSpPr/>
      </dsp:nvSpPr>
      <dsp:spPr>
        <a:xfrm>
          <a:off x="0" y="1114833"/>
          <a:ext cx="608965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22A7FD-BFE1-46E0-B589-FE94134DEA62}">
      <dsp:nvSpPr>
        <dsp:cNvPr id="0" name=""/>
        <dsp:cNvSpPr/>
      </dsp:nvSpPr>
      <dsp:spPr>
        <a:xfrm>
          <a:off x="0" y="1114833"/>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t>Configure VMs </a:t>
          </a:r>
          <a:endParaRPr lang="en-US" sz="4400" kern="1200"/>
        </a:p>
      </dsp:txBody>
      <dsp:txXfrm>
        <a:off x="0" y="1114833"/>
        <a:ext cx="6089650" cy="1114152"/>
      </dsp:txXfrm>
    </dsp:sp>
    <dsp:sp modelId="{EE19FB80-6C90-42D8-AA80-3FA90986973F}">
      <dsp:nvSpPr>
        <dsp:cNvPr id="0" name=""/>
        <dsp:cNvSpPr/>
      </dsp:nvSpPr>
      <dsp:spPr>
        <a:xfrm>
          <a:off x="0" y="2228986"/>
          <a:ext cx="608965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B413D-F5D7-4228-A63B-BE33C8A56186}">
      <dsp:nvSpPr>
        <dsp:cNvPr id="0" name=""/>
        <dsp:cNvSpPr/>
      </dsp:nvSpPr>
      <dsp:spPr>
        <a:xfrm>
          <a:off x="0" y="2228986"/>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t>Monitor</a:t>
          </a:r>
          <a:endParaRPr lang="en-US" sz="4400" kern="1200"/>
        </a:p>
      </dsp:txBody>
      <dsp:txXfrm>
        <a:off x="0" y="2228986"/>
        <a:ext cx="6089650" cy="1114152"/>
      </dsp:txXfrm>
    </dsp:sp>
    <dsp:sp modelId="{3B70E657-D784-4613-9337-255AD9D96957}">
      <dsp:nvSpPr>
        <dsp:cNvPr id="0" name=""/>
        <dsp:cNvSpPr/>
      </dsp:nvSpPr>
      <dsp:spPr>
        <a:xfrm>
          <a:off x="0" y="3343138"/>
          <a:ext cx="608965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306127-8054-46C1-8EE8-382BE17A2BA1}">
      <dsp:nvSpPr>
        <dsp:cNvPr id="0" name=""/>
        <dsp:cNvSpPr/>
      </dsp:nvSpPr>
      <dsp:spPr>
        <a:xfrm>
          <a:off x="0" y="3343138"/>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t>Protect</a:t>
          </a:r>
          <a:endParaRPr lang="en-US" sz="4400" kern="1200"/>
        </a:p>
      </dsp:txBody>
      <dsp:txXfrm>
        <a:off x="0" y="3343138"/>
        <a:ext cx="6089650" cy="1114152"/>
      </dsp:txXfrm>
    </dsp:sp>
    <dsp:sp modelId="{4CD405A4-4B02-4FFC-95C1-FC367DE27195}">
      <dsp:nvSpPr>
        <dsp:cNvPr id="0" name=""/>
        <dsp:cNvSpPr/>
      </dsp:nvSpPr>
      <dsp:spPr>
        <a:xfrm>
          <a:off x="0" y="4457291"/>
          <a:ext cx="608965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15BBF-4F8C-445F-B62C-9938F3C7AD51}">
      <dsp:nvSpPr>
        <dsp:cNvPr id="0" name=""/>
        <dsp:cNvSpPr/>
      </dsp:nvSpPr>
      <dsp:spPr>
        <a:xfrm>
          <a:off x="0" y="4457291"/>
          <a:ext cx="6089650" cy="1114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b="1" kern="1200"/>
            <a:t>Govern</a:t>
          </a:r>
          <a:endParaRPr lang="en-US" sz="4400" kern="1200"/>
        </a:p>
      </dsp:txBody>
      <dsp:txXfrm>
        <a:off x="0" y="4457291"/>
        <a:ext cx="6089650" cy="1114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36BAA-439A-4F92-B8AE-84CB31D9B4D7}">
      <dsp:nvSpPr>
        <dsp:cNvPr id="0" name=""/>
        <dsp:cNvSpPr/>
      </dsp:nvSpPr>
      <dsp:spPr>
        <a:xfrm>
          <a:off x="0" y="643921"/>
          <a:ext cx="7730347" cy="722925"/>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9961" tIns="354076" rIns="59996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Collect Inventory, track changes, and configure desired state</a:t>
          </a:r>
        </a:p>
      </dsp:txBody>
      <dsp:txXfrm>
        <a:off x="0" y="643921"/>
        <a:ext cx="7730347" cy="722925"/>
      </dsp:txXfrm>
    </dsp:sp>
    <dsp:sp modelId="{28DCAEFE-C393-42F8-98DD-BCD37DC0022F}">
      <dsp:nvSpPr>
        <dsp:cNvPr id="0" name=""/>
        <dsp:cNvSpPr/>
      </dsp:nvSpPr>
      <dsp:spPr>
        <a:xfrm>
          <a:off x="386517" y="393001"/>
          <a:ext cx="5411242" cy="5018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2" tIns="0" rIns="204532" bIns="0" numCol="1" spcCol="1270" anchor="ctr" anchorCtr="0">
          <a:noAutofit/>
        </a:bodyPr>
        <a:lstStyle/>
        <a:p>
          <a:pPr marL="0" lvl="0" indent="0" algn="l" defTabSz="755650">
            <a:lnSpc>
              <a:spcPct val="90000"/>
            </a:lnSpc>
            <a:spcBef>
              <a:spcPct val="0"/>
            </a:spcBef>
            <a:spcAft>
              <a:spcPct val="35000"/>
            </a:spcAft>
            <a:buNone/>
          </a:pPr>
          <a:r>
            <a:rPr lang="en-US" sz="1700" b="1" kern="1200"/>
            <a:t>Configuration Management</a:t>
          </a:r>
          <a:endParaRPr lang="en-US" sz="1700" kern="1200"/>
        </a:p>
      </dsp:txBody>
      <dsp:txXfrm>
        <a:off x="411015" y="417499"/>
        <a:ext cx="5362246" cy="452844"/>
      </dsp:txXfrm>
    </dsp:sp>
    <dsp:sp modelId="{03855CEC-E879-4E83-B423-F744A49B07AE}">
      <dsp:nvSpPr>
        <dsp:cNvPr id="0" name=""/>
        <dsp:cNvSpPr/>
      </dsp:nvSpPr>
      <dsp:spPr>
        <a:xfrm>
          <a:off x="0" y="1709566"/>
          <a:ext cx="7730347" cy="72292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9961" tIns="354076" rIns="59996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Assess compliance and schedule update installation</a:t>
          </a:r>
        </a:p>
      </dsp:txBody>
      <dsp:txXfrm>
        <a:off x="0" y="1709566"/>
        <a:ext cx="7730347" cy="722925"/>
      </dsp:txXfrm>
    </dsp:sp>
    <dsp:sp modelId="{71412A26-69C2-4AAD-BDBA-4944C3473B1D}">
      <dsp:nvSpPr>
        <dsp:cNvPr id="0" name=""/>
        <dsp:cNvSpPr/>
      </dsp:nvSpPr>
      <dsp:spPr>
        <a:xfrm>
          <a:off x="386517" y="1458646"/>
          <a:ext cx="5411242" cy="5018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2" tIns="0" rIns="204532" bIns="0" numCol="1" spcCol="1270" anchor="ctr" anchorCtr="0">
          <a:noAutofit/>
        </a:bodyPr>
        <a:lstStyle/>
        <a:p>
          <a:pPr marL="0" lvl="0" indent="0" algn="l" defTabSz="755650">
            <a:lnSpc>
              <a:spcPct val="90000"/>
            </a:lnSpc>
            <a:spcBef>
              <a:spcPct val="0"/>
            </a:spcBef>
            <a:spcAft>
              <a:spcPct val="35000"/>
            </a:spcAft>
            <a:buNone/>
          </a:pPr>
          <a:r>
            <a:rPr lang="en-US" sz="1700" b="1" kern="1200"/>
            <a:t>Update Management</a:t>
          </a:r>
          <a:endParaRPr lang="en-US" sz="1700" kern="1200"/>
        </a:p>
      </dsp:txBody>
      <dsp:txXfrm>
        <a:off x="411015" y="1483144"/>
        <a:ext cx="5362246" cy="452844"/>
      </dsp:txXfrm>
    </dsp:sp>
    <dsp:sp modelId="{920C203A-4120-45A1-AC99-A2D9FC605AF3}">
      <dsp:nvSpPr>
        <dsp:cNvPr id="0" name=""/>
        <dsp:cNvSpPr/>
      </dsp:nvSpPr>
      <dsp:spPr>
        <a:xfrm>
          <a:off x="0" y="2775211"/>
          <a:ext cx="7730347" cy="722925"/>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9961" tIns="354076" rIns="599961" bIns="120904" numCol="1" spcCol="1270" anchor="t" anchorCtr="0">
          <a:noAutofit/>
        </a:bodyPr>
        <a:lstStyle/>
        <a:p>
          <a:pPr marL="171450" lvl="1" indent="-171450" algn="l" defTabSz="755650">
            <a:lnSpc>
              <a:spcPct val="90000"/>
            </a:lnSpc>
            <a:spcBef>
              <a:spcPct val="0"/>
            </a:spcBef>
            <a:spcAft>
              <a:spcPct val="15000"/>
            </a:spcAft>
            <a:buFont typeface="Arial" panose="020B0604020202020204" pitchFamily="34" charset="0"/>
            <a:buChar char="•"/>
          </a:pPr>
          <a:r>
            <a:rPr lang="en-US" sz="1700" kern="1200" dirty="0"/>
            <a:t>Orchestrate processes using graphical, PowerShell, and Python runbooks</a:t>
          </a:r>
        </a:p>
      </dsp:txBody>
      <dsp:txXfrm>
        <a:off x="0" y="2775211"/>
        <a:ext cx="7730347" cy="722925"/>
      </dsp:txXfrm>
    </dsp:sp>
    <dsp:sp modelId="{BAF7284D-0337-441D-BDCE-0B380917858C}">
      <dsp:nvSpPr>
        <dsp:cNvPr id="0" name=""/>
        <dsp:cNvSpPr/>
      </dsp:nvSpPr>
      <dsp:spPr>
        <a:xfrm>
          <a:off x="386517" y="2524291"/>
          <a:ext cx="5411242" cy="5018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2" tIns="0" rIns="204532" bIns="0" numCol="1" spcCol="1270" anchor="ctr" anchorCtr="0">
          <a:noAutofit/>
        </a:bodyPr>
        <a:lstStyle/>
        <a:p>
          <a:pPr marL="0" lvl="0" indent="0" algn="l" defTabSz="755650">
            <a:lnSpc>
              <a:spcPct val="90000"/>
            </a:lnSpc>
            <a:spcBef>
              <a:spcPct val="0"/>
            </a:spcBef>
            <a:spcAft>
              <a:spcPct val="35000"/>
            </a:spcAft>
            <a:buNone/>
          </a:pPr>
          <a:r>
            <a:rPr lang="en-US" sz="1700" b="1" kern="1200"/>
            <a:t>Process Automation</a:t>
          </a:r>
          <a:endParaRPr lang="en-US" sz="1700" kern="1200" dirty="0"/>
        </a:p>
      </dsp:txBody>
      <dsp:txXfrm>
        <a:off x="411015" y="2548789"/>
        <a:ext cx="5362246" cy="452844"/>
      </dsp:txXfrm>
    </dsp:sp>
    <dsp:sp modelId="{8471628D-D0B9-49F6-B634-37481D80B0BA}">
      <dsp:nvSpPr>
        <dsp:cNvPr id="0" name=""/>
        <dsp:cNvSpPr/>
      </dsp:nvSpPr>
      <dsp:spPr>
        <a:xfrm>
          <a:off x="0" y="3840856"/>
          <a:ext cx="7730347" cy="722925"/>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9961" tIns="354076" rIns="59996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RBAC, Scheduling, Shared Modules, Source Control, Auditing, Tagging</a:t>
          </a:r>
        </a:p>
      </dsp:txBody>
      <dsp:txXfrm>
        <a:off x="0" y="3840856"/>
        <a:ext cx="7730347" cy="722925"/>
      </dsp:txXfrm>
    </dsp:sp>
    <dsp:sp modelId="{EC155D14-B466-451C-AC9A-6129885D2325}">
      <dsp:nvSpPr>
        <dsp:cNvPr id="0" name=""/>
        <dsp:cNvSpPr/>
      </dsp:nvSpPr>
      <dsp:spPr>
        <a:xfrm>
          <a:off x="386517" y="3589936"/>
          <a:ext cx="5411242" cy="501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2" tIns="0" rIns="204532" bIns="0" numCol="1" spcCol="1270" anchor="ctr" anchorCtr="0">
          <a:noAutofit/>
        </a:bodyPr>
        <a:lstStyle/>
        <a:p>
          <a:pPr marL="0" lvl="0" indent="0" algn="l" defTabSz="755650">
            <a:lnSpc>
              <a:spcPct val="90000"/>
            </a:lnSpc>
            <a:spcBef>
              <a:spcPct val="0"/>
            </a:spcBef>
            <a:spcAft>
              <a:spcPct val="35000"/>
            </a:spcAft>
            <a:buNone/>
          </a:pPr>
          <a:r>
            <a:rPr lang="en-US" sz="1700" b="1" kern="1200"/>
            <a:t>Shared Capabilities</a:t>
          </a:r>
          <a:endParaRPr lang="en-US" sz="1700" kern="1200"/>
        </a:p>
      </dsp:txBody>
      <dsp:txXfrm>
        <a:off x="411015" y="3614434"/>
        <a:ext cx="5362246" cy="452844"/>
      </dsp:txXfrm>
    </dsp:sp>
    <dsp:sp modelId="{8F9700E1-1A5B-4359-81F1-CCD3C47B441A}">
      <dsp:nvSpPr>
        <dsp:cNvPr id="0" name=""/>
        <dsp:cNvSpPr/>
      </dsp:nvSpPr>
      <dsp:spPr>
        <a:xfrm>
          <a:off x="0" y="4906501"/>
          <a:ext cx="7730347" cy="722925"/>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99961" tIns="354076" rIns="59996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Windows &amp; Linux, Azure &amp; on-prem, Gallery </a:t>
          </a:r>
        </a:p>
      </dsp:txBody>
      <dsp:txXfrm>
        <a:off x="0" y="4906501"/>
        <a:ext cx="7730347" cy="722925"/>
      </dsp:txXfrm>
    </dsp:sp>
    <dsp:sp modelId="{0D250D6C-953C-4B20-9C0D-8E78CDA8C53A}">
      <dsp:nvSpPr>
        <dsp:cNvPr id="0" name=""/>
        <dsp:cNvSpPr/>
      </dsp:nvSpPr>
      <dsp:spPr>
        <a:xfrm>
          <a:off x="386517" y="4655581"/>
          <a:ext cx="5411242"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4532" tIns="0" rIns="204532" bIns="0" numCol="1" spcCol="1270" anchor="ctr" anchorCtr="0">
          <a:noAutofit/>
        </a:bodyPr>
        <a:lstStyle/>
        <a:p>
          <a:pPr marL="0" lvl="0" indent="0" algn="l" defTabSz="755650">
            <a:lnSpc>
              <a:spcPct val="90000"/>
            </a:lnSpc>
            <a:spcBef>
              <a:spcPct val="0"/>
            </a:spcBef>
            <a:spcAft>
              <a:spcPct val="35000"/>
            </a:spcAft>
            <a:buNone/>
          </a:pPr>
          <a:r>
            <a:rPr lang="en-US" sz="1700" b="1" kern="1200" dirty="0"/>
            <a:t>Diverse</a:t>
          </a:r>
          <a:endParaRPr lang="en-US" sz="1700" kern="1200" dirty="0"/>
        </a:p>
      </dsp:txBody>
      <dsp:txXfrm>
        <a:off x="411015" y="4680079"/>
        <a:ext cx="5362246" cy="4528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C1D63-4CF4-4EB4-8CB8-EDB5DC8D7B89}">
      <dsp:nvSpPr>
        <dsp:cNvPr id="0" name=""/>
        <dsp:cNvSpPr/>
      </dsp:nvSpPr>
      <dsp:spPr>
        <a:xfrm>
          <a:off x="0" y="5202"/>
          <a:ext cx="6982314" cy="110805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1D4D2-0FE4-4524-9A36-E6E776CD1DF0}">
      <dsp:nvSpPr>
        <dsp:cNvPr id="0" name=""/>
        <dsp:cNvSpPr/>
      </dsp:nvSpPr>
      <dsp:spPr>
        <a:xfrm>
          <a:off x="335185" y="254513"/>
          <a:ext cx="609427" cy="6094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40EDC3-D861-402F-8E2C-F793F55D0E02}">
      <dsp:nvSpPr>
        <dsp:cNvPr id="0" name=""/>
        <dsp:cNvSpPr/>
      </dsp:nvSpPr>
      <dsp:spPr>
        <a:xfrm>
          <a:off x="1279798" y="5202"/>
          <a:ext cx="5702515" cy="110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69" tIns="117269" rIns="117269" bIns="117269" numCol="1" spcCol="1270" anchor="ctr" anchorCtr="0">
          <a:noAutofit/>
        </a:bodyPr>
        <a:lstStyle/>
        <a:p>
          <a:pPr marL="0" lvl="0" indent="0" algn="ctr" defTabSz="844550">
            <a:lnSpc>
              <a:spcPct val="90000"/>
            </a:lnSpc>
            <a:spcBef>
              <a:spcPct val="0"/>
            </a:spcBef>
            <a:spcAft>
              <a:spcPct val="35000"/>
            </a:spcAft>
            <a:buNone/>
          </a:pPr>
          <a:r>
            <a:rPr lang="en-US" sz="1900" kern="1200" dirty="0"/>
            <a:t>Manage DSC resources &amp; apply configurations</a:t>
          </a:r>
        </a:p>
      </dsp:txBody>
      <dsp:txXfrm>
        <a:off x="1279798" y="5202"/>
        <a:ext cx="5702515" cy="1108050"/>
      </dsp:txXfrm>
    </dsp:sp>
    <dsp:sp modelId="{5E8579C8-00AE-48C6-BBF6-0A7821451FAE}">
      <dsp:nvSpPr>
        <dsp:cNvPr id="0" name=""/>
        <dsp:cNvSpPr/>
      </dsp:nvSpPr>
      <dsp:spPr>
        <a:xfrm>
          <a:off x="0" y="1390265"/>
          <a:ext cx="6982314" cy="110805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7A8D0-502F-4EA2-B83E-B65D6A2D9D02}">
      <dsp:nvSpPr>
        <dsp:cNvPr id="0" name=""/>
        <dsp:cNvSpPr/>
      </dsp:nvSpPr>
      <dsp:spPr>
        <a:xfrm>
          <a:off x="335185" y="1639576"/>
          <a:ext cx="609427" cy="6094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D7F821-8370-4254-B9E6-2215B486A32F}">
      <dsp:nvSpPr>
        <dsp:cNvPr id="0" name=""/>
        <dsp:cNvSpPr/>
      </dsp:nvSpPr>
      <dsp:spPr>
        <a:xfrm>
          <a:off x="1279798" y="1390265"/>
          <a:ext cx="5702515" cy="110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69" tIns="117269" rIns="117269" bIns="117269" numCol="1" spcCol="1270" anchor="ctr" anchorCtr="0">
          <a:noAutofit/>
        </a:bodyPr>
        <a:lstStyle/>
        <a:p>
          <a:pPr marL="0" lvl="0" indent="0" algn="ctr" defTabSz="844550">
            <a:lnSpc>
              <a:spcPct val="90000"/>
            </a:lnSpc>
            <a:spcBef>
              <a:spcPct val="0"/>
            </a:spcBef>
            <a:spcAft>
              <a:spcPct val="35000"/>
            </a:spcAft>
            <a:buNone/>
          </a:pPr>
          <a:r>
            <a:rPr lang="en-US" sz="1900" kern="1200" dirty="0"/>
            <a:t>Monitor and automatically update machine configuration across physical and VMs, Windows or Linux, in the cloud or on-premises</a:t>
          </a:r>
        </a:p>
      </dsp:txBody>
      <dsp:txXfrm>
        <a:off x="1279798" y="1390265"/>
        <a:ext cx="5702515" cy="1108050"/>
      </dsp:txXfrm>
    </dsp:sp>
    <dsp:sp modelId="{CD4A326C-88CE-4F1F-99B4-9E768FC21158}">
      <dsp:nvSpPr>
        <dsp:cNvPr id="0" name=""/>
        <dsp:cNvSpPr/>
      </dsp:nvSpPr>
      <dsp:spPr>
        <a:xfrm>
          <a:off x="0" y="2775328"/>
          <a:ext cx="6982314" cy="110805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063BF2-55B0-44EF-8F56-E53C7F8058D0}">
      <dsp:nvSpPr>
        <dsp:cNvPr id="0" name=""/>
        <dsp:cNvSpPr/>
      </dsp:nvSpPr>
      <dsp:spPr>
        <a:xfrm>
          <a:off x="335185" y="3024639"/>
          <a:ext cx="609427" cy="6094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A87B8C-3384-4C5C-80D6-B91361E0E8F1}">
      <dsp:nvSpPr>
        <dsp:cNvPr id="0" name=""/>
        <dsp:cNvSpPr/>
      </dsp:nvSpPr>
      <dsp:spPr>
        <a:xfrm>
          <a:off x="1279798" y="2775328"/>
          <a:ext cx="5702515" cy="110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69" tIns="117269" rIns="117269" bIns="117269" numCol="1" spcCol="1270" anchor="ctr" anchorCtr="0">
          <a:noAutofit/>
        </a:bodyPr>
        <a:lstStyle/>
        <a:p>
          <a:pPr marL="0" lvl="0" indent="0" algn="ctr" defTabSz="844550">
            <a:lnSpc>
              <a:spcPct val="90000"/>
            </a:lnSpc>
            <a:spcBef>
              <a:spcPct val="0"/>
            </a:spcBef>
            <a:spcAft>
              <a:spcPct val="35000"/>
            </a:spcAft>
            <a:buNone/>
          </a:pPr>
          <a:r>
            <a:rPr lang="en-US" sz="1900" kern="1200" dirty="0"/>
            <a:t>Rich reporting, inventory, and search capabilities </a:t>
          </a:r>
        </a:p>
      </dsp:txBody>
      <dsp:txXfrm>
        <a:off x="1279798" y="2775328"/>
        <a:ext cx="5702515" cy="1108050"/>
      </dsp:txXfrm>
    </dsp:sp>
    <dsp:sp modelId="{7F7FADB6-5423-4759-A705-7103B4D018CC}">
      <dsp:nvSpPr>
        <dsp:cNvPr id="0" name=""/>
        <dsp:cNvSpPr/>
      </dsp:nvSpPr>
      <dsp:spPr>
        <a:xfrm>
          <a:off x="0" y="4160391"/>
          <a:ext cx="6982314" cy="110805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7146C5-9C80-46B3-8A6F-C755893DEBF0}">
      <dsp:nvSpPr>
        <dsp:cNvPr id="0" name=""/>
        <dsp:cNvSpPr/>
      </dsp:nvSpPr>
      <dsp:spPr>
        <a:xfrm>
          <a:off x="335185" y="4409702"/>
          <a:ext cx="609427" cy="6094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EFF719-2545-4462-9897-F36C950A2EE5}">
      <dsp:nvSpPr>
        <dsp:cNvPr id="0" name=""/>
        <dsp:cNvSpPr/>
      </dsp:nvSpPr>
      <dsp:spPr>
        <a:xfrm>
          <a:off x="1279798" y="4160391"/>
          <a:ext cx="5702515" cy="110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69" tIns="117269" rIns="117269" bIns="117269" numCol="1" spcCol="1270" anchor="ctr" anchorCtr="0">
          <a:noAutofit/>
        </a:bodyPr>
        <a:lstStyle/>
        <a:p>
          <a:pPr marL="0" lvl="0" indent="0" algn="ctr" defTabSz="844550">
            <a:lnSpc>
              <a:spcPct val="90000"/>
            </a:lnSpc>
            <a:spcBef>
              <a:spcPct val="0"/>
            </a:spcBef>
            <a:spcAft>
              <a:spcPct val="35000"/>
            </a:spcAft>
            <a:buNone/>
          </a:pPr>
          <a:r>
            <a:rPr lang="en-US" sz="1900" kern="1200" dirty="0"/>
            <a:t>Track changes across services, daemons, software, registry, and files </a:t>
          </a:r>
        </a:p>
      </dsp:txBody>
      <dsp:txXfrm>
        <a:off x="1279798" y="4160391"/>
        <a:ext cx="5702515" cy="1108050"/>
      </dsp:txXfrm>
    </dsp:sp>
    <dsp:sp modelId="{239DBD8B-13A3-4398-8C5D-0844B6183F9C}">
      <dsp:nvSpPr>
        <dsp:cNvPr id="0" name=""/>
        <dsp:cNvSpPr/>
      </dsp:nvSpPr>
      <dsp:spPr>
        <a:xfrm>
          <a:off x="0" y="5545454"/>
          <a:ext cx="6982314" cy="110805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C22DB5-6C75-494E-80F3-F8EAD846C85E}">
      <dsp:nvSpPr>
        <dsp:cNvPr id="0" name=""/>
        <dsp:cNvSpPr/>
      </dsp:nvSpPr>
      <dsp:spPr>
        <a:xfrm>
          <a:off x="335185" y="5794765"/>
          <a:ext cx="609427" cy="60942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47EC53-8D0C-4676-9087-13A27C556457}">
      <dsp:nvSpPr>
        <dsp:cNvPr id="0" name=""/>
        <dsp:cNvSpPr/>
      </dsp:nvSpPr>
      <dsp:spPr>
        <a:xfrm>
          <a:off x="1279798" y="5545454"/>
          <a:ext cx="5702515" cy="1108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269" tIns="117269" rIns="117269" bIns="117269" numCol="1" spcCol="1270" anchor="ctr" anchorCtr="0">
          <a:noAutofit/>
        </a:bodyPr>
        <a:lstStyle/>
        <a:p>
          <a:pPr marL="0" lvl="0" indent="0" algn="ctr" defTabSz="844550">
            <a:lnSpc>
              <a:spcPct val="90000"/>
            </a:lnSpc>
            <a:spcBef>
              <a:spcPct val="0"/>
            </a:spcBef>
            <a:spcAft>
              <a:spcPct val="35000"/>
            </a:spcAft>
            <a:buNone/>
          </a:pPr>
          <a:r>
            <a:rPr lang="en-US" sz="1900" kern="1200" dirty="0"/>
            <a:t>DSC can help diagnose and alert when unwanted changes occur</a:t>
          </a:r>
        </a:p>
      </dsp:txBody>
      <dsp:txXfrm>
        <a:off x="1279798" y="5545454"/>
        <a:ext cx="5702515" cy="11080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D5D43-DDFB-41C8-8297-8D28E9594408}">
      <dsp:nvSpPr>
        <dsp:cNvPr id="0" name=""/>
        <dsp:cNvSpPr/>
      </dsp:nvSpPr>
      <dsp:spPr>
        <a:xfrm>
          <a:off x="0" y="2490"/>
          <a:ext cx="6681176" cy="126215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22BB5-9B58-4C1F-B81E-3AD5C863DAE2}">
      <dsp:nvSpPr>
        <dsp:cNvPr id="0" name=""/>
        <dsp:cNvSpPr/>
      </dsp:nvSpPr>
      <dsp:spPr>
        <a:xfrm>
          <a:off x="381801" y="286475"/>
          <a:ext cx="694184" cy="6941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98E0D9-5CAC-46DE-B11C-2D3E749707AD}">
      <dsp:nvSpPr>
        <dsp:cNvPr id="0" name=""/>
        <dsp:cNvSpPr/>
      </dsp:nvSpPr>
      <dsp:spPr>
        <a:xfrm>
          <a:off x="1457788" y="2490"/>
          <a:ext cx="5223388" cy="126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78" tIns="133578" rIns="133578" bIns="133578" numCol="1" spcCol="1270" anchor="ctr" anchorCtr="0">
          <a:noAutofit/>
        </a:bodyPr>
        <a:lstStyle/>
        <a:p>
          <a:pPr marL="0" lvl="0" indent="0" algn="l" defTabSz="977900">
            <a:lnSpc>
              <a:spcPct val="90000"/>
            </a:lnSpc>
            <a:spcBef>
              <a:spcPct val="0"/>
            </a:spcBef>
            <a:spcAft>
              <a:spcPct val="35000"/>
            </a:spcAft>
            <a:buNone/>
          </a:pPr>
          <a:r>
            <a:rPr lang="en-US" sz="2200" kern="1200"/>
            <a:t>Update Windows &amp; Linux systems across hybrid environments</a:t>
          </a:r>
        </a:p>
      </dsp:txBody>
      <dsp:txXfrm>
        <a:off x="1457788" y="2490"/>
        <a:ext cx="5223388" cy="1262154"/>
      </dsp:txXfrm>
    </dsp:sp>
    <dsp:sp modelId="{5E2D84D7-3756-4FCD-BD32-513622E6241D}">
      <dsp:nvSpPr>
        <dsp:cNvPr id="0" name=""/>
        <dsp:cNvSpPr/>
      </dsp:nvSpPr>
      <dsp:spPr>
        <a:xfrm>
          <a:off x="0" y="1580183"/>
          <a:ext cx="6681176" cy="126215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56208C-3871-43D9-9E81-1D1F5FEE3ECF}">
      <dsp:nvSpPr>
        <dsp:cNvPr id="0" name=""/>
        <dsp:cNvSpPr/>
      </dsp:nvSpPr>
      <dsp:spPr>
        <a:xfrm>
          <a:off x="381801" y="1864168"/>
          <a:ext cx="694184" cy="6941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0F930A-142E-4E16-955F-BE814E67193C}">
      <dsp:nvSpPr>
        <dsp:cNvPr id="0" name=""/>
        <dsp:cNvSpPr/>
      </dsp:nvSpPr>
      <dsp:spPr>
        <a:xfrm>
          <a:off x="1457788" y="1580183"/>
          <a:ext cx="5223388" cy="126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78" tIns="133578" rIns="133578" bIns="133578" numCol="1" spcCol="1270" anchor="ctr" anchorCtr="0">
          <a:noAutofit/>
        </a:bodyPr>
        <a:lstStyle/>
        <a:p>
          <a:pPr marL="0" lvl="0" indent="0" algn="l" defTabSz="977900">
            <a:lnSpc>
              <a:spcPct val="90000"/>
            </a:lnSpc>
            <a:spcBef>
              <a:spcPct val="0"/>
            </a:spcBef>
            <a:spcAft>
              <a:spcPct val="35000"/>
            </a:spcAft>
            <a:buNone/>
          </a:pPr>
          <a:r>
            <a:rPr lang="en-US" sz="2200" kern="1200"/>
            <a:t>Visibility of update compliance across Azure, on-prem, &amp; other clouds</a:t>
          </a:r>
        </a:p>
      </dsp:txBody>
      <dsp:txXfrm>
        <a:off x="1457788" y="1580183"/>
        <a:ext cx="5223388" cy="1262154"/>
      </dsp:txXfrm>
    </dsp:sp>
    <dsp:sp modelId="{4572DE1E-CBFB-433F-A151-4F3BAFF18225}">
      <dsp:nvSpPr>
        <dsp:cNvPr id="0" name=""/>
        <dsp:cNvSpPr/>
      </dsp:nvSpPr>
      <dsp:spPr>
        <a:xfrm>
          <a:off x="0" y="3157876"/>
          <a:ext cx="6681176" cy="126215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EB4FDD-08BD-4A3D-898D-14B4280D67D0}">
      <dsp:nvSpPr>
        <dsp:cNvPr id="0" name=""/>
        <dsp:cNvSpPr/>
      </dsp:nvSpPr>
      <dsp:spPr>
        <a:xfrm>
          <a:off x="381801" y="3441861"/>
          <a:ext cx="694184" cy="6941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2B7486-7AC3-4A22-A7CF-39C492DBD20A}">
      <dsp:nvSpPr>
        <dsp:cNvPr id="0" name=""/>
        <dsp:cNvSpPr/>
      </dsp:nvSpPr>
      <dsp:spPr>
        <a:xfrm>
          <a:off x="1457788" y="3157876"/>
          <a:ext cx="5223388" cy="126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78" tIns="133578" rIns="133578" bIns="133578" numCol="1" spcCol="1270" anchor="ctr" anchorCtr="0">
          <a:noAutofit/>
        </a:bodyPr>
        <a:lstStyle/>
        <a:p>
          <a:pPr marL="0" lvl="0" indent="0" algn="l" defTabSz="977900">
            <a:lnSpc>
              <a:spcPct val="90000"/>
            </a:lnSpc>
            <a:spcBef>
              <a:spcPct val="0"/>
            </a:spcBef>
            <a:spcAft>
              <a:spcPct val="35000"/>
            </a:spcAft>
            <a:buNone/>
          </a:pPr>
          <a:r>
            <a:rPr lang="en-US" sz="2200" kern="1200"/>
            <a:t>Ability to exclude updates from a deployment</a:t>
          </a:r>
        </a:p>
      </dsp:txBody>
      <dsp:txXfrm>
        <a:off x="1457788" y="3157876"/>
        <a:ext cx="5223388" cy="1262154"/>
      </dsp:txXfrm>
    </dsp:sp>
    <dsp:sp modelId="{85310C1B-E1B2-4851-8018-6A94A405520C}">
      <dsp:nvSpPr>
        <dsp:cNvPr id="0" name=""/>
        <dsp:cNvSpPr/>
      </dsp:nvSpPr>
      <dsp:spPr>
        <a:xfrm>
          <a:off x="0" y="4735569"/>
          <a:ext cx="6681176" cy="126215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2AAF7C-E9C8-4F61-9D50-97A54B17DFD3}">
      <dsp:nvSpPr>
        <dsp:cNvPr id="0" name=""/>
        <dsp:cNvSpPr/>
      </dsp:nvSpPr>
      <dsp:spPr>
        <a:xfrm>
          <a:off x="381801" y="5019554"/>
          <a:ext cx="694184" cy="6941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E569B5-433E-4FBB-80F8-88790EC8D61A}">
      <dsp:nvSpPr>
        <dsp:cNvPr id="0" name=""/>
        <dsp:cNvSpPr/>
      </dsp:nvSpPr>
      <dsp:spPr>
        <a:xfrm>
          <a:off x="1457788" y="4735569"/>
          <a:ext cx="5223388" cy="1262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78" tIns="133578" rIns="133578" bIns="133578" numCol="1" spcCol="1270" anchor="ctr" anchorCtr="0">
          <a:noAutofit/>
        </a:bodyPr>
        <a:lstStyle/>
        <a:p>
          <a:pPr marL="0" lvl="0" indent="0" algn="l" defTabSz="977900">
            <a:lnSpc>
              <a:spcPct val="90000"/>
            </a:lnSpc>
            <a:spcBef>
              <a:spcPct val="0"/>
            </a:spcBef>
            <a:spcAft>
              <a:spcPct val="35000"/>
            </a:spcAft>
            <a:buNone/>
          </a:pPr>
          <a:r>
            <a:rPr lang="en-US" sz="2200" kern="1200" dirty="0"/>
            <a:t>Schedule deployments to orchestrate the installation of updates within a defined maintenance window</a:t>
          </a:r>
        </a:p>
      </dsp:txBody>
      <dsp:txXfrm>
        <a:off x="1457788" y="4735569"/>
        <a:ext cx="5223388" cy="1262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84AA1-DC6C-46B2-AE30-4CD76440CBED}">
      <dsp:nvSpPr>
        <dsp:cNvPr id="0" name=""/>
        <dsp:cNvSpPr/>
      </dsp:nvSpPr>
      <dsp:spPr>
        <a:xfrm>
          <a:off x="0" y="13825"/>
          <a:ext cx="7269208" cy="11980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Automate frequent, lengthy, and error-prone cloud management tasks</a:t>
          </a:r>
        </a:p>
      </dsp:txBody>
      <dsp:txXfrm>
        <a:off x="58485" y="72310"/>
        <a:ext cx="7152238" cy="1081110"/>
      </dsp:txXfrm>
    </dsp:sp>
    <dsp:sp modelId="{C166E794-6612-455E-A99E-4D846594E436}">
      <dsp:nvSpPr>
        <dsp:cNvPr id="0" name=""/>
        <dsp:cNvSpPr/>
      </dsp:nvSpPr>
      <dsp:spPr>
        <a:xfrm>
          <a:off x="0" y="1396225"/>
          <a:ext cx="7269208" cy="11980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Integrate services for deploying, configuring, and managing processes</a:t>
          </a:r>
        </a:p>
      </dsp:txBody>
      <dsp:txXfrm>
        <a:off x="58485" y="1454710"/>
        <a:ext cx="7152238" cy="1081110"/>
      </dsp:txXfrm>
    </dsp:sp>
    <dsp:sp modelId="{3416A791-F933-44C7-AEE2-7F4F61155CDD}">
      <dsp:nvSpPr>
        <dsp:cNvPr id="0" name=""/>
        <dsp:cNvSpPr/>
      </dsp:nvSpPr>
      <dsp:spPr>
        <a:xfrm>
          <a:off x="0" y="2778625"/>
          <a:ext cx="7269208" cy="11980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Author runbooks graphically, in PowerShell, or Python</a:t>
          </a:r>
        </a:p>
      </dsp:txBody>
      <dsp:txXfrm>
        <a:off x="58485" y="2837110"/>
        <a:ext cx="7152238" cy="1081110"/>
      </dsp:txXfrm>
    </dsp:sp>
    <dsp:sp modelId="{6EB28511-9899-436C-AA0D-15665F6723EC}">
      <dsp:nvSpPr>
        <dsp:cNvPr id="0" name=""/>
        <dsp:cNvSpPr/>
      </dsp:nvSpPr>
      <dsp:spPr>
        <a:xfrm>
          <a:off x="0" y="4161025"/>
          <a:ext cx="7269208" cy="11980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Runbooks allow orchestrating across hybrid environments</a:t>
          </a:r>
        </a:p>
      </dsp:txBody>
      <dsp:txXfrm>
        <a:off x="58485" y="4219510"/>
        <a:ext cx="7152238" cy="1081110"/>
      </dsp:txXfrm>
    </dsp:sp>
    <dsp:sp modelId="{2274D5E0-22CA-4956-B852-ECCC46EF64D7}">
      <dsp:nvSpPr>
        <dsp:cNvPr id="0" name=""/>
        <dsp:cNvSpPr/>
      </dsp:nvSpPr>
      <dsp:spPr>
        <a:xfrm>
          <a:off x="0" y="5543425"/>
          <a:ext cx="7269208" cy="119808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Webhooks trigger automation from ITSM, DevOps, and monitoring systems</a:t>
          </a:r>
        </a:p>
      </dsp:txBody>
      <dsp:txXfrm>
        <a:off x="58485" y="5601910"/>
        <a:ext cx="7152238" cy="10811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65A9B-E1E9-4CE4-B6B8-3D09953FFC52}">
      <dsp:nvSpPr>
        <dsp:cNvPr id="0" name=""/>
        <dsp:cNvSpPr/>
      </dsp:nvSpPr>
      <dsp:spPr>
        <a:xfrm>
          <a:off x="270708" y="950730"/>
          <a:ext cx="844945" cy="8449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78EE6-9CCC-46F6-BEBE-CFECD53B496F}">
      <dsp:nvSpPr>
        <dsp:cNvPr id="0" name=""/>
        <dsp:cNvSpPr/>
      </dsp:nvSpPr>
      <dsp:spPr>
        <a:xfrm>
          <a:off x="450778" y="1130800"/>
          <a:ext cx="484804" cy="484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1A87D1-2EC3-4356-B9B1-720FBCD164A0}">
      <dsp:nvSpPr>
        <dsp:cNvPr id="0" name=""/>
        <dsp:cNvSpPr/>
      </dsp:nvSpPr>
      <dsp:spPr>
        <a:xfrm>
          <a:off x="602" y="2058855"/>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Schedules</a:t>
          </a:r>
        </a:p>
      </dsp:txBody>
      <dsp:txXfrm>
        <a:off x="602" y="2058855"/>
        <a:ext cx="1385156" cy="554062"/>
      </dsp:txXfrm>
    </dsp:sp>
    <dsp:sp modelId="{D7997CD2-C66C-43DB-9837-33945F97F4DC}">
      <dsp:nvSpPr>
        <dsp:cNvPr id="0" name=""/>
        <dsp:cNvSpPr/>
      </dsp:nvSpPr>
      <dsp:spPr>
        <a:xfrm>
          <a:off x="1898267" y="950730"/>
          <a:ext cx="844945" cy="8449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E7715C-9ED7-48F6-9E03-10B7F2118D14}">
      <dsp:nvSpPr>
        <dsp:cNvPr id="0" name=""/>
        <dsp:cNvSpPr/>
      </dsp:nvSpPr>
      <dsp:spPr>
        <a:xfrm>
          <a:off x="2078337" y="1130800"/>
          <a:ext cx="484804" cy="484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82093E-BC97-433A-8E97-098101E85F2E}">
      <dsp:nvSpPr>
        <dsp:cNvPr id="0" name=""/>
        <dsp:cNvSpPr/>
      </dsp:nvSpPr>
      <dsp:spPr>
        <a:xfrm>
          <a:off x="1628161" y="2058855"/>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Modules</a:t>
          </a:r>
        </a:p>
      </dsp:txBody>
      <dsp:txXfrm>
        <a:off x="1628161" y="2058855"/>
        <a:ext cx="1385156" cy="554062"/>
      </dsp:txXfrm>
    </dsp:sp>
    <dsp:sp modelId="{7546A7C4-AB05-4C0A-8A33-8F7C3027BE82}">
      <dsp:nvSpPr>
        <dsp:cNvPr id="0" name=""/>
        <dsp:cNvSpPr/>
      </dsp:nvSpPr>
      <dsp:spPr>
        <a:xfrm>
          <a:off x="3525825" y="950730"/>
          <a:ext cx="844945" cy="8449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8F821-CAC6-4B63-95FB-4AED790937EE}">
      <dsp:nvSpPr>
        <dsp:cNvPr id="0" name=""/>
        <dsp:cNvSpPr/>
      </dsp:nvSpPr>
      <dsp:spPr>
        <a:xfrm>
          <a:off x="3705895" y="1130800"/>
          <a:ext cx="484804" cy="484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EEC819-8D24-4DFF-9252-6EB68FC8D364}">
      <dsp:nvSpPr>
        <dsp:cNvPr id="0" name=""/>
        <dsp:cNvSpPr/>
      </dsp:nvSpPr>
      <dsp:spPr>
        <a:xfrm>
          <a:off x="3255720" y="2058855"/>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Modules gallery</a:t>
          </a:r>
        </a:p>
      </dsp:txBody>
      <dsp:txXfrm>
        <a:off x="3255720" y="2058855"/>
        <a:ext cx="1385156" cy="554062"/>
      </dsp:txXfrm>
    </dsp:sp>
    <dsp:sp modelId="{43EA2A63-24D4-4DCE-82FA-B6585442232F}">
      <dsp:nvSpPr>
        <dsp:cNvPr id="0" name=""/>
        <dsp:cNvSpPr/>
      </dsp:nvSpPr>
      <dsp:spPr>
        <a:xfrm>
          <a:off x="5153384" y="950730"/>
          <a:ext cx="844945" cy="844945"/>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9CA16F-14F8-4945-A411-5BEF9D1FAB64}">
      <dsp:nvSpPr>
        <dsp:cNvPr id="0" name=""/>
        <dsp:cNvSpPr/>
      </dsp:nvSpPr>
      <dsp:spPr>
        <a:xfrm>
          <a:off x="5333454" y="1130800"/>
          <a:ext cx="484804" cy="4848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9C4FD2-F638-49F4-8F8F-111292C711E0}">
      <dsp:nvSpPr>
        <dsp:cNvPr id="0" name=""/>
        <dsp:cNvSpPr/>
      </dsp:nvSpPr>
      <dsp:spPr>
        <a:xfrm>
          <a:off x="4883278" y="2058855"/>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Python 2 packages</a:t>
          </a:r>
        </a:p>
      </dsp:txBody>
      <dsp:txXfrm>
        <a:off x="4883278" y="2058855"/>
        <a:ext cx="1385156" cy="554062"/>
      </dsp:txXfrm>
    </dsp:sp>
    <dsp:sp modelId="{0C0ABBAC-129F-4F53-B788-CF56B06F0607}">
      <dsp:nvSpPr>
        <dsp:cNvPr id="0" name=""/>
        <dsp:cNvSpPr/>
      </dsp:nvSpPr>
      <dsp:spPr>
        <a:xfrm>
          <a:off x="270708" y="2959207"/>
          <a:ext cx="844945" cy="844945"/>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1D7E2D-06CB-4E05-ADE3-31C302F5F1DB}">
      <dsp:nvSpPr>
        <dsp:cNvPr id="0" name=""/>
        <dsp:cNvSpPr/>
      </dsp:nvSpPr>
      <dsp:spPr>
        <a:xfrm>
          <a:off x="450778" y="3139277"/>
          <a:ext cx="484804" cy="4848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6E62BF-3368-4B85-965A-99F09C9DFD67}">
      <dsp:nvSpPr>
        <dsp:cNvPr id="0" name=""/>
        <dsp:cNvSpPr/>
      </dsp:nvSpPr>
      <dsp:spPr>
        <a:xfrm>
          <a:off x="602" y="4067332"/>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Credentials</a:t>
          </a:r>
        </a:p>
      </dsp:txBody>
      <dsp:txXfrm>
        <a:off x="602" y="4067332"/>
        <a:ext cx="1385156" cy="554062"/>
      </dsp:txXfrm>
    </dsp:sp>
    <dsp:sp modelId="{3E16693E-ECEE-41BD-81EB-F9B60ECF8F20}">
      <dsp:nvSpPr>
        <dsp:cNvPr id="0" name=""/>
        <dsp:cNvSpPr/>
      </dsp:nvSpPr>
      <dsp:spPr>
        <a:xfrm>
          <a:off x="1898267" y="2959207"/>
          <a:ext cx="844945" cy="84494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2F027A-1687-4BCA-B19E-C588D347562F}">
      <dsp:nvSpPr>
        <dsp:cNvPr id="0" name=""/>
        <dsp:cNvSpPr/>
      </dsp:nvSpPr>
      <dsp:spPr>
        <a:xfrm>
          <a:off x="2078337" y="3139277"/>
          <a:ext cx="484804" cy="4848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234A0A-4A9A-4D62-A4FE-B5B223C12017}">
      <dsp:nvSpPr>
        <dsp:cNvPr id="0" name=""/>
        <dsp:cNvSpPr/>
      </dsp:nvSpPr>
      <dsp:spPr>
        <a:xfrm>
          <a:off x="1628161" y="4067332"/>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Connections</a:t>
          </a:r>
        </a:p>
      </dsp:txBody>
      <dsp:txXfrm>
        <a:off x="1628161" y="4067332"/>
        <a:ext cx="1385156" cy="554062"/>
      </dsp:txXfrm>
    </dsp:sp>
    <dsp:sp modelId="{1A9195AF-C788-4B98-BFA5-69DB51D9533E}">
      <dsp:nvSpPr>
        <dsp:cNvPr id="0" name=""/>
        <dsp:cNvSpPr/>
      </dsp:nvSpPr>
      <dsp:spPr>
        <a:xfrm>
          <a:off x="3525825" y="2959207"/>
          <a:ext cx="844945" cy="84494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AED4B5-8DFE-46B5-8ADF-2AD528990DF4}">
      <dsp:nvSpPr>
        <dsp:cNvPr id="0" name=""/>
        <dsp:cNvSpPr/>
      </dsp:nvSpPr>
      <dsp:spPr>
        <a:xfrm>
          <a:off x="3705895" y="3139277"/>
          <a:ext cx="484804" cy="4848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633EDBA-D1B7-46EA-8618-54FF1E6936A9}">
      <dsp:nvSpPr>
        <dsp:cNvPr id="0" name=""/>
        <dsp:cNvSpPr/>
      </dsp:nvSpPr>
      <dsp:spPr>
        <a:xfrm>
          <a:off x="3255720" y="4067332"/>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Certificates</a:t>
          </a:r>
        </a:p>
      </dsp:txBody>
      <dsp:txXfrm>
        <a:off x="3255720" y="4067332"/>
        <a:ext cx="1385156" cy="554062"/>
      </dsp:txXfrm>
    </dsp:sp>
    <dsp:sp modelId="{D76D7A5B-EF65-463E-BB08-3F77387A7584}">
      <dsp:nvSpPr>
        <dsp:cNvPr id="0" name=""/>
        <dsp:cNvSpPr/>
      </dsp:nvSpPr>
      <dsp:spPr>
        <a:xfrm>
          <a:off x="5153384" y="2959207"/>
          <a:ext cx="844945" cy="84494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B84945-2AB9-476B-91B6-F40B1A4E4F37}">
      <dsp:nvSpPr>
        <dsp:cNvPr id="0" name=""/>
        <dsp:cNvSpPr/>
      </dsp:nvSpPr>
      <dsp:spPr>
        <a:xfrm>
          <a:off x="5333454" y="3139277"/>
          <a:ext cx="484804" cy="48480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1D5BA8-43A6-4160-9B25-9A7C5686379A}">
      <dsp:nvSpPr>
        <dsp:cNvPr id="0" name=""/>
        <dsp:cNvSpPr/>
      </dsp:nvSpPr>
      <dsp:spPr>
        <a:xfrm>
          <a:off x="4883278" y="4067332"/>
          <a:ext cx="1385156" cy="55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a:t>Variables</a:t>
          </a:r>
        </a:p>
      </dsp:txBody>
      <dsp:txXfrm>
        <a:off x="4883278" y="4067332"/>
        <a:ext cx="1385156" cy="55406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7C9BC-BA71-4D5A-AD8A-9FF81F288F33}">
      <dsp:nvSpPr>
        <dsp:cNvPr id="0" name=""/>
        <dsp:cNvSpPr/>
      </dsp:nvSpPr>
      <dsp:spPr>
        <a:xfrm>
          <a:off x="0" y="353772"/>
          <a:ext cx="6774961" cy="10773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5812" tIns="395732" rIns="52581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Designed to work across hybrid cloud and for Windows &amp; Linux</a:t>
          </a:r>
        </a:p>
      </dsp:txBody>
      <dsp:txXfrm>
        <a:off x="0" y="353772"/>
        <a:ext cx="6774961" cy="1077300"/>
      </dsp:txXfrm>
    </dsp:sp>
    <dsp:sp modelId="{D31DB547-E741-443E-BEB0-5F67B1747F38}">
      <dsp:nvSpPr>
        <dsp:cNvPr id="0" name=""/>
        <dsp:cNvSpPr/>
      </dsp:nvSpPr>
      <dsp:spPr>
        <a:xfrm>
          <a:off x="338748" y="73332"/>
          <a:ext cx="4742472" cy="5608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254" tIns="0" rIns="179254" bIns="0" numCol="1" spcCol="1270" anchor="ctr" anchorCtr="0">
          <a:noAutofit/>
        </a:bodyPr>
        <a:lstStyle/>
        <a:p>
          <a:pPr marL="0" lvl="0" indent="0" algn="l" defTabSz="844550">
            <a:lnSpc>
              <a:spcPct val="90000"/>
            </a:lnSpc>
            <a:spcBef>
              <a:spcPct val="0"/>
            </a:spcBef>
            <a:spcAft>
              <a:spcPct val="35000"/>
            </a:spcAft>
            <a:buNone/>
          </a:pPr>
          <a:r>
            <a:rPr lang="en-US" sz="1900" b="1" kern="1200"/>
            <a:t>Windows and Linux</a:t>
          </a:r>
          <a:endParaRPr lang="en-US" sz="1900" kern="1200"/>
        </a:p>
      </dsp:txBody>
      <dsp:txXfrm>
        <a:off x="366128" y="100712"/>
        <a:ext cx="4687712" cy="506120"/>
      </dsp:txXfrm>
    </dsp:sp>
    <dsp:sp modelId="{1A1B95A9-CE33-45CD-ABFB-9CBA0B51557B}">
      <dsp:nvSpPr>
        <dsp:cNvPr id="0" name=""/>
        <dsp:cNvSpPr/>
      </dsp:nvSpPr>
      <dsp:spPr>
        <a:xfrm>
          <a:off x="0" y="1814113"/>
          <a:ext cx="6774961" cy="10773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5812" tIns="395732" rIns="52581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Integrate with source control which promotes configuration as code </a:t>
          </a:r>
        </a:p>
      </dsp:txBody>
      <dsp:txXfrm>
        <a:off x="0" y="1814113"/>
        <a:ext cx="6774961" cy="1077300"/>
      </dsp:txXfrm>
    </dsp:sp>
    <dsp:sp modelId="{D4FCBC2A-B260-4771-9BF5-156ADE401ACB}">
      <dsp:nvSpPr>
        <dsp:cNvPr id="0" name=""/>
        <dsp:cNvSpPr/>
      </dsp:nvSpPr>
      <dsp:spPr>
        <a:xfrm>
          <a:off x="338748" y="1533673"/>
          <a:ext cx="4742472"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254" tIns="0" rIns="179254" bIns="0" numCol="1" spcCol="1270" anchor="ctr" anchorCtr="0">
          <a:noAutofit/>
        </a:bodyPr>
        <a:lstStyle/>
        <a:p>
          <a:pPr marL="0" lvl="0" indent="0" algn="l" defTabSz="844550">
            <a:lnSpc>
              <a:spcPct val="90000"/>
            </a:lnSpc>
            <a:spcBef>
              <a:spcPct val="0"/>
            </a:spcBef>
            <a:spcAft>
              <a:spcPct val="35000"/>
            </a:spcAft>
            <a:buNone/>
          </a:pPr>
          <a:r>
            <a:rPr lang="en-US" sz="1900" b="1" kern="1200"/>
            <a:t>Source Control Integration</a:t>
          </a:r>
          <a:endParaRPr lang="en-US" sz="1900" kern="1200"/>
        </a:p>
      </dsp:txBody>
      <dsp:txXfrm>
        <a:off x="366128" y="1561053"/>
        <a:ext cx="4687712" cy="506120"/>
      </dsp:txXfrm>
    </dsp:sp>
    <dsp:sp modelId="{6066899A-70F4-4E85-8B30-D12F4165BAF3}">
      <dsp:nvSpPr>
        <dsp:cNvPr id="0" name=""/>
        <dsp:cNvSpPr/>
      </dsp:nvSpPr>
      <dsp:spPr>
        <a:xfrm>
          <a:off x="0" y="3274452"/>
          <a:ext cx="6774961" cy="10773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5812" tIns="395732" rIns="52581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Control access to the Automation Account and its resources</a:t>
          </a:r>
        </a:p>
      </dsp:txBody>
      <dsp:txXfrm>
        <a:off x="0" y="3274452"/>
        <a:ext cx="6774961" cy="1077300"/>
      </dsp:txXfrm>
    </dsp:sp>
    <dsp:sp modelId="{DF0344A3-080C-4DC0-AFA2-E70111A80A63}">
      <dsp:nvSpPr>
        <dsp:cNvPr id="0" name=""/>
        <dsp:cNvSpPr/>
      </dsp:nvSpPr>
      <dsp:spPr>
        <a:xfrm>
          <a:off x="338748" y="2994013"/>
          <a:ext cx="4742472" cy="5608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254" tIns="0" rIns="179254" bIns="0" numCol="1" spcCol="1270" anchor="ctr" anchorCtr="0">
          <a:noAutofit/>
        </a:bodyPr>
        <a:lstStyle/>
        <a:p>
          <a:pPr marL="0" lvl="0" indent="0" algn="l" defTabSz="844550">
            <a:lnSpc>
              <a:spcPct val="90000"/>
            </a:lnSpc>
            <a:spcBef>
              <a:spcPct val="0"/>
            </a:spcBef>
            <a:spcAft>
              <a:spcPct val="35000"/>
            </a:spcAft>
            <a:buNone/>
          </a:pPr>
          <a:r>
            <a:rPr lang="en-US" sz="1900" b="1" kern="1200" dirty="0"/>
            <a:t>Role Based Access Control (RBAC)</a:t>
          </a:r>
          <a:endParaRPr lang="en-US" sz="1900" kern="1200" dirty="0"/>
        </a:p>
      </dsp:txBody>
      <dsp:txXfrm>
        <a:off x="366128" y="3021393"/>
        <a:ext cx="4687712" cy="506120"/>
      </dsp:txXfrm>
    </dsp:sp>
    <dsp:sp modelId="{10BB1436-3BC2-431A-8411-47B2F12B2DC6}">
      <dsp:nvSpPr>
        <dsp:cNvPr id="0" name=""/>
        <dsp:cNvSpPr/>
      </dsp:nvSpPr>
      <dsp:spPr>
        <a:xfrm>
          <a:off x="0" y="4734793"/>
          <a:ext cx="6774961" cy="10773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5812" tIns="395732" rIns="52581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Runbooks and modules to get started integrating and authoring your processes</a:t>
          </a:r>
        </a:p>
      </dsp:txBody>
      <dsp:txXfrm>
        <a:off x="0" y="4734793"/>
        <a:ext cx="6774961" cy="1077300"/>
      </dsp:txXfrm>
    </dsp:sp>
    <dsp:sp modelId="{F76FF861-BC8D-43A7-ACE7-DCE5FFE5DEA4}">
      <dsp:nvSpPr>
        <dsp:cNvPr id="0" name=""/>
        <dsp:cNvSpPr/>
      </dsp:nvSpPr>
      <dsp:spPr>
        <a:xfrm>
          <a:off x="338748" y="4454353"/>
          <a:ext cx="4742472" cy="56088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254" tIns="0" rIns="179254" bIns="0" numCol="1" spcCol="1270" anchor="ctr" anchorCtr="0">
          <a:noAutofit/>
        </a:bodyPr>
        <a:lstStyle/>
        <a:p>
          <a:pPr marL="0" lvl="0" indent="0" algn="l" defTabSz="844550">
            <a:lnSpc>
              <a:spcPct val="90000"/>
            </a:lnSpc>
            <a:spcBef>
              <a:spcPct val="0"/>
            </a:spcBef>
            <a:spcAft>
              <a:spcPct val="35000"/>
            </a:spcAft>
            <a:buNone/>
          </a:pPr>
          <a:r>
            <a:rPr lang="en-US" sz="1900" b="1" kern="1200"/>
            <a:t>Automation Community Gallery</a:t>
          </a:r>
          <a:endParaRPr lang="en-US" sz="1900" kern="1200"/>
        </a:p>
      </dsp:txBody>
      <dsp:txXfrm>
        <a:off x="366128" y="4481733"/>
        <a:ext cx="4687712" cy="5061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9BBF70-9E32-46E6-A5D7-C53AE58FED45}">
      <dsp:nvSpPr>
        <dsp:cNvPr id="0" name=""/>
        <dsp:cNvSpPr/>
      </dsp:nvSpPr>
      <dsp:spPr>
        <a:xfrm>
          <a:off x="0" y="586"/>
          <a:ext cx="11024286" cy="1371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6C51AD-F390-4593-A545-884374D9BD07}">
      <dsp:nvSpPr>
        <dsp:cNvPr id="0" name=""/>
        <dsp:cNvSpPr/>
      </dsp:nvSpPr>
      <dsp:spPr>
        <a:xfrm>
          <a:off x="414944" y="309222"/>
          <a:ext cx="754445" cy="75444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4ACCEC-015B-4761-BFF2-8D100C167DE2}">
      <dsp:nvSpPr>
        <dsp:cNvPr id="0" name=""/>
        <dsp:cNvSpPr/>
      </dsp:nvSpPr>
      <dsp:spPr>
        <a:xfrm>
          <a:off x="1584334" y="586"/>
          <a:ext cx="9439951" cy="137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74" tIns="145174" rIns="145174" bIns="145174" numCol="1" spcCol="1270" anchor="ctr" anchorCtr="0">
          <a:noAutofit/>
        </a:bodyPr>
        <a:lstStyle/>
        <a:p>
          <a:pPr marL="0" lvl="0" indent="0" algn="l" defTabSz="1111250">
            <a:lnSpc>
              <a:spcPct val="90000"/>
            </a:lnSpc>
            <a:spcBef>
              <a:spcPct val="0"/>
            </a:spcBef>
            <a:spcAft>
              <a:spcPct val="35000"/>
            </a:spcAft>
            <a:buNone/>
          </a:pPr>
          <a:r>
            <a:rPr lang="en-US" sz="2500" kern="1200" dirty="0"/>
            <a:t>Unifies people, process, and technology across development and IT to automate and increase software delivery speeds </a:t>
          </a:r>
        </a:p>
      </dsp:txBody>
      <dsp:txXfrm>
        <a:off x="1584334" y="586"/>
        <a:ext cx="9439951" cy="1371718"/>
      </dsp:txXfrm>
    </dsp:sp>
    <dsp:sp modelId="{2A3067EE-84B4-4F93-B894-E3AEEB7E4CA2}">
      <dsp:nvSpPr>
        <dsp:cNvPr id="0" name=""/>
        <dsp:cNvSpPr/>
      </dsp:nvSpPr>
      <dsp:spPr>
        <a:xfrm>
          <a:off x="0" y="1715234"/>
          <a:ext cx="11024286" cy="1371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6FB3ED-FAFC-458E-863C-6F3269C2D58C}">
      <dsp:nvSpPr>
        <dsp:cNvPr id="0" name=""/>
        <dsp:cNvSpPr/>
      </dsp:nvSpPr>
      <dsp:spPr>
        <a:xfrm>
          <a:off x="414944" y="2023870"/>
          <a:ext cx="754445" cy="75444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AF69C4-9DEE-472D-99EB-66354BC2D5B2}">
      <dsp:nvSpPr>
        <dsp:cNvPr id="0" name=""/>
        <dsp:cNvSpPr/>
      </dsp:nvSpPr>
      <dsp:spPr>
        <a:xfrm>
          <a:off x="1584334" y="1715234"/>
          <a:ext cx="9439951" cy="137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74" tIns="145174" rIns="145174" bIns="145174" numCol="1" spcCol="1270" anchor="ctr" anchorCtr="0">
          <a:noAutofit/>
        </a:bodyPr>
        <a:lstStyle/>
        <a:p>
          <a:pPr marL="0" lvl="0" indent="0" algn="l" defTabSz="1111250">
            <a:lnSpc>
              <a:spcPct val="90000"/>
            </a:lnSpc>
            <a:spcBef>
              <a:spcPct val="0"/>
            </a:spcBef>
            <a:spcAft>
              <a:spcPct val="35000"/>
            </a:spcAft>
            <a:buNone/>
          </a:pPr>
          <a:r>
            <a:rPr lang="en-US" sz="2500" kern="1200"/>
            <a:t>Development, IT operations, quality engineering, and security teams work closely together</a:t>
          </a:r>
        </a:p>
      </dsp:txBody>
      <dsp:txXfrm>
        <a:off x="1584334" y="1715234"/>
        <a:ext cx="9439951" cy="1371718"/>
      </dsp:txXfrm>
    </dsp:sp>
    <dsp:sp modelId="{33D71E19-7522-4A41-8DAD-9C230B942E40}">
      <dsp:nvSpPr>
        <dsp:cNvPr id="0" name=""/>
        <dsp:cNvSpPr/>
      </dsp:nvSpPr>
      <dsp:spPr>
        <a:xfrm>
          <a:off x="0" y="3429882"/>
          <a:ext cx="11024286" cy="13717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26ECAE-EF61-4FFC-A3CC-1B1B1B1C798F}">
      <dsp:nvSpPr>
        <dsp:cNvPr id="0" name=""/>
        <dsp:cNvSpPr/>
      </dsp:nvSpPr>
      <dsp:spPr>
        <a:xfrm>
          <a:off x="414944" y="3738518"/>
          <a:ext cx="754445" cy="75444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28DBE48-F9DF-4EBA-9F3D-B116FE679B84}">
      <dsp:nvSpPr>
        <dsp:cNvPr id="0" name=""/>
        <dsp:cNvSpPr/>
      </dsp:nvSpPr>
      <dsp:spPr>
        <a:xfrm>
          <a:off x="1584334" y="3429882"/>
          <a:ext cx="9439951" cy="137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174" tIns="145174" rIns="145174" bIns="145174" numCol="1" spcCol="1270" anchor="ctr" anchorCtr="0">
          <a:noAutofit/>
        </a:bodyPr>
        <a:lstStyle/>
        <a:p>
          <a:pPr marL="0" lvl="0" indent="0" algn="l" defTabSz="1111250">
            <a:lnSpc>
              <a:spcPct val="90000"/>
            </a:lnSpc>
            <a:spcBef>
              <a:spcPct val="0"/>
            </a:spcBef>
            <a:spcAft>
              <a:spcPct val="35000"/>
            </a:spcAft>
            <a:buNone/>
          </a:pPr>
          <a:r>
            <a:rPr lang="en-US" sz="2500" kern="1200" dirty="0"/>
            <a:t>Five core practices: planning/tracking, development, build/test, delivery, and monitoring/operations</a:t>
          </a:r>
        </a:p>
      </dsp:txBody>
      <dsp:txXfrm>
        <a:off x="1584334" y="3429882"/>
        <a:ext cx="9439951" cy="1371718"/>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36CC2D-3DB2-1F41-BC2A-4FBE0491F7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E2F5A9-307E-6E4E-9CB6-15D4C266800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858830-DBBA-3141-8AA0-46484002B111}" type="datetimeFigureOut">
              <a:rPr lang="en-US" smtClean="0"/>
              <a:t>5/30/2019</a:t>
            </a:fld>
            <a:endParaRPr lang="en-US"/>
          </a:p>
        </p:txBody>
      </p:sp>
      <p:sp>
        <p:nvSpPr>
          <p:cNvPr id="4" name="Footer Placeholder 3">
            <a:extLst>
              <a:ext uri="{FF2B5EF4-FFF2-40B4-BE49-F238E27FC236}">
                <a16:creationId xmlns:a16="http://schemas.microsoft.com/office/drawing/2014/main" id="{202D1992-A99C-EE40-A6D9-F9CB8609997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F95844C-B836-B941-BA85-340ECD6D3D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DE6774-6DC4-F54A-B8FC-0BCD76508E1B}" type="slidenum">
              <a:rPr lang="en-US" smtClean="0"/>
              <a:t>‹#›</a:t>
            </a:fld>
            <a:endParaRPr lang="en-US"/>
          </a:p>
        </p:txBody>
      </p:sp>
    </p:spTree>
    <p:extLst>
      <p:ext uri="{BB962C8B-B14F-4D97-AF65-F5344CB8AC3E}">
        <p14:creationId xmlns:p14="http://schemas.microsoft.com/office/powerpoint/2010/main" val="14698684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2FC37E-62BC-491D-80B1-3C40243AC4BB}" type="datetimeFigureOut">
              <a:rPr lang="en-US" smtClean="0"/>
              <a:t>5/29/2019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71EB25-A4E3-475F-8636-A1F67BD31B35}" type="slidenum">
              <a:rPr lang="en-US" smtClean="0"/>
              <a:t>‹#›</a:t>
            </a:fld>
            <a:endParaRPr lang="en-US"/>
          </a:p>
        </p:txBody>
      </p:sp>
    </p:spTree>
    <p:extLst>
      <p:ext uri="{BB962C8B-B14F-4D97-AF65-F5344CB8AC3E}">
        <p14:creationId xmlns:p14="http://schemas.microsoft.com/office/powerpoint/2010/main" val="4108261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docs.microsoft.com/en-us/azure/automation/automation-connections" TargetMode="External"/><Relationship Id="rId3" Type="http://schemas.openxmlformats.org/officeDocument/2006/relationships/hyperlink" Target="https://docs.microsoft.com/en-us/azure/automation/automation-schedules" TargetMode="External"/><Relationship Id="rId7" Type="http://schemas.openxmlformats.org/officeDocument/2006/relationships/hyperlink" Target="https://docs.microsoft.com/en-us/azure/automation/automation-credential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ocs.microsoft.com/en-us/azure/automation/python-packages" TargetMode="External"/><Relationship Id="rId5" Type="http://schemas.openxmlformats.org/officeDocument/2006/relationships/hyperlink" Target="https://docs.microsoft.com/en-us/azure/automation/automation-runbook-gallery" TargetMode="External"/><Relationship Id="rId10" Type="http://schemas.openxmlformats.org/officeDocument/2006/relationships/hyperlink" Target="https://docs.microsoft.com/en-us/azure/automation/automation-variables" TargetMode="External"/><Relationship Id="rId4" Type="http://schemas.openxmlformats.org/officeDocument/2006/relationships/hyperlink" Target="https://docs.microsoft.com/en-us/azure/automation/automation-integration-modules" TargetMode="External"/><Relationship Id="rId9" Type="http://schemas.openxmlformats.org/officeDocument/2006/relationships/hyperlink" Target="https://docs.microsoft.com/en-us/azure/automation/automation-certificate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a:t>
            </a:fld>
            <a:endParaRPr lang="en-US"/>
          </a:p>
        </p:txBody>
      </p:sp>
    </p:spTree>
    <p:extLst>
      <p:ext uri="{BB962C8B-B14F-4D97-AF65-F5344CB8AC3E}">
        <p14:creationId xmlns:p14="http://schemas.microsoft.com/office/powerpoint/2010/main" val="61665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Azure Automation consists of a set of shared resources that make it easier to automate and configure your environments at scale.</a:t>
            </a:r>
          </a:p>
          <a:p>
            <a:endParaRPr lang="en-US" dirty="0">
              <a:hlinkClick r:id="rId3">
                <a:extLst>
                  <a:ext uri="{A12FA001-AC4F-418D-AE19-62706E023703}">
                    <ahyp:hlinkClr xmlns:ahyp="http://schemas.microsoft.com/office/drawing/2018/hyperlinkcolor" val="tx"/>
                  </a:ext>
                </a:extLst>
              </a:hlinkClick>
            </a:endParaRPr>
          </a:p>
          <a:p>
            <a:r>
              <a:rPr lang="en-US" b="1" dirty="0">
                <a:hlinkClick r:id="rId3">
                  <a:extLst>
                    <a:ext uri="{A12FA001-AC4F-418D-AE19-62706E023703}">
                      <ahyp:hlinkClr xmlns:ahyp="http://schemas.microsoft.com/office/drawing/2018/hyperlinkcolor" val="tx"/>
                    </a:ext>
                  </a:extLst>
                </a:hlinkClick>
              </a:rPr>
              <a:t>Schedules</a:t>
            </a:r>
            <a:r>
              <a:rPr lang="en-US" dirty="0"/>
              <a:t> - Trigger automation on predefined times</a:t>
            </a:r>
          </a:p>
          <a:p>
            <a:r>
              <a:rPr lang="en-US" b="1" dirty="0">
                <a:hlinkClick r:id="rId4">
                  <a:extLst>
                    <a:ext uri="{A12FA001-AC4F-418D-AE19-62706E023703}">
                      <ahyp:hlinkClr xmlns:ahyp="http://schemas.microsoft.com/office/drawing/2018/hyperlinkcolor" val="tx"/>
                    </a:ext>
                  </a:extLst>
                </a:hlinkClick>
              </a:rPr>
              <a:t>Modules</a:t>
            </a:r>
            <a:r>
              <a:rPr lang="en-US" dirty="0"/>
              <a:t> - Manage Azure and other systems</a:t>
            </a:r>
          </a:p>
          <a:p>
            <a:r>
              <a:rPr lang="en-US" b="1" dirty="0">
                <a:hlinkClick r:id="rId5">
                  <a:extLst>
                    <a:ext uri="{A12FA001-AC4F-418D-AE19-62706E023703}">
                      <ahyp:hlinkClr xmlns:ahyp="http://schemas.microsoft.com/office/drawing/2018/hyperlinkcolor" val="tx"/>
                    </a:ext>
                  </a:extLst>
                </a:hlinkClick>
              </a:rPr>
              <a:t>Modules gallery</a:t>
            </a:r>
            <a:r>
              <a:rPr lang="en-US" dirty="0"/>
              <a:t> - Integration to PowerShell Gallery to view runbooks and import them into the Automation Account</a:t>
            </a:r>
          </a:p>
          <a:p>
            <a:r>
              <a:rPr lang="en-US" b="1" dirty="0">
                <a:hlinkClick r:id="rId6">
                  <a:extLst>
                    <a:ext uri="{A12FA001-AC4F-418D-AE19-62706E023703}">
                      <ahyp:hlinkClr xmlns:ahyp="http://schemas.microsoft.com/office/drawing/2018/hyperlinkcolor" val="tx"/>
                    </a:ext>
                  </a:extLst>
                </a:hlinkClick>
              </a:rPr>
              <a:t>Python 2 packages</a:t>
            </a:r>
            <a:r>
              <a:rPr lang="en-US" dirty="0"/>
              <a:t> - Add Python 2 packages to use in Python runbooks</a:t>
            </a:r>
          </a:p>
          <a:p>
            <a:r>
              <a:rPr lang="en-US" b="1" dirty="0">
                <a:hlinkClick r:id="rId7">
                  <a:extLst>
                    <a:ext uri="{A12FA001-AC4F-418D-AE19-62706E023703}">
                      <ahyp:hlinkClr xmlns:ahyp="http://schemas.microsoft.com/office/drawing/2018/hyperlinkcolor" val="tx"/>
                    </a:ext>
                  </a:extLst>
                </a:hlinkClick>
              </a:rPr>
              <a:t>Credentials</a:t>
            </a:r>
            <a:r>
              <a:rPr lang="en-US" dirty="0"/>
              <a:t> - Store sensitive info used by runbooks and configurations at runtime</a:t>
            </a:r>
          </a:p>
          <a:p>
            <a:r>
              <a:rPr lang="en-US" b="1" dirty="0">
                <a:hlinkClick r:id="rId8">
                  <a:extLst>
                    <a:ext uri="{A12FA001-AC4F-418D-AE19-62706E023703}">
                      <ahyp:hlinkClr xmlns:ahyp="http://schemas.microsoft.com/office/drawing/2018/hyperlinkcolor" val="tx"/>
                    </a:ext>
                  </a:extLst>
                </a:hlinkClick>
              </a:rPr>
              <a:t>Connections</a:t>
            </a:r>
            <a:r>
              <a:rPr lang="en-US" dirty="0"/>
              <a:t> - Store name/value pairs that contain common information when connecting to systems.  Connections are defined by the module author for use at runtime in runbooks and configurations</a:t>
            </a:r>
          </a:p>
          <a:p>
            <a:r>
              <a:rPr lang="en-US" b="1" dirty="0">
                <a:hlinkClick r:id="rId9">
                  <a:extLst>
                    <a:ext uri="{A12FA001-AC4F-418D-AE19-62706E023703}">
                      <ahyp:hlinkClr xmlns:ahyp="http://schemas.microsoft.com/office/drawing/2018/hyperlinkcolor" val="tx"/>
                    </a:ext>
                  </a:extLst>
                </a:hlinkClick>
              </a:rPr>
              <a:t>Certificates</a:t>
            </a:r>
            <a:r>
              <a:rPr lang="en-US" dirty="0"/>
              <a:t> - Store and make available at runtime used for authentication and securing deployed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linkClick r:id="rId10">
                  <a:extLst>
                    <a:ext uri="{A12FA001-AC4F-418D-AE19-62706E023703}">
                      <ahyp:hlinkClr xmlns:ahyp="http://schemas.microsoft.com/office/drawing/2018/hyperlinkcolor" val="tx"/>
                    </a:ext>
                  </a:extLst>
                </a:hlinkClick>
              </a:rPr>
              <a:t>Variables</a:t>
            </a:r>
            <a:r>
              <a:rPr lang="en-US" dirty="0"/>
              <a:t> - Hold content used across runbooks and configurations. You can change values without having to modify any of the runbooks and configurations that reference them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11</a:t>
            </a:fld>
            <a:endParaRPr lang="en-US"/>
          </a:p>
        </p:txBody>
      </p:sp>
    </p:spTree>
    <p:extLst>
      <p:ext uri="{BB962C8B-B14F-4D97-AF65-F5344CB8AC3E}">
        <p14:creationId xmlns:p14="http://schemas.microsoft.com/office/powerpoint/2010/main" val="421489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Windows and Linux</a:t>
            </a:r>
          </a:p>
          <a:p>
            <a:pPr lvl="1"/>
            <a:r>
              <a:rPr lang="en-US" dirty="0"/>
              <a:t>Consistent way to automate and configure workloads deployed</a:t>
            </a:r>
          </a:p>
          <a:p>
            <a:pPr marL="0" indent="0">
              <a:buNone/>
            </a:pPr>
            <a:r>
              <a:rPr lang="en-US" b="1" dirty="0"/>
              <a:t>Source control integration</a:t>
            </a:r>
          </a:p>
          <a:p>
            <a:pPr lvl="1"/>
            <a:r>
              <a:rPr lang="en-US" dirty="0"/>
              <a:t>Runbooks or configurations can be checked into a source control system</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12</a:t>
            </a:fld>
            <a:endParaRPr lang="en-US"/>
          </a:p>
        </p:txBody>
      </p:sp>
    </p:spTree>
    <p:extLst>
      <p:ext uri="{BB962C8B-B14F-4D97-AF65-F5344CB8AC3E}">
        <p14:creationId xmlns:p14="http://schemas.microsoft.com/office/powerpoint/2010/main" val="67851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13</a:t>
            </a:fld>
            <a:endParaRPr lang="en-US"/>
          </a:p>
        </p:txBody>
      </p:sp>
    </p:spTree>
    <p:extLst>
      <p:ext uri="{BB962C8B-B14F-4D97-AF65-F5344CB8AC3E}">
        <p14:creationId xmlns:p14="http://schemas.microsoft.com/office/powerpoint/2010/main" val="3183536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promise of DevOps</a:t>
            </a:r>
          </a:p>
          <a:p>
            <a:r>
              <a:rPr lang="en-US" sz="1200" b="0" i="0" kern="1200" dirty="0">
                <a:solidFill>
                  <a:schemeClr val="tx1"/>
                </a:solidFill>
                <a:effectLst/>
                <a:latin typeface="+mn-lt"/>
                <a:ea typeface="+mn-ea"/>
                <a:cs typeface="+mn-cs"/>
              </a:rPr>
              <a:t>DevOps automates and speeds software delivery. It makes your process and your products more reliable. When you implement DevOps technologies and practice, you’ll provide value to your customers faster—in the form of new and innovative products, or enhancements to existing ones.</a:t>
            </a:r>
          </a:p>
        </p:txBody>
      </p:sp>
      <p:sp>
        <p:nvSpPr>
          <p:cNvPr id="4" name="Slide Number Placeholder 3"/>
          <p:cNvSpPr>
            <a:spLocks noGrp="1"/>
          </p:cNvSpPr>
          <p:nvPr>
            <p:ph type="sldNum" sz="quarter" idx="5"/>
          </p:nvPr>
        </p:nvSpPr>
        <p:spPr/>
        <p:txBody>
          <a:bodyPr/>
          <a:lstStyle/>
          <a:p>
            <a:fld id="{CF71EB25-A4E3-475F-8636-A1F67BD31B35}" type="slidenum">
              <a:rPr lang="en-US" smtClean="0"/>
              <a:t>14</a:t>
            </a:fld>
            <a:endParaRPr lang="en-US"/>
          </a:p>
        </p:txBody>
      </p:sp>
    </p:spTree>
    <p:extLst>
      <p:ext uri="{BB962C8B-B14F-4D97-AF65-F5344CB8AC3E}">
        <p14:creationId xmlns:p14="http://schemas.microsoft.com/office/powerpoint/2010/main" val="429297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Plan and track</a:t>
            </a:r>
          </a:p>
          <a:p>
            <a:r>
              <a:rPr lang="en-US" sz="1200" b="0" i="0" kern="1200" dirty="0">
                <a:solidFill>
                  <a:schemeClr val="tx1"/>
                </a:solidFill>
                <a:effectLst/>
                <a:latin typeface="+mn-lt"/>
                <a:ea typeface="+mn-ea"/>
                <a:cs typeface="+mn-cs"/>
              </a:rPr>
              <a:t>Identify and track work using practices and processes like Kanban boards and agile. When work is tracked visually, stakeholders have clear insight into the development team’s capacity and can better plan and prioritize tasks—and avoid fire drills.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Develop</a:t>
            </a:r>
          </a:p>
          <a:p>
            <a:r>
              <a:rPr lang="en-US" sz="1200" b="0" i="0" kern="1200" dirty="0">
                <a:solidFill>
                  <a:schemeClr val="tx1"/>
                </a:solidFill>
                <a:effectLst/>
                <a:latin typeface="+mn-lt"/>
                <a:ea typeface="+mn-ea"/>
                <a:cs typeface="+mn-cs"/>
              </a:rPr>
              <a:t>Write code using modern version control systems like Git to integrate continuously and safely to the master branch. When a feature is complete, the developer submits a pull request and once approved, changes are merged to master and the old branch is deleted.</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and test</a:t>
            </a:r>
          </a:p>
          <a:p>
            <a:r>
              <a:rPr lang="en-US" sz="1200" b="0" i="0" kern="1200" dirty="0">
                <a:solidFill>
                  <a:schemeClr val="tx1"/>
                </a:solidFill>
                <a:effectLst/>
                <a:latin typeface="+mn-lt"/>
                <a:ea typeface="+mn-ea"/>
                <a:cs typeface="+mn-cs"/>
              </a:rPr>
              <a:t>Checking in code to Git or another version control system kicks off an automated build process. The code is tested and validated, ensuring that bugs are caught early in development—when they’re fresh in the developer’s mind and less costly to fix. This process of automating build and test is called continuous integration (CI). A production-deployable artifact is the result of successful build and integration, enabling continuous delivery (CD)—the ability to deploy to production at any time.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Deploy</a:t>
            </a:r>
          </a:p>
          <a:p>
            <a:r>
              <a:rPr lang="en-US" sz="1200" b="0" i="0" kern="1200" dirty="0">
                <a:solidFill>
                  <a:schemeClr val="tx1"/>
                </a:solidFill>
                <a:effectLst/>
                <a:latin typeface="+mn-lt"/>
                <a:ea typeface="+mn-ea"/>
                <a:cs typeface="+mn-cs"/>
              </a:rPr>
              <a:t>Once tested and validated, each change is deployable to the production environment. Using continuous delivery practices, final deployment to production is a manually controlled business decision.</a:t>
            </a:r>
          </a:p>
          <a:p>
            <a:r>
              <a:rPr lang="en-US" sz="1200" b="0" i="0" kern="1200" dirty="0">
                <a:solidFill>
                  <a:schemeClr val="tx1"/>
                </a:solidFill>
                <a:effectLst/>
                <a:latin typeface="+mn-lt"/>
                <a:ea typeface="+mn-ea"/>
                <a:cs typeface="+mn-cs"/>
              </a:rPr>
              <a:t>With continuous deployment, the entire process from code commit to production is automated. When your code is automatically deployed, your customers get access to new features as soon as they’re ready.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Monitor and operate</a:t>
            </a:r>
          </a:p>
          <a:p>
            <a:r>
              <a:rPr lang="en-US" sz="1200" b="0" i="0" kern="1200" dirty="0">
                <a:solidFill>
                  <a:schemeClr val="tx1"/>
                </a:solidFill>
                <a:effectLst/>
                <a:latin typeface="+mn-lt"/>
                <a:ea typeface="+mn-ea"/>
                <a:cs typeface="+mn-cs"/>
              </a:rPr>
              <a:t>Once live in production, monitoring delivers information about your app’s performance and usage patterns. Achieve high availability by getting immediate, rich diagnostic data that your team can act on quickly. Mitigate issues for users and gather data to make informed business decisions about future development. And, with automated compliance policies using infrastructure as code and policy as code, you’ll ensure that the apps you deploy to production use desired-state configurations that align to security best practices.</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15</a:t>
            </a:fld>
            <a:endParaRPr lang="en-US"/>
          </a:p>
        </p:txBody>
      </p:sp>
    </p:spTree>
    <p:extLst>
      <p:ext uri="{BB962C8B-B14F-4D97-AF65-F5344CB8AC3E}">
        <p14:creationId xmlns:p14="http://schemas.microsoft.com/office/powerpoint/2010/main" val="4099555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Azure DevOps provides developer services to support teams to plan work, collaborate on code development, and build and deploy applications. Developers can work in the cloud using Azure DevOps Services or on-premises using Azure DevOps Server, formerly named Visual Studio Team Foundation Server (TFS).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Azure DevOps provides an integrated set of features that you can access through your web browser or IDE client. You can acquire one or more of the following services based on your business needs: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Azure Repos</a:t>
            </a:r>
            <a:r>
              <a:rPr lang="en-US" sz="1200" b="0" i="0" kern="1200" dirty="0">
                <a:solidFill>
                  <a:schemeClr val="tx1"/>
                </a:solidFill>
                <a:effectLst/>
                <a:latin typeface="+mn-lt"/>
                <a:ea typeface="+mn-ea"/>
                <a:cs typeface="+mn-cs"/>
              </a:rPr>
              <a:t> provides Git repositories or Team Foundation Version Control (TFVC) for source control of your code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Azure Pipelines</a:t>
            </a:r>
            <a:r>
              <a:rPr lang="en-US" sz="1200" b="0" i="0" kern="1200" dirty="0">
                <a:solidFill>
                  <a:schemeClr val="tx1"/>
                </a:solidFill>
                <a:effectLst/>
                <a:latin typeface="+mn-lt"/>
                <a:ea typeface="+mn-ea"/>
                <a:cs typeface="+mn-cs"/>
              </a:rPr>
              <a:t> provides build and release services to support continuous integration and delivery of your apps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Azure Boards</a:t>
            </a:r>
            <a:r>
              <a:rPr lang="en-US" sz="1200" b="0" i="0" kern="1200" dirty="0">
                <a:solidFill>
                  <a:schemeClr val="tx1"/>
                </a:solidFill>
                <a:effectLst/>
                <a:latin typeface="+mn-lt"/>
                <a:ea typeface="+mn-ea"/>
                <a:cs typeface="+mn-cs"/>
              </a:rPr>
              <a:t> delivers a suite of Agile tools to support planning and tracking work, code defects, and issues using Kanban and Scrum methods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Azure Test Plans</a:t>
            </a:r>
            <a:r>
              <a:rPr lang="en-US" sz="1200" b="0" i="0" kern="1200" dirty="0">
                <a:solidFill>
                  <a:schemeClr val="tx1"/>
                </a:solidFill>
                <a:effectLst/>
                <a:latin typeface="+mn-lt"/>
                <a:ea typeface="+mn-ea"/>
                <a:cs typeface="+mn-cs"/>
              </a:rPr>
              <a:t> provides several tools to test your apps, including manual/exploratory testing and continuous testing</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Azure Artifacts</a:t>
            </a:r>
            <a:r>
              <a:rPr lang="en-US" sz="1200" b="0" i="0" kern="1200" dirty="0">
                <a:solidFill>
                  <a:schemeClr val="tx1"/>
                </a:solidFill>
                <a:effectLst/>
                <a:latin typeface="+mn-lt"/>
                <a:ea typeface="+mn-ea"/>
                <a:cs typeface="+mn-cs"/>
              </a:rPr>
              <a:t> allows teams to share Maven, </a:t>
            </a:r>
            <a:r>
              <a:rPr lang="en-US" sz="1200" b="0" i="0" kern="1200" dirty="0" err="1">
                <a:solidFill>
                  <a:schemeClr val="tx1"/>
                </a:solidFill>
                <a:effectLst/>
                <a:latin typeface="+mn-lt"/>
                <a:ea typeface="+mn-ea"/>
                <a:cs typeface="+mn-cs"/>
              </a:rPr>
              <a:t>npm</a:t>
            </a:r>
            <a:r>
              <a:rPr lang="en-US" sz="1200" b="0" i="0" kern="1200" dirty="0">
                <a:solidFill>
                  <a:schemeClr val="tx1"/>
                </a:solidFill>
                <a:effectLst/>
                <a:latin typeface="+mn-lt"/>
                <a:ea typeface="+mn-ea"/>
                <a:cs typeface="+mn-cs"/>
              </a:rPr>
              <a:t>, and NuGet packages from public and private sources and integrate package sharing into your CI/CD pipelines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Collaboration tools that include customizable team dashboards with configurable widgets to share information, progress and trends; built-in wikis for sharing information; configurable notifications and more.</a:t>
            </a:r>
          </a:p>
          <a:p>
            <a:r>
              <a:rPr lang="en-US" sz="1200" b="0" i="0" kern="1200" dirty="0">
                <a:solidFill>
                  <a:schemeClr val="tx1"/>
                </a:solidFill>
                <a:effectLst/>
                <a:latin typeface="+mn-lt"/>
                <a:ea typeface="+mn-ea"/>
                <a:cs typeface="+mn-cs"/>
              </a:rPr>
              <a:t>In addition, the Azure DevOps ecosystem also provides support for adding extensions and integrating with other popular services, such as: Campfire, Slack, Trello, UserVoice, and more, and developing your own custom extensions.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does this fit in to the 5 steps of DevOps</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Plan and track</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Develop</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Build and test</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Deploy</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Monitor and operate</a:t>
            </a:r>
          </a:p>
        </p:txBody>
      </p:sp>
      <p:sp>
        <p:nvSpPr>
          <p:cNvPr id="4" name="Slide Number Placeholder 3"/>
          <p:cNvSpPr>
            <a:spLocks noGrp="1"/>
          </p:cNvSpPr>
          <p:nvPr>
            <p:ph type="sldNum" sz="quarter" idx="5"/>
          </p:nvPr>
        </p:nvSpPr>
        <p:spPr/>
        <p:txBody>
          <a:bodyPr/>
          <a:lstStyle/>
          <a:p>
            <a:fld id="{CF71EB25-A4E3-475F-8636-A1F67BD31B35}" type="slidenum">
              <a:rPr lang="en-US" smtClean="0"/>
              <a:t>16</a:t>
            </a:fld>
            <a:endParaRPr lang="en-US"/>
          </a:p>
        </p:txBody>
      </p:sp>
    </p:spTree>
    <p:extLst>
      <p:ext uri="{BB962C8B-B14F-4D97-AF65-F5344CB8AC3E}">
        <p14:creationId xmlns:p14="http://schemas.microsoft.com/office/powerpoint/2010/main" val="2608815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DevOps products work together and have a role in every one of the 5 categories of DevOps, however I highlighted the main products in each category</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Plan and track</a:t>
            </a:r>
          </a:p>
          <a:p>
            <a:r>
              <a:rPr lang="en-US" sz="1200" b="0" i="0" kern="1200" dirty="0">
                <a:solidFill>
                  <a:schemeClr val="tx1"/>
                </a:solidFill>
                <a:effectLst/>
                <a:latin typeface="+mn-lt"/>
                <a:ea typeface="+mn-ea"/>
                <a:cs typeface="+mn-cs"/>
              </a:rPr>
              <a:t>Boards and Artifacts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Develop</a:t>
            </a:r>
          </a:p>
          <a:p>
            <a:r>
              <a:rPr lang="en-US" sz="1200" b="0" i="0" kern="1200" dirty="0">
                <a:solidFill>
                  <a:schemeClr val="tx1"/>
                </a:solidFill>
                <a:effectLst/>
                <a:latin typeface="+mn-lt"/>
                <a:ea typeface="+mn-ea"/>
                <a:cs typeface="+mn-cs"/>
              </a:rPr>
              <a:t>Repos and Artifacts (plus Visual Studio, which integrates with Azure DevOps natively)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and test</a:t>
            </a:r>
          </a:p>
          <a:p>
            <a:r>
              <a:rPr lang="en-US" sz="1200" b="0" i="0" kern="1200" dirty="0">
                <a:solidFill>
                  <a:schemeClr val="tx1"/>
                </a:solidFill>
                <a:effectLst/>
                <a:latin typeface="+mn-lt"/>
                <a:ea typeface="+mn-ea"/>
                <a:cs typeface="+mn-cs"/>
              </a:rPr>
              <a:t>Pipelines, Repos, test plans, and Artifacts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Deploy</a:t>
            </a:r>
          </a:p>
          <a:p>
            <a:r>
              <a:rPr lang="en-US" sz="1200" b="0" i="0" kern="1200" dirty="0">
                <a:solidFill>
                  <a:schemeClr val="tx1"/>
                </a:solidFill>
                <a:effectLst/>
                <a:latin typeface="+mn-lt"/>
                <a:ea typeface="+mn-ea"/>
                <a:cs typeface="+mn-cs"/>
              </a:rPr>
              <a:t>Pipelines, Repos, and Artifacts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Monitor and operate</a:t>
            </a:r>
          </a:p>
          <a:p>
            <a:r>
              <a:rPr lang="en-US" sz="1200" b="0" i="0" kern="1200" dirty="0">
                <a:solidFill>
                  <a:schemeClr val="tx1"/>
                </a:solidFill>
                <a:effectLst/>
                <a:latin typeface="+mn-lt"/>
                <a:ea typeface="+mn-ea"/>
                <a:cs typeface="+mn-cs"/>
              </a:rPr>
              <a:t>Boards and Artifacts</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17</a:t>
            </a:fld>
            <a:endParaRPr lang="en-US"/>
          </a:p>
        </p:txBody>
      </p:sp>
    </p:spTree>
    <p:extLst>
      <p:ext uri="{BB962C8B-B14F-4D97-AF65-F5344CB8AC3E}">
        <p14:creationId xmlns:p14="http://schemas.microsoft.com/office/powerpoint/2010/main" val="1675864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Agile planning tools</a:t>
            </a:r>
          </a:p>
          <a:p>
            <a:r>
              <a:rPr lang="en-US" sz="1200" b="0" i="0" kern="1200" dirty="0">
                <a:solidFill>
                  <a:schemeClr val="tx1"/>
                </a:solidFill>
                <a:effectLst/>
                <a:latin typeface="+mn-lt"/>
                <a:ea typeface="+mn-ea"/>
                <a:cs typeface="+mn-cs"/>
              </a:rPr>
              <a:t>Track work with configurable Kanban boards, interactive backlogs, and powerful planning tools. Unparalleled traceability and reporting make Boards the perfect home for all your ideas—big and small.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Combine drag-and-drop sprint planning and flexible work item tracking with comprehensive traceability to have the perfect home for all your ideas–big and small.</a:t>
            </a:r>
          </a:p>
        </p:txBody>
      </p:sp>
      <p:sp>
        <p:nvSpPr>
          <p:cNvPr id="4" name="Slide Number Placeholder 3"/>
          <p:cNvSpPr>
            <a:spLocks noGrp="1"/>
          </p:cNvSpPr>
          <p:nvPr>
            <p:ph type="sldNum" sz="quarter" idx="5"/>
          </p:nvPr>
        </p:nvSpPr>
        <p:spPr/>
        <p:txBody>
          <a:bodyPr/>
          <a:lstStyle/>
          <a:p>
            <a:fld id="{CF71EB25-A4E3-475F-8636-A1F67BD31B35}" type="slidenum">
              <a:rPr lang="en-US" smtClean="0"/>
              <a:t>18</a:t>
            </a:fld>
            <a:endParaRPr lang="en-US"/>
          </a:p>
        </p:txBody>
      </p:sp>
    </p:spTree>
    <p:extLst>
      <p:ext uri="{BB962C8B-B14F-4D97-AF65-F5344CB8AC3E}">
        <p14:creationId xmlns:p14="http://schemas.microsoft.com/office/powerpoint/2010/main" val="933901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Track work with Kanban boards, backlogs, team dashboards, and custom reporting</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Use proven productivity tools</a:t>
            </a:r>
          </a:p>
          <a:p>
            <a:r>
              <a:rPr lang="en-US" sz="1200" b="0" i="0" kern="1200" dirty="0">
                <a:solidFill>
                  <a:schemeClr val="tx1"/>
                </a:solidFill>
                <a:effectLst/>
                <a:latin typeface="+mn-lt"/>
                <a:ea typeface="+mn-ea"/>
                <a:cs typeface="+mn-cs"/>
              </a:rPr>
              <a:t>Get your work done with simple and modern agile tools like Kanban boards, backlogs, dashboards, and scrum boards. Adapt the tools to fit your team’s needs and scale up easily.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Customize your dashboards</a:t>
            </a:r>
          </a:p>
          <a:p>
            <a:r>
              <a:rPr lang="en-US" sz="1200" b="0" i="0" kern="1200" dirty="0">
                <a:solidFill>
                  <a:schemeClr val="tx1"/>
                </a:solidFill>
                <a:effectLst/>
                <a:latin typeface="+mn-lt"/>
                <a:ea typeface="+mn-ea"/>
                <a:cs typeface="+mn-cs"/>
              </a:rPr>
              <a:t>Build tailored views of the data you need, configure the layout that makes sense for your team, and easily monitor progress throughout the lifecycle of your project.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Choose your workflow</a:t>
            </a:r>
          </a:p>
          <a:p>
            <a:r>
              <a:rPr lang="en-US" sz="1200" b="0" i="0" kern="1200" dirty="0">
                <a:solidFill>
                  <a:schemeClr val="tx1"/>
                </a:solidFill>
                <a:effectLst/>
                <a:latin typeface="+mn-lt"/>
                <a:ea typeface="+mn-ea"/>
                <a:cs typeface="+mn-cs"/>
              </a:rPr>
              <a:t>Start with a simple, out-of-the-box workflow. Use the powerful and flexible customization engine to create the workflow that fits your team’s needs.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F71EB25-A4E3-475F-8636-A1F67BD31B35}" type="slidenum">
              <a:rPr lang="en-US" smtClean="0"/>
              <a:t>19</a:t>
            </a:fld>
            <a:endParaRPr lang="en-US"/>
          </a:p>
        </p:txBody>
      </p:sp>
    </p:spTree>
    <p:extLst>
      <p:ext uri="{BB962C8B-B14F-4D97-AF65-F5344CB8AC3E}">
        <p14:creationId xmlns:p14="http://schemas.microsoft.com/office/powerpoint/2010/main" val="614791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Any language/platform</a:t>
            </a:r>
            <a:endParaRPr lang="en-US" dirty="0"/>
          </a:p>
          <a:p>
            <a:pPr lvl="1"/>
            <a:r>
              <a:rPr lang="en-US" dirty="0"/>
              <a:t>Build, test, and deploy Node.js, Python, Java, PHP, Ruby, C/C++, .NET, Android, and iOS apps. Run in parallel on Linux, macOS, and Windows</a:t>
            </a:r>
          </a:p>
          <a:p>
            <a:pPr lvl="0"/>
            <a:r>
              <a:rPr lang="en-US" b="1" dirty="0"/>
              <a:t>Containers &amp; Kubernetes</a:t>
            </a:r>
            <a:endParaRPr lang="en-US" dirty="0"/>
          </a:p>
          <a:p>
            <a:pPr lvl="1"/>
            <a:r>
              <a:rPr lang="en-US" dirty="0"/>
              <a:t>Easily build and push images to container registries like Docker Hub and Azure Container Registry. Deploy containers to individual hosts or Kubernetes</a:t>
            </a:r>
          </a:p>
          <a:p>
            <a:pPr lvl="0"/>
            <a:r>
              <a:rPr lang="en-US" b="1" dirty="0"/>
              <a:t>Extensible</a:t>
            </a:r>
            <a:endParaRPr lang="en-US" dirty="0"/>
          </a:p>
          <a:p>
            <a:pPr lvl="1"/>
            <a:r>
              <a:rPr lang="en-US" dirty="0"/>
              <a:t>Explore and implement a wide range of community-built build, test, and deployment tasks, along with hundreds of extensions from Slack to </a:t>
            </a:r>
            <a:r>
              <a:rPr lang="en-US" dirty="0" err="1"/>
              <a:t>SonarCloud</a:t>
            </a:r>
            <a:endParaRPr lang="en-US" dirty="0"/>
          </a:p>
          <a:p>
            <a:pPr lvl="0"/>
            <a:r>
              <a:rPr lang="en-US" b="1" dirty="0"/>
              <a:t>Deploy to any cloud</a:t>
            </a:r>
            <a:endParaRPr lang="en-US" dirty="0"/>
          </a:p>
          <a:p>
            <a:pPr lvl="1"/>
            <a:r>
              <a:rPr lang="en-US" dirty="0"/>
              <a:t>Implement continuous delivery (CD) of your software to any cloud, including Azure, AWS, and GCP. Visualize deployment to any number of interdependent stages</a:t>
            </a:r>
          </a:p>
          <a:p>
            <a:pPr lvl="0"/>
            <a:r>
              <a:rPr lang="en-US" b="1" dirty="0"/>
              <a:t>Open source</a:t>
            </a:r>
            <a:endParaRPr lang="en-US" dirty="0"/>
          </a:p>
          <a:p>
            <a:pPr lvl="1"/>
            <a:r>
              <a:rPr lang="en-US" dirty="0"/>
              <a:t>Ensure fast continuous integration/continuous delivery (CI/CD) pipelines for every open source project. Get 10 free parallel jobs with unlimited build minutes for all open source projects</a:t>
            </a:r>
          </a:p>
          <a:p>
            <a:pPr lvl="0"/>
            <a:r>
              <a:rPr lang="en-US" b="1" dirty="0"/>
              <a:t>Advanced features</a:t>
            </a:r>
            <a:endParaRPr lang="en-US" dirty="0"/>
          </a:p>
          <a:p>
            <a:pPr lvl="1"/>
            <a:r>
              <a:rPr lang="en-US" dirty="0"/>
              <a:t>Take advantage of easy build chaining and multi-phased builds. Support for YAML, test integration, release gates, reporting—and more</a:t>
            </a:r>
          </a:p>
        </p:txBody>
      </p:sp>
      <p:sp>
        <p:nvSpPr>
          <p:cNvPr id="4" name="Slide Number Placeholder 3"/>
          <p:cNvSpPr>
            <a:spLocks noGrp="1"/>
          </p:cNvSpPr>
          <p:nvPr>
            <p:ph type="sldNum" sz="quarter" idx="5"/>
          </p:nvPr>
        </p:nvSpPr>
        <p:spPr/>
        <p:txBody>
          <a:bodyPr/>
          <a:lstStyle/>
          <a:p>
            <a:fld id="{CF71EB25-A4E3-475F-8636-A1F67BD31B35}" type="slidenum">
              <a:rPr lang="en-US" smtClean="0"/>
              <a:t>20</a:t>
            </a:fld>
            <a:endParaRPr lang="en-US"/>
          </a:p>
        </p:txBody>
      </p:sp>
    </p:spTree>
    <p:extLst>
      <p:ext uri="{BB962C8B-B14F-4D97-AF65-F5344CB8AC3E}">
        <p14:creationId xmlns:p14="http://schemas.microsoft.com/office/powerpoint/2010/main" val="3755163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get started, I wanted to introduce myself as the presenter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My name is Joshua Gural and I am a Sr. Consultant coming from a strong Cloud Computing (Azure focused), IT Infrastructure, and Office 365 background.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Even though Pragmatic Works is headquartered in FL, I am personally located just south of Pittsburgh, PA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In my free time, I enjoy exercising, being outdoors either hunting, fishing, or hiking, and spending time with my fiancée and dog (Dexter) who you can see in the upper right above my head with one of his many toys</a:t>
            </a:r>
          </a:p>
        </p:txBody>
      </p:sp>
      <p:sp>
        <p:nvSpPr>
          <p:cNvPr id="4" name="Slide Number Placeholder 3"/>
          <p:cNvSpPr>
            <a:spLocks noGrp="1"/>
          </p:cNvSpPr>
          <p:nvPr>
            <p:ph type="sldNum" sz="quarter" idx="5"/>
          </p:nvPr>
        </p:nvSpPr>
        <p:spPr/>
        <p:txBody>
          <a:bodyPr/>
          <a:lstStyle/>
          <a:p>
            <a:fld id="{405E05C3-A10D-49E7-A271-AC5346699157}" type="slidenum">
              <a:rPr lang="en-US" smtClean="0"/>
              <a:t>2</a:t>
            </a:fld>
            <a:endParaRPr lang="en-US"/>
          </a:p>
        </p:txBody>
      </p:sp>
    </p:spTree>
    <p:extLst>
      <p:ext uri="{BB962C8B-B14F-4D97-AF65-F5344CB8AC3E}">
        <p14:creationId xmlns:p14="http://schemas.microsoft.com/office/powerpoint/2010/main" val="4034020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Get cloud-hosted pipelines for Linux, macOS, and Windows with unlimited minutes and 10 free parallel jobs for open source</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Powerful workflows with native container support</a:t>
            </a:r>
          </a:p>
          <a:p>
            <a:pPr lvl="1"/>
            <a:r>
              <a:rPr lang="en-US" sz="1200" b="0" i="0" kern="1200" dirty="0">
                <a:solidFill>
                  <a:schemeClr val="tx1"/>
                </a:solidFill>
                <a:effectLst/>
                <a:latin typeface="+mn-lt"/>
                <a:ea typeface="+mn-ea"/>
                <a:cs typeface="+mn-cs"/>
              </a:rPr>
              <a:t>Get lightning fast builds with parallel jobs and test execution. Use container jobs to create consistent and reliable builds with the exact tools you need. Create new containers with ease and push them to any registry.</a:t>
            </a:r>
          </a:p>
          <a:p>
            <a:pPr lvl="1"/>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Linux, macOS, and Windows agents—hosted by Microsoft</a:t>
            </a:r>
          </a:p>
          <a:p>
            <a:pPr lvl="1"/>
            <a:r>
              <a:rPr lang="en-US" sz="1200" b="0" i="0" kern="1200" dirty="0">
                <a:solidFill>
                  <a:schemeClr val="tx1"/>
                </a:solidFill>
                <a:effectLst/>
                <a:latin typeface="+mn-lt"/>
                <a:ea typeface="+mn-ea"/>
                <a:cs typeface="+mn-cs"/>
              </a:rPr>
              <a:t>Simplify managing hardware and VMs by using Microsoft cloud-hosted agents. Get full CI/CD pipeline support for every major platform and tool.</a:t>
            </a:r>
          </a:p>
          <a:p>
            <a:pPr lvl="1"/>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Flexible deployments to Kubernetes, serverless, or VMs</a:t>
            </a:r>
          </a:p>
          <a:p>
            <a:pPr lvl="1"/>
            <a:r>
              <a:rPr lang="en-US" sz="1200" b="0" i="0" kern="1200" dirty="0">
                <a:solidFill>
                  <a:schemeClr val="tx1"/>
                </a:solidFill>
                <a:effectLst/>
                <a:latin typeface="+mn-lt"/>
                <a:ea typeface="+mn-ea"/>
                <a:cs typeface="+mn-cs"/>
              </a:rPr>
              <a:t>Deploy to Kubernetes, VMs, Azure Functions, Azure Web Apps, or any cloud. Use stages, gates, and approvals to create a deployment strategy that’s right for you and ensures quality at every step. Even deploy from other CI systems, like Jenkins.</a:t>
            </a:r>
          </a:p>
        </p:txBody>
      </p:sp>
      <p:sp>
        <p:nvSpPr>
          <p:cNvPr id="4" name="Slide Number Placeholder 3"/>
          <p:cNvSpPr>
            <a:spLocks noGrp="1"/>
          </p:cNvSpPr>
          <p:nvPr>
            <p:ph type="sldNum" sz="quarter" idx="5"/>
          </p:nvPr>
        </p:nvSpPr>
        <p:spPr/>
        <p:txBody>
          <a:bodyPr/>
          <a:lstStyle/>
          <a:p>
            <a:fld id="{CF71EB25-A4E3-475F-8636-A1F67BD31B35}" type="slidenum">
              <a:rPr lang="en-US" smtClean="0"/>
              <a:t>21</a:t>
            </a:fld>
            <a:endParaRPr lang="en-US"/>
          </a:p>
        </p:txBody>
      </p:sp>
    </p:spTree>
    <p:extLst>
      <p:ext uri="{BB962C8B-B14F-4D97-AF65-F5344CB8AC3E}">
        <p14:creationId xmlns:p14="http://schemas.microsoft.com/office/powerpoint/2010/main" val="3140834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Support for any Git client</a:t>
            </a:r>
            <a:endParaRPr lang="en-US" dirty="0"/>
          </a:p>
          <a:p>
            <a:pPr lvl="1"/>
            <a:r>
              <a:rPr lang="en-US" dirty="0"/>
              <a:t>Securely connect with and push code into Git repos from any IDE, editor, or Git client</a:t>
            </a:r>
          </a:p>
          <a:p>
            <a:pPr lvl="0"/>
            <a:r>
              <a:rPr lang="en-US" b="1" dirty="0"/>
              <a:t>Web hooks and API integration</a:t>
            </a:r>
            <a:endParaRPr lang="en-US" dirty="0"/>
          </a:p>
          <a:p>
            <a:pPr lvl="1"/>
            <a:r>
              <a:rPr lang="en-US" dirty="0"/>
              <a:t>Add validations and extensions from the marketplace or build your own using web hooks and REST APIs</a:t>
            </a:r>
          </a:p>
          <a:p>
            <a:pPr lvl="0"/>
            <a:r>
              <a:rPr lang="en-US" b="1" dirty="0"/>
              <a:t>Semantic code search</a:t>
            </a:r>
            <a:endParaRPr lang="en-US" dirty="0"/>
          </a:p>
          <a:p>
            <a:pPr lvl="1"/>
            <a:r>
              <a:rPr lang="en-US" dirty="0"/>
              <a:t>Quickly find what you’re looking for with code-aware search that understands classes and variables</a:t>
            </a:r>
          </a:p>
        </p:txBody>
      </p:sp>
      <p:sp>
        <p:nvSpPr>
          <p:cNvPr id="4" name="Slide Number Placeholder 3"/>
          <p:cNvSpPr>
            <a:spLocks noGrp="1"/>
          </p:cNvSpPr>
          <p:nvPr>
            <p:ph type="sldNum" sz="quarter" idx="5"/>
          </p:nvPr>
        </p:nvSpPr>
        <p:spPr/>
        <p:txBody>
          <a:bodyPr/>
          <a:lstStyle/>
          <a:p>
            <a:fld id="{CF71EB25-A4E3-475F-8636-A1F67BD31B35}" type="slidenum">
              <a:rPr lang="en-US" smtClean="0"/>
              <a:t>22</a:t>
            </a:fld>
            <a:endParaRPr lang="en-US"/>
          </a:p>
        </p:txBody>
      </p:sp>
    </p:spTree>
    <p:extLst>
      <p:ext uri="{BB962C8B-B14F-4D97-AF65-F5344CB8AC3E}">
        <p14:creationId xmlns:p14="http://schemas.microsoft.com/office/powerpoint/2010/main" val="36004784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Collaborate to build better code</a:t>
            </a:r>
          </a:p>
          <a:p>
            <a:r>
              <a:rPr lang="en-US" sz="1200" b="0" i="0" kern="1200" dirty="0">
                <a:solidFill>
                  <a:schemeClr val="tx1"/>
                </a:solidFill>
                <a:effectLst/>
                <a:latin typeface="+mn-lt"/>
                <a:ea typeface="+mn-ea"/>
                <a:cs typeface="+mn-cs"/>
              </a:rPr>
              <a:t>Perform more effective Git code reviews with threaded discussion and continuous integration for each change. Use forks to promote collaboration with inner source workflows.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Automate with built-in CI/CD</a:t>
            </a:r>
          </a:p>
          <a:p>
            <a:r>
              <a:rPr lang="en-US" sz="1200" b="0" i="0" kern="1200" dirty="0">
                <a:solidFill>
                  <a:schemeClr val="tx1"/>
                </a:solidFill>
                <a:effectLst/>
                <a:latin typeface="+mn-lt"/>
                <a:ea typeface="+mn-ea"/>
                <a:cs typeface="+mn-cs"/>
              </a:rPr>
              <a:t>Set up continuous integration/continuous delivery (CI/CD) to automatically trigger builds, tests, and deployments with every completed pull request using Azure Pipelines or your tools.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Protect your code quality with branch policies</a:t>
            </a:r>
          </a:p>
          <a:p>
            <a:r>
              <a:rPr lang="en-US" sz="1200" b="0" i="0" kern="1200" dirty="0">
                <a:solidFill>
                  <a:schemeClr val="tx1"/>
                </a:solidFill>
                <a:effectLst/>
                <a:latin typeface="+mn-lt"/>
                <a:ea typeface="+mn-ea"/>
                <a:cs typeface="+mn-cs"/>
              </a:rPr>
              <a:t>Keep code quality high by requiring code reviewer signoff, successful builds, and passing tests before pull requests can be merged. Customize your branch policies to maintain your team’s high standards.</a:t>
            </a:r>
          </a:p>
        </p:txBody>
      </p:sp>
      <p:sp>
        <p:nvSpPr>
          <p:cNvPr id="4" name="Slide Number Placeholder 3"/>
          <p:cNvSpPr>
            <a:spLocks noGrp="1"/>
          </p:cNvSpPr>
          <p:nvPr>
            <p:ph type="sldNum" sz="quarter" idx="5"/>
          </p:nvPr>
        </p:nvSpPr>
        <p:spPr/>
        <p:txBody>
          <a:bodyPr/>
          <a:lstStyle/>
          <a:p>
            <a:fld id="{CF71EB25-A4E3-475F-8636-A1F67BD31B35}" type="slidenum">
              <a:rPr lang="en-US" smtClean="0"/>
              <a:t>23</a:t>
            </a:fld>
            <a:endParaRPr lang="en-US"/>
          </a:p>
        </p:txBody>
      </p:sp>
    </p:spTree>
    <p:extLst>
      <p:ext uri="{BB962C8B-B14F-4D97-AF65-F5344CB8AC3E}">
        <p14:creationId xmlns:p14="http://schemas.microsoft.com/office/powerpoint/2010/main" val="298464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Capture</a:t>
            </a:r>
          </a:p>
          <a:p>
            <a:pPr lvl="1"/>
            <a:r>
              <a:rPr lang="en-US" dirty="0"/>
              <a:t>Capture rich data</a:t>
            </a:r>
          </a:p>
          <a:p>
            <a:pPr lvl="2"/>
            <a:r>
              <a:rPr lang="en-US" dirty="0"/>
              <a:t>Capture rich scenario data as you execute tests to make discovered defects actionable</a:t>
            </a:r>
          </a:p>
          <a:p>
            <a:pPr lvl="0"/>
            <a:r>
              <a:rPr lang="en-US" dirty="0"/>
              <a:t>Test</a:t>
            </a:r>
          </a:p>
          <a:p>
            <a:pPr lvl="1"/>
            <a:r>
              <a:rPr lang="en-US" dirty="0"/>
              <a:t>Test across web and desktop</a:t>
            </a:r>
          </a:p>
          <a:p>
            <a:pPr lvl="2"/>
            <a:r>
              <a:rPr lang="en-US" dirty="0"/>
              <a:t>Test your application by executing tests across desktop or web apps</a:t>
            </a:r>
          </a:p>
          <a:p>
            <a:pPr lvl="0"/>
            <a:r>
              <a:rPr lang="en-US" dirty="0"/>
              <a:t>Trace</a:t>
            </a:r>
          </a:p>
          <a:p>
            <a:pPr lvl="1"/>
            <a:r>
              <a:rPr lang="en-US" dirty="0"/>
              <a:t>Get end-to-end traceability</a:t>
            </a:r>
          </a:p>
          <a:p>
            <a:pPr lvl="2"/>
            <a:r>
              <a:rPr lang="en-US" dirty="0"/>
              <a:t>Take advantage of end-to-end traceability and quality for your stories and features</a:t>
            </a:r>
          </a:p>
        </p:txBody>
      </p:sp>
      <p:sp>
        <p:nvSpPr>
          <p:cNvPr id="4" name="Slide Number Placeholder 3"/>
          <p:cNvSpPr>
            <a:spLocks noGrp="1"/>
          </p:cNvSpPr>
          <p:nvPr>
            <p:ph type="sldNum" sz="quarter" idx="5"/>
          </p:nvPr>
        </p:nvSpPr>
        <p:spPr/>
        <p:txBody>
          <a:bodyPr/>
          <a:lstStyle/>
          <a:p>
            <a:fld id="{CF71EB25-A4E3-475F-8636-A1F67BD31B35}" type="slidenum">
              <a:rPr lang="en-US" smtClean="0"/>
              <a:t>24</a:t>
            </a:fld>
            <a:endParaRPr lang="en-US"/>
          </a:p>
        </p:txBody>
      </p:sp>
    </p:spTree>
    <p:extLst>
      <p:ext uri="{BB962C8B-B14F-4D97-AF65-F5344CB8AC3E}">
        <p14:creationId xmlns:p14="http://schemas.microsoft.com/office/powerpoint/2010/main" val="687076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Planned manual testing</a:t>
            </a:r>
          </a:p>
          <a:p>
            <a:r>
              <a:rPr lang="en-US" sz="1200" b="0" i="0" kern="1200" dirty="0">
                <a:solidFill>
                  <a:schemeClr val="tx1"/>
                </a:solidFill>
                <a:effectLst/>
                <a:latin typeface="+mn-lt"/>
                <a:ea typeface="+mn-ea"/>
                <a:cs typeface="+mn-cs"/>
              </a:rPr>
              <a:t>Plan, execute, and track scripted tests with actionable defects and end-to-end traceability. Assess quality throughout the development lifecycle by testing your desktop or web applications.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Exploratory testing</a:t>
            </a:r>
          </a:p>
          <a:p>
            <a:r>
              <a:rPr lang="en-US" sz="1200" b="0" i="0" kern="1200" dirty="0">
                <a:solidFill>
                  <a:schemeClr val="tx1"/>
                </a:solidFill>
                <a:effectLst/>
                <a:latin typeface="+mn-lt"/>
                <a:ea typeface="+mn-ea"/>
                <a:cs typeface="+mn-cs"/>
              </a:rPr>
              <a:t>Design and execute tests simultaneously to maximize quality in modern software development processes using exploratory test sessions.</a:t>
            </a:r>
          </a:p>
        </p:txBody>
      </p:sp>
      <p:sp>
        <p:nvSpPr>
          <p:cNvPr id="4" name="Slide Number Placeholder 3"/>
          <p:cNvSpPr>
            <a:spLocks noGrp="1"/>
          </p:cNvSpPr>
          <p:nvPr>
            <p:ph type="sldNum" sz="quarter" idx="5"/>
          </p:nvPr>
        </p:nvSpPr>
        <p:spPr/>
        <p:txBody>
          <a:bodyPr/>
          <a:lstStyle/>
          <a:p>
            <a:fld id="{CF71EB25-A4E3-475F-8636-A1F67BD31B35}" type="slidenum">
              <a:rPr lang="en-US" smtClean="0"/>
              <a:t>25</a:t>
            </a:fld>
            <a:endParaRPr lang="en-US"/>
          </a:p>
        </p:txBody>
      </p:sp>
    </p:spTree>
    <p:extLst>
      <p:ext uri="{BB962C8B-B14F-4D97-AF65-F5344CB8AC3E}">
        <p14:creationId xmlns:p14="http://schemas.microsoft.com/office/powerpoint/2010/main" val="1908261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26</a:t>
            </a:fld>
            <a:endParaRPr lang="en-US"/>
          </a:p>
        </p:txBody>
      </p:sp>
    </p:spTree>
    <p:extLst>
      <p:ext uri="{BB962C8B-B14F-4D97-AF65-F5344CB8AC3E}">
        <p14:creationId xmlns:p14="http://schemas.microsoft.com/office/powerpoint/2010/main" val="3002641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Keep your artifacts organized</a:t>
            </a:r>
          </a:p>
          <a:p>
            <a:r>
              <a:rPr lang="en-US" sz="1200" b="0" i="0" kern="1200" dirty="0">
                <a:solidFill>
                  <a:schemeClr val="tx1"/>
                </a:solidFill>
                <a:effectLst/>
                <a:latin typeface="+mn-lt"/>
                <a:ea typeface="+mn-ea"/>
                <a:cs typeface="+mn-cs"/>
              </a:rPr>
              <a:t>Share code effortlessly by storing Maven, </a:t>
            </a:r>
            <a:r>
              <a:rPr lang="en-US" sz="1200" b="0" i="0" kern="1200" dirty="0" err="1">
                <a:solidFill>
                  <a:schemeClr val="tx1"/>
                </a:solidFill>
                <a:effectLst/>
                <a:latin typeface="+mn-lt"/>
                <a:ea typeface="+mn-ea"/>
                <a:cs typeface="+mn-cs"/>
              </a:rPr>
              <a:t>npm</a:t>
            </a:r>
            <a:r>
              <a:rPr lang="en-US" sz="1200" b="0" i="0" kern="1200" dirty="0">
                <a:solidFill>
                  <a:schemeClr val="tx1"/>
                </a:solidFill>
                <a:effectLst/>
                <a:latin typeface="+mn-lt"/>
                <a:ea typeface="+mn-ea"/>
                <a:cs typeface="+mn-cs"/>
              </a:rPr>
              <a:t>, NuGet, and Python packages together. And there’s no need to store binaries in Git—simply store them using Universal Packages.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Protect your packages</a:t>
            </a:r>
          </a:p>
          <a:p>
            <a:r>
              <a:rPr lang="en-US" sz="1200" b="0" i="0" kern="1200" dirty="0">
                <a:solidFill>
                  <a:schemeClr val="tx1"/>
                </a:solidFill>
                <a:effectLst/>
                <a:latin typeface="+mn-lt"/>
                <a:ea typeface="+mn-ea"/>
                <a:cs typeface="+mn-cs"/>
              </a:rPr>
              <a:t>Keep every public source package you use—including packages from </a:t>
            </a:r>
            <a:r>
              <a:rPr lang="en-US" sz="1200" b="0" i="0" kern="1200" dirty="0" err="1">
                <a:solidFill>
                  <a:schemeClr val="tx1"/>
                </a:solidFill>
                <a:effectLst/>
                <a:latin typeface="+mn-lt"/>
                <a:ea typeface="+mn-ea"/>
                <a:cs typeface="+mn-cs"/>
              </a:rPr>
              <a:t>npmjs</a:t>
            </a:r>
            <a:r>
              <a:rPr lang="en-US" sz="1200" b="0" i="0" kern="1200" dirty="0">
                <a:solidFill>
                  <a:schemeClr val="tx1"/>
                </a:solidFill>
                <a:effectLst/>
                <a:latin typeface="+mn-lt"/>
                <a:ea typeface="+mn-ea"/>
                <a:cs typeface="+mn-cs"/>
              </a:rPr>
              <a:t> and nuget.org—safe in your feed where only you can delete it, and where it’s backed by the enterprise-grade Azure SLA.</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Integrate seamless package handling into your CI/CD pipeline</a:t>
            </a:r>
          </a:p>
          <a:p>
            <a:r>
              <a:rPr lang="en-US" sz="1200" b="0" i="0" kern="1200" dirty="0">
                <a:solidFill>
                  <a:schemeClr val="tx1"/>
                </a:solidFill>
                <a:effectLst/>
                <a:latin typeface="+mn-lt"/>
                <a:ea typeface="+mn-ea"/>
                <a:cs typeface="+mn-cs"/>
              </a:rPr>
              <a:t>Easily access all your artifacts in builds and releases—Artifacts integrates natively with the Azure Pipelines CI/CD tool.</a:t>
            </a:r>
          </a:p>
        </p:txBody>
      </p:sp>
      <p:sp>
        <p:nvSpPr>
          <p:cNvPr id="4" name="Slide Number Placeholder 3"/>
          <p:cNvSpPr>
            <a:spLocks noGrp="1"/>
          </p:cNvSpPr>
          <p:nvPr>
            <p:ph type="sldNum" sz="quarter" idx="5"/>
          </p:nvPr>
        </p:nvSpPr>
        <p:spPr/>
        <p:txBody>
          <a:bodyPr/>
          <a:lstStyle/>
          <a:p>
            <a:fld id="{CF71EB25-A4E3-475F-8636-A1F67BD31B35}" type="slidenum">
              <a:rPr lang="en-US" smtClean="0"/>
              <a:t>27</a:t>
            </a:fld>
            <a:endParaRPr lang="en-US"/>
          </a:p>
        </p:txBody>
      </p:sp>
    </p:spTree>
    <p:extLst>
      <p:ext uri="{BB962C8B-B14F-4D97-AF65-F5344CB8AC3E}">
        <p14:creationId xmlns:p14="http://schemas.microsoft.com/office/powerpoint/2010/main" val="3475213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 flexible integrations</a:t>
            </a:r>
          </a:p>
          <a:p>
            <a:r>
              <a:rPr lang="en-US" dirty="0"/>
              <a:t>Mix and match the modular Azure DevOps tools to best fit your needs. Complement them with your existing tools and IDEs, and hundreds of integrations in the Marketplace.</a:t>
            </a:r>
          </a:p>
        </p:txBody>
      </p:sp>
      <p:sp>
        <p:nvSpPr>
          <p:cNvPr id="4" name="Slide Number Placeholder 3"/>
          <p:cNvSpPr>
            <a:spLocks noGrp="1"/>
          </p:cNvSpPr>
          <p:nvPr>
            <p:ph type="sldNum" sz="quarter" idx="5"/>
          </p:nvPr>
        </p:nvSpPr>
        <p:spPr/>
        <p:txBody>
          <a:bodyPr/>
          <a:lstStyle/>
          <a:p>
            <a:fld id="{CF71EB25-A4E3-475F-8636-A1F67BD31B35}" type="slidenum">
              <a:rPr lang="en-US" smtClean="0"/>
              <a:t>28</a:t>
            </a:fld>
            <a:endParaRPr lang="en-US"/>
          </a:p>
        </p:txBody>
      </p:sp>
    </p:spTree>
    <p:extLst>
      <p:ext uri="{BB962C8B-B14F-4D97-AF65-F5344CB8AC3E}">
        <p14:creationId xmlns:p14="http://schemas.microsoft.com/office/powerpoint/2010/main" val="2907609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Azure DevOps Server?</a:t>
            </a:r>
          </a:p>
          <a:p>
            <a:r>
              <a:rPr lang="en-US" sz="1200" b="0" i="0" kern="1200" dirty="0">
                <a:solidFill>
                  <a:schemeClr val="tx1"/>
                </a:solidFill>
                <a:effectLst/>
                <a:latin typeface="+mn-lt"/>
                <a:ea typeface="+mn-ea"/>
                <a:cs typeface="+mn-cs"/>
              </a:rPr>
              <a:t>Collaborative software development tools for the entire team</a:t>
            </a:r>
          </a:p>
          <a:p>
            <a:r>
              <a:rPr lang="en-US" sz="1200" b="0" i="0" kern="1200" dirty="0">
                <a:solidFill>
                  <a:schemeClr val="tx1"/>
                </a:solidFill>
                <a:effectLst/>
                <a:latin typeface="+mn-lt"/>
                <a:ea typeface="+mn-ea"/>
                <a:cs typeface="+mn-cs"/>
              </a:rPr>
              <a:t>Previously known as Team Foundation Server (TFS), Azure DevOps Server is a set of collaborative software development tools, hosted on-premises. Azure DevOps Server integrates with your existing IDE or editor, enabling your cross-functional team to work effectively on projects of all sizes.</a:t>
            </a:r>
          </a:p>
          <a:p>
            <a:endParaRPr lang="en-US" dirty="0"/>
          </a:p>
          <a:p>
            <a:r>
              <a:rPr lang="en-US" sz="1200" b="1" i="0" kern="1200" dirty="0">
                <a:solidFill>
                  <a:schemeClr val="tx1"/>
                </a:solidFill>
                <a:effectLst/>
                <a:latin typeface="+mn-lt"/>
                <a:ea typeface="+mn-ea"/>
                <a:cs typeface="+mn-cs"/>
              </a:rPr>
              <a:t>Integration</a:t>
            </a:r>
          </a:p>
          <a:p>
            <a:r>
              <a:rPr lang="en-US" sz="1200" b="0" i="0" kern="1200" dirty="0">
                <a:solidFill>
                  <a:schemeClr val="tx1"/>
                </a:solidFill>
                <a:effectLst/>
                <a:latin typeface="+mn-lt"/>
                <a:ea typeface="+mn-ea"/>
                <a:cs typeface="+mn-cs"/>
              </a:rPr>
              <a:t>Open and extensible</a:t>
            </a:r>
          </a:p>
          <a:p>
            <a:r>
              <a:rPr lang="en-US" sz="1200" b="0" i="0" kern="1200" dirty="0">
                <a:solidFill>
                  <a:schemeClr val="tx1"/>
                </a:solidFill>
                <a:effectLst/>
                <a:latin typeface="+mn-lt"/>
                <a:ea typeface="+mn-ea"/>
                <a:cs typeface="+mn-cs"/>
              </a:rPr>
              <a:t>Integrate your custom tool or third-party service with Azure DevOps Server using open standards like REST APIs and OAuth 2.0. Integrate your favorite tools and services from our marketplace of extensions.</a:t>
            </a:r>
          </a:p>
          <a:p>
            <a:endParaRPr lang="en-US" dirty="0"/>
          </a:p>
          <a:p>
            <a:r>
              <a:rPr lang="en-US" sz="1200" b="1" i="0" kern="1200" dirty="0">
                <a:solidFill>
                  <a:schemeClr val="tx1"/>
                </a:solidFill>
                <a:effectLst/>
                <a:latin typeface="+mn-lt"/>
                <a:ea typeface="+mn-ea"/>
                <a:cs typeface="+mn-cs"/>
              </a:rPr>
              <a:t>Azure DevOps Server Express</a:t>
            </a:r>
          </a:p>
          <a:p>
            <a:r>
              <a:rPr lang="en-US" sz="1200" b="0" i="0" kern="1200" dirty="0">
                <a:solidFill>
                  <a:schemeClr val="tx1"/>
                </a:solidFill>
                <a:effectLst/>
                <a:latin typeface="+mn-lt"/>
                <a:ea typeface="+mn-ea"/>
                <a:cs typeface="+mn-cs"/>
              </a:rPr>
              <a:t>Free version for individuals and small teams</a:t>
            </a:r>
          </a:p>
          <a:p>
            <a:r>
              <a:rPr lang="en-US" sz="1200" b="0" i="0" kern="1200" dirty="0">
                <a:solidFill>
                  <a:schemeClr val="tx1"/>
                </a:solidFill>
                <a:effectLst/>
                <a:latin typeface="+mn-lt"/>
                <a:ea typeface="+mn-ea"/>
                <a:cs typeface="+mn-cs"/>
              </a:rPr>
              <a:t>Use Azure DevOps Server Express as individual developers or teams of five or fewer, at no cost. Easily install on your personal desktop or laptop without needing a dedicated server. Upgrade to Azure DevOps Server when your team has grown beyond five team members and take your full history with you.</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29</a:t>
            </a:fld>
            <a:endParaRPr lang="en-US"/>
          </a:p>
        </p:txBody>
      </p:sp>
    </p:spTree>
    <p:extLst>
      <p:ext uri="{BB962C8B-B14F-4D97-AF65-F5344CB8AC3E}">
        <p14:creationId xmlns:p14="http://schemas.microsoft.com/office/powerpoint/2010/main" val="103154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30</a:t>
            </a:fld>
            <a:endParaRPr lang="en-US"/>
          </a:p>
        </p:txBody>
      </p:sp>
    </p:spTree>
    <p:extLst>
      <p:ext uri="{BB962C8B-B14F-4D97-AF65-F5344CB8AC3E}">
        <p14:creationId xmlns:p14="http://schemas.microsoft.com/office/powerpoint/2010/main" val="194709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a:t>
            </a:fld>
            <a:endParaRPr lang="en-US"/>
          </a:p>
        </p:txBody>
      </p:sp>
    </p:spTree>
    <p:extLst>
      <p:ext uri="{BB962C8B-B14F-4D97-AF65-F5344CB8AC3E}">
        <p14:creationId xmlns:p14="http://schemas.microsoft.com/office/powerpoint/2010/main" val="35890774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Before we end, I’d like to cover an offering Pragmatic Works has that takes all we covered into account and much more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call this offering the Azure scaffold, a Microsoft term that sets the framework for Azure architecture, but also can help validate your architecture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Automation and DevOps, as shown in the highlighted section (step 9) is one of many topics we cover in this initiative.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Other topics shown are customized and go into company-specific details on each specific area including:</a:t>
            </a:r>
          </a:p>
          <a:p>
            <a:pPr marL="0" indent="0">
              <a:buFont typeface="Arial" panose="020B0604020202020204" pitchFamily="34" charset="0"/>
              <a:buNone/>
            </a:pPr>
            <a:endParaRPr lang="en-US" dirty="0"/>
          </a:p>
          <a:p>
            <a:pPr marL="628650" lvl="1" indent="-171450">
              <a:buFont typeface="Arial" panose="020B0604020202020204" pitchFamily="34" charset="0"/>
              <a:buChar char="•"/>
            </a:pPr>
            <a:r>
              <a:rPr lang="en-US" b="1" dirty="0"/>
              <a:t>Step 1: </a:t>
            </a:r>
            <a:r>
              <a:rPr lang="en-US" dirty="0"/>
              <a:t>Governance – Building a foundation</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2: </a:t>
            </a:r>
            <a:r>
              <a:rPr lang="en-US" dirty="0"/>
              <a:t>Hierarchy Definition – Organizing your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3: </a:t>
            </a:r>
            <a:r>
              <a:rPr lang="en-US" dirty="0"/>
              <a:t>Naming Standards – Making your Azure environment consistent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4: </a:t>
            </a:r>
            <a:r>
              <a:rPr lang="en-US" dirty="0"/>
              <a:t>Policy and Initiatives – Managing your risk and enforcing rules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5: </a:t>
            </a:r>
            <a:r>
              <a:rPr lang="en-US" dirty="0"/>
              <a:t>Identity and Access – Controlling Access to the Azure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6: </a:t>
            </a:r>
            <a:r>
              <a:rPr lang="en-US" dirty="0"/>
              <a:t>Security – Protecting your Azure Resources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7: </a:t>
            </a:r>
            <a:r>
              <a:rPr lang="en-US" dirty="0"/>
              <a:t>Monitor and Alerts – Collecting, Analyzing, and Sending telemetry data</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8: </a:t>
            </a:r>
            <a:r>
              <a:rPr lang="en-US" dirty="0"/>
              <a:t>Cost Management – Optimize and right-size your environment</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b="1" dirty="0"/>
              <a:t>*Step 9: </a:t>
            </a:r>
            <a:r>
              <a:rPr lang="en-US" dirty="0"/>
              <a:t>Automation and DevOps – Save time and limit mistakes making items reusable</a:t>
            </a:r>
          </a:p>
          <a:p>
            <a:pPr marL="628650" lvl="1" indent="-171450">
              <a:buFont typeface="Arial" panose="020B0604020202020204" pitchFamily="34" charset="0"/>
              <a:buChar char="•"/>
            </a:pPr>
            <a:endParaRPr lang="en-US"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Step 10: </a:t>
            </a:r>
            <a:r>
              <a:rPr lang="en-US" dirty="0"/>
              <a:t>Core Network - Ensure effective and secure data transfer</a:t>
            </a:r>
          </a:p>
          <a:p>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34</a:t>
            </a:fld>
            <a:endParaRPr lang="en-US"/>
          </a:p>
        </p:txBody>
      </p:sp>
    </p:spTree>
    <p:extLst>
      <p:ext uri="{BB962C8B-B14F-4D97-AF65-F5344CB8AC3E}">
        <p14:creationId xmlns:p14="http://schemas.microsoft.com/office/powerpoint/2010/main" val="19394915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 you for joining todays session!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Hopefully, you were able to take something away from today’s session that will help you better manage your Azure environment.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I’d be glad to answer some questions with the time we have left if there are any in the queue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35</a:t>
            </a:fld>
            <a:endParaRPr lang="en-US"/>
          </a:p>
        </p:txBody>
      </p:sp>
    </p:spTree>
    <p:extLst>
      <p:ext uri="{BB962C8B-B14F-4D97-AF65-F5344CB8AC3E}">
        <p14:creationId xmlns:p14="http://schemas.microsoft.com/office/powerpoint/2010/main" val="2278558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4</a:t>
            </a:fld>
            <a:endParaRPr lang="en-US"/>
          </a:p>
        </p:txBody>
      </p:sp>
    </p:spTree>
    <p:extLst>
      <p:ext uri="{BB962C8B-B14F-4D97-AF65-F5344CB8AC3E}">
        <p14:creationId xmlns:p14="http://schemas.microsoft.com/office/powerpoint/2010/main" val="396984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Azure Automation delivers a cloud-based automation and configuration service that provides consistent management across your Azure and non-Azure environments. It consists of process automation, update management, and configuration features. Azure Automation provides complete control during deployment, operations, and decommissioning of workloads and resources. </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Save time and lower overhead costs</a:t>
            </a:r>
          </a:p>
          <a:p>
            <a:r>
              <a:rPr lang="en-US" sz="1200" b="0" i="0" kern="1200" dirty="0">
                <a:solidFill>
                  <a:schemeClr val="tx1"/>
                </a:solidFill>
                <a:effectLst/>
                <a:latin typeface="+mn-lt"/>
                <a:ea typeface="+mn-ea"/>
                <a:cs typeface="+mn-cs"/>
              </a:rPr>
              <a:t>Automate frequent, time-consuming, and error-prone cloud management tasks. Azure Automation service helps you focus on work that adds business value. By reducing errors and boosting efficiency, it also helps to lower your operational costs.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Update Windows and Linux systems across hybrid environments</a:t>
            </a:r>
          </a:p>
          <a:p>
            <a:r>
              <a:rPr lang="en-US" sz="1200" b="0" i="0" kern="1200" dirty="0">
                <a:solidFill>
                  <a:schemeClr val="tx1"/>
                </a:solidFill>
                <a:effectLst/>
                <a:latin typeface="+mn-lt"/>
                <a:ea typeface="+mn-ea"/>
                <a:cs typeface="+mn-cs"/>
              </a:rPr>
              <a:t>Monitor update compliance across Azure, on-premises, and other cloud platforms for Windows and Linux. Schedule deployments to orchestrate the installation of updates within a defined maintenance window.</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Simplify configuration management in the cloud</a:t>
            </a:r>
          </a:p>
          <a:p>
            <a:r>
              <a:rPr lang="en-US" sz="1200" b="0" i="0" kern="1200" dirty="0">
                <a:solidFill>
                  <a:schemeClr val="tx1"/>
                </a:solidFill>
                <a:effectLst/>
                <a:latin typeface="+mn-lt"/>
                <a:ea typeface="+mn-ea"/>
                <a:cs typeface="+mn-cs"/>
              </a:rPr>
              <a:t>Author and manage PowerShell configurations, import configuration scripts, and generate node configurations—all in the cloud. Use Azure Configuration Management to monitor and automatically update machine configuration across physical and virtual machines, Windows, or Linux—in the cloud or on-premises.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Collect inventory and track changes</a:t>
            </a:r>
          </a:p>
          <a:p>
            <a:r>
              <a:rPr lang="en-US" sz="1200" b="0" i="0" kern="1200" dirty="0">
                <a:solidFill>
                  <a:schemeClr val="tx1"/>
                </a:solidFill>
                <a:effectLst/>
                <a:latin typeface="+mn-lt"/>
                <a:ea typeface="+mn-ea"/>
                <a:cs typeface="+mn-cs"/>
              </a:rPr>
              <a:t>Get an inventory of operating system resources including installed applications and other configuration items. Use rich reporting and search to quickly find detailed information on everything that’s configured within the operating system. Track changes across services, daemons, software, registry, and files to promptly investigate issues—and turn on diagnostics and alerting to monitor for unwanted changes.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Integrate with the services you depend on</a:t>
            </a:r>
          </a:p>
          <a:p>
            <a:r>
              <a:rPr lang="en-US" sz="1200" b="0" i="0" kern="1200" dirty="0">
                <a:solidFill>
                  <a:schemeClr val="tx1"/>
                </a:solidFill>
                <a:effectLst/>
                <a:latin typeface="+mn-lt"/>
                <a:ea typeface="+mn-ea"/>
                <a:cs typeface="+mn-cs"/>
              </a:rPr>
              <a:t>Write runbooks graphically in PowerShell or Python to integrate Azure services and other public systems required for deploying, configuring, and managing your end-to-end processes. Orchestrate across on-premises environments using a hybrid runbook worker to deliver on-demand services.</a:t>
            </a:r>
          </a:p>
          <a:p>
            <a:r>
              <a:rPr lang="en-US" sz="1200" b="0" i="0" kern="1200" dirty="0">
                <a:solidFill>
                  <a:schemeClr val="tx1"/>
                </a:solidFill>
                <a:effectLst/>
                <a:latin typeface="+mn-lt"/>
                <a:ea typeface="+mn-ea"/>
                <a:cs typeface="+mn-cs"/>
              </a:rPr>
              <a:t>Trigger automation from ITSM, DevOps, and monitoring systems to fulfill requests and ensure continuous delivery and management.</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Deliver more reliable services, faster</a:t>
            </a:r>
          </a:p>
          <a:p>
            <a:r>
              <a:rPr lang="en-US" sz="1200" b="0" i="0" kern="1200" dirty="0">
                <a:solidFill>
                  <a:schemeClr val="tx1"/>
                </a:solidFill>
                <a:effectLst/>
                <a:latin typeface="+mn-lt"/>
                <a:ea typeface="+mn-ea"/>
                <a:cs typeface="+mn-cs"/>
              </a:rPr>
              <a:t>Rely on serverless runbooks to automatically grow as your operational tasks increase. Deliver services more quickly and consistently by focusing on adding business rather than maintaining the management system.</a:t>
            </a:r>
          </a:p>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5</a:t>
            </a:fld>
            <a:endParaRPr lang="en-US"/>
          </a:p>
        </p:txBody>
      </p:sp>
    </p:spTree>
    <p:extLst>
      <p:ext uri="{BB962C8B-B14F-4D97-AF65-F5344CB8AC3E}">
        <p14:creationId xmlns:p14="http://schemas.microsoft.com/office/powerpoint/2010/main" val="236600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Azure Automation manages across the lifecycle of your infrastructure and applications. Transfer knowledge into the system on how the organization delivers and maintains workloads. Author in common languages like PowerShell, desired state configuration, Python, and graphical runbooks. Get a complete inventory of deployed resources for targeting, reporting, and compliance. Identify changes that can cause misconfiguration and improve operational compliance.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Build / Deploy resources</a:t>
            </a:r>
            <a:r>
              <a:rPr lang="en-US" sz="1200" b="0" i="0" kern="1200" dirty="0">
                <a:solidFill>
                  <a:schemeClr val="tx1"/>
                </a:solidFill>
                <a:effectLst/>
                <a:latin typeface="+mn-lt"/>
                <a:ea typeface="+mn-ea"/>
                <a:cs typeface="+mn-cs"/>
              </a:rPr>
              <a:t> - Deploy VMs across a hybrid environment using Runbooks and Azure Resource Manager (ARM) templates. Integrate into development tools like Jenkins and Azure DevOps.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Configure VMs</a:t>
            </a:r>
            <a:r>
              <a:rPr lang="en-US" sz="1200" b="0" i="0" kern="1200" dirty="0">
                <a:solidFill>
                  <a:schemeClr val="tx1"/>
                </a:solidFill>
                <a:effectLst/>
                <a:latin typeface="+mn-lt"/>
                <a:ea typeface="+mn-ea"/>
                <a:cs typeface="+mn-cs"/>
              </a:rPr>
              <a:t> - Assess and configure Windows and Linux machines with the desired configuration for the infrastructure and application.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Monitor</a:t>
            </a:r>
            <a:r>
              <a:rPr lang="en-US" sz="1200" b="0" i="0" kern="1200" dirty="0">
                <a:solidFill>
                  <a:schemeClr val="tx1"/>
                </a:solidFill>
                <a:effectLst/>
                <a:latin typeface="+mn-lt"/>
                <a:ea typeface="+mn-ea"/>
                <a:cs typeface="+mn-cs"/>
              </a:rPr>
              <a:t> - Identify changes on machines that are causing issues and remediate or escalate to management systems.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Protect</a:t>
            </a:r>
            <a:r>
              <a:rPr lang="en-US" sz="1200" b="0" i="0" kern="1200" dirty="0">
                <a:solidFill>
                  <a:schemeClr val="tx1"/>
                </a:solidFill>
                <a:effectLst/>
                <a:latin typeface="+mn-lt"/>
                <a:ea typeface="+mn-ea"/>
                <a:cs typeface="+mn-cs"/>
              </a:rPr>
              <a:t> - Quarantine VM if security alert is raised. Set in-guest requirements.</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Govern</a:t>
            </a:r>
            <a:r>
              <a:rPr lang="en-US" sz="1200" b="0" i="0" kern="1200" dirty="0">
                <a:solidFill>
                  <a:schemeClr val="tx1"/>
                </a:solidFill>
                <a:effectLst/>
                <a:latin typeface="+mn-lt"/>
                <a:ea typeface="+mn-ea"/>
                <a:cs typeface="+mn-cs"/>
              </a:rPr>
              <a:t> - Set up role-based access control for teams. Recover unused resources.</a:t>
            </a:r>
          </a:p>
        </p:txBody>
      </p:sp>
      <p:sp>
        <p:nvSpPr>
          <p:cNvPr id="4" name="Slide Number Placeholder 3"/>
          <p:cNvSpPr>
            <a:spLocks noGrp="1"/>
          </p:cNvSpPr>
          <p:nvPr>
            <p:ph type="sldNum" sz="quarter" idx="5"/>
          </p:nvPr>
        </p:nvSpPr>
        <p:spPr/>
        <p:txBody>
          <a:bodyPr/>
          <a:lstStyle/>
          <a:p>
            <a:fld id="{CF71EB25-A4E3-475F-8636-A1F67BD31B35}" type="slidenum">
              <a:rPr lang="en-US" smtClean="0"/>
              <a:t>6</a:t>
            </a:fld>
            <a:endParaRPr lang="en-US"/>
          </a:p>
        </p:txBody>
      </p:sp>
    </p:spTree>
    <p:extLst>
      <p:ext uri="{BB962C8B-B14F-4D97-AF65-F5344CB8AC3E}">
        <p14:creationId xmlns:p14="http://schemas.microsoft.com/office/powerpoint/2010/main" val="2829727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F71EB25-A4E3-475F-8636-A1F67BD31B35}" type="slidenum">
              <a:rPr lang="en-US" smtClean="0"/>
              <a:t>7</a:t>
            </a:fld>
            <a:endParaRPr lang="en-US"/>
          </a:p>
        </p:txBody>
      </p:sp>
    </p:spTree>
    <p:extLst>
      <p:ext uri="{BB962C8B-B14F-4D97-AF65-F5344CB8AC3E}">
        <p14:creationId xmlns:p14="http://schemas.microsoft.com/office/powerpoint/2010/main" val="3864352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Desired State Configuration (DSC)</a:t>
            </a:r>
          </a:p>
        </p:txBody>
      </p:sp>
      <p:sp>
        <p:nvSpPr>
          <p:cNvPr id="4" name="Slide Number Placeholder 3"/>
          <p:cNvSpPr>
            <a:spLocks noGrp="1"/>
          </p:cNvSpPr>
          <p:nvPr>
            <p:ph type="sldNum" sz="quarter" idx="5"/>
          </p:nvPr>
        </p:nvSpPr>
        <p:spPr/>
        <p:txBody>
          <a:bodyPr/>
          <a:lstStyle/>
          <a:p>
            <a:fld id="{CF71EB25-A4E3-475F-8636-A1F67BD31B35}" type="slidenum">
              <a:rPr lang="en-US" smtClean="0"/>
              <a:t>8</a:t>
            </a:fld>
            <a:endParaRPr lang="en-US"/>
          </a:p>
        </p:txBody>
      </p:sp>
    </p:spTree>
    <p:extLst>
      <p:ext uri="{BB962C8B-B14F-4D97-AF65-F5344CB8AC3E}">
        <p14:creationId xmlns:p14="http://schemas.microsoft.com/office/powerpoint/2010/main" val="1677782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71EB25-A4E3-475F-8636-A1F67BD31B35}" type="slidenum">
              <a:rPr lang="en-US" smtClean="0"/>
              <a:t>10</a:t>
            </a:fld>
            <a:endParaRPr lang="en-US"/>
          </a:p>
        </p:txBody>
      </p:sp>
    </p:spTree>
    <p:extLst>
      <p:ext uri="{BB962C8B-B14F-4D97-AF65-F5344CB8AC3E}">
        <p14:creationId xmlns:p14="http://schemas.microsoft.com/office/powerpoint/2010/main" val="25935663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0.emf"/><Relationship Id="rId4"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emf"/><Relationship Id="rId4" Type="http://schemas.openxmlformats.org/officeDocument/2006/relationships/image" Target="../media/image1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nk">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sp>
        <p:nvSpPr>
          <p:cNvPr id="9" name="Picture Placeholder 8">
            <a:extLst>
              <a:ext uri="{FF2B5EF4-FFF2-40B4-BE49-F238E27FC236}">
                <a16:creationId xmlns:a16="http://schemas.microsoft.com/office/drawing/2014/main" id="{7DB0971F-4476-0B47-8789-03E8F18CBBE7}"/>
              </a:ext>
            </a:extLst>
          </p:cNvPr>
          <p:cNvSpPr>
            <a:spLocks noGrp="1"/>
          </p:cNvSpPr>
          <p:nvPr>
            <p:ph type="pic" sz="quarter" idx="13"/>
          </p:nvPr>
        </p:nvSpPr>
        <p:spPr>
          <a:xfrm>
            <a:off x="-61993" y="-15499"/>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txBody>
          <a:bodyPr/>
          <a:lstStyle/>
          <a:p>
            <a:endParaRPr lang="en-US" dirty="0"/>
          </a:p>
        </p:txBody>
      </p:sp>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A7B6C75-FA7C-924B-AB8A-7ACC6DF1D8A3}"/>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70962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 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21">
            <a:extLst>
              <a:ext uri="{FF2B5EF4-FFF2-40B4-BE49-F238E27FC236}">
                <a16:creationId xmlns:a16="http://schemas.microsoft.com/office/drawing/2014/main" id="{0CFA7873-E710-0E46-AB9E-9B1B4FA05DA0}"/>
              </a:ext>
            </a:extLst>
          </p:cNvPr>
          <p:cNvSpPr>
            <a:spLocks noGrp="1"/>
          </p:cNvSpPr>
          <p:nvPr>
            <p:ph type="pic" sz="quarter" idx="10"/>
          </p:nvPr>
        </p:nvSpPr>
        <p:spPr>
          <a:xfrm flipH="1">
            <a:off x="0" y="0"/>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txBody>
          <a:bodyPr/>
          <a:lstStyle/>
          <a:p>
            <a:endParaRPr lang="en-US" dirty="0"/>
          </a:p>
        </p:txBody>
      </p:sp>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AAA24098-8EB4-1C4C-A63F-6402E8BBED51}"/>
              </a:ext>
            </a:extLst>
          </p:cNvPr>
          <p:cNvPicPr>
            <a:picLocks noChangeAspect="1"/>
          </p:cNvPicPr>
          <p:nvPr userDrawn="1"/>
        </p:nvPicPr>
        <p:blipFill>
          <a:blip r:embed="rId2">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02938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 Fille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9F81897-FC8E-F14A-B004-B42A107F6151}"/>
              </a:ext>
            </a:extLst>
          </p:cNvPr>
          <p:cNvSpPr/>
          <p:nvPr userDrawn="1"/>
        </p:nvSpPr>
        <p:spPr>
          <a:xfrm>
            <a:off x="1" y="1"/>
            <a:ext cx="12192000" cy="6857999"/>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5" descr="A group of people standing in front of a window&#10;&#10;Description automatically generated">
            <a:extLst>
              <a:ext uri="{FF2B5EF4-FFF2-40B4-BE49-F238E27FC236}">
                <a16:creationId xmlns:a16="http://schemas.microsoft.com/office/drawing/2014/main" id="{3C9164DD-D180-B441-B1F1-218FA7324F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flipH="1">
            <a:off x="-1" y="-1"/>
            <a:ext cx="10026811"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
        <p:nvSpPr>
          <p:cNvPr id="25" name="Text Placeholder 17">
            <a:extLst>
              <a:ext uri="{FF2B5EF4-FFF2-40B4-BE49-F238E27FC236}">
                <a16:creationId xmlns:a16="http://schemas.microsoft.com/office/drawing/2014/main" id="{1D8EC5A4-43CE-4B41-8413-BD413F86BFEC}"/>
              </a:ext>
            </a:extLst>
          </p:cNvPr>
          <p:cNvSpPr>
            <a:spLocks noGrp="1"/>
          </p:cNvSpPr>
          <p:nvPr>
            <p:ph type="body" sz="quarter" idx="18" hasCustomPrompt="1"/>
          </p:nvPr>
        </p:nvSpPr>
        <p:spPr>
          <a:xfrm>
            <a:off x="7203436" y="1678603"/>
            <a:ext cx="4607560"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0" name="Title 1">
            <a:extLst>
              <a:ext uri="{FF2B5EF4-FFF2-40B4-BE49-F238E27FC236}">
                <a16:creationId xmlns:a16="http://schemas.microsoft.com/office/drawing/2014/main" id="{8901C748-1F7E-F54C-B824-C02B4F7590CB}"/>
              </a:ext>
            </a:extLst>
          </p:cNvPr>
          <p:cNvSpPr>
            <a:spLocks noGrp="1"/>
          </p:cNvSpPr>
          <p:nvPr>
            <p:ph type="ctrTitle" hasCustomPrompt="1"/>
          </p:nvPr>
        </p:nvSpPr>
        <p:spPr>
          <a:xfrm>
            <a:off x="7203437" y="797001"/>
            <a:ext cx="4607560" cy="837089"/>
          </a:xfrm>
          <a:prstGeom prst="rect">
            <a:avLst/>
          </a:prstGeom>
        </p:spPr>
        <p:txBody>
          <a:bodyPr anchor="b">
            <a:normAutofit/>
          </a:bodyPr>
          <a:lstStyle>
            <a:lvl1pPr algn="r">
              <a:defRPr sz="4800" b="1" i="0">
                <a:solidFill>
                  <a:schemeClr val="bg1"/>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EED6D300-13D3-0649-B310-50D3688BF654}"/>
              </a:ext>
            </a:extLst>
          </p:cNvPr>
          <p:cNvCxnSpPr/>
          <p:nvPr userDrawn="1"/>
        </p:nvCxnSpPr>
        <p:spPr>
          <a:xfrm>
            <a:off x="7223756" y="778340"/>
            <a:ext cx="84131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504546A-D24F-CE4D-AEA8-32090A029D55}"/>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056929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0ACFB8-3A37-E34A-983D-079254279AD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A6C508-29C5-864B-BA84-35D4CC68874F}"/>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pic>
        <p:nvPicPr>
          <p:cNvPr id="8" name="Picture 7">
            <a:extLst>
              <a:ext uri="{FF2B5EF4-FFF2-40B4-BE49-F238E27FC236}">
                <a16:creationId xmlns:a16="http://schemas.microsoft.com/office/drawing/2014/main" id="{9710AA33-B31D-2046-B9A6-A9CC2685C52C}"/>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090386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 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Content Placeholder 2">
            <a:extLst>
              <a:ext uri="{FF2B5EF4-FFF2-40B4-BE49-F238E27FC236}">
                <a16:creationId xmlns:a16="http://schemas.microsoft.com/office/drawing/2014/main" id="{B68F9929-85BD-614C-A173-B557CD4A427D}"/>
              </a:ext>
            </a:extLst>
          </p:cNvPr>
          <p:cNvSpPr>
            <a:spLocks noGrp="1"/>
          </p:cNvSpPr>
          <p:nvPr>
            <p:ph idx="1"/>
          </p:nvPr>
        </p:nvSpPr>
        <p:spPr>
          <a:xfrm>
            <a:off x="0" y="0"/>
            <a:ext cx="4931229"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4BCE119-91E5-3A4F-B00B-E6E7627BCA34}"/>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59610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 Fille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0356D7-2CBB-2949-86F8-465785F47B40}"/>
              </a:ext>
            </a:extLst>
          </p:cNvPr>
          <p:cNvSpPr/>
          <p:nvPr userDrawn="1"/>
        </p:nvSpPr>
        <p:spPr>
          <a:xfrm>
            <a:off x="0" y="289932"/>
            <a:ext cx="12192000" cy="6568068"/>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389406-4269-8C46-8E60-6A2EE3AB1D3D}"/>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pic>
        <p:nvPicPr>
          <p:cNvPr id="12" name="Picture 11">
            <a:extLst>
              <a:ext uri="{FF2B5EF4-FFF2-40B4-BE49-F238E27FC236}">
                <a16:creationId xmlns:a16="http://schemas.microsoft.com/office/drawing/2014/main" id="{31762B7F-AD42-2F4B-AAE8-2F098410C545}"/>
              </a:ext>
            </a:extLst>
          </p:cNvPr>
          <p:cNvPicPr>
            <a:picLocks noChangeAspect="1"/>
          </p:cNvPicPr>
          <p:nvPr userDrawn="1"/>
        </p:nvPicPr>
        <p:blipFill>
          <a:blip r:embed="rId3"/>
          <a:stretch>
            <a:fillRect/>
          </a:stretch>
        </p:blipFill>
        <p:spPr>
          <a:xfrm>
            <a:off x="9703836" y="6039158"/>
            <a:ext cx="2107163" cy="392242"/>
          </a:xfrm>
          <a:prstGeom prst="rect">
            <a:avLst/>
          </a:prstGeom>
        </p:spPr>
      </p:pic>
      <p:sp>
        <p:nvSpPr>
          <p:cNvPr id="4" name="Text Placeholder 3">
            <a:extLst>
              <a:ext uri="{FF2B5EF4-FFF2-40B4-BE49-F238E27FC236}">
                <a16:creationId xmlns:a16="http://schemas.microsoft.com/office/drawing/2014/main" id="{1EC41781-2107-534F-8376-259CC38E17CE}"/>
              </a:ext>
            </a:extLst>
          </p:cNvPr>
          <p:cNvSpPr>
            <a:spLocks noGrp="1"/>
          </p:cNvSpPr>
          <p:nvPr>
            <p:ph type="body" sz="half" idx="2" hasCustomPrompt="1"/>
          </p:nvPr>
        </p:nvSpPr>
        <p:spPr>
          <a:xfrm>
            <a:off x="5372100" y="1359603"/>
            <a:ext cx="6270172" cy="3049111"/>
          </a:xfrm>
          <a:prstGeom prst="rect">
            <a:avLst/>
          </a:prstGeom>
        </p:spPr>
        <p:txBody>
          <a:bodyPr/>
          <a:lstStyle>
            <a:lvl1pPr marL="0" indent="0">
              <a:buNone/>
              <a:defRPr sz="1800">
                <a:solidFill>
                  <a:schemeClr val="tx1">
                    <a:lumMod val="75000"/>
                    <a:lumOff val="25000"/>
                  </a:schemeClr>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sample body copy</a:t>
            </a:r>
          </a:p>
        </p:txBody>
      </p:sp>
      <p:sp>
        <p:nvSpPr>
          <p:cNvPr id="15" name="Title 1">
            <a:extLst>
              <a:ext uri="{FF2B5EF4-FFF2-40B4-BE49-F238E27FC236}">
                <a16:creationId xmlns:a16="http://schemas.microsoft.com/office/drawing/2014/main" id="{6167B936-3AAF-9045-9979-06A55C414760}"/>
              </a:ext>
            </a:extLst>
          </p:cNvPr>
          <p:cNvSpPr>
            <a:spLocks noGrp="1"/>
          </p:cNvSpPr>
          <p:nvPr>
            <p:ph type="ctrTitle" hasCustomPrompt="1"/>
          </p:nvPr>
        </p:nvSpPr>
        <p:spPr>
          <a:xfrm>
            <a:off x="5372100" y="52251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6" name="Straight Connector 15">
            <a:extLst>
              <a:ext uri="{FF2B5EF4-FFF2-40B4-BE49-F238E27FC236}">
                <a16:creationId xmlns:a16="http://schemas.microsoft.com/office/drawing/2014/main" id="{DDA0543F-AB63-2849-B2A4-5CCFCEFFF1F3}"/>
              </a:ext>
            </a:extLst>
          </p:cNvPr>
          <p:cNvCxnSpPr/>
          <p:nvPr userDrawn="1"/>
        </p:nvCxnSpPr>
        <p:spPr>
          <a:xfrm>
            <a:off x="5372100" y="52251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9" name="Content Placeholder 1">
            <a:extLst>
              <a:ext uri="{FF2B5EF4-FFF2-40B4-BE49-F238E27FC236}">
                <a16:creationId xmlns:a16="http://schemas.microsoft.com/office/drawing/2014/main" id="{EC552BF2-6F84-1A40-800D-9E6992D541F4}"/>
              </a:ext>
            </a:extLst>
          </p:cNvPr>
          <p:cNvSpPr>
            <a:spLocks noGrp="1"/>
          </p:cNvSpPr>
          <p:nvPr>
            <p:ph idx="1"/>
          </p:nvPr>
        </p:nvSpPr>
        <p:spPr>
          <a:xfrm>
            <a:off x="0" y="0"/>
            <a:ext cx="4931229" cy="6858000"/>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p>
            <a:pPr marL="0" indent="0">
              <a:buNone/>
            </a:pPr>
            <a:r>
              <a:rPr lang="en-US" dirty="0"/>
              <a:t> </a:t>
            </a:r>
          </a:p>
        </p:txBody>
      </p:sp>
    </p:spTree>
    <p:extLst>
      <p:ext uri="{BB962C8B-B14F-4D97-AF65-F5344CB8AC3E}">
        <p14:creationId xmlns:p14="http://schemas.microsoft.com/office/powerpoint/2010/main" val="4052976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 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3" name="Picture Placeholder 2">
            <a:extLst>
              <a:ext uri="{FF2B5EF4-FFF2-40B4-BE49-F238E27FC236}">
                <a16:creationId xmlns:a16="http://schemas.microsoft.com/office/drawing/2014/main" id="{353F0E95-B3F1-BB48-BD0B-A9A56F7A2D6F}"/>
              </a:ext>
            </a:extLst>
          </p:cNvPr>
          <p:cNvSpPr>
            <a:spLocks noGrp="1"/>
          </p:cNvSpPr>
          <p:nvPr>
            <p:ph type="pic" idx="1" hasCustomPrompt="1"/>
          </p:nvPr>
        </p:nvSpPr>
        <p:spPr>
          <a:xfrm>
            <a:off x="-7749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A8366C1-B850-2B44-A7FF-07E480332779}"/>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999724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 Fill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1D41858-BF05-8442-BDFA-E94A2A8824E3}"/>
              </a:ext>
            </a:extLst>
          </p:cNvPr>
          <p:cNvSpPr/>
          <p:nvPr userDrawn="1"/>
        </p:nvSpPr>
        <p:spPr>
          <a:xfrm>
            <a:off x="0" y="0"/>
            <a:ext cx="12192000" cy="6858000"/>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59B9D24-88B4-D74D-9A60-3F0430B6716C}"/>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flipH="1">
            <a:off x="5583725" y="3998691"/>
            <a:ext cx="8667750" cy="3852333"/>
          </a:xfrm>
          <a:prstGeom prst="rect">
            <a:avLst/>
          </a:prstGeom>
        </p:spPr>
      </p:pic>
      <p:sp>
        <p:nvSpPr>
          <p:cNvPr id="8" name="Rectangle 7">
            <a:extLst>
              <a:ext uri="{FF2B5EF4-FFF2-40B4-BE49-F238E27FC236}">
                <a16:creationId xmlns:a16="http://schemas.microsoft.com/office/drawing/2014/main" id="{A1156445-7563-4145-BA07-479156D742A9}"/>
              </a:ext>
            </a:extLst>
          </p:cNvPr>
          <p:cNvSpPr/>
          <p:nvPr userDrawn="1"/>
        </p:nvSpPr>
        <p:spPr>
          <a:xfrm>
            <a:off x="3472543" y="-74613"/>
            <a:ext cx="8735786" cy="5470071"/>
          </a:xfrm>
          <a:custGeom>
            <a:avLst/>
            <a:gdLst>
              <a:gd name="connsiteX0" fmla="*/ 0 w 4196442"/>
              <a:gd name="connsiteY0" fmla="*/ 0 h 4196442"/>
              <a:gd name="connsiteX1" fmla="*/ 4196442 w 4196442"/>
              <a:gd name="connsiteY1" fmla="*/ 0 h 4196442"/>
              <a:gd name="connsiteX2" fmla="*/ 4196442 w 4196442"/>
              <a:gd name="connsiteY2" fmla="*/ 4196442 h 4196442"/>
              <a:gd name="connsiteX3" fmla="*/ 0 w 4196442"/>
              <a:gd name="connsiteY3" fmla="*/ 4196442 h 4196442"/>
              <a:gd name="connsiteX4" fmla="*/ 0 w 4196442"/>
              <a:gd name="connsiteY4" fmla="*/ 0 h 4196442"/>
              <a:gd name="connsiteX0" fmla="*/ 1485900 w 5682342"/>
              <a:gd name="connsiteY0" fmla="*/ 0 h 4196442"/>
              <a:gd name="connsiteX1" fmla="*/ 5682342 w 5682342"/>
              <a:gd name="connsiteY1" fmla="*/ 0 h 4196442"/>
              <a:gd name="connsiteX2" fmla="*/ 5682342 w 5682342"/>
              <a:gd name="connsiteY2" fmla="*/ 4196442 h 4196442"/>
              <a:gd name="connsiteX3" fmla="*/ 0 w 5682342"/>
              <a:gd name="connsiteY3" fmla="*/ 4163785 h 4196442"/>
              <a:gd name="connsiteX4" fmla="*/ 1485900 w 5682342"/>
              <a:gd name="connsiteY4" fmla="*/ 0 h 4196442"/>
              <a:gd name="connsiteX0" fmla="*/ 4523015 w 8719457"/>
              <a:gd name="connsiteY0" fmla="*/ 0 h 4196442"/>
              <a:gd name="connsiteX1" fmla="*/ 8719457 w 8719457"/>
              <a:gd name="connsiteY1" fmla="*/ 0 h 4196442"/>
              <a:gd name="connsiteX2" fmla="*/ 8719457 w 8719457"/>
              <a:gd name="connsiteY2" fmla="*/ 4196442 h 4196442"/>
              <a:gd name="connsiteX3" fmla="*/ 0 w 8719457"/>
              <a:gd name="connsiteY3" fmla="*/ 4180113 h 4196442"/>
              <a:gd name="connsiteX4" fmla="*/ 4523015 w 8719457"/>
              <a:gd name="connsiteY4" fmla="*/ 0 h 4196442"/>
              <a:gd name="connsiteX0" fmla="*/ 5878287 w 8719457"/>
              <a:gd name="connsiteY0" fmla="*/ 0 h 5470071"/>
              <a:gd name="connsiteX1" fmla="*/ 8719457 w 8719457"/>
              <a:gd name="connsiteY1" fmla="*/ 1273629 h 5470071"/>
              <a:gd name="connsiteX2" fmla="*/ 8719457 w 8719457"/>
              <a:gd name="connsiteY2" fmla="*/ 5470071 h 5470071"/>
              <a:gd name="connsiteX3" fmla="*/ 0 w 8719457"/>
              <a:gd name="connsiteY3" fmla="*/ 5453742 h 5470071"/>
              <a:gd name="connsiteX4" fmla="*/ 5878287 w 8719457"/>
              <a:gd name="connsiteY4" fmla="*/ 0 h 5470071"/>
              <a:gd name="connsiteX0" fmla="*/ 5878287 w 8735786"/>
              <a:gd name="connsiteY0" fmla="*/ 0 h 5470071"/>
              <a:gd name="connsiteX1" fmla="*/ 8735786 w 8735786"/>
              <a:gd name="connsiteY1" fmla="*/ 16329 h 5470071"/>
              <a:gd name="connsiteX2" fmla="*/ 8719457 w 8735786"/>
              <a:gd name="connsiteY2" fmla="*/ 5470071 h 5470071"/>
              <a:gd name="connsiteX3" fmla="*/ 0 w 8735786"/>
              <a:gd name="connsiteY3" fmla="*/ 5453742 h 5470071"/>
              <a:gd name="connsiteX4" fmla="*/ 5878287 w 8735786"/>
              <a:gd name="connsiteY4" fmla="*/ 0 h 5470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35786" h="5470071">
                <a:moveTo>
                  <a:pt x="5878287" y="0"/>
                </a:moveTo>
                <a:lnTo>
                  <a:pt x="8735786" y="16329"/>
                </a:lnTo>
                <a:lnTo>
                  <a:pt x="8719457" y="5470071"/>
                </a:lnTo>
                <a:lnTo>
                  <a:pt x="0" y="5453742"/>
                </a:lnTo>
                <a:lnTo>
                  <a:pt x="5878287" y="0"/>
                </a:lnTo>
                <a:close/>
              </a:path>
            </a:pathLst>
          </a:cu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F125E5C-3405-C049-8991-FA5F39FA9FA3}"/>
              </a:ext>
            </a:extLst>
          </p:cNvPr>
          <p:cNvSpPr>
            <a:spLocks noGrp="1"/>
          </p:cNvSpPr>
          <p:nvPr>
            <p:ph type="body" sz="half" idx="2"/>
          </p:nvPr>
        </p:nvSpPr>
        <p:spPr>
          <a:xfrm>
            <a:off x="7315200" y="2073729"/>
            <a:ext cx="4751614" cy="2449286"/>
          </a:xfrm>
          <a:prstGeom prst="rect">
            <a:avLst/>
          </a:prstGeom>
        </p:spPr>
        <p:txBody>
          <a:bodyPr/>
          <a:lstStyle>
            <a:lvl1pPr marL="0" indent="0">
              <a:buNone/>
              <a:defRPr sz="1600">
                <a:solidFill>
                  <a:schemeClr val="bg1"/>
                </a:solidFill>
                <a:latin typeface="AvantGarde Bk BT Book" panose="020B0402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4" name="Title 1">
            <a:extLst>
              <a:ext uri="{FF2B5EF4-FFF2-40B4-BE49-F238E27FC236}">
                <a16:creationId xmlns:a16="http://schemas.microsoft.com/office/drawing/2014/main" id="{23908546-2F4D-EC40-9724-3C039268C75E}"/>
              </a:ext>
            </a:extLst>
          </p:cNvPr>
          <p:cNvSpPr>
            <a:spLocks noGrp="1"/>
          </p:cNvSpPr>
          <p:nvPr>
            <p:ph type="ctrTitle" hasCustomPrompt="1"/>
          </p:nvPr>
        </p:nvSpPr>
        <p:spPr>
          <a:xfrm>
            <a:off x="381001" y="5719864"/>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CD697780-5EC0-7845-AA13-76148B77BED3}"/>
              </a:ext>
            </a:extLst>
          </p:cNvPr>
          <p:cNvCxnSpPr/>
          <p:nvPr userDrawn="1"/>
        </p:nvCxnSpPr>
        <p:spPr>
          <a:xfrm>
            <a:off x="381001" y="571986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0" name="Picture Placeholder 8" descr="A group of people sitting at a table looking at a computer&#10;&#10;Description automatically generated">
            <a:extLst>
              <a:ext uri="{FF2B5EF4-FFF2-40B4-BE49-F238E27FC236}">
                <a16:creationId xmlns:a16="http://schemas.microsoft.com/office/drawing/2014/main" id="{0FFD2A4A-7109-3845-9EB5-6BE73031081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57"/>
          <a:stretch/>
        </p:blipFill>
        <p:spPr>
          <a:xfrm>
            <a:off x="-73152" y="-16330"/>
            <a:ext cx="9363006" cy="5388429"/>
          </a:xfrm>
          <a:custGeom>
            <a:avLst/>
            <a:gdLst>
              <a:gd name="connsiteX0" fmla="*/ 0 w 12269492"/>
              <a:gd name="connsiteY0" fmla="*/ 0 h 5372100"/>
              <a:gd name="connsiteX1" fmla="*/ 12269492 w 12269492"/>
              <a:gd name="connsiteY1" fmla="*/ 0 h 5372100"/>
              <a:gd name="connsiteX2" fmla="*/ 12269492 w 12269492"/>
              <a:gd name="connsiteY2" fmla="*/ 5372100 h 5372100"/>
              <a:gd name="connsiteX3" fmla="*/ 0 w 12269492"/>
              <a:gd name="connsiteY3" fmla="*/ 5372100 h 5372100"/>
              <a:gd name="connsiteX4" fmla="*/ 0 w 12269492"/>
              <a:gd name="connsiteY4" fmla="*/ 0 h 5372100"/>
              <a:gd name="connsiteX0" fmla="*/ 0 w 12269492"/>
              <a:gd name="connsiteY0" fmla="*/ 0 h 5372100"/>
              <a:gd name="connsiteX1" fmla="*/ 12269492 w 12269492"/>
              <a:gd name="connsiteY1" fmla="*/ 0 h 5372100"/>
              <a:gd name="connsiteX2" fmla="*/ 3550035 w 12269492"/>
              <a:gd name="connsiteY2" fmla="*/ 5372100 h 5372100"/>
              <a:gd name="connsiteX3" fmla="*/ 0 w 12269492"/>
              <a:gd name="connsiteY3" fmla="*/ 5372100 h 5372100"/>
              <a:gd name="connsiteX4" fmla="*/ 0 w 12269492"/>
              <a:gd name="connsiteY4" fmla="*/ 0 h 5372100"/>
              <a:gd name="connsiteX0" fmla="*/ 0 w 9363006"/>
              <a:gd name="connsiteY0" fmla="*/ 16329 h 5388429"/>
              <a:gd name="connsiteX1" fmla="*/ 9363006 w 9363006"/>
              <a:gd name="connsiteY1" fmla="*/ 0 h 5388429"/>
              <a:gd name="connsiteX2" fmla="*/ 3550035 w 9363006"/>
              <a:gd name="connsiteY2" fmla="*/ 5388429 h 5388429"/>
              <a:gd name="connsiteX3" fmla="*/ 0 w 9363006"/>
              <a:gd name="connsiteY3" fmla="*/ 5388429 h 5388429"/>
              <a:gd name="connsiteX4" fmla="*/ 0 w 9363006"/>
              <a:gd name="connsiteY4" fmla="*/ 16329 h 5388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006" h="5388429">
                <a:moveTo>
                  <a:pt x="0" y="16329"/>
                </a:moveTo>
                <a:lnTo>
                  <a:pt x="9363006" y="0"/>
                </a:lnTo>
                <a:lnTo>
                  <a:pt x="3550035" y="5388429"/>
                </a:lnTo>
                <a:lnTo>
                  <a:pt x="0" y="5388429"/>
                </a:lnTo>
                <a:lnTo>
                  <a:pt x="0" y="16329"/>
                </a:lnTo>
                <a:close/>
              </a:path>
            </a:pathLst>
          </a:custGeom>
        </p:spPr>
      </p:pic>
      <p:pic>
        <p:nvPicPr>
          <p:cNvPr id="17" name="Picture 16">
            <a:extLst>
              <a:ext uri="{FF2B5EF4-FFF2-40B4-BE49-F238E27FC236}">
                <a16:creationId xmlns:a16="http://schemas.microsoft.com/office/drawing/2014/main" id="{2516E6FD-F31F-684F-AE9B-B2374A00B0F1}"/>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1312650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estion - V0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64CC10-AE26-AB4C-82E6-8526800F52BC}"/>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685B15D-F69E-684A-A890-927277CF11A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6" name="Title 1">
            <a:extLst>
              <a:ext uri="{FF2B5EF4-FFF2-40B4-BE49-F238E27FC236}">
                <a16:creationId xmlns:a16="http://schemas.microsoft.com/office/drawing/2014/main" id="{AA63ECCF-FB24-F543-AAD1-857AA6D2E1E8}"/>
              </a:ext>
            </a:extLst>
          </p:cNvPr>
          <p:cNvSpPr txBox="1">
            <a:spLocks/>
          </p:cNvSpPr>
          <p:nvPr userDrawn="1"/>
        </p:nvSpPr>
        <p:spPr>
          <a:xfrm>
            <a:off x="2988128" y="1998270"/>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7" name="Straight Connector 6">
            <a:extLst>
              <a:ext uri="{FF2B5EF4-FFF2-40B4-BE49-F238E27FC236}">
                <a16:creationId xmlns:a16="http://schemas.microsoft.com/office/drawing/2014/main" id="{86694E23-29C1-2A4C-ABEA-D06B79F2DF2F}"/>
              </a:ext>
            </a:extLst>
          </p:cNvPr>
          <p:cNvCxnSpPr/>
          <p:nvPr userDrawn="1"/>
        </p:nvCxnSpPr>
        <p:spPr>
          <a:xfrm>
            <a:off x="3140235" y="2000659"/>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839E7E4-301B-C745-99BC-10D956E3AB74}"/>
              </a:ext>
            </a:extLst>
          </p:cNvPr>
          <p:cNvGrpSpPr/>
          <p:nvPr userDrawn="1"/>
        </p:nvGrpSpPr>
        <p:grpSpPr>
          <a:xfrm>
            <a:off x="4420081" y="3067781"/>
            <a:ext cx="3351834" cy="914400"/>
            <a:chOff x="4336109" y="3786418"/>
            <a:chExt cx="3351834" cy="914400"/>
          </a:xfrm>
        </p:grpSpPr>
        <p:pic>
          <p:nvPicPr>
            <p:cNvPr id="10" name="Picture 9">
              <a:extLst>
                <a:ext uri="{FF2B5EF4-FFF2-40B4-BE49-F238E27FC236}">
                  <a16:creationId xmlns:a16="http://schemas.microsoft.com/office/drawing/2014/main" id="{1901B897-21CD-FF4C-BC7C-DDE0003A9F20}"/>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1" name="Picture 10">
              <a:extLst>
                <a:ext uri="{FF2B5EF4-FFF2-40B4-BE49-F238E27FC236}">
                  <a16:creationId xmlns:a16="http://schemas.microsoft.com/office/drawing/2014/main" id="{A892CBEE-6278-8B4A-A7B3-F23A015B91CA}"/>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2" name="Picture 11">
              <a:extLst>
                <a:ext uri="{FF2B5EF4-FFF2-40B4-BE49-F238E27FC236}">
                  <a16:creationId xmlns:a16="http://schemas.microsoft.com/office/drawing/2014/main" id="{A2F59F87-3955-E640-8BD4-4107EEB28D70}"/>
                </a:ext>
              </a:extLst>
            </p:cNvPr>
            <p:cNvPicPr>
              <a:picLocks noChangeAspect="1"/>
            </p:cNvPicPr>
            <p:nvPr/>
          </p:nvPicPr>
          <p:blipFill>
            <a:blip r:embed="rId5"/>
            <a:stretch>
              <a:fillRect/>
            </a:stretch>
          </p:blipFill>
          <p:spPr>
            <a:xfrm>
              <a:off x="4336109" y="3786418"/>
              <a:ext cx="914400" cy="914400"/>
            </a:xfrm>
            <a:prstGeom prst="rect">
              <a:avLst/>
            </a:prstGeom>
          </p:spPr>
        </p:pic>
      </p:grpSp>
      <p:pic>
        <p:nvPicPr>
          <p:cNvPr id="16" name="Picture 15">
            <a:extLst>
              <a:ext uri="{FF2B5EF4-FFF2-40B4-BE49-F238E27FC236}">
                <a16:creationId xmlns:a16="http://schemas.microsoft.com/office/drawing/2014/main" id="{989FEA9F-9FE5-8842-AB4B-5A547D421FAD}"/>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1489245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estion -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47373CA-225A-084E-A6A1-A210E754B41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2697B09-AE5C-0042-8B5F-D87FBF53061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9" name="Title 1">
            <a:extLst>
              <a:ext uri="{FF2B5EF4-FFF2-40B4-BE49-F238E27FC236}">
                <a16:creationId xmlns:a16="http://schemas.microsoft.com/office/drawing/2014/main" id="{4CB36A95-8BC2-E349-9CE5-747221FC4911}"/>
              </a:ext>
            </a:extLst>
          </p:cNvPr>
          <p:cNvSpPr txBox="1">
            <a:spLocks/>
          </p:cNvSpPr>
          <p:nvPr userDrawn="1"/>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Have Any Questions?</a:t>
            </a:r>
          </a:p>
        </p:txBody>
      </p:sp>
      <p:cxnSp>
        <p:nvCxnSpPr>
          <p:cNvPr id="10" name="Straight Connector 9">
            <a:extLst>
              <a:ext uri="{FF2B5EF4-FFF2-40B4-BE49-F238E27FC236}">
                <a16:creationId xmlns:a16="http://schemas.microsoft.com/office/drawing/2014/main" id="{0BB9513E-E08E-CE4F-9F03-1AFCFB3BAFB6}"/>
              </a:ext>
            </a:extLst>
          </p:cNvPr>
          <p:cNvCxnSpPr/>
          <p:nvPr userDrawn="1"/>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23A6D83-C8F5-ED4C-AAA1-7A46EC08DFDD}"/>
              </a:ext>
            </a:extLst>
          </p:cNvPr>
          <p:cNvGrpSpPr/>
          <p:nvPr userDrawn="1"/>
        </p:nvGrpSpPr>
        <p:grpSpPr>
          <a:xfrm>
            <a:off x="4420081" y="3767757"/>
            <a:ext cx="3351834" cy="914400"/>
            <a:chOff x="4336109" y="3786418"/>
            <a:chExt cx="3351834" cy="914400"/>
          </a:xfrm>
        </p:grpSpPr>
        <p:pic>
          <p:nvPicPr>
            <p:cNvPr id="13" name="Picture 12">
              <a:extLst>
                <a:ext uri="{FF2B5EF4-FFF2-40B4-BE49-F238E27FC236}">
                  <a16:creationId xmlns:a16="http://schemas.microsoft.com/office/drawing/2014/main" id="{9EA8E2D1-50CA-C643-B206-EDD3495A3FFB}"/>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14" name="Picture 13">
              <a:extLst>
                <a:ext uri="{FF2B5EF4-FFF2-40B4-BE49-F238E27FC236}">
                  <a16:creationId xmlns:a16="http://schemas.microsoft.com/office/drawing/2014/main" id="{02E3C28A-D0C5-1746-9781-0B18D380DAE8}"/>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5" name="Picture 14">
              <a:extLst>
                <a:ext uri="{FF2B5EF4-FFF2-40B4-BE49-F238E27FC236}">
                  <a16:creationId xmlns:a16="http://schemas.microsoft.com/office/drawing/2014/main" id="{A5147492-E666-7345-8E1E-6DF561BA16CC}"/>
                </a:ext>
              </a:extLst>
            </p:cNvPr>
            <p:cNvPicPr>
              <a:picLocks noChangeAspect="1"/>
            </p:cNvPicPr>
            <p:nvPr/>
          </p:nvPicPr>
          <p:blipFill>
            <a:blip r:embed="rId5"/>
            <a:stretch>
              <a:fillRect/>
            </a:stretch>
          </p:blipFill>
          <p:spPr>
            <a:xfrm>
              <a:off x="4336109" y="3786418"/>
              <a:ext cx="914400" cy="914400"/>
            </a:xfrm>
            <a:prstGeom prst="rect">
              <a:avLst/>
            </a:prstGeom>
          </p:spPr>
        </p:pic>
      </p:grpSp>
      <p:sp>
        <p:nvSpPr>
          <p:cNvPr id="17" name="Text Placeholder 16">
            <a:extLst>
              <a:ext uri="{FF2B5EF4-FFF2-40B4-BE49-F238E27FC236}">
                <a16:creationId xmlns:a16="http://schemas.microsoft.com/office/drawing/2014/main" id="{F33BE65A-F08E-4647-896F-514DAFFD5990}"/>
              </a:ext>
            </a:extLst>
          </p:cNvPr>
          <p:cNvSpPr>
            <a:spLocks noGrp="1"/>
          </p:cNvSpPr>
          <p:nvPr>
            <p:ph type="body" sz="quarter" idx="10" hasCustomPrompt="1"/>
          </p:nvPr>
        </p:nvSpPr>
        <p:spPr>
          <a:xfrm>
            <a:off x="1723379" y="2647330"/>
            <a:ext cx="8667750" cy="885825"/>
          </a:xfrm>
          <a:prstGeom prst="rect">
            <a:avLst/>
          </a:prstGeom>
        </p:spPr>
        <p:txBody>
          <a:bodyPr/>
          <a:lstStyle>
            <a:lvl1pPr>
              <a:defRPr/>
            </a:lvl1pPr>
          </a:lstStyle>
          <a:p>
            <a:pPr marL="0" indent="0" algn="ctr">
              <a:buNone/>
            </a:pPr>
            <a:r>
              <a:rPr lang="en-US" dirty="0">
                <a:solidFill>
                  <a:schemeClr val="tx1">
                    <a:lumMod val="75000"/>
                    <a:lumOff val="25000"/>
                  </a:schemeClr>
                </a:solidFill>
                <a:latin typeface="AvantGarde Bk BT Book" panose="020B0402020202020204" pitchFamily="34" charset="0"/>
              </a:rPr>
              <a:t>Lorem ipsum dolor sit </a:t>
            </a:r>
            <a:r>
              <a:rPr lang="en-US" dirty="0" err="1">
                <a:solidFill>
                  <a:schemeClr val="tx1">
                    <a:lumMod val="75000"/>
                    <a:lumOff val="25000"/>
                  </a:schemeClr>
                </a:solidFill>
                <a:latin typeface="AvantGarde Bk BT Book" panose="020B0402020202020204" pitchFamily="34" charset="0"/>
              </a:rPr>
              <a:t>amet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consectetuer</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adipiscing</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elit</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Aenean</a:t>
            </a:r>
            <a:r>
              <a:rPr lang="en-US" dirty="0">
                <a:solidFill>
                  <a:schemeClr val="tx1">
                    <a:lumMod val="75000"/>
                    <a:lumOff val="25000"/>
                  </a:schemeClr>
                </a:solidFill>
                <a:latin typeface="AvantGarde Bk BT Book" panose="020B0402020202020204" pitchFamily="34" charset="0"/>
              </a:rPr>
              <a:t> </a:t>
            </a:r>
            <a:r>
              <a:rPr lang="en-US" dirty="0" err="1">
                <a:solidFill>
                  <a:schemeClr val="tx1">
                    <a:lumMod val="75000"/>
                    <a:lumOff val="25000"/>
                  </a:schemeClr>
                </a:solidFill>
                <a:latin typeface="AvantGarde Bk BT Book" panose="020B0402020202020204" pitchFamily="34" charset="0"/>
              </a:rPr>
              <a:t>commodo</a:t>
            </a:r>
            <a:r>
              <a:rPr lang="en-US" dirty="0">
                <a:solidFill>
                  <a:schemeClr val="tx1">
                    <a:lumMod val="75000"/>
                    <a:lumOff val="25000"/>
                  </a:schemeClr>
                </a:solidFill>
                <a:latin typeface="AvantGarde Bk BT Book" panose="020B0402020202020204" pitchFamily="34" charset="0"/>
              </a:rPr>
              <a:t> ligula </a:t>
            </a:r>
            <a:r>
              <a:rPr lang="en-US" dirty="0" err="1">
                <a:solidFill>
                  <a:schemeClr val="tx1">
                    <a:lumMod val="75000"/>
                    <a:lumOff val="25000"/>
                  </a:schemeClr>
                </a:solidFill>
                <a:latin typeface="AvantGarde Bk BT Book" panose="020B0402020202020204" pitchFamily="34" charset="0"/>
              </a:rPr>
              <a:t>eget</a:t>
            </a:r>
            <a:r>
              <a:rPr lang="en-US" dirty="0">
                <a:solidFill>
                  <a:schemeClr val="tx1">
                    <a:lumMod val="75000"/>
                    <a:lumOff val="25000"/>
                  </a:schemeClr>
                </a:solidFill>
                <a:latin typeface="AvantGarde Bk BT Book" panose="020B0402020202020204" pitchFamily="34" charset="0"/>
              </a:rPr>
              <a:t> dolor.</a:t>
            </a:r>
            <a:endParaRPr lang="en-US" dirty="0">
              <a:latin typeface="AvantGarde Bk BT Book" panose="020B0402020202020204" pitchFamily="34" charset="0"/>
            </a:endParaRPr>
          </a:p>
        </p:txBody>
      </p:sp>
      <p:pic>
        <p:nvPicPr>
          <p:cNvPr id="16" name="Picture 15">
            <a:extLst>
              <a:ext uri="{FF2B5EF4-FFF2-40B4-BE49-F238E27FC236}">
                <a16:creationId xmlns:a16="http://schemas.microsoft.com/office/drawing/2014/main" id="{F23A7B2D-FF0E-914D-B7B8-1AB82011842C}"/>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948999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ille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B03CB7D-3B8C-D246-B142-2550A53BA321}"/>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C2FA2A39-1BB8-804F-85C2-4378774A119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2" name="Title 1">
            <a:extLst>
              <a:ext uri="{FF2B5EF4-FFF2-40B4-BE49-F238E27FC236}">
                <a16:creationId xmlns:a16="http://schemas.microsoft.com/office/drawing/2014/main" id="{B6422E38-B400-D04A-AF2F-69CB73ACEFDB}"/>
              </a:ext>
            </a:extLst>
          </p:cNvPr>
          <p:cNvSpPr>
            <a:spLocks noGrp="1"/>
          </p:cNvSpPr>
          <p:nvPr>
            <p:ph type="ctrTitle" hasCustomPrompt="1"/>
          </p:nvPr>
        </p:nvSpPr>
        <p:spPr>
          <a:xfrm>
            <a:off x="838200" y="3054345"/>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sp>
        <p:nvSpPr>
          <p:cNvPr id="3" name="Subtitle 2">
            <a:extLst>
              <a:ext uri="{FF2B5EF4-FFF2-40B4-BE49-F238E27FC236}">
                <a16:creationId xmlns:a16="http://schemas.microsoft.com/office/drawing/2014/main" id="{61937D2A-10E7-2F4A-9DDB-9F4A05289C4D}"/>
              </a:ext>
            </a:extLst>
          </p:cNvPr>
          <p:cNvSpPr>
            <a:spLocks noGrp="1"/>
          </p:cNvSpPr>
          <p:nvPr>
            <p:ph type="subTitle" idx="1" hasCustomPrompt="1"/>
          </p:nvPr>
        </p:nvSpPr>
        <p:spPr>
          <a:xfrm>
            <a:off x="838200" y="4035103"/>
            <a:ext cx="4632960" cy="406082"/>
          </a:xfrm>
          <a:prstGeom prst="rect">
            <a:avLst/>
          </a:prstGeom>
        </p:spPr>
        <p:txBody>
          <a:bodyPr/>
          <a:lstStyle>
            <a:lvl1pPr marL="0" indent="0" algn="l">
              <a:buNone/>
              <a:defRPr sz="2400">
                <a:solidFill>
                  <a:schemeClr val="tx1">
                    <a:lumMod val="85000"/>
                    <a:lumOff val="15000"/>
                  </a:schemeClr>
                </a:solidFill>
                <a:latin typeface="AvantGarde Bk BT Book" panose="020B04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THIS IS A SUBTITLE</a:t>
            </a:r>
          </a:p>
        </p:txBody>
      </p:sp>
      <p:pic>
        <p:nvPicPr>
          <p:cNvPr id="10" name="Picture Placeholder 5" descr="A group of clouds in the sky&#10;&#10;Description automatically generated">
            <a:extLst>
              <a:ext uri="{FF2B5EF4-FFF2-40B4-BE49-F238E27FC236}">
                <a16:creationId xmlns:a16="http://schemas.microsoft.com/office/drawing/2014/main" id="{4128204E-AB1B-554B-B20F-0007748ABC91}"/>
              </a:ext>
            </a:extLst>
          </p:cNvPr>
          <p:cNvPicPr>
            <a:picLocks noChangeAspect="1"/>
          </p:cNvPicPr>
          <p:nvPr userDrawn="1"/>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1" name="Triangle 10">
            <a:extLst>
              <a:ext uri="{FF2B5EF4-FFF2-40B4-BE49-F238E27FC236}">
                <a16:creationId xmlns:a16="http://schemas.microsoft.com/office/drawing/2014/main" id="{CACDB053-F180-B146-BA8B-0173ECB5D1B6}"/>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EB9454D-958C-9B41-AEEC-7589142A7652}"/>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8750687-3808-D04B-991C-4A7EA1070B0F}"/>
              </a:ext>
            </a:extLst>
          </p:cNvPr>
          <p:cNvPicPr>
            <a:picLocks noChangeAspect="1"/>
          </p:cNvPicPr>
          <p:nvPr userDrawn="1"/>
        </p:nvPicPr>
        <p:blipFill>
          <a:blip r:embed="rId4"/>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722086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BB6CCF-6258-F74C-95B3-FBCE9C9B4101}"/>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4EBD6C-4572-AA4E-BEE9-5C1C5E3E9894}"/>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9EE7DF2D-262D-5741-815E-59AC295C381E}"/>
              </a:ext>
            </a:extLst>
          </p:cNvPr>
          <p:cNvSpPr>
            <a:spLocks noGrp="1"/>
          </p:cNvSpPr>
          <p:nvPr>
            <p:ph idx="1"/>
          </p:nvPr>
        </p:nvSpPr>
        <p:spPr>
          <a:xfrm>
            <a:off x="838200" y="1660849"/>
            <a:ext cx="10515600" cy="391885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91B60BE7-73F8-5846-984A-B12E88211BEE}"/>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5" name="Straight Connector 14">
            <a:extLst>
              <a:ext uri="{FF2B5EF4-FFF2-40B4-BE49-F238E27FC236}">
                <a16:creationId xmlns:a16="http://schemas.microsoft.com/office/drawing/2014/main" id="{D767956F-EEE7-C242-9F01-76FC7B0FD330}"/>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D82C911-EED3-3347-A4BD-CBAFED661875}"/>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424068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Blank">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15C4BDA0-6A9C-D243-A61F-719ED00B7A8F}"/>
              </a:ext>
            </a:extLst>
          </p:cNvPr>
          <p:cNvSpPr>
            <a:spLocks noGrp="1"/>
          </p:cNvSpPr>
          <p:nvPr>
            <p:ph type="pic" sz="quarter" idx="13"/>
          </p:nvPr>
        </p:nvSpPr>
        <p:spPr>
          <a:xfrm>
            <a:off x="840824" y="4284321"/>
            <a:ext cx="2068849" cy="2067379"/>
          </a:xfrm>
          <a:prstGeom prst="rect">
            <a:avLst/>
          </a:prstGeom>
        </p:spPr>
        <p:txBody>
          <a:bodyPr/>
          <a:lstStyle/>
          <a:p>
            <a:endParaRPr lang="en-US"/>
          </a:p>
        </p:txBody>
      </p:sp>
      <p:sp>
        <p:nvSpPr>
          <p:cNvPr id="14" name="Picture Placeholder 12">
            <a:extLst>
              <a:ext uri="{FF2B5EF4-FFF2-40B4-BE49-F238E27FC236}">
                <a16:creationId xmlns:a16="http://schemas.microsoft.com/office/drawing/2014/main" id="{D5B3D08E-B84A-134E-92C1-DC9D49DC95DC}"/>
              </a:ext>
            </a:extLst>
          </p:cNvPr>
          <p:cNvSpPr>
            <a:spLocks noGrp="1"/>
          </p:cNvSpPr>
          <p:nvPr>
            <p:ph type="pic" sz="quarter" idx="14"/>
          </p:nvPr>
        </p:nvSpPr>
        <p:spPr>
          <a:xfrm>
            <a:off x="3052622" y="4284321"/>
            <a:ext cx="2068849" cy="2067379"/>
          </a:xfrm>
          <a:prstGeom prst="rect">
            <a:avLst/>
          </a:prstGeom>
        </p:spPr>
        <p:txBody>
          <a:bodyPr/>
          <a:lstStyle/>
          <a:p>
            <a:endParaRPr lang="en-US" dirty="0"/>
          </a:p>
        </p:txBody>
      </p:sp>
      <p:sp>
        <p:nvSpPr>
          <p:cNvPr id="15" name="Picture Placeholder 12">
            <a:extLst>
              <a:ext uri="{FF2B5EF4-FFF2-40B4-BE49-F238E27FC236}">
                <a16:creationId xmlns:a16="http://schemas.microsoft.com/office/drawing/2014/main" id="{43199EE7-E342-2B42-B947-F24F1FBD4C0F}"/>
              </a:ext>
            </a:extLst>
          </p:cNvPr>
          <p:cNvSpPr>
            <a:spLocks noGrp="1"/>
          </p:cNvSpPr>
          <p:nvPr>
            <p:ph type="pic" sz="quarter" idx="15"/>
          </p:nvPr>
        </p:nvSpPr>
        <p:spPr>
          <a:xfrm>
            <a:off x="5264420" y="4284321"/>
            <a:ext cx="2068849" cy="2067379"/>
          </a:xfrm>
          <a:prstGeom prst="rect">
            <a:avLst/>
          </a:prstGeom>
        </p:spPr>
        <p:txBody>
          <a:bodyPr/>
          <a:lstStyle/>
          <a:p>
            <a:endParaRPr lang="en-US"/>
          </a:p>
        </p:txBody>
      </p:sp>
      <p:sp>
        <p:nvSpPr>
          <p:cNvPr id="16" name="Picture Placeholder 12">
            <a:extLst>
              <a:ext uri="{FF2B5EF4-FFF2-40B4-BE49-F238E27FC236}">
                <a16:creationId xmlns:a16="http://schemas.microsoft.com/office/drawing/2014/main" id="{4A709514-94E8-0440-8CD8-7B8ED5F94799}"/>
              </a:ext>
            </a:extLst>
          </p:cNvPr>
          <p:cNvSpPr>
            <a:spLocks noGrp="1"/>
          </p:cNvSpPr>
          <p:nvPr>
            <p:ph type="pic" sz="quarter" idx="16"/>
          </p:nvPr>
        </p:nvSpPr>
        <p:spPr>
          <a:xfrm>
            <a:off x="7476219" y="4284321"/>
            <a:ext cx="2068849" cy="2067379"/>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7" name="Picture 16">
            <a:extLst>
              <a:ext uri="{FF2B5EF4-FFF2-40B4-BE49-F238E27FC236}">
                <a16:creationId xmlns:a16="http://schemas.microsoft.com/office/drawing/2014/main" id="{905883C6-AE8B-C44C-85E9-33DD630AFA92}"/>
              </a:ext>
            </a:extLst>
          </p:cNvPr>
          <p:cNvPicPr>
            <a:picLocks noChangeAspect="1"/>
          </p:cNvPicPr>
          <p:nvPr userDrawn="1"/>
        </p:nvPicPr>
        <p:blipFill>
          <a:blip r:embed="rId3">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598617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Fille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DB1001C-F76A-B341-B061-6C905A3FECFB}"/>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907F11D9-8DBF-CE4D-9ADA-5030A99BE6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7C550E-474D-DD49-B73E-30F59A203984}"/>
              </a:ext>
            </a:extLst>
          </p:cNvPr>
          <p:cNvSpPr>
            <a:spLocks noGrp="1"/>
          </p:cNvSpPr>
          <p:nvPr>
            <p:ph type="sldNum" sz="quarter" idx="12"/>
          </p:nvPr>
        </p:nvSpPr>
        <p:spPr>
          <a:xfrm>
            <a:off x="8610600" y="6356350"/>
            <a:ext cx="2743200" cy="365125"/>
          </a:xfrm>
          <a:prstGeom prst="rect">
            <a:avLst/>
          </a:prstGeom>
        </p:spPr>
        <p:txBody>
          <a:bodyPr/>
          <a:lstStyle/>
          <a:p>
            <a:fld id="{1315345F-6F6F-F54B-B7DF-F88EBF965A98}" type="slidenum">
              <a:rPr lang="en-US" smtClean="0"/>
              <a:t>‹#›</a:t>
            </a:fld>
            <a:endParaRPr lang="en-US"/>
          </a:p>
        </p:txBody>
      </p:sp>
      <p:pic>
        <p:nvPicPr>
          <p:cNvPr id="20" name="Picture 19">
            <a:extLst>
              <a:ext uri="{FF2B5EF4-FFF2-40B4-BE49-F238E27FC236}">
                <a16:creationId xmlns:a16="http://schemas.microsoft.com/office/drawing/2014/main" id="{310CA3B6-C097-554B-BC52-84F7B8E3DEA9}"/>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8" name="Rectangle 7">
            <a:extLst>
              <a:ext uri="{FF2B5EF4-FFF2-40B4-BE49-F238E27FC236}">
                <a16:creationId xmlns:a16="http://schemas.microsoft.com/office/drawing/2014/main" id="{91FC9358-30C6-A040-97E1-E9FB150063C5}"/>
              </a:ext>
            </a:extLst>
          </p:cNvPr>
          <p:cNvSpPr/>
          <p:nvPr userDrawn="1"/>
        </p:nvSpPr>
        <p:spPr>
          <a:xfrm rot="10800000" flipH="1">
            <a:off x="2987166" y="-35679"/>
            <a:ext cx="9232598" cy="6942292"/>
          </a:xfrm>
          <a:custGeom>
            <a:avLst/>
            <a:gdLst>
              <a:gd name="connsiteX0" fmla="*/ 0 w 2743200"/>
              <a:gd name="connsiteY0" fmla="*/ 0 h 2090057"/>
              <a:gd name="connsiteX1" fmla="*/ 2743200 w 2743200"/>
              <a:gd name="connsiteY1" fmla="*/ 0 h 2090057"/>
              <a:gd name="connsiteX2" fmla="*/ 2743200 w 2743200"/>
              <a:gd name="connsiteY2" fmla="*/ 2090057 h 2090057"/>
              <a:gd name="connsiteX3" fmla="*/ 0 w 2743200"/>
              <a:gd name="connsiteY3" fmla="*/ 2090057 h 2090057"/>
              <a:gd name="connsiteX4" fmla="*/ 0 w 2743200"/>
              <a:gd name="connsiteY4" fmla="*/ 0 h 2090057"/>
              <a:gd name="connsiteX0" fmla="*/ 0 w 9629192"/>
              <a:gd name="connsiteY0" fmla="*/ 0 h 3153747"/>
              <a:gd name="connsiteX1" fmla="*/ 2743200 w 9629192"/>
              <a:gd name="connsiteY1" fmla="*/ 0 h 3153747"/>
              <a:gd name="connsiteX2" fmla="*/ 9629192 w 9629192"/>
              <a:gd name="connsiteY2" fmla="*/ 3153747 h 3153747"/>
              <a:gd name="connsiteX3" fmla="*/ 0 w 9629192"/>
              <a:gd name="connsiteY3" fmla="*/ 2090057 h 3153747"/>
              <a:gd name="connsiteX4" fmla="*/ 0 w 9629192"/>
              <a:gd name="connsiteY4" fmla="*/ 0 h 3153747"/>
              <a:gd name="connsiteX0" fmla="*/ 0 w 9629192"/>
              <a:gd name="connsiteY0" fmla="*/ 0 h 3508310"/>
              <a:gd name="connsiteX1" fmla="*/ 2743200 w 9629192"/>
              <a:gd name="connsiteY1" fmla="*/ 0 h 3508310"/>
              <a:gd name="connsiteX2" fmla="*/ 9629192 w 9629192"/>
              <a:gd name="connsiteY2" fmla="*/ 3153747 h 3508310"/>
              <a:gd name="connsiteX3" fmla="*/ 9106678 w 9629192"/>
              <a:gd name="connsiteY3" fmla="*/ 3508310 h 3508310"/>
              <a:gd name="connsiteX4" fmla="*/ 0 w 9629192"/>
              <a:gd name="connsiteY4" fmla="*/ 0 h 3508310"/>
              <a:gd name="connsiteX0" fmla="*/ 0 w 9554547"/>
              <a:gd name="connsiteY0" fmla="*/ 0 h 3508310"/>
              <a:gd name="connsiteX1" fmla="*/ 2743200 w 9554547"/>
              <a:gd name="connsiteY1" fmla="*/ 0 h 3508310"/>
              <a:gd name="connsiteX2" fmla="*/ 9554547 w 9554547"/>
              <a:gd name="connsiteY2" fmla="*/ 3116425 h 3508310"/>
              <a:gd name="connsiteX3" fmla="*/ 9106678 w 9554547"/>
              <a:gd name="connsiteY3" fmla="*/ 3508310 h 3508310"/>
              <a:gd name="connsiteX4" fmla="*/ 0 w 9554547"/>
              <a:gd name="connsiteY4" fmla="*/ 0 h 3508310"/>
              <a:gd name="connsiteX0" fmla="*/ 0 w 9573209"/>
              <a:gd name="connsiteY0" fmla="*/ 765111 h 4273421"/>
              <a:gd name="connsiteX1" fmla="*/ 9573209 w 9573209"/>
              <a:gd name="connsiteY1" fmla="*/ 0 h 4273421"/>
              <a:gd name="connsiteX2" fmla="*/ 9554547 w 9573209"/>
              <a:gd name="connsiteY2" fmla="*/ 3881536 h 4273421"/>
              <a:gd name="connsiteX3" fmla="*/ 9106678 w 9573209"/>
              <a:gd name="connsiteY3" fmla="*/ 4273421 h 4273421"/>
              <a:gd name="connsiteX4" fmla="*/ 0 w 9573209"/>
              <a:gd name="connsiteY4" fmla="*/ 765111 h 4273421"/>
              <a:gd name="connsiteX0" fmla="*/ 0 w 12372393"/>
              <a:gd name="connsiteY0" fmla="*/ 0 h 4292082"/>
              <a:gd name="connsiteX1" fmla="*/ 12372393 w 12372393"/>
              <a:gd name="connsiteY1" fmla="*/ 18661 h 4292082"/>
              <a:gd name="connsiteX2" fmla="*/ 12353731 w 12372393"/>
              <a:gd name="connsiteY2" fmla="*/ 3900197 h 4292082"/>
              <a:gd name="connsiteX3" fmla="*/ 11905862 w 12372393"/>
              <a:gd name="connsiteY3" fmla="*/ 4292082 h 4292082"/>
              <a:gd name="connsiteX4" fmla="*/ 0 w 12372393"/>
              <a:gd name="connsiteY4" fmla="*/ 0 h 4292082"/>
              <a:gd name="connsiteX0" fmla="*/ 0 w 12372393"/>
              <a:gd name="connsiteY0" fmla="*/ 0 h 4702629"/>
              <a:gd name="connsiteX1" fmla="*/ 12372393 w 12372393"/>
              <a:gd name="connsiteY1" fmla="*/ 18661 h 4702629"/>
              <a:gd name="connsiteX2" fmla="*/ 12353731 w 12372393"/>
              <a:gd name="connsiteY2" fmla="*/ 3900197 h 4702629"/>
              <a:gd name="connsiteX3" fmla="*/ 11495315 w 12372393"/>
              <a:gd name="connsiteY3" fmla="*/ 4702629 h 4702629"/>
              <a:gd name="connsiteX4" fmla="*/ 0 w 12372393"/>
              <a:gd name="connsiteY4" fmla="*/ 0 h 4702629"/>
              <a:gd name="connsiteX0" fmla="*/ 0 w 12372393"/>
              <a:gd name="connsiteY0" fmla="*/ 0 h 7035282"/>
              <a:gd name="connsiteX1" fmla="*/ 12372393 w 12372393"/>
              <a:gd name="connsiteY1" fmla="*/ 18661 h 7035282"/>
              <a:gd name="connsiteX2" fmla="*/ 12353731 w 12372393"/>
              <a:gd name="connsiteY2" fmla="*/ 3900197 h 7035282"/>
              <a:gd name="connsiteX3" fmla="*/ 11569960 w 12372393"/>
              <a:gd name="connsiteY3" fmla="*/ 7035282 h 7035282"/>
              <a:gd name="connsiteX4" fmla="*/ 0 w 12372393"/>
              <a:gd name="connsiteY4" fmla="*/ 0 h 7035282"/>
              <a:gd name="connsiteX0" fmla="*/ 0 w 12372393"/>
              <a:gd name="connsiteY0" fmla="*/ 0 h 7053944"/>
              <a:gd name="connsiteX1" fmla="*/ 12372393 w 12372393"/>
              <a:gd name="connsiteY1" fmla="*/ 18661 h 7053944"/>
              <a:gd name="connsiteX2" fmla="*/ 12316409 w 12372393"/>
              <a:gd name="connsiteY2" fmla="*/ 7053944 h 7053944"/>
              <a:gd name="connsiteX3" fmla="*/ 11569960 w 12372393"/>
              <a:gd name="connsiteY3" fmla="*/ 7035282 h 7053944"/>
              <a:gd name="connsiteX4" fmla="*/ 0 w 12372393"/>
              <a:gd name="connsiteY4" fmla="*/ 0 h 7053944"/>
              <a:gd name="connsiteX0" fmla="*/ 0 w 9405259"/>
              <a:gd name="connsiteY0" fmla="*/ 0 h 7035283"/>
              <a:gd name="connsiteX1" fmla="*/ 9405259 w 9405259"/>
              <a:gd name="connsiteY1" fmla="*/ 0 h 7035283"/>
              <a:gd name="connsiteX2" fmla="*/ 9349275 w 9405259"/>
              <a:gd name="connsiteY2" fmla="*/ 7035283 h 7035283"/>
              <a:gd name="connsiteX3" fmla="*/ 8602826 w 9405259"/>
              <a:gd name="connsiteY3" fmla="*/ 7016621 h 7035283"/>
              <a:gd name="connsiteX4" fmla="*/ 0 w 9405259"/>
              <a:gd name="connsiteY4" fmla="*/ 0 h 7035283"/>
              <a:gd name="connsiteX0" fmla="*/ 0 w 9349275"/>
              <a:gd name="connsiteY0" fmla="*/ 0 h 7035283"/>
              <a:gd name="connsiteX1" fmla="*/ 9349275 w 9349275"/>
              <a:gd name="connsiteY1" fmla="*/ 0 h 7035283"/>
              <a:gd name="connsiteX2" fmla="*/ 9293291 w 9349275"/>
              <a:gd name="connsiteY2" fmla="*/ 7035283 h 7035283"/>
              <a:gd name="connsiteX3" fmla="*/ 8546842 w 9349275"/>
              <a:gd name="connsiteY3" fmla="*/ 7016621 h 7035283"/>
              <a:gd name="connsiteX4" fmla="*/ 0 w 9349275"/>
              <a:gd name="connsiteY4" fmla="*/ 0 h 7035283"/>
              <a:gd name="connsiteX0" fmla="*/ 0 w 9380272"/>
              <a:gd name="connsiteY0" fmla="*/ 15499 h 7035283"/>
              <a:gd name="connsiteX1" fmla="*/ 9380272 w 9380272"/>
              <a:gd name="connsiteY1" fmla="*/ 0 h 7035283"/>
              <a:gd name="connsiteX2" fmla="*/ 9324288 w 9380272"/>
              <a:gd name="connsiteY2" fmla="*/ 7035283 h 7035283"/>
              <a:gd name="connsiteX3" fmla="*/ 8577839 w 9380272"/>
              <a:gd name="connsiteY3" fmla="*/ 7016621 h 7035283"/>
              <a:gd name="connsiteX4" fmla="*/ 0 w 9380272"/>
              <a:gd name="connsiteY4" fmla="*/ 15499 h 7035283"/>
              <a:gd name="connsiteX0" fmla="*/ 0 w 9380272"/>
              <a:gd name="connsiteY0" fmla="*/ 15499 h 7016621"/>
              <a:gd name="connsiteX1" fmla="*/ 9380272 w 9380272"/>
              <a:gd name="connsiteY1" fmla="*/ 0 h 7016621"/>
              <a:gd name="connsiteX2" fmla="*/ 9262295 w 9380272"/>
              <a:gd name="connsiteY2" fmla="*/ 6539337 h 7016621"/>
              <a:gd name="connsiteX3" fmla="*/ 8577839 w 9380272"/>
              <a:gd name="connsiteY3" fmla="*/ 7016621 h 7016621"/>
              <a:gd name="connsiteX4" fmla="*/ 0 w 9380272"/>
              <a:gd name="connsiteY4" fmla="*/ 15499 h 7016621"/>
              <a:gd name="connsiteX0" fmla="*/ 0 w 9380272"/>
              <a:gd name="connsiteY0" fmla="*/ 15499 h 7016621"/>
              <a:gd name="connsiteX1" fmla="*/ 9380272 w 9380272"/>
              <a:gd name="connsiteY1" fmla="*/ 0 h 7016621"/>
              <a:gd name="connsiteX2" fmla="*/ 9215800 w 9380272"/>
              <a:gd name="connsiteY2" fmla="*/ 6942293 h 7016621"/>
              <a:gd name="connsiteX3" fmla="*/ 8577839 w 9380272"/>
              <a:gd name="connsiteY3" fmla="*/ 7016621 h 7016621"/>
              <a:gd name="connsiteX4" fmla="*/ 0 w 9380272"/>
              <a:gd name="connsiteY4" fmla="*/ 15499 h 7016621"/>
              <a:gd name="connsiteX0" fmla="*/ 0 w 9380272"/>
              <a:gd name="connsiteY0" fmla="*/ 15499 h 6942293"/>
              <a:gd name="connsiteX1" fmla="*/ 9380272 w 9380272"/>
              <a:gd name="connsiteY1" fmla="*/ 0 h 6942293"/>
              <a:gd name="connsiteX2" fmla="*/ 9215800 w 9380272"/>
              <a:gd name="connsiteY2" fmla="*/ 6942293 h 6942293"/>
              <a:gd name="connsiteX3" fmla="*/ 8469351 w 9380272"/>
              <a:gd name="connsiteY3" fmla="*/ 6923631 h 6942293"/>
              <a:gd name="connsiteX4" fmla="*/ 0 w 9380272"/>
              <a:gd name="connsiteY4" fmla="*/ 15499 h 6942293"/>
              <a:gd name="connsiteX0" fmla="*/ 0 w 9380272"/>
              <a:gd name="connsiteY0" fmla="*/ 15499 h 6954628"/>
              <a:gd name="connsiteX1" fmla="*/ 9380272 w 9380272"/>
              <a:gd name="connsiteY1" fmla="*/ 0 h 6954628"/>
              <a:gd name="connsiteX2" fmla="*/ 9215800 w 9380272"/>
              <a:gd name="connsiteY2" fmla="*/ 6942293 h 6954628"/>
              <a:gd name="connsiteX3" fmla="*/ 8515846 w 9380272"/>
              <a:gd name="connsiteY3" fmla="*/ 6954628 h 6954628"/>
              <a:gd name="connsiteX4" fmla="*/ 0 w 9380272"/>
              <a:gd name="connsiteY4" fmla="*/ 15499 h 6954628"/>
              <a:gd name="connsiteX0" fmla="*/ 0 w 9216342"/>
              <a:gd name="connsiteY0" fmla="*/ 0 h 6939129"/>
              <a:gd name="connsiteX1" fmla="*/ 9178794 w 9216342"/>
              <a:gd name="connsiteY1" fmla="*/ 77491 h 6939129"/>
              <a:gd name="connsiteX2" fmla="*/ 9215800 w 9216342"/>
              <a:gd name="connsiteY2" fmla="*/ 6926794 h 6939129"/>
              <a:gd name="connsiteX3" fmla="*/ 8515846 w 9216342"/>
              <a:gd name="connsiteY3" fmla="*/ 6939129 h 6939129"/>
              <a:gd name="connsiteX4" fmla="*/ 0 w 9216342"/>
              <a:gd name="connsiteY4" fmla="*/ 0 h 6939129"/>
              <a:gd name="connsiteX0" fmla="*/ 0 w 9225289"/>
              <a:gd name="connsiteY0" fmla="*/ 0 h 6939129"/>
              <a:gd name="connsiteX1" fmla="*/ 9225289 w 9225289"/>
              <a:gd name="connsiteY1" fmla="*/ 15498 h 6939129"/>
              <a:gd name="connsiteX2" fmla="*/ 9215800 w 9225289"/>
              <a:gd name="connsiteY2" fmla="*/ 6926794 h 6939129"/>
              <a:gd name="connsiteX3" fmla="*/ 8515846 w 9225289"/>
              <a:gd name="connsiteY3" fmla="*/ 6939129 h 6939129"/>
              <a:gd name="connsiteX4" fmla="*/ 0 w 9225289"/>
              <a:gd name="connsiteY4" fmla="*/ 0 h 6939129"/>
              <a:gd name="connsiteX0" fmla="*/ 0 w 9247562"/>
              <a:gd name="connsiteY0" fmla="*/ 0 h 6939129"/>
              <a:gd name="connsiteX1" fmla="*/ 9225289 w 9247562"/>
              <a:gd name="connsiteY1" fmla="*/ 15498 h 6939129"/>
              <a:gd name="connsiteX2" fmla="*/ 9246797 w 9247562"/>
              <a:gd name="connsiteY2" fmla="*/ 6895797 h 6939129"/>
              <a:gd name="connsiteX3" fmla="*/ 8515846 w 9247562"/>
              <a:gd name="connsiteY3" fmla="*/ 6939129 h 6939129"/>
              <a:gd name="connsiteX4" fmla="*/ 0 w 9247562"/>
              <a:gd name="connsiteY4" fmla="*/ 0 h 6939129"/>
              <a:gd name="connsiteX0" fmla="*/ 0 w 9232598"/>
              <a:gd name="connsiteY0" fmla="*/ 0 h 6942292"/>
              <a:gd name="connsiteX1" fmla="*/ 9225289 w 9232598"/>
              <a:gd name="connsiteY1" fmla="*/ 15498 h 6942292"/>
              <a:gd name="connsiteX2" fmla="*/ 9231298 w 9232598"/>
              <a:gd name="connsiteY2" fmla="*/ 6942292 h 6942292"/>
              <a:gd name="connsiteX3" fmla="*/ 8515846 w 9232598"/>
              <a:gd name="connsiteY3" fmla="*/ 6939129 h 6942292"/>
              <a:gd name="connsiteX4" fmla="*/ 0 w 9232598"/>
              <a:gd name="connsiteY4" fmla="*/ 0 h 6942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2598" h="6942292">
                <a:moveTo>
                  <a:pt x="0" y="0"/>
                </a:moveTo>
                <a:lnTo>
                  <a:pt x="9225289" y="15498"/>
                </a:lnTo>
                <a:cubicBezTo>
                  <a:pt x="9219068" y="1309343"/>
                  <a:pt x="9237519" y="5648447"/>
                  <a:pt x="9231298" y="6942292"/>
                </a:cubicBezTo>
                <a:lnTo>
                  <a:pt x="8515846" y="6939129"/>
                </a:lnTo>
                <a:lnTo>
                  <a:pt x="0" y="0"/>
                </a:lnTo>
                <a:close/>
              </a:path>
            </a:pathLst>
          </a:custGeom>
          <a:solidFill>
            <a:srgbClr val="01B0F0"/>
          </a:solidFill>
          <a:ln>
            <a:noFill/>
          </a:ln>
          <a:effectLst>
            <a:outerShdw blurRad="114300" dist="50800" dir="6540000" sx="116000" sy="116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1493B2-9723-6F41-8AFF-2A0131B3AA4D}"/>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11" name="Straight Connector 10">
            <a:extLst>
              <a:ext uri="{FF2B5EF4-FFF2-40B4-BE49-F238E27FC236}">
                <a16:creationId xmlns:a16="http://schemas.microsoft.com/office/drawing/2014/main" id="{B152091F-2D67-DC48-A824-B6EFBC289684}"/>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6" name="Picture Placeholder 9" descr="A close up of a computer&#10;&#10;Description automatically generated">
            <a:extLst>
              <a:ext uri="{FF2B5EF4-FFF2-40B4-BE49-F238E27FC236}">
                <a16:creationId xmlns:a16="http://schemas.microsoft.com/office/drawing/2014/main" id="{E8B1ED9F-1D3C-F044-ABA5-A15DEEFE776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40824" y="4286419"/>
            <a:ext cx="2068849" cy="2067379"/>
          </a:xfrm>
          <a:prstGeom prst="rect">
            <a:avLst/>
          </a:prstGeom>
        </p:spPr>
      </p:pic>
      <p:pic>
        <p:nvPicPr>
          <p:cNvPr id="27" name="Picture Placeholder 11" descr="A picture containing person, wall, indoor, cellphone&#10;&#10;Description automatically generated">
            <a:extLst>
              <a:ext uri="{FF2B5EF4-FFF2-40B4-BE49-F238E27FC236}">
                <a16:creationId xmlns:a16="http://schemas.microsoft.com/office/drawing/2014/main" id="{787499CA-6838-134B-81E1-1213B201A99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3052621" y="4286419"/>
            <a:ext cx="2068849" cy="2067379"/>
          </a:xfrm>
          <a:prstGeom prst="rect">
            <a:avLst/>
          </a:prstGeom>
        </p:spPr>
      </p:pic>
      <p:pic>
        <p:nvPicPr>
          <p:cNvPr id="28" name="Picture Placeholder 13" descr="A person sitting at a table with a computer&#10;&#10;Description automatically generated">
            <a:extLst>
              <a:ext uri="{FF2B5EF4-FFF2-40B4-BE49-F238E27FC236}">
                <a16:creationId xmlns:a16="http://schemas.microsoft.com/office/drawing/2014/main" id="{A99ED6F5-9FA0-714C-ACCE-FD9A8983E64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5264420" y="4286419"/>
            <a:ext cx="2068849" cy="2067379"/>
          </a:xfrm>
          <a:prstGeom prst="rect">
            <a:avLst/>
          </a:prstGeom>
        </p:spPr>
      </p:pic>
      <p:pic>
        <p:nvPicPr>
          <p:cNvPr id="29" name="Picture Placeholder 15" descr="A group of people sitting at a table using a computer&#10;&#10;Description automatically generated">
            <a:extLst>
              <a:ext uri="{FF2B5EF4-FFF2-40B4-BE49-F238E27FC236}">
                <a16:creationId xmlns:a16="http://schemas.microsoft.com/office/drawing/2014/main" id="{452DC964-C0D9-8D48-9F44-1036AEF1BC0A}"/>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7476219" y="4286419"/>
            <a:ext cx="2068849" cy="2067379"/>
          </a:xfrm>
          <a:prstGeom prst="rect">
            <a:avLst/>
          </a:prstGeom>
        </p:spPr>
      </p:pic>
      <p:sp>
        <p:nvSpPr>
          <p:cNvPr id="18" name="Text Placeholder 17">
            <a:extLst>
              <a:ext uri="{FF2B5EF4-FFF2-40B4-BE49-F238E27FC236}">
                <a16:creationId xmlns:a16="http://schemas.microsoft.com/office/drawing/2014/main" id="{209A5793-BBFE-CA4D-B84B-06DD02686402}"/>
              </a:ext>
            </a:extLst>
          </p:cNvPr>
          <p:cNvSpPr>
            <a:spLocks noGrp="1"/>
          </p:cNvSpPr>
          <p:nvPr>
            <p:ph type="body" sz="quarter" idx="17" hasCustomPrompt="1"/>
          </p:nvPr>
        </p:nvSpPr>
        <p:spPr>
          <a:xfrm>
            <a:off x="838200" y="1806574"/>
            <a:ext cx="5061857" cy="1750397"/>
          </a:xfrm>
          <a:prstGeom prst="rect">
            <a:avLst/>
          </a:prstGeom>
        </p:spPr>
        <p:txBody>
          <a:bodyPr/>
          <a:lstStyle>
            <a:lvl1pPr marL="0" indent="0">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9" name="Text Placeholder 17">
            <a:extLst>
              <a:ext uri="{FF2B5EF4-FFF2-40B4-BE49-F238E27FC236}">
                <a16:creationId xmlns:a16="http://schemas.microsoft.com/office/drawing/2014/main" id="{F719110D-99B4-E147-A31E-11999304D105}"/>
              </a:ext>
            </a:extLst>
          </p:cNvPr>
          <p:cNvSpPr>
            <a:spLocks noGrp="1"/>
          </p:cNvSpPr>
          <p:nvPr>
            <p:ph type="body" sz="quarter" idx="18" hasCustomPrompt="1"/>
          </p:nvPr>
        </p:nvSpPr>
        <p:spPr>
          <a:xfrm>
            <a:off x="8510643" y="2529274"/>
            <a:ext cx="3163714" cy="1750397"/>
          </a:xfrm>
          <a:prstGeom prst="rect">
            <a:avLst/>
          </a:prstGeom>
        </p:spPr>
        <p:txBody>
          <a:bodyPr/>
          <a:lstStyle>
            <a:lvl1pPr marL="0" indent="0" algn="r">
              <a:buNone/>
              <a:defRPr lang="en-US" sz="1800" b="0" i="0" smtClean="0">
                <a:solidFill>
                  <a:schemeClr val="bg1"/>
                </a:solidFill>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pic>
        <p:nvPicPr>
          <p:cNvPr id="16" name="Picture 15">
            <a:extLst>
              <a:ext uri="{FF2B5EF4-FFF2-40B4-BE49-F238E27FC236}">
                <a16:creationId xmlns:a16="http://schemas.microsoft.com/office/drawing/2014/main" id="{1622AE09-E1A6-924D-8354-67401B05B219}"/>
              </a:ext>
            </a:extLst>
          </p:cNvPr>
          <p:cNvPicPr>
            <a:picLocks noChangeAspect="1"/>
          </p:cNvPicPr>
          <p:nvPr userDrawn="1"/>
        </p:nvPicPr>
        <p:blipFill>
          <a:blip r:embed="rId7">
            <a:biLevel thresh="25000"/>
          </a:blip>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13212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77492" y="123414"/>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Content Placeholder 2">
            <a:extLst>
              <a:ext uri="{FF2B5EF4-FFF2-40B4-BE49-F238E27FC236}">
                <a16:creationId xmlns:a16="http://schemas.microsoft.com/office/drawing/2014/main" id="{7211B790-3DBA-0347-8535-B6B80E4A6968}"/>
              </a:ext>
            </a:extLst>
          </p:cNvPr>
          <p:cNvSpPr>
            <a:spLocks noGrp="1"/>
          </p:cNvSpPr>
          <p:nvPr>
            <p:ph sz="half" idx="1"/>
          </p:nvPr>
        </p:nvSpPr>
        <p:spPr>
          <a:xfrm>
            <a:off x="-93678"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1" name="Content Placeholder 2">
            <a:extLst>
              <a:ext uri="{FF2B5EF4-FFF2-40B4-BE49-F238E27FC236}">
                <a16:creationId xmlns:a16="http://schemas.microsoft.com/office/drawing/2014/main" id="{A2E67405-28C9-A844-849B-0235276E5714}"/>
              </a:ext>
            </a:extLst>
          </p:cNvPr>
          <p:cNvSpPr>
            <a:spLocks noGrp="1"/>
          </p:cNvSpPr>
          <p:nvPr>
            <p:ph sz="half" idx="11"/>
          </p:nvPr>
        </p:nvSpPr>
        <p:spPr>
          <a:xfrm>
            <a:off x="4022412" y="-40783"/>
            <a:ext cx="4095610"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2" name="Content Placeholder 2">
            <a:extLst>
              <a:ext uri="{FF2B5EF4-FFF2-40B4-BE49-F238E27FC236}">
                <a16:creationId xmlns:a16="http://schemas.microsoft.com/office/drawing/2014/main" id="{95BB7D63-C2E0-0547-8D1E-0B8F8A430CEF}"/>
              </a:ext>
            </a:extLst>
          </p:cNvPr>
          <p:cNvSpPr>
            <a:spLocks noGrp="1"/>
          </p:cNvSpPr>
          <p:nvPr>
            <p:ph sz="half" idx="12"/>
          </p:nvPr>
        </p:nvSpPr>
        <p:spPr>
          <a:xfrm>
            <a:off x="8139932" y="-40783"/>
            <a:ext cx="4052068" cy="3469783"/>
          </a:xfrm>
          <a:prstGeom prst="rect">
            <a:avLst/>
          </a:prstGeom>
        </p:spPr>
        <p:txBody>
          <a:bodyPr/>
          <a:lstStyle>
            <a:lvl1pPr marL="0" indent="0">
              <a:buNone/>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endParaRPr lang="en-US" dirty="0"/>
          </a:p>
        </p:txBody>
      </p:sp>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9366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021137"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11242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E8AE57F2-775A-124A-9A06-DBDB69A41DDA}"/>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386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 Fille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5E68A70-EF09-AB49-AD3F-6CCF1C537851}"/>
              </a:ext>
            </a:extLst>
          </p:cNvPr>
          <p:cNvSpPr/>
          <p:nvPr userDrawn="1"/>
        </p:nvSpPr>
        <p:spPr>
          <a:xfrm>
            <a:off x="0" y="-52756"/>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
            <a:extLst>
              <a:ext uri="{FF2B5EF4-FFF2-40B4-BE49-F238E27FC236}">
                <a16:creationId xmlns:a16="http://schemas.microsoft.com/office/drawing/2014/main" id="{A5193943-DA36-324C-8334-9343715AFBC4}"/>
              </a:ext>
            </a:extLst>
          </p:cNvPr>
          <p:cNvSpPr>
            <a:spLocks noGrp="1"/>
          </p:cNvSpPr>
          <p:nvPr>
            <p:ph sz="half" idx="21" hasCustomPrompt="1"/>
          </p:nvPr>
        </p:nvSpPr>
        <p:spPr>
          <a:xfrm>
            <a:off x="0" y="-40783"/>
            <a:ext cx="4095610" cy="3469783"/>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lstStyle/>
          <a:p>
            <a:r>
              <a:rPr lang="en-US" dirty="0"/>
              <a:t> </a:t>
            </a:r>
          </a:p>
        </p:txBody>
      </p:sp>
      <p:sp>
        <p:nvSpPr>
          <p:cNvPr id="16" name="Content Placeholder 2">
            <a:extLst>
              <a:ext uri="{FF2B5EF4-FFF2-40B4-BE49-F238E27FC236}">
                <a16:creationId xmlns:a16="http://schemas.microsoft.com/office/drawing/2014/main" id="{A53C9177-916A-5A44-AC42-56103D8C9AF5}"/>
              </a:ext>
            </a:extLst>
          </p:cNvPr>
          <p:cNvSpPr>
            <a:spLocks noGrp="1"/>
          </p:cNvSpPr>
          <p:nvPr>
            <p:ph sz="half" idx="22"/>
          </p:nvPr>
        </p:nvSpPr>
        <p:spPr>
          <a:xfrm>
            <a:off x="4116090" y="-40783"/>
            <a:ext cx="4095610" cy="346978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p:spPr>
        <p:txBody>
          <a:bodyPr/>
          <a:lstStyle/>
          <a:p>
            <a:r>
              <a:rPr lang="en-US" dirty="0"/>
              <a:t> </a:t>
            </a:r>
          </a:p>
        </p:txBody>
      </p:sp>
      <p:sp>
        <p:nvSpPr>
          <p:cNvPr id="20" name="Content Placeholder 3">
            <a:extLst>
              <a:ext uri="{FF2B5EF4-FFF2-40B4-BE49-F238E27FC236}">
                <a16:creationId xmlns:a16="http://schemas.microsoft.com/office/drawing/2014/main" id="{C64D0F95-C625-A54A-B593-AC8F035DB554}"/>
              </a:ext>
            </a:extLst>
          </p:cNvPr>
          <p:cNvSpPr>
            <a:spLocks noGrp="1"/>
          </p:cNvSpPr>
          <p:nvPr>
            <p:ph sz="half" idx="23"/>
          </p:nvPr>
        </p:nvSpPr>
        <p:spPr>
          <a:xfrm>
            <a:off x="8233610" y="-40783"/>
            <a:ext cx="4052068" cy="3469783"/>
          </a:xfrm>
          <a:prstGeom prst="rect">
            <a:avLst/>
          </a:prstGeom>
          <a:blipFill>
            <a:blip r:embed="rId4" cstate="screen">
              <a:extLst>
                <a:ext uri="{28A0092B-C50C-407E-A947-70E740481C1C}">
                  <a14:useLocalDpi xmlns:a14="http://schemas.microsoft.com/office/drawing/2010/main"/>
                </a:ext>
              </a:extLst>
            </a:blip>
            <a:stretch>
              <a:fillRect/>
            </a:stretch>
          </a:blipFill>
        </p:spPr>
        <p:txBody>
          <a:bodyPr/>
          <a:lstStyle/>
          <a:p>
            <a:r>
              <a:rPr lang="en-US" dirty="0"/>
              <a:t> </a:t>
            </a:r>
          </a:p>
        </p:txBody>
      </p:sp>
      <p:pic>
        <p:nvPicPr>
          <p:cNvPr id="9" name="Picture 8">
            <a:extLst>
              <a:ext uri="{FF2B5EF4-FFF2-40B4-BE49-F238E27FC236}">
                <a16:creationId xmlns:a16="http://schemas.microsoft.com/office/drawing/2014/main" id="{00610D47-8E5F-4A49-A69A-B0696B007AD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14" name="Text Placeholder 17">
            <a:extLst>
              <a:ext uri="{FF2B5EF4-FFF2-40B4-BE49-F238E27FC236}">
                <a16:creationId xmlns:a16="http://schemas.microsoft.com/office/drawing/2014/main" id="{3770448A-3689-1946-B481-BA5EEC50F174}"/>
              </a:ext>
            </a:extLst>
          </p:cNvPr>
          <p:cNvSpPr>
            <a:spLocks noGrp="1"/>
          </p:cNvSpPr>
          <p:nvPr>
            <p:ph type="body" sz="quarter" idx="17" hasCustomPrompt="1"/>
          </p:nvPr>
        </p:nvSpPr>
        <p:spPr>
          <a:xfrm>
            <a:off x="2685148" y="4353638"/>
            <a:ext cx="6821704" cy="632020"/>
          </a:xfrm>
          <a:prstGeom prst="rect">
            <a:avLst/>
          </a:prstGeom>
        </p:spPr>
        <p:txBody>
          <a:bodyPr/>
          <a:lstStyle>
            <a:lvl1pPr marL="0" indent="0" algn="ctr">
              <a:buNone/>
              <a:defRPr lang="en-US" sz="1800" b="0" i="0" smtClean="0">
                <a:effectLst/>
                <a:latin typeface="AvantGarde Bk BT Book" panose="020B0402020202020204" pitchFamily="34" charset="0"/>
              </a:defRPr>
            </a:lvl1pPr>
          </a:lstStyle>
          <a:p>
            <a:pPr lvl="0"/>
            <a:r>
              <a:rPr lang="en-US" b="0" i="0" dirty="0">
                <a:solidFill>
                  <a:srgbClr val="666666"/>
                </a:solidFill>
                <a:effectLst/>
                <a:latin typeface="Verdana" panose="020B0604030504040204" pitchFamily="34" charset="0"/>
              </a:rPr>
              <a:t>Lorem ipsum dolor sit </a:t>
            </a:r>
            <a:r>
              <a:rPr lang="en-US" b="0" i="0" dirty="0" err="1">
                <a:solidFill>
                  <a:srgbClr val="666666"/>
                </a:solidFill>
                <a:effectLst/>
                <a:latin typeface="Verdana" panose="020B0604030504040204" pitchFamily="34" charset="0"/>
              </a:rPr>
              <a:t>amet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consectetuer</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adipiscing</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elit</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commodo</a:t>
            </a:r>
            <a:r>
              <a:rPr lang="en-US" b="0" i="0" dirty="0">
                <a:solidFill>
                  <a:srgbClr val="666666"/>
                </a:solidFill>
                <a:effectLst/>
                <a:latin typeface="Verdana" panose="020B0604030504040204" pitchFamily="34" charset="0"/>
              </a:rPr>
              <a:t> ligula </a:t>
            </a:r>
            <a:r>
              <a:rPr lang="en-US" b="0" i="0" dirty="0" err="1">
                <a:solidFill>
                  <a:srgbClr val="666666"/>
                </a:solidFill>
                <a:effectLst/>
                <a:latin typeface="Verdana" panose="020B0604030504040204" pitchFamily="34" charset="0"/>
              </a:rPr>
              <a:t>eget</a:t>
            </a:r>
            <a:r>
              <a:rPr lang="en-US" b="0" i="0" dirty="0">
                <a:solidFill>
                  <a:srgbClr val="666666"/>
                </a:solidFill>
                <a:effectLst/>
                <a:latin typeface="Verdana" panose="020B0604030504040204" pitchFamily="34" charset="0"/>
              </a:rPr>
              <a:t> dolor. </a:t>
            </a:r>
            <a:r>
              <a:rPr lang="en-US" b="0" i="0" dirty="0" err="1">
                <a:solidFill>
                  <a:srgbClr val="666666"/>
                </a:solidFill>
                <a:effectLst/>
                <a:latin typeface="Verdana" panose="020B0604030504040204" pitchFamily="34" charset="0"/>
              </a:rPr>
              <a:t>Aenean</a:t>
            </a:r>
            <a:r>
              <a:rPr lang="en-US" b="0" i="0" dirty="0">
                <a:solidFill>
                  <a:srgbClr val="666666"/>
                </a:solidFill>
                <a:effectLst/>
                <a:latin typeface="Verdana" panose="020B0604030504040204" pitchFamily="34" charset="0"/>
              </a:rPr>
              <a:t> </a:t>
            </a:r>
            <a:r>
              <a:rPr lang="en-US" b="0" i="0" dirty="0" err="1">
                <a:solidFill>
                  <a:srgbClr val="666666"/>
                </a:solidFill>
                <a:effectLst/>
                <a:latin typeface="Verdana" panose="020B0604030504040204" pitchFamily="34" charset="0"/>
              </a:rPr>
              <a:t>massa</a:t>
            </a:r>
            <a:r>
              <a:rPr lang="en-US" b="0" i="0" dirty="0">
                <a:solidFill>
                  <a:srgbClr val="666666"/>
                </a:solidFill>
                <a:effectLst/>
                <a:latin typeface="Verdana" panose="020B0604030504040204" pitchFamily="34" charset="0"/>
              </a:rPr>
              <a:t>. </a:t>
            </a:r>
            <a:endParaRPr lang="en-US" dirty="0"/>
          </a:p>
        </p:txBody>
      </p:sp>
      <p:sp>
        <p:nvSpPr>
          <p:cNvPr id="17" name="Text Placeholder 16">
            <a:extLst>
              <a:ext uri="{FF2B5EF4-FFF2-40B4-BE49-F238E27FC236}">
                <a16:creationId xmlns:a16="http://schemas.microsoft.com/office/drawing/2014/main" id="{BB42C57B-D0E6-3E40-AF91-7D62CD9F9A90}"/>
              </a:ext>
            </a:extLst>
          </p:cNvPr>
          <p:cNvSpPr>
            <a:spLocks noGrp="1"/>
          </p:cNvSpPr>
          <p:nvPr>
            <p:ph type="body" sz="quarter" idx="18" hasCustomPrompt="1"/>
          </p:nvPr>
        </p:nvSpPr>
        <p:spPr>
          <a:xfrm>
            <a:off x="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8" name="Text Placeholder 16">
            <a:extLst>
              <a:ext uri="{FF2B5EF4-FFF2-40B4-BE49-F238E27FC236}">
                <a16:creationId xmlns:a16="http://schemas.microsoft.com/office/drawing/2014/main" id="{1BDD124E-6E6E-8C4C-BDAB-809B51D090A7}"/>
              </a:ext>
            </a:extLst>
          </p:cNvPr>
          <p:cNvSpPr>
            <a:spLocks noGrp="1"/>
          </p:cNvSpPr>
          <p:nvPr>
            <p:ph type="body" sz="quarter" idx="19" hasCustomPrompt="1"/>
          </p:nvPr>
        </p:nvSpPr>
        <p:spPr>
          <a:xfrm>
            <a:off x="4114800"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19" name="Text Placeholder 16">
            <a:extLst>
              <a:ext uri="{FF2B5EF4-FFF2-40B4-BE49-F238E27FC236}">
                <a16:creationId xmlns:a16="http://schemas.microsoft.com/office/drawing/2014/main" id="{8AC3FC4C-4C07-B244-B056-FA2DDEB0FD56}"/>
              </a:ext>
            </a:extLst>
          </p:cNvPr>
          <p:cNvSpPr>
            <a:spLocks noGrp="1"/>
          </p:cNvSpPr>
          <p:nvPr>
            <p:ph type="body" sz="quarter" idx="20" hasCustomPrompt="1"/>
          </p:nvPr>
        </p:nvSpPr>
        <p:spPr>
          <a:xfrm>
            <a:off x="8206083" y="2329543"/>
            <a:ext cx="4095751" cy="1099457"/>
          </a:xfrm>
          <a:prstGeom prst="rect">
            <a:avLst/>
          </a:prstGeom>
        </p:spPr>
        <p:txBody>
          <a:bodyPr/>
          <a:lstStyle>
            <a:lvl1pPr marL="0" indent="0">
              <a:buNone/>
              <a:defRPr sz="1800">
                <a:solidFill>
                  <a:srgbClr val="194691"/>
                </a:solidFill>
                <a:latin typeface="AvantGarde Bk BT Book" panose="020B0402020202020204" pitchFamily="34" charset="0"/>
              </a:defRPr>
            </a:lvl1pPr>
          </a:lstStyle>
          <a:p>
            <a:pPr lvl="0"/>
            <a:r>
              <a:rPr lang="en-US" dirty="0"/>
              <a:t>Description of image</a:t>
            </a:r>
          </a:p>
        </p:txBody>
      </p:sp>
      <p:sp>
        <p:nvSpPr>
          <p:cNvPr id="24" name="Title 1">
            <a:extLst>
              <a:ext uri="{FF2B5EF4-FFF2-40B4-BE49-F238E27FC236}">
                <a16:creationId xmlns:a16="http://schemas.microsoft.com/office/drawing/2014/main" id="{D311B649-AE37-9146-A546-3DBE62B8470C}"/>
              </a:ext>
            </a:extLst>
          </p:cNvPr>
          <p:cNvSpPr>
            <a:spLocks noGrp="1"/>
          </p:cNvSpPr>
          <p:nvPr>
            <p:ph type="ctrTitle" hasCustomPrompt="1"/>
          </p:nvPr>
        </p:nvSpPr>
        <p:spPr>
          <a:xfrm>
            <a:off x="2988128" y="3516547"/>
            <a:ext cx="6215743" cy="837089"/>
          </a:xfrm>
          <a:prstGeom prst="rect">
            <a:avLst/>
          </a:prstGeom>
        </p:spPr>
        <p:txBody>
          <a:bodyPr anchor="b">
            <a:normAutofit/>
          </a:bodyPr>
          <a:lstStyle>
            <a:lvl1pPr algn="ctr">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5" name="Straight Connector 24">
            <a:extLst>
              <a:ext uri="{FF2B5EF4-FFF2-40B4-BE49-F238E27FC236}">
                <a16:creationId xmlns:a16="http://schemas.microsoft.com/office/drawing/2014/main" id="{E7BA4923-EB44-B346-9430-8DB75FF5551F}"/>
              </a:ext>
            </a:extLst>
          </p:cNvPr>
          <p:cNvCxnSpPr/>
          <p:nvPr userDrawn="1"/>
        </p:nvCxnSpPr>
        <p:spPr>
          <a:xfrm>
            <a:off x="3868023" y="3529361"/>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BAA798F-2BD5-144C-A889-616504712CA6}"/>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5000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 Bla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3" name="Text Placeholder 2">
            <a:extLst>
              <a:ext uri="{FF2B5EF4-FFF2-40B4-BE49-F238E27FC236}">
                <a16:creationId xmlns:a16="http://schemas.microsoft.com/office/drawing/2014/main" id="{BB57DC96-1736-E84A-A114-DB3573B617B2}"/>
              </a:ext>
            </a:extLst>
          </p:cNvPr>
          <p:cNvSpPr>
            <a:spLocks noGrp="1"/>
          </p:cNvSpPr>
          <p:nvPr>
            <p:ph type="body" idx="1" hasCustomPrompt="1"/>
          </p:nvPr>
        </p:nvSpPr>
        <p:spPr>
          <a:xfrm>
            <a:off x="472440" y="1583105"/>
            <a:ext cx="3514329"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200123"/>
            <a:ext cx="3514329"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9B0C2F6-4A45-F84E-9B51-955CC61F02EF}"/>
              </a:ext>
            </a:extLst>
          </p:cNvPr>
          <p:cNvSpPr>
            <a:spLocks noGrp="1"/>
          </p:cNvSpPr>
          <p:nvPr>
            <p:ph type="body" sz="quarter" idx="3" hasCustomPrompt="1"/>
          </p:nvPr>
        </p:nvSpPr>
        <p:spPr>
          <a:xfrm>
            <a:off x="430515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8E9C6150-436C-6640-8873-BB6BDD10DF69}"/>
              </a:ext>
            </a:extLst>
          </p:cNvPr>
          <p:cNvSpPr>
            <a:spLocks noGrp="1"/>
          </p:cNvSpPr>
          <p:nvPr>
            <p:ph type="body" sz="quarter" idx="10" hasCustomPrompt="1"/>
          </p:nvPr>
        </p:nvSpPr>
        <p:spPr>
          <a:xfrm>
            <a:off x="8155173" y="1583105"/>
            <a:ext cx="3531636" cy="617018"/>
          </a:xfrm>
          <a:prstGeom prst="rect">
            <a:avLst/>
          </a:prstGeom>
        </p:spPr>
        <p:txBody>
          <a:bodyPr anchor="b"/>
          <a:lstStyle>
            <a:lvl1pPr marL="0" indent="0">
              <a:buNone/>
              <a:defRPr sz="2400" b="0" i="0">
                <a:latin typeface="AvantGarde Bk BT Book" panose="020B04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THIS IS A SUBHEADER</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200123"/>
            <a:ext cx="3531636" cy="2759343"/>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45877A6-D7BA-3F42-9F45-98FC5B10DD98}"/>
              </a:ext>
            </a:extLst>
          </p:cNvPr>
          <p:cNvPicPr>
            <a:picLocks noChangeAspect="1"/>
          </p:cNvPicPr>
          <p:nvPr userDrawn="1"/>
        </p:nvPicPr>
        <p:blipFill>
          <a:blip r:embed="rId3"/>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354896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 Fille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0E12AAF-4ADA-2E4D-A022-AEFB2464D4F4}"/>
              </a:ext>
            </a:extLst>
          </p:cNvPr>
          <p:cNvSpPr/>
          <p:nvPr userDrawn="1"/>
        </p:nvSpPr>
        <p:spPr>
          <a:xfrm>
            <a:off x="-77492" y="-40783"/>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F9D3D53-658A-BE41-9292-4F3CEB4AEEB4}"/>
              </a:ext>
            </a:extLst>
          </p:cNvPr>
          <p:cNvSpPr/>
          <p:nvPr userDrawn="1"/>
        </p:nvSpPr>
        <p:spPr>
          <a:xfrm>
            <a:off x="472440"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DC83B5C-174F-EE4D-9B6F-14C73FDB3D02}"/>
              </a:ext>
            </a:extLst>
          </p:cNvPr>
          <p:cNvSpPr/>
          <p:nvPr userDrawn="1"/>
        </p:nvSpPr>
        <p:spPr>
          <a:xfrm>
            <a:off x="4309655"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44A2483-CCA7-2649-9D60-FBEC69CE6ADE}"/>
              </a:ext>
            </a:extLst>
          </p:cNvPr>
          <p:cNvSpPr/>
          <p:nvPr userDrawn="1"/>
        </p:nvSpPr>
        <p:spPr>
          <a:xfrm>
            <a:off x="8163198" y="2185172"/>
            <a:ext cx="3531636" cy="2356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48486FA-6B4C-3847-A969-9A65B0758ADB}"/>
              </a:ext>
            </a:extLst>
          </p:cNvPr>
          <p:cNvSpPr/>
          <p:nvPr userDrawn="1"/>
        </p:nvSpPr>
        <p:spPr>
          <a:xfrm>
            <a:off x="472440" y="1581015"/>
            <a:ext cx="3531636"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68687A2-92A9-1746-BF25-4FD6D5A23833}"/>
              </a:ext>
            </a:extLst>
          </p:cNvPr>
          <p:cNvSpPr/>
          <p:nvPr userDrawn="1"/>
        </p:nvSpPr>
        <p:spPr>
          <a:xfrm>
            <a:off x="4313806"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99458BC-59B9-6145-90CF-66039DA04BB1}"/>
              </a:ext>
            </a:extLst>
          </p:cNvPr>
          <p:cNvSpPr/>
          <p:nvPr userDrawn="1"/>
        </p:nvSpPr>
        <p:spPr>
          <a:xfrm>
            <a:off x="8167349" y="1581015"/>
            <a:ext cx="3514329" cy="964152"/>
          </a:xfrm>
          <a:prstGeom prst="rect">
            <a:avLst/>
          </a:prstGeom>
          <a:solidFill>
            <a:srgbClr val="01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2A1DA76-E728-7E4E-9E74-82D1D24670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5498" y="1749717"/>
            <a:ext cx="848211" cy="616881"/>
          </a:xfrm>
          <a:prstGeom prst="rect">
            <a:avLst/>
          </a:prstGeom>
        </p:spPr>
      </p:pic>
      <p:pic>
        <p:nvPicPr>
          <p:cNvPr id="26" name="Picture 25">
            <a:extLst>
              <a:ext uri="{FF2B5EF4-FFF2-40B4-BE49-F238E27FC236}">
                <a16:creationId xmlns:a16="http://schemas.microsoft.com/office/drawing/2014/main" id="{F1438C2E-EA6D-2C40-B102-18112D8614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91441" y="1636621"/>
            <a:ext cx="959058" cy="843392"/>
          </a:xfrm>
          <a:prstGeom prst="rect">
            <a:avLst/>
          </a:prstGeom>
        </p:spPr>
      </p:pic>
      <p:pic>
        <p:nvPicPr>
          <p:cNvPr id="27" name="Picture 26">
            <a:extLst>
              <a:ext uri="{FF2B5EF4-FFF2-40B4-BE49-F238E27FC236}">
                <a16:creationId xmlns:a16="http://schemas.microsoft.com/office/drawing/2014/main" id="{830E47F7-EA6B-A14E-A670-E5064AC8DE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16162" y="1653328"/>
            <a:ext cx="809657" cy="809657"/>
          </a:xfrm>
          <a:prstGeom prst="rect">
            <a:avLst/>
          </a:prstGeom>
        </p:spPr>
      </p:pic>
      <p:pic>
        <p:nvPicPr>
          <p:cNvPr id="13" name="Picture 12">
            <a:extLst>
              <a:ext uri="{FF2B5EF4-FFF2-40B4-BE49-F238E27FC236}">
                <a16:creationId xmlns:a16="http://schemas.microsoft.com/office/drawing/2014/main" id="{29EF12D3-9E37-D747-A17C-1FD55FF754B0}"/>
              </a:ext>
            </a:extLst>
          </p:cNvPr>
          <p:cNvPicPr>
            <a:picLocks noChangeAspect="1"/>
          </p:cNvPicPr>
          <p:nvPr userDrawn="1"/>
        </p:nvPicPr>
        <p:blipFill rotWithShape="1">
          <a:blip r:embed="rId5" cstate="screen">
            <a:alphaModFix amt="20000"/>
            <a:extLst>
              <a:ext uri="{28A0092B-C50C-407E-A947-70E740481C1C}">
                <a14:useLocalDpi xmlns:a14="http://schemas.microsoft.com/office/drawing/2010/main"/>
              </a:ext>
            </a:extLst>
          </a:blip>
          <a:srcRect l="41294" t="4" r="7278" b="67998"/>
          <a:stretch/>
        </p:blipFill>
        <p:spPr>
          <a:xfrm>
            <a:off x="-146817" y="4441185"/>
            <a:ext cx="8667750" cy="3852333"/>
          </a:xfrm>
          <a:prstGeom prst="rect">
            <a:avLst/>
          </a:prstGeom>
        </p:spPr>
      </p:pic>
      <p:sp>
        <p:nvSpPr>
          <p:cNvPr id="4" name="Content Placeholder 3">
            <a:extLst>
              <a:ext uri="{FF2B5EF4-FFF2-40B4-BE49-F238E27FC236}">
                <a16:creationId xmlns:a16="http://schemas.microsoft.com/office/drawing/2014/main" id="{7B6205CF-3CB6-F747-B68F-DECC503AB2C8}"/>
              </a:ext>
            </a:extLst>
          </p:cNvPr>
          <p:cNvSpPr>
            <a:spLocks noGrp="1"/>
          </p:cNvSpPr>
          <p:nvPr>
            <p:ph sz="half" idx="2"/>
          </p:nvPr>
        </p:nvSpPr>
        <p:spPr>
          <a:xfrm>
            <a:off x="472440" y="2545167"/>
            <a:ext cx="3514329" cy="1996767"/>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E550A338-179E-2B40-A33E-45ECB269E307}"/>
              </a:ext>
            </a:extLst>
          </p:cNvPr>
          <p:cNvSpPr>
            <a:spLocks noGrp="1"/>
          </p:cNvSpPr>
          <p:nvPr>
            <p:ph sz="quarter" idx="4"/>
          </p:nvPr>
        </p:nvSpPr>
        <p:spPr>
          <a:xfrm>
            <a:off x="4305153" y="2533529"/>
            <a:ext cx="3531636" cy="2008405"/>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5">
            <a:extLst>
              <a:ext uri="{FF2B5EF4-FFF2-40B4-BE49-F238E27FC236}">
                <a16:creationId xmlns:a16="http://schemas.microsoft.com/office/drawing/2014/main" id="{4342DCCA-8430-424B-B082-E5B1BDCED42C}"/>
              </a:ext>
            </a:extLst>
          </p:cNvPr>
          <p:cNvSpPr>
            <a:spLocks noGrp="1"/>
          </p:cNvSpPr>
          <p:nvPr>
            <p:ph sz="quarter" idx="11"/>
          </p:nvPr>
        </p:nvSpPr>
        <p:spPr>
          <a:xfrm>
            <a:off x="8155173" y="2533208"/>
            <a:ext cx="3531636" cy="2008726"/>
          </a:xfrm>
          <a:prstGeom prst="rect">
            <a:avLst/>
          </a:prstGeom>
        </p:spPr>
        <p:txBody>
          <a:bodyPr/>
          <a:lstStyle>
            <a:lvl1pPr>
              <a:defRPr>
                <a:latin typeface="AvantGarde Bk BT Book" panose="020B0402020202020204" pitchFamily="34" charset="0"/>
              </a:defRPr>
            </a:lvl1pPr>
            <a:lvl2pPr>
              <a:defRPr>
                <a:latin typeface="AvantGarde Bk BT Book" panose="020B0402020202020204" pitchFamily="34" charset="0"/>
              </a:defRPr>
            </a:lvl2pPr>
            <a:lvl3pPr>
              <a:defRPr>
                <a:latin typeface="AvantGarde Bk BT Book" panose="020B0402020202020204" pitchFamily="34" charset="0"/>
              </a:defRPr>
            </a:lvl3pPr>
            <a:lvl4pPr>
              <a:defRPr>
                <a:latin typeface="AvantGarde Bk BT Book" panose="020B0402020202020204" pitchFamily="34" charset="0"/>
              </a:defRPr>
            </a:lvl4pPr>
            <a:lvl5pPr>
              <a:defRPr>
                <a:latin typeface="AvantGarde Bk BT Book" panose="020B04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itle 1">
            <a:extLst>
              <a:ext uri="{FF2B5EF4-FFF2-40B4-BE49-F238E27FC236}">
                <a16:creationId xmlns:a16="http://schemas.microsoft.com/office/drawing/2014/main" id="{D7007917-4F05-7341-BDCA-34A2289CBD2F}"/>
              </a:ext>
            </a:extLst>
          </p:cNvPr>
          <p:cNvSpPr>
            <a:spLocks noGrp="1"/>
          </p:cNvSpPr>
          <p:nvPr>
            <p:ph type="ctrTitle" hasCustomPrompt="1"/>
          </p:nvPr>
        </p:nvSpPr>
        <p:spPr>
          <a:xfrm>
            <a:off x="838200" y="628386"/>
            <a:ext cx="6215743" cy="837089"/>
          </a:xfrm>
          <a:prstGeom prst="rect">
            <a:avLst/>
          </a:prstGeom>
        </p:spPr>
        <p:txBody>
          <a:bodyPr anchor="b">
            <a:normAutofit/>
          </a:bodyPr>
          <a:lstStyle>
            <a:lvl1pPr algn="l">
              <a:defRPr sz="4800" b="1" i="0">
                <a:solidFill>
                  <a:schemeClr val="tx1">
                    <a:lumMod val="85000"/>
                    <a:lumOff val="15000"/>
                  </a:schemeClr>
                </a:solidFill>
                <a:latin typeface="AvantGarde Bk BT Demi" panose="020B0402020202020204" pitchFamily="34" charset="0"/>
              </a:defRPr>
            </a:lvl1pPr>
          </a:lstStyle>
          <a:p>
            <a:r>
              <a:rPr lang="en-US" dirty="0"/>
              <a:t>This is a Header</a:t>
            </a:r>
          </a:p>
        </p:txBody>
      </p:sp>
      <p:cxnSp>
        <p:nvCxnSpPr>
          <p:cNvPr id="24" name="Straight Connector 23">
            <a:extLst>
              <a:ext uri="{FF2B5EF4-FFF2-40B4-BE49-F238E27FC236}">
                <a16:creationId xmlns:a16="http://schemas.microsoft.com/office/drawing/2014/main" id="{87D2D6FD-E679-CB48-915E-A7FDB558582E}"/>
              </a:ext>
            </a:extLst>
          </p:cNvPr>
          <p:cNvCxnSpPr/>
          <p:nvPr userDrawn="1"/>
        </p:nvCxnSpPr>
        <p:spPr>
          <a:xfrm>
            <a:off x="838200" y="628386"/>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B0A57DDC-4C57-BD41-BDEB-664192CB7064}"/>
              </a:ext>
            </a:extLst>
          </p:cNvPr>
          <p:cNvPicPr>
            <a:picLocks noChangeAspect="1"/>
          </p:cNvPicPr>
          <p:nvPr userDrawn="1"/>
        </p:nvPicPr>
        <p:blipFill>
          <a:blip r:embed="rId6"/>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63981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7F77D54-163F-6043-A2F4-27C442EE964A}"/>
              </a:ext>
            </a:extLst>
          </p:cNvPr>
          <p:cNvSpPr/>
          <p:nvPr userDrawn="1"/>
        </p:nvSpPr>
        <p:spPr>
          <a:xfrm>
            <a:off x="-61993" y="23497"/>
            <a:ext cx="12269492" cy="6898783"/>
          </a:xfrm>
          <a:prstGeom prst="rect">
            <a:avLst/>
          </a:prstGeom>
          <a:gradFill>
            <a:gsLst>
              <a:gs pos="0">
                <a:schemeClr val="bg1">
                  <a:tint val="93000"/>
                  <a:satMod val="150000"/>
                  <a:shade val="98000"/>
                  <a:lumMod val="102000"/>
                </a:schemeClr>
              </a:gs>
              <a:gs pos="50000">
                <a:schemeClr val="bg1">
                  <a:tint val="98000"/>
                  <a:satMod val="130000"/>
                  <a:shade val="90000"/>
                  <a:lumMod val="103000"/>
                </a:schemeClr>
              </a:gs>
              <a:gs pos="99000">
                <a:schemeClr val="bg1">
                  <a:lumMod val="9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D36CF5B4-F63F-8744-A63E-31C56719876D}"/>
              </a:ext>
            </a:extLst>
          </p:cNvPr>
          <p:cNvSpPr txBox="1">
            <a:spLocks/>
          </p:cNvSpPr>
          <p:nvPr userDrawn="1"/>
        </p:nvSpPr>
        <p:spPr>
          <a:xfrm>
            <a:off x="838200" y="3054345"/>
            <a:ext cx="6215743" cy="837089"/>
          </a:xfrm>
          <a:prstGeom prst="rect">
            <a:avLst/>
          </a:prstGeom>
        </p:spPr>
        <p:txBody>
          <a:bodyPr anchor="b">
            <a:normAutofit/>
          </a:bodyPr>
          <a:lstStyle>
            <a:lvl1pPr algn="l"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a:t>This is a Header</a:t>
            </a:r>
            <a:endParaRPr lang="en-US" dirty="0"/>
          </a:p>
        </p:txBody>
      </p:sp>
      <p:sp>
        <p:nvSpPr>
          <p:cNvPr id="9" name="Subtitle 2">
            <a:extLst>
              <a:ext uri="{FF2B5EF4-FFF2-40B4-BE49-F238E27FC236}">
                <a16:creationId xmlns:a16="http://schemas.microsoft.com/office/drawing/2014/main" id="{B9F73694-56A6-C648-BFC6-121A4A3F6553}"/>
              </a:ext>
            </a:extLst>
          </p:cNvPr>
          <p:cNvSpPr txBox="1">
            <a:spLocks/>
          </p:cNvSpPr>
          <p:nvPr userDrawn="1"/>
        </p:nvSpPr>
        <p:spPr>
          <a:xfrm>
            <a:off x="838200" y="4035103"/>
            <a:ext cx="4632960"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THIS IS A SUBTITLE</a:t>
            </a:r>
            <a:endParaRPr lang="en-US" dirty="0"/>
          </a:p>
        </p:txBody>
      </p:sp>
      <p:pic>
        <p:nvPicPr>
          <p:cNvPr id="11" name="Picture Placeholder 5" descr="A group of clouds in the sky&#10;&#10;Description automatically generated">
            <a:extLst>
              <a:ext uri="{FF2B5EF4-FFF2-40B4-BE49-F238E27FC236}">
                <a16:creationId xmlns:a16="http://schemas.microsoft.com/office/drawing/2014/main" id="{46E682E2-C3F4-1A4E-9901-C4C8D31512CB}"/>
              </a:ext>
            </a:extLst>
          </p:cNvPr>
          <p:cNvPicPr>
            <a:picLocks noChangeAspect="1"/>
          </p:cNvPicPr>
          <p:nvPr userDrawn="1"/>
        </p:nvPicPr>
        <p:blipFill>
          <a:blip r:embed="rId20" cstate="screen">
            <a:alphaModFix amt="54000"/>
            <a:extLst>
              <a:ext uri="{28A0092B-C50C-407E-A947-70E740481C1C}">
                <a14:useLocalDpi xmlns:a14="http://schemas.microsoft.com/office/drawing/2010/main"/>
              </a:ext>
            </a:extLst>
          </a:blip>
          <a:srcRect/>
          <a:stretch>
            <a:fillRect/>
          </a:stretch>
        </p:blipFill>
        <p:spPr>
          <a:xfrm>
            <a:off x="-61993" y="0"/>
            <a:ext cx="12269492" cy="4250332"/>
          </a:xfrm>
          <a:custGeom>
            <a:avLst/>
            <a:gdLst>
              <a:gd name="connsiteX0" fmla="*/ 0 w 5138300"/>
              <a:gd name="connsiteY0" fmla="*/ 0 h 1455137"/>
              <a:gd name="connsiteX1" fmla="*/ 5138300 w 5138300"/>
              <a:gd name="connsiteY1" fmla="*/ 0 h 1455137"/>
              <a:gd name="connsiteX2" fmla="*/ 5138300 w 5138300"/>
              <a:gd name="connsiteY2" fmla="*/ 1455137 h 1455137"/>
              <a:gd name="connsiteX3" fmla="*/ 0 w 5138300"/>
              <a:gd name="connsiteY3" fmla="*/ 1455137 h 1455137"/>
              <a:gd name="connsiteX4" fmla="*/ 0 w 5138300"/>
              <a:gd name="connsiteY4" fmla="*/ 0 h 1455137"/>
              <a:gd name="connsiteX0" fmla="*/ 0 w 11602162"/>
              <a:gd name="connsiteY0" fmla="*/ 1150883 h 2606020"/>
              <a:gd name="connsiteX1" fmla="*/ 11602162 w 11602162"/>
              <a:gd name="connsiteY1" fmla="*/ 0 h 2606020"/>
              <a:gd name="connsiteX2" fmla="*/ 5138300 w 11602162"/>
              <a:gd name="connsiteY2" fmla="*/ 2606020 h 2606020"/>
              <a:gd name="connsiteX3" fmla="*/ 0 w 11602162"/>
              <a:gd name="connsiteY3" fmla="*/ 2606020 h 2606020"/>
              <a:gd name="connsiteX4" fmla="*/ 0 w 11602162"/>
              <a:gd name="connsiteY4" fmla="*/ 1150883 h 2606020"/>
              <a:gd name="connsiteX0" fmla="*/ 0 w 11602162"/>
              <a:gd name="connsiteY0" fmla="*/ 1150883 h 3914558"/>
              <a:gd name="connsiteX1" fmla="*/ 11602162 w 11602162"/>
              <a:gd name="connsiteY1" fmla="*/ 0 h 3914558"/>
              <a:gd name="connsiteX2" fmla="*/ 11539100 w 11602162"/>
              <a:gd name="connsiteY2" fmla="*/ 3914558 h 3914558"/>
              <a:gd name="connsiteX3" fmla="*/ 0 w 11602162"/>
              <a:gd name="connsiteY3" fmla="*/ 2606020 h 3914558"/>
              <a:gd name="connsiteX4" fmla="*/ 0 w 11602162"/>
              <a:gd name="connsiteY4" fmla="*/ 1150883 h 3914558"/>
              <a:gd name="connsiteX0" fmla="*/ 0 w 11602162"/>
              <a:gd name="connsiteY0" fmla="*/ 1150883 h 4765896"/>
              <a:gd name="connsiteX1" fmla="*/ 11602162 w 11602162"/>
              <a:gd name="connsiteY1" fmla="*/ 0 h 4765896"/>
              <a:gd name="connsiteX2" fmla="*/ 11539100 w 11602162"/>
              <a:gd name="connsiteY2" fmla="*/ 3914558 h 4765896"/>
              <a:gd name="connsiteX3" fmla="*/ 10578662 w 11602162"/>
              <a:gd name="connsiteY3" fmla="*/ 4765896 h 4765896"/>
              <a:gd name="connsiteX4" fmla="*/ 0 w 11602162"/>
              <a:gd name="connsiteY4" fmla="*/ 1150883 h 4765896"/>
              <a:gd name="connsiteX0" fmla="*/ 0 w 12311611"/>
              <a:gd name="connsiteY0" fmla="*/ 0 h 4781662"/>
              <a:gd name="connsiteX1" fmla="*/ 12311611 w 12311611"/>
              <a:gd name="connsiteY1" fmla="*/ 15766 h 4781662"/>
              <a:gd name="connsiteX2" fmla="*/ 12248549 w 12311611"/>
              <a:gd name="connsiteY2" fmla="*/ 3930324 h 4781662"/>
              <a:gd name="connsiteX3" fmla="*/ 11288111 w 12311611"/>
              <a:gd name="connsiteY3" fmla="*/ 4781662 h 4781662"/>
              <a:gd name="connsiteX4" fmla="*/ 0 w 12311611"/>
              <a:gd name="connsiteY4" fmla="*/ 0 h 4781662"/>
              <a:gd name="connsiteX0" fmla="*/ 0 w 12311611"/>
              <a:gd name="connsiteY0" fmla="*/ 0 h 4815529"/>
              <a:gd name="connsiteX1" fmla="*/ 12311611 w 12311611"/>
              <a:gd name="connsiteY1" fmla="*/ 15766 h 4815529"/>
              <a:gd name="connsiteX2" fmla="*/ 12248549 w 12311611"/>
              <a:gd name="connsiteY2" fmla="*/ 3930324 h 4815529"/>
              <a:gd name="connsiteX3" fmla="*/ 11344555 w 12311611"/>
              <a:gd name="connsiteY3" fmla="*/ 4815529 h 4815529"/>
              <a:gd name="connsiteX4" fmla="*/ 0 w 12311611"/>
              <a:gd name="connsiteY4" fmla="*/ 0 h 4815529"/>
              <a:gd name="connsiteX0" fmla="*/ 0 w 12327571"/>
              <a:gd name="connsiteY0" fmla="*/ 0 h 4815529"/>
              <a:gd name="connsiteX1" fmla="*/ 12311611 w 12327571"/>
              <a:gd name="connsiteY1" fmla="*/ 15766 h 4815529"/>
              <a:gd name="connsiteX2" fmla="*/ 12327571 w 12327571"/>
              <a:gd name="connsiteY2" fmla="*/ 3828724 h 4815529"/>
              <a:gd name="connsiteX3" fmla="*/ 11344555 w 12327571"/>
              <a:gd name="connsiteY3" fmla="*/ 4815529 h 4815529"/>
              <a:gd name="connsiteX4" fmla="*/ 0 w 12327571"/>
              <a:gd name="connsiteY4" fmla="*/ 0 h 4815529"/>
              <a:gd name="connsiteX0" fmla="*/ 0 w 12327571"/>
              <a:gd name="connsiteY0" fmla="*/ 0 h 4815529"/>
              <a:gd name="connsiteX1" fmla="*/ 12311611 w 12327571"/>
              <a:gd name="connsiteY1" fmla="*/ 15766 h 4815529"/>
              <a:gd name="connsiteX2" fmla="*/ 12327571 w 12327571"/>
              <a:gd name="connsiteY2" fmla="*/ 3885168 h 4815529"/>
              <a:gd name="connsiteX3" fmla="*/ 11344555 w 12327571"/>
              <a:gd name="connsiteY3" fmla="*/ 4815529 h 4815529"/>
              <a:gd name="connsiteX4" fmla="*/ 0 w 12327571"/>
              <a:gd name="connsiteY4" fmla="*/ 0 h 4815529"/>
              <a:gd name="connsiteX0" fmla="*/ 0 w 12342952"/>
              <a:gd name="connsiteY0" fmla="*/ 15539 h 4831068"/>
              <a:gd name="connsiteX1" fmla="*/ 12342952 w 12342952"/>
              <a:gd name="connsiteY1" fmla="*/ 0 h 4831068"/>
              <a:gd name="connsiteX2" fmla="*/ 12327571 w 12342952"/>
              <a:gd name="connsiteY2" fmla="*/ 3900707 h 4831068"/>
              <a:gd name="connsiteX3" fmla="*/ 11344555 w 12342952"/>
              <a:gd name="connsiteY3" fmla="*/ 4831068 h 4831068"/>
              <a:gd name="connsiteX4" fmla="*/ 0 w 12342952"/>
              <a:gd name="connsiteY4" fmla="*/ 15539 h 4831068"/>
              <a:gd name="connsiteX0" fmla="*/ 0 w 12343242"/>
              <a:gd name="connsiteY0" fmla="*/ 15539 h 4831068"/>
              <a:gd name="connsiteX1" fmla="*/ 12342952 w 12343242"/>
              <a:gd name="connsiteY1" fmla="*/ 0 h 4831068"/>
              <a:gd name="connsiteX2" fmla="*/ 12343242 w 12343242"/>
              <a:gd name="connsiteY2" fmla="*/ 3885055 h 4831068"/>
              <a:gd name="connsiteX3" fmla="*/ 11344555 w 12343242"/>
              <a:gd name="connsiteY3" fmla="*/ 4831068 h 4831068"/>
              <a:gd name="connsiteX4" fmla="*/ 0 w 12343242"/>
              <a:gd name="connsiteY4" fmla="*/ 15539 h 4831068"/>
              <a:gd name="connsiteX0" fmla="*/ 0 w 12405924"/>
              <a:gd name="connsiteY0" fmla="*/ 0 h 4831182"/>
              <a:gd name="connsiteX1" fmla="*/ 12405634 w 12405924"/>
              <a:gd name="connsiteY1" fmla="*/ 114 h 4831182"/>
              <a:gd name="connsiteX2" fmla="*/ 12405924 w 12405924"/>
              <a:gd name="connsiteY2" fmla="*/ 3885169 h 4831182"/>
              <a:gd name="connsiteX3" fmla="*/ 11407237 w 12405924"/>
              <a:gd name="connsiteY3" fmla="*/ 4831182 h 4831182"/>
              <a:gd name="connsiteX4" fmla="*/ 0 w 12405924"/>
              <a:gd name="connsiteY4" fmla="*/ 0 h 4831182"/>
              <a:gd name="connsiteX0" fmla="*/ 0 w 12405924"/>
              <a:gd name="connsiteY0" fmla="*/ 0 h 4292491"/>
              <a:gd name="connsiteX1" fmla="*/ 12405634 w 12405924"/>
              <a:gd name="connsiteY1" fmla="*/ 114 h 4292491"/>
              <a:gd name="connsiteX2" fmla="*/ 12405924 w 12405924"/>
              <a:gd name="connsiteY2" fmla="*/ 3885169 h 4292491"/>
              <a:gd name="connsiteX3" fmla="*/ 11965830 w 12405924"/>
              <a:gd name="connsiteY3" fmla="*/ 4292491 h 4292491"/>
              <a:gd name="connsiteX4" fmla="*/ 0 w 12405924"/>
              <a:gd name="connsiteY4" fmla="*/ 0 h 4292491"/>
              <a:gd name="connsiteX0" fmla="*/ 0 w 12405924"/>
              <a:gd name="connsiteY0" fmla="*/ 0 h 4292491"/>
              <a:gd name="connsiteX1" fmla="*/ 12405634 w 12405924"/>
              <a:gd name="connsiteY1" fmla="*/ 114 h 4292491"/>
              <a:gd name="connsiteX2" fmla="*/ 12405924 w 12405924"/>
              <a:gd name="connsiteY2" fmla="*/ 3885169 h 4292491"/>
              <a:gd name="connsiteX3" fmla="*/ 11999089 w 12405924"/>
              <a:gd name="connsiteY3" fmla="*/ 4292491 h 4292491"/>
              <a:gd name="connsiteX4" fmla="*/ 0 w 12405924"/>
              <a:gd name="connsiteY4" fmla="*/ 0 h 4292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5924" h="4292491">
                <a:moveTo>
                  <a:pt x="0" y="0"/>
                </a:moveTo>
                <a:lnTo>
                  <a:pt x="12405634" y="114"/>
                </a:lnTo>
                <a:cubicBezTo>
                  <a:pt x="12405731" y="1295132"/>
                  <a:pt x="12405827" y="2590151"/>
                  <a:pt x="12405924" y="3885169"/>
                </a:cubicBezTo>
                <a:lnTo>
                  <a:pt x="11999089" y="4292491"/>
                </a:lnTo>
                <a:lnTo>
                  <a:pt x="0" y="0"/>
                </a:lnTo>
                <a:close/>
              </a:path>
            </a:pathLst>
          </a:custGeom>
        </p:spPr>
      </p:pic>
      <p:sp>
        <p:nvSpPr>
          <p:cNvPr id="12" name="Triangle 10">
            <a:extLst>
              <a:ext uri="{FF2B5EF4-FFF2-40B4-BE49-F238E27FC236}">
                <a16:creationId xmlns:a16="http://schemas.microsoft.com/office/drawing/2014/main" id="{4DD7C716-3FFC-7340-ACD1-E6F64107C244}"/>
              </a:ext>
            </a:extLst>
          </p:cNvPr>
          <p:cNvSpPr/>
          <p:nvPr userDrawn="1"/>
        </p:nvSpPr>
        <p:spPr>
          <a:xfrm>
            <a:off x="-95847" y="-40783"/>
            <a:ext cx="11906845" cy="4816766"/>
          </a:xfrm>
          <a:custGeom>
            <a:avLst/>
            <a:gdLst>
              <a:gd name="connsiteX0" fmla="*/ 0 w 1060704"/>
              <a:gd name="connsiteY0" fmla="*/ 914400 h 914400"/>
              <a:gd name="connsiteX1" fmla="*/ 0 w 1060704"/>
              <a:gd name="connsiteY1" fmla="*/ 0 h 914400"/>
              <a:gd name="connsiteX2" fmla="*/ 1060704 w 1060704"/>
              <a:gd name="connsiteY2" fmla="*/ 914400 h 914400"/>
              <a:gd name="connsiteX3" fmla="*/ 0 w 1060704"/>
              <a:gd name="connsiteY3" fmla="*/ 914400 h 914400"/>
              <a:gd name="connsiteX0" fmla="*/ 5092262 w 6152966"/>
              <a:gd name="connsiteY0" fmla="*/ 1623848 h 1623848"/>
              <a:gd name="connsiteX1" fmla="*/ 0 w 6152966"/>
              <a:gd name="connsiteY1" fmla="*/ 0 h 1623848"/>
              <a:gd name="connsiteX2" fmla="*/ 6152966 w 6152966"/>
              <a:gd name="connsiteY2" fmla="*/ 1623848 h 1623848"/>
              <a:gd name="connsiteX3" fmla="*/ 5092262 w 6152966"/>
              <a:gd name="connsiteY3" fmla="*/ 1623848 h 1623848"/>
              <a:gd name="connsiteX0" fmla="*/ 11256580 w 11256580"/>
              <a:gd name="connsiteY0" fmla="*/ 4824248 h 4824248"/>
              <a:gd name="connsiteX1" fmla="*/ 0 w 11256580"/>
              <a:gd name="connsiteY1" fmla="*/ 0 h 4824248"/>
              <a:gd name="connsiteX2" fmla="*/ 6152966 w 11256580"/>
              <a:gd name="connsiteY2" fmla="*/ 1623848 h 4824248"/>
              <a:gd name="connsiteX3" fmla="*/ 11256580 w 11256580"/>
              <a:gd name="connsiteY3" fmla="*/ 4824248 h 4824248"/>
              <a:gd name="connsiteX0" fmla="*/ 11256580 w 11875848"/>
              <a:gd name="connsiteY0" fmla="*/ 4824248 h 4824248"/>
              <a:gd name="connsiteX1" fmla="*/ 0 w 11875848"/>
              <a:gd name="connsiteY1" fmla="*/ 0 h 4824248"/>
              <a:gd name="connsiteX2" fmla="*/ 11875848 w 11875848"/>
              <a:gd name="connsiteY2" fmla="*/ 4303986 h 4824248"/>
              <a:gd name="connsiteX3" fmla="*/ 11256580 w 11875848"/>
              <a:gd name="connsiteY3" fmla="*/ 4824248 h 4824248"/>
              <a:gd name="connsiteX0" fmla="*/ 11303876 w 11875848"/>
              <a:gd name="connsiteY0" fmla="*/ 4840014 h 4840014"/>
              <a:gd name="connsiteX1" fmla="*/ 0 w 11875848"/>
              <a:gd name="connsiteY1" fmla="*/ 0 h 4840014"/>
              <a:gd name="connsiteX2" fmla="*/ 11875848 w 11875848"/>
              <a:gd name="connsiteY2" fmla="*/ 4303986 h 4840014"/>
              <a:gd name="connsiteX3" fmla="*/ 11303876 w 11875848"/>
              <a:gd name="connsiteY3" fmla="*/ 4840014 h 4840014"/>
              <a:gd name="connsiteX0" fmla="*/ 11334873 w 11906845"/>
              <a:gd name="connsiteY0" fmla="*/ 4809017 h 4809017"/>
              <a:gd name="connsiteX1" fmla="*/ 0 w 11906845"/>
              <a:gd name="connsiteY1" fmla="*/ 0 h 4809017"/>
              <a:gd name="connsiteX2" fmla="*/ 11906845 w 11906845"/>
              <a:gd name="connsiteY2" fmla="*/ 4272989 h 4809017"/>
              <a:gd name="connsiteX3" fmla="*/ 11334873 w 11906845"/>
              <a:gd name="connsiteY3" fmla="*/ 4809017 h 4809017"/>
              <a:gd name="connsiteX0" fmla="*/ 11311626 w 11906845"/>
              <a:gd name="connsiteY0" fmla="*/ 4816766 h 4816766"/>
              <a:gd name="connsiteX1" fmla="*/ 0 w 11906845"/>
              <a:gd name="connsiteY1" fmla="*/ 0 h 4816766"/>
              <a:gd name="connsiteX2" fmla="*/ 11906845 w 11906845"/>
              <a:gd name="connsiteY2" fmla="*/ 4272989 h 4816766"/>
              <a:gd name="connsiteX3" fmla="*/ 11311626 w 11906845"/>
              <a:gd name="connsiteY3" fmla="*/ 4816766 h 4816766"/>
              <a:gd name="connsiteX0" fmla="*/ 11327124 w 11906845"/>
              <a:gd name="connsiteY0" fmla="*/ 4816766 h 4816766"/>
              <a:gd name="connsiteX1" fmla="*/ 0 w 11906845"/>
              <a:gd name="connsiteY1" fmla="*/ 0 h 4816766"/>
              <a:gd name="connsiteX2" fmla="*/ 11906845 w 11906845"/>
              <a:gd name="connsiteY2" fmla="*/ 4272989 h 4816766"/>
              <a:gd name="connsiteX3" fmla="*/ 11327124 w 11906845"/>
              <a:gd name="connsiteY3" fmla="*/ 4816766 h 4816766"/>
            </a:gdLst>
            <a:ahLst/>
            <a:cxnLst>
              <a:cxn ang="0">
                <a:pos x="connsiteX0" y="connsiteY0"/>
              </a:cxn>
              <a:cxn ang="0">
                <a:pos x="connsiteX1" y="connsiteY1"/>
              </a:cxn>
              <a:cxn ang="0">
                <a:pos x="connsiteX2" y="connsiteY2"/>
              </a:cxn>
              <a:cxn ang="0">
                <a:pos x="connsiteX3" y="connsiteY3"/>
              </a:cxn>
            </a:cxnLst>
            <a:rect l="l" t="t" r="r" b="b"/>
            <a:pathLst>
              <a:path w="11906845" h="4816766">
                <a:moveTo>
                  <a:pt x="11327124" y="4816766"/>
                </a:moveTo>
                <a:lnTo>
                  <a:pt x="0" y="0"/>
                </a:lnTo>
                <a:lnTo>
                  <a:pt x="11906845" y="4272989"/>
                </a:lnTo>
                <a:lnTo>
                  <a:pt x="11327124" y="4816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1416654-A950-7942-AF6B-73FB7C9BB525}"/>
              </a:ext>
            </a:extLst>
          </p:cNvPr>
          <p:cNvCxnSpPr/>
          <p:nvPr userDrawn="1"/>
        </p:nvCxnSpPr>
        <p:spPr>
          <a:xfrm>
            <a:off x="838200" y="3035684"/>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3BDBF31D-3C62-2445-8550-5572C820169B}"/>
              </a:ext>
            </a:extLst>
          </p:cNvPr>
          <p:cNvPicPr>
            <a:picLocks noChangeAspect="1"/>
          </p:cNvPicPr>
          <p:nvPr userDrawn="1"/>
        </p:nvPicPr>
        <p:blipFill>
          <a:blip r:embed="rId21"/>
          <a:stretch>
            <a:fillRect/>
          </a:stretch>
        </p:blipFill>
        <p:spPr>
          <a:xfrm>
            <a:off x="9703836" y="5708260"/>
            <a:ext cx="2141017" cy="715414"/>
          </a:xfrm>
          <a:prstGeom prst="rect">
            <a:avLst/>
          </a:prstGeom>
        </p:spPr>
      </p:pic>
    </p:spTree>
    <p:extLst>
      <p:ext uri="{BB962C8B-B14F-4D97-AF65-F5344CB8AC3E}">
        <p14:creationId xmlns:p14="http://schemas.microsoft.com/office/powerpoint/2010/main" val="228711770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9" r:id="rId5"/>
    <p:sldLayoutId id="2147483652" r:id="rId6"/>
    <p:sldLayoutId id="2147483660" r:id="rId7"/>
    <p:sldLayoutId id="2147483653" r:id="rId8"/>
    <p:sldLayoutId id="2147483661" r:id="rId9"/>
    <p:sldLayoutId id="2147483654" r:id="rId10"/>
    <p:sldLayoutId id="2147483663" r:id="rId11"/>
    <p:sldLayoutId id="2147483655" r:id="rId12"/>
    <p:sldLayoutId id="2147483656" r:id="rId13"/>
    <p:sldLayoutId id="2147483664" r:id="rId14"/>
    <p:sldLayoutId id="2147483657" r:id="rId15"/>
    <p:sldLayoutId id="2147483665" r:id="rId16"/>
    <p:sldLayoutId id="2147483666" r:id="rId17"/>
    <p:sldLayoutId id="214748366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1.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1.png"/><Relationship Id="rId7" Type="http://schemas.openxmlformats.org/officeDocument/2006/relationships/diagramColors" Target="../diagrams/colors8.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1.png"/><Relationship Id="rId7" Type="http://schemas.openxmlformats.org/officeDocument/2006/relationships/diagramColors" Target="../diagrams/colors10.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6.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6.png"/><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image" Target="../media/image84.png"/><Relationship Id="rId2" Type="http://schemas.openxmlformats.org/officeDocument/2006/relationships/notesSlide" Target="../notesSlides/notesSlide16.xml"/><Relationship Id="rId16"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diagramColors" Target="../diagrams/colors11.xml"/><Relationship Id="rId11" Type="http://schemas.openxmlformats.org/officeDocument/2006/relationships/image" Target="../media/image83.png"/><Relationship Id="rId5" Type="http://schemas.openxmlformats.org/officeDocument/2006/relationships/diagramQuickStyle" Target="../diagrams/quickStyle11.xml"/><Relationship Id="rId15" Type="http://schemas.openxmlformats.org/officeDocument/2006/relationships/image" Target="../media/image87.jpeg"/><Relationship Id="rId10" Type="http://schemas.openxmlformats.org/officeDocument/2006/relationships/image" Target="../media/image82.png"/><Relationship Id="rId4" Type="http://schemas.openxmlformats.org/officeDocument/2006/relationships/diagramLayout" Target="../diagrams/layout11.xml"/><Relationship Id="rId9" Type="http://schemas.openxmlformats.org/officeDocument/2006/relationships/image" Target="../media/image81.pn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12.xml"/><Relationship Id="rId11" Type="http://schemas.openxmlformats.org/officeDocument/2006/relationships/image" Target="../media/image82.png"/><Relationship Id="rId5" Type="http://schemas.openxmlformats.org/officeDocument/2006/relationships/diagramQuickStyle" Target="../diagrams/quickStyle12.xml"/><Relationship Id="rId10" Type="http://schemas.openxmlformats.org/officeDocument/2006/relationships/image" Target="../media/image81.png"/><Relationship Id="rId4" Type="http://schemas.openxmlformats.org/officeDocument/2006/relationships/diagramLayout" Target="../diagrams/layout12.xml"/><Relationship Id="rId9" Type="http://schemas.openxmlformats.org/officeDocument/2006/relationships/image" Target="../media/image84.png"/></Relationships>
</file>

<file path=ppt/slides/_rels/slide1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3.png"/><Relationship Id="rId7"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98.png"/><Relationship Id="rId5" Type="http://schemas.openxmlformats.org/officeDocument/2006/relationships/image" Target="../media/image81.png"/><Relationship Id="rId10" Type="http://schemas.openxmlformats.org/officeDocument/2006/relationships/image" Target="../media/image97.png"/><Relationship Id="rId4" Type="http://schemas.openxmlformats.org/officeDocument/2006/relationships/image" Target="../media/image84.png"/><Relationship Id="rId9" Type="http://schemas.openxmlformats.org/officeDocument/2006/relationships/image" Target="../media/image96.jpeg"/></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jpg"/></Relationships>
</file>

<file path=ppt/slides/_rels/slide20.xml.rels><?xml version="1.0" encoding="UTF-8" standalone="yes"?>
<Relationships xmlns="http://schemas.openxmlformats.org/package/2006/relationships"><Relationship Id="rId8" Type="http://schemas.microsoft.com/office/2007/relationships/diagramDrawing" Target="../diagrams/drawing13.xml"/><Relationship Id="rId13" Type="http://schemas.openxmlformats.org/officeDocument/2006/relationships/image" Target="../media/image80.png"/><Relationship Id="rId3" Type="http://schemas.openxmlformats.org/officeDocument/2006/relationships/image" Target="../media/image31.png"/><Relationship Id="rId7" Type="http://schemas.openxmlformats.org/officeDocument/2006/relationships/diagramColors" Target="../diagrams/colors13.xml"/><Relationship Id="rId12"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QuickStyle" Target="../diagrams/quickStyle13.xml"/><Relationship Id="rId11" Type="http://schemas.openxmlformats.org/officeDocument/2006/relationships/image" Target="../media/image81.png"/><Relationship Id="rId5" Type="http://schemas.openxmlformats.org/officeDocument/2006/relationships/diagramLayout" Target="../diagrams/layout13.xml"/><Relationship Id="rId10" Type="http://schemas.openxmlformats.org/officeDocument/2006/relationships/image" Target="../media/image84.png"/><Relationship Id="rId4" Type="http://schemas.openxmlformats.org/officeDocument/2006/relationships/diagramData" Target="../diagrams/data13.xml"/><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83.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102.jpeg"/><Relationship Id="rId5" Type="http://schemas.openxmlformats.org/officeDocument/2006/relationships/image" Target="../media/image81.png"/><Relationship Id="rId10" Type="http://schemas.openxmlformats.org/officeDocument/2006/relationships/image" Target="../media/image101.jpeg"/><Relationship Id="rId4" Type="http://schemas.openxmlformats.org/officeDocument/2006/relationships/image" Target="../media/image84.png"/><Relationship Id="rId9" Type="http://schemas.openxmlformats.org/officeDocument/2006/relationships/image" Target="../media/image100.jpeg"/></Relationships>
</file>

<file path=ppt/slides/_rels/slide22.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image" Target="../media/image80.png"/><Relationship Id="rId3" Type="http://schemas.openxmlformats.org/officeDocument/2006/relationships/image" Target="../media/image31.png"/><Relationship Id="rId7" Type="http://schemas.openxmlformats.org/officeDocument/2006/relationships/diagramColors" Target="../diagrams/colors14.xml"/><Relationship Id="rId12"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QuickStyle" Target="../diagrams/quickStyle14.xml"/><Relationship Id="rId11" Type="http://schemas.openxmlformats.org/officeDocument/2006/relationships/image" Target="../media/image81.png"/><Relationship Id="rId5" Type="http://schemas.openxmlformats.org/officeDocument/2006/relationships/diagramLayout" Target="../diagrams/layout14.xml"/><Relationship Id="rId10" Type="http://schemas.openxmlformats.org/officeDocument/2006/relationships/image" Target="../media/image84.png"/><Relationship Id="rId4" Type="http://schemas.openxmlformats.org/officeDocument/2006/relationships/diagramData" Target="../diagrams/data14.xml"/><Relationship Id="rId9"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3.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106.png"/><Relationship Id="rId5" Type="http://schemas.openxmlformats.org/officeDocument/2006/relationships/image" Target="../media/image81.png"/><Relationship Id="rId10" Type="http://schemas.openxmlformats.org/officeDocument/2006/relationships/image" Target="../media/image105.png"/><Relationship Id="rId4" Type="http://schemas.openxmlformats.org/officeDocument/2006/relationships/image" Target="../media/image84.png"/><Relationship Id="rId9" Type="http://schemas.openxmlformats.org/officeDocument/2006/relationships/image" Target="../media/image104.jpeg"/></Relationships>
</file>

<file path=ppt/slides/_rels/slide24.xml.rels><?xml version="1.0" encoding="UTF-8" standalone="yes"?>
<Relationships xmlns="http://schemas.openxmlformats.org/package/2006/relationships"><Relationship Id="rId8" Type="http://schemas.microsoft.com/office/2007/relationships/diagramDrawing" Target="../diagrams/drawing15.xml"/><Relationship Id="rId13" Type="http://schemas.openxmlformats.org/officeDocument/2006/relationships/image" Target="../media/image80.png"/><Relationship Id="rId3" Type="http://schemas.openxmlformats.org/officeDocument/2006/relationships/image" Target="../media/image31.png"/><Relationship Id="rId7" Type="http://schemas.openxmlformats.org/officeDocument/2006/relationships/diagramColors" Target="../diagrams/colors15.xml"/><Relationship Id="rId12"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QuickStyle" Target="../diagrams/quickStyle15.xml"/><Relationship Id="rId11" Type="http://schemas.openxmlformats.org/officeDocument/2006/relationships/image" Target="../media/image81.png"/><Relationship Id="rId5" Type="http://schemas.openxmlformats.org/officeDocument/2006/relationships/diagramLayout" Target="../diagrams/layout15.xml"/><Relationship Id="rId10" Type="http://schemas.openxmlformats.org/officeDocument/2006/relationships/image" Target="../media/image84.png"/><Relationship Id="rId4" Type="http://schemas.openxmlformats.org/officeDocument/2006/relationships/diagramData" Target="../diagrams/data15.xml"/><Relationship Id="rId9" Type="http://schemas.openxmlformats.org/officeDocument/2006/relationships/image" Target="../media/image83.png"/></Relationships>
</file>

<file path=ppt/slides/_rels/slide2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4.xml"/><Relationship Id="rId7" Type="http://schemas.openxmlformats.org/officeDocument/2006/relationships/image" Target="../media/image82.pn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81.png"/><Relationship Id="rId11" Type="http://schemas.openxmlformats.org/officeDocument/2006/relationships/image" Target="../media/image109.png"/><Relationship Id="rId5" Type="http://schemas.openxmlformats.org/officeDocument/2006/relationships/image" Target="../media/image84.png"/><Relationship Id="rId10" Type="http://schemas.openxmlformats.org/officeDocument/2006/relationships/image" Target="../media/image108.jpeg"/><Relationship Id="rId4" Type="http://schemas.openxmlformats.org/officeDocument/2006/relationships/image" Target="../media/image83.png"/><Relationship Id="rId9" Type="http://schemas.openxmlformats.org/officeDocument/2006/relationships/image" Target="../media/image107.png"/></Relationships>
</file>

<file path=ppt/slides/_rels/slide2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diagramData" Target="../diagrams/data16.xml"/><Relationship Id="rId7" Type="http://schemas.microsoft.com/office/2007/relationships/diagramDrawing" Target="../diagrams/drawing16.xml"/><Relationship Id="rId12"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16.xml"/><Relationship Id="rId11" Type="http://schemas.openxmlformats.org/officeDocument/2006/relationships/image" Target="../media/image82.png"/><Relationship Id="rId5" Type="http://schemas.openxmlformats.org/officeDocument/2006/relationships/diagramQuickStyle" Target="../diagrams/quickStyle16.xml"/><Relationship Id="rId10" Type="http://schemas.openxmlformats.org/officeDocument/2006/relationships/image" Target="../media/image81.png"/><Relationship Id="rId4" Type="http://schemas.openxmlformats.org/officeDocument/2006/relationships/diagramLayout" Target="../diagrams/layout16.xml"/><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6.xml"/><Relationship Id="rId7" Type="http://schemas.openxmlformats.org/officeDocument/2006/relationships/image" Target="../media/image82.png"/><Relationship Id="rId12" Type="http://schemas.openxmlformats.org/officeDocument/2006/relationships/image" Target="../media/image113.png"/><Relationship Id="rId2" Type="http://schemas.openxmlformats.org/officeDocument/2006/relationships/slideLayout" Target="../slideLayouts/slideLayout3.xml"/><Relationship Id="rId1" Type="http://schemas.openxmlformats.org/officeDocument/2006/relationships/themeOverride" Target="../theme/themeOverride2.xml"/><Relationship Id="rId6" Type="http://schemas.openxmlformats.org/officeDocument/2006/relationships/image" Target="../media/image81.png"/><Relationship Id="rId11" Type="http://schemas.openxmlformats.org/officeDocument/2006/relationships/image" Target="../media/image112.png"/><Relationship Id="rId5" Type="http://schemas.openxmlformats.org/officeDocument/2006/relationships/image" Target="../media/image84.png"/><Relationship Id="rId10" Type="http://schemas.openxmlformats.org/officeDocument/2006/relationships/image" Target="../media/image111.png"/><Relationship Id="rId4" Type="http://schemas.openxmlformats.org/officeDocument/2006/relationships/image" Target="../media/image83.png"/><Relationship Id="rId9"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0.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0.png"/><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22.sv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44.png"/><Relationship Id="rId4" Type="http://schemas.openxmlformats.org/officeDocument/2006/relationships/image" Target="../media/image85.jpe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20.emf"/><Relationship Id="rId4" Type="http://schemas.openxmlformats.org/officeDocument/2006/relationships/image" Target="../media/image19.emf"/></Relationships>
</file>

<file path=ppt/slides/_rels/slide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ADDDD-366B-C14D-825C-7768D10C8AD7}"/>
              </a:ext>
            </a:extLst>
          </p:cNvPr>
          <p:cNvSpPr>
            <a:spLocks noGrp="1"/>
          </p:cNvSpPr>
          <p:nvPr>
            <p:ph type="ctrTitle"/>
          </p:nvPr>
        </p:nvSpPr>
        <p:spPr>
          <a:xfrm>
            <a:off x="838199" y="3082376"/>
            <a:ext cx="7578968" cy="837089"/>
          </a:xfrm>
        </p:spPr>
        <p:txBody>
          <a:bodyPr>
            <a:normAutofit fontScale="90000"/>
          </a:bodyPr>
          <a:lstStyle/>
          <a:p>
            <a:r>
              <a:rPr lang="en-US" dirty="0"/>
              <a:t>Azure Automation or DevOps</a:t>
            </a:r>
          </a:p>
        </p:txBody>
      </p:sp>
      <p:sp>
        <p:nvSpPr>
          <p:cNvPr id="3" name="Subtitle 2">
            <a:extLst>
              <a:ext uri="{FF2B5EF4-FFF2-40B4-BE49-F238E27FC236}">
                <a16:creationId xmlns:a16="http://schemas.microsoft.com/office/drawing/2014/main" id="{942E5876-670A-9F4B-9122-32AD161BE4B5}"/>
              </a:ext>
            </a:extLst>
          </p:cNvPr>
          <p:cNvSpPr>
            <a:spLocks noGrp="1"/>
          </p:cNvSpPr>
          <p:nvPr>
            <p:ph type="subTitle" idx="1"/>
          </p:nvPr>
        </p:nvSpPr>
        <p:spPr>
          <a:xfrm>
            <a:off x="3628291" y="4031792"/>
            <a:ext cx="3986049" cy="406082"/>
          </a:xfrm>
        </p:spPr>
        <p:txBody>
          <a:bodyPr/>
          <a:lstStyle/>
          <a:p>
            <a:pPr algn="r"/>
            <a:r>
              <a:rPr lang="en-US" dirty="0"/>
              <a:t>Which is right for me?</a:t>
            </a:r>
          </a:p>
        </p:txBody>
      </p:sp>
      <p:pic>
        <p:nvPicPr>
          <p:cNvPr id="6" name="Picture Placeholder 5" descr="A group of clouds in the sky&#10;&#10;Description automatically generated">
            <a:extLst>
              <a:ext uri="{FF2B5EF4-FFF2-40B4-BE49-F238E27FC236}">
                <a16:creationId xmlns:a16="http://schemas.microsoft.com/office/drawing/2014/main" id="{7605778D-7759-7D4D-A865-EB86D989D989}"/>
              </a:ext>
            </a:extLst>
          </p:cNvPr>
          <p:cNvPicPr>
            <a:picLocks noGrp="1" noChangeAspect="1"/>
          </p:cNvPicPr>
          <p:nvPr>
            <p:ph type="pic" sz="quarter" idx="13"/>
          </p:nvPr>
        </p:nvPicPr>
        <p:blipFill>
          <a:blip r:embed="rId3" cstate="screen">
            <a:alphaModFix amt="54000"/>
            <a:extLst>
              <a:ext uri="{28A0092B-C50C-407E-A947-70E740481C1C}">
                <a14:useLocalDpi xmlns:a14="http://schemas.microsoft.com/office/drawing/2010/main"/>
              </a:ext>
            </a:extLst>
          </a:blip>
          <a:srcRect/>
          <a:stretch>
            <a:fillRect/>
          </a:stretch>
        </p:blipFill>
        <p:spPr>
          <a:xfrm>
            <a:off x="-61993" y="-15499"/>
            <a:ext cx="12269492" cy="4250332"/>
          </a:xfrm>
        </p:spPr>
      </p:pic>
      <p:sp>
        <p:nvSpPr>
          <p:cNvPr id="5" name="Subtitle 2">
            <a:extLst>
              <a:ext uri="{FF2B5EF4-FFF2-40B4-BE49-F238E27FC236}">
                <a16:creationId xmlns:a16="http://schemas.microsoft.com/office/drawing/2014/main" id="{39CD5288-3D21-420C-A3D3-B4838D9DA8D8}"/>
              </a:ext>
            </a:extLst>
          </p:cNvPr>
          <p:cNvSpPr txBox="1">
            <a:spLocks/>
          </p:cNvSpPr>
          <p:nvPr/>
        </p:nvSpPr>
        <p:spPr>
          <a:xfrm>
            <a:off x="838200" y="5822140"/>
            <a:ext cx="1988598" cy="40608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lumMod val="85000"/>
                    <a:lumOff val="15000"/>
                  </a:schemeClr>
                </a:solidFill>
                <a:latin typeface="AvantGarde Bk BT Book" panose="020B04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May 28, 2019</a:t>
            </a:r>
          </a:p>
        </p:txBody>
      </p:sp>
    </p:spTree>
    <p:extLst>
      <p:ext uri="{BB962C8B-B14F-4D97-AF65-F5344CB8AC3E}">
        <p14:creationId xmlns:p14="http://schemas.microsoft.com/office/powerpoint/2010/main" val="138660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F782FB-BC57-4D22-B920-AAA943AD9BDD}"/>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1378AEC-2298-4654-9850-AB8840C937E1}"/>
              </a:ext>
            </a:extLst>
          </p:cNvPr>
          <p:cNvSpPr>
            <a:spLocks noGrp="1"/>
          </p:cNvSpPr>
          <p:nvPr>
            <p:ph type="ctrTitle"/>
          </p:nvPr>
        </p:nvSpPr>
        <p:spPr>
          <a:xfrm>
            <a:off x="943277" y="712269"/>
            <a:ext cx="3370998" cy="5502264"/>
          </a:xfrm>
        </p:spPr>
        <p:txBody>
          <a:bodyPr vert="horz" lIns="91440" tIns="45720" rIns="91440" bIns="45720" rtlCol="0" anchor="ctr">
            <a:normAutofit/>
          </a:bodyPr>
          <a:lstStyle/>
          <a:p>
            <a:r>
              <a:rPr lang="en-US" sz="4400" kern="1200">
                <a:solidFill>
                  <a:srgbClr val="FFFFFF"/>
                </a:solidFill>
                <a:latin typeface="+mj-lt"/>
                <a:ea typeface="+mj-ea"/>
                <a:cs typeface="+mj-cs"/>
              </a:rPr>
              <a:t>Process automation</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a:extLst>
              <a:ext uri="{FF2B5EF4-FFF2-40B4-BE49-F238E27FC236}">
                <a16:creationId xmlns:a16="http://schemas.microsoft.com/office/drawing/2014/main" id="{241DFB0A-4B27-44B9-BCF1-119625B4FD60}"/>
              </a:ext>
            </a:extLst>
          </p:cNvPr>
          <p:cNvGraphicFramePr>
            <a:graphicFrameLocks noGrp="1"/>
          </p:cNvGraphicFramePr>
          <p:nvPr>
            <p:ph idx="1"/>
            <p:extLst>
              <p:ext uri="{D42A27DB-BD31-4B8C-83A1-F6EECF244321}">
                <p14:modId xmlns:p14="http://schemas.microsoft.com/office/powerpoint/2010/main" val="2898131984"/>
              </p:ext>
            </p:extLst>
          </p:nvPr>
        </p:nvGraphicFramePr>
        <p:xfrm>
          <a:off x="4817284" y="20607"/>
          <a:ext cx="7269208" cy="6755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5892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1B1308-BF57-4542-8895-4A9A84BEE57A}"/>
              </a:ext>
            </a:extLst>
          </p:cNvPr>
          <p:cNvSpPr>
            <a:spLocks noGrp="1"/>
          </p:cNvSpPr>
          <p:nvPr>
            <p:ph type="ctrTitle"/>
          </p:nvPr>
        </p:nvSpPr>
        <p:spPr>
          <a:xfrm>
            <a:off x="943277" y="712269"/>
            <a:ext cx="3370998" cy="5502264"/>
          </a:xfrm>
        </p:spPr>
        <p:txBody>
          <a:bodyPr vert="horz" lIns="91440" tIns="45720" rIns="91440" bIns="45720" rtlCol="0" anchor="ctr">
            <a:normAutofit/>
          </a:bodyPr>
          <a:lstStyle/>
          <a:p>
            <a:r>
              <a:rPr lang="en-US" sz="4400" kern="1200">
                <a:solidFill>
                  <a:srgbClr val="FFFFFF"/>
                </a:solidFill>
                <a:latin typeface="+mj-lt"/>
                <a:ea typeface="+mj-ea"/>
                <a:cs typeface="+mj-cs"/>
              </a:rPr>
              <a:t>Shared resources</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a:extLst>
              <a:ext uri="{FF2B5EF4-FFF2-40B4-BE49-F238E27FC236}">
                <a16:creationId xmlns:a16="http://schemas.microsoft.com/office/drawing/2014/main" id="{413C2FD0-4EC8-4F67-9CFD-BE139E1D94BA}"/>
              </a:ext>
            </a:extLst>
          </p:cNvPr>
          <p:cNvGraphicFramePr>
            <a:graphicFrameLocks noGrp="1"/>
          </p:cNvGraphicFramePr>
          <p:nvPr>
            <p:ph idx="1"/>
            <p:extLst>
              <p:ext uri="{D42A27DB-BD31-4B8C-83A1-F6EECF244321}">
                <p14:modId xmlns:p14="http://schemas.microsoft.com/office/powerpoint/2010/main" val="1934492844"/>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121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81750-A1A4-4DF2-AA7F-7080D151D0B2}"/>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2817982C-2EB3-4CCC-B2A3-DE60795A87EB}"/>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dirty="0">
                <a:solidFill>
                  <a:srgbClr val="FFFFFF"/>
                </a:solidFill>
                <a:latin typeface="+mj-lt"/>
              </a:rPr>
              <a:t>Diverse</a:t>
            </a:r>
          </a:p>
        </p:txBody>
      </p:sp>
      <p:graphicFrame>
        <p:nvGraphicFramePr>
          <p:cNvPr id="5" name="Content Placeholder 1">
            <a:extLst>
              <a:ext uri="{FF2B5EF4-FFF2-40B4-BE49-F238E27FC236}">
                <a16:creationId xmlns:a16="http://schemas.microsoft.com/office/drawing/2014/main" id="{68F3513A-9B95-4DD7-A025-0026BE13854B}"/>
              </a:ext>
            </a:extLst>
          </p:cNvPr>
          <p:cNvGraphicFramePr>
            <a:graphicFrameLocks noGrp="1"/>
          </p:cNvGraphicFramePr>
          <p:nvPr>
            <p:ph idx="1"/>
            <p:extLst>
              <p:ext uri="{D42A27DB-BD31-4B8C-83A1-F6EECF244321}">
                <p14:modId xmlns:p14="http://schemas.microsoft.com/office/powerpoint/2010/main" val="2400190045"/>
              </p:ext>
            </p:extLst>
          </p:nvPr>
        </p:nvGraphicFramePr>
        <p:xfrm>
          <a:off x="5194299" y="470924"/>
          <a:ext cx="6774961"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1320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What is Azure DevOps?</a:t>
            </a:r>
          </a:p>
        </p:txBody>
      </p:sp>
      <p:pic>
        <p:nvPicPr>
          <p:cNvPr id="6" name="Picture 5" descr="A picture containing person, table, indoor, woman&#10;&#10;Description automatically generated">
            <a:extLst>
              <a:ext uri="{FF2B5EF4-FFF2-40B4-BE49-F238E27FC236}">
                <a16:creationId xmlns:a16="http://schemas.microsoft.com/office/drawing/2014/main" id="{5AFA7344-5B7F-4042-BCE4-21476713AF05}"/>
              </a:ext>
            </a:extLst>
          </p:cNvPr>
          <p:cNvPicPr>
            <a:picLocks noChangeAspect="1"/>
          </p:cNvPicPr>
          <p:nvPr/>
        </p:nvPicPr>
        <p:blipFill>
          <a:blip r:embed="rId3"/>
          <a:stretch>
            <a:fillRect/>
          </a:stretch>
        </p:blipFill>
        <p:spPr>
          <a:xfrm flipH="1">
            <a:off x="-1" y="0"/>
            <a:ext cx="9608949" cy="68580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
        <p:nvSpPr>
          <p:cNvPr id="7" name="Text Placeholder 3">
            <a:extLst>
              <a:ext uri="{FF2B5EF4-FFF2-40B4-BE49-F238E27FC236}">
                <a16:creationId xmlns:a16="http://schemas.microsoft.com/office/drawing/2014/main" id="{307FD273-3FEA-4187-820B-5067EE4DE129}"/>
              </a:ext>
            </a:extLst>
          </p:cNvPr>
          <p:cNvSpPr txBox="1">
            <a:spLocks/>
          </p:cNvSpPr>
          <p:nvPr/>
        </p:nvSpPr>
        <p:spPr>
          <a:xfrm>
            <a:off x="7142476" y="1678604"/>
            <a:ext cx="4607560" cy="837088"/>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lang="en-US" sz="1800" b="0" i="0" kern="1200" smtClean="0">
                <a:solidFill>
                  <a:schemeClr val="bg1"/>
                </a:solidFill>
                <a:effectLst/>
                <a:latin typeface="AvantGarde Bk BT Book" panose="020B04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An Overview of the Service</a:t>
            </a:r>
            <a:endParaRPr lang="en-US" dirty="0"/>
          </a:p>
        </p:txBody>
      </p:sp>
    </p:spTree>
    <p:extLst>
      <p:ext uri="{BB962C8B-B14F-4D97-AF65-F5344CB8AC3E}">
        <p14:creationId xmlns:p14="http://schemas.microsoft.com/office/powerpoint/2010/main" val="1487319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B551A-64DF-47F6-B7CE-F940449249FF}"/>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What is DevOps?</a:t>
            </a:r>
          </a:p>
        </p:txBody>
      </p:sp>
      <p:graphicFrame>
        <p:nvGraphicFramePr>
          <p:cNvPr id="5" name="Content Placeholder 1">
            <a:extLst>
              <a:ext uri="{FF2B5EF4-FFF2-40B4-BE49-F238E27FC236}">
                <a16:creationId xmlns:a16="http://schemas.microsoft.com/office/drawing/2014/main" id="{EE25E94F-5D3B-43E5-AA1F-66A360CD0048}"/>
              </a:ext>
            </a:extLst>
          </p:cNvPr>
          <p:cNvGraphicFramePr>
            <a:graphicFrameLocks noGrp="1"/>
          </p:cNvGraphicFramePr>
          <p:nvPr>
            <p:ph idx="1"/>
            <p:extLst>
              <p:ext uri="{D42A27DB-BD31-4B8C-83A1-F6EECF244321}">
                <p14:modId xmlns:p14="http://schemas.microsoft.com/office/powerpoint/2010/main" val="2972279327"/>
              </p:ext>
            </p:extLst>
          </p:nvPr>
        </p:nvGraphicFramePr>
        <p:xfrm>
          <a:off x="838200" y="1690688"/>
          <a:ext cx="11024286" cy="4802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197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E953DF-394A-4AF7-BA58-A7FA5528F22A}"/>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E60FCA1-851D-4A65-A551-FC2F3CB772CC}"/>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DevOps Model</a:t>
            </a:r>
          </a:p>
        </p:txBody>
      </p:sp>
      <p:graphicFrame>
        <p:nvGraphicFramePr>
          <p:cNvPr id="5" name="Content Placeholder 1">
            <a:extLst>
              <a:ext uri="{FF2B5EF4-FFF2-40B4-BE49-F238E27FC236}">
                <a16:creationId xmlns:a16="http://schemas.microsoft.com/office/drawing/2014/main" id="{1B2A9972-8F99-46F8-A2CC-51C340AF12BB}"/>
              </a:ext>
            </a:extLst>
          </p:cNvPr>
          <p:cNvGraphicFramePr>
            <a:graphicFrameLocks noGrp="1"/>
          </p:cNvGraphicFramePr>
          <p:nvPr>
            <p:ph idx="1"/>
            <p:extLst>
              <p:ext uri="{D42A27DB-BD31-4B8C-83A1-F6EECF244321}">
                <p14:modId xmlns:p14="http://schemas.microsoft.com/office/powerpoint/2010/main" val="1448627036"/>
              </p:ext>
            </p:extLst>
          </p:nvPr>
        </p:nvGraphicFramePr>
        <p:xfrm>
          <a:off x="5194300" y="486287"/>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31893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dirty="0">
                <a:solidFill>
                  <a:schemeClr val="tx1"/>
                </a:solidFill>
                <a:latin typeface="+mj-lt"/>
                <a:ea typeface="+mj-ea"/>
                <a:cs typeface="+mj-cs"/>
              </a:rPr>
              <a:t>Azure DevOps</a:t>
            </a:r>
          </a:p>
        </p:txBody>
      </p:sp>
      <p:sp>
        <p:nvSpPr>
          <p:cNvPr id="7" name="Rectangle 7">
            <a:extLst>
              <a:ext uri="{FF2B5EF4-FFF2-40B4-BE49-F238E27FC236}">
                <a16:creationId xmlns:a16="http://schemas.microsoft.com/office/drawing/2014/main" id="{6230F104-6DC7-4B93-BAEB-E909E82543F6}"/>
              </a:ext>
            </a:extLst>
          </p:cNvPr>
          <p:cNvSpPr>
            <a:spLocks noChangeArrowheads="1"/>
          </p:cNvSpPr>
          <p:nvPr/>
        </p:nvSpPr>
        <p:spPr bwMode="auto">
          <a:xfrm>
            <a:off x="2772268" y="239627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4284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23237"/>
                </a:solidFill>
                <a:effectLst/>
                <a:latin typeface="Segoe UI" panose="020B0502040204020203" pitchFamily="34" charset="0"/>
                <a:cs typeface="Segoe UI" panose="020B0502040204020203" pitchFamily="34" charset="0"/>
              </a:rPr>
              <a:t>  </a:t>
            </a:r>
            <a:r>
              <a:rPr kumimoji="0" lang="en-US" altLang="en-US" sz="4800" b="0" i="0" u="none" strike="noStrike" cap="none" normalizeH="0" baseline="0" dirty="0">
                <a:ln>
                  <a:noFill/>
                </a:ln>
                <a:solidFill>
                  <a:srgbClr val="323237"/>
                </a:solidFill>
                <a:effectLst/>
                <a:latin typeface="Segoe UI" panose="020B0502040204020203" pitchFamily="34" charset="0"/>
                <a:cs typeface="Segoe UI" panose="020B0502040204020203" pitchFamily="34" charset="0"/>
              </a:rPr>
              <a:t>     </a:t>
            </a:r>
            <a:endParaRPr kumimoji="0" lang="en-US" altLang="en-US" sz="1300" b="1" i="0" u="none" strike="noStrike" cap="none" normalizeH="0" baseline="0" dirty="0">
              <a:ln>
                <a:noFill/>
              </a:ln>
              <a:solidFill>
                <a:srgbClr val="0A8C76"/>
              </a:solidFill>
              <a:effectLst/>
              <a:latin typeface="Segoe UI" panose="020B0502040204020203" pitchFamily="34" charset="0"/>
              <a:cs typeface="Segoe UI" panose="020B0502040204020203"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0A8C76"/>
                </a:solidFill>
                <a:effectLst/>
                <a:latin typeface="Segoe UI" panose="020B0502040204020203" pitchFamily="34" charset="0"/>
                <a:cs typeface="Segoe UI" panose="020B0502040204020203" pitchFamily="34" charset="0"/>
              </a:rPr>
              <a:t>Azure Boards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52" name="Picture 8" descr="https://azurecomcdn.azureedge.net/cvt-ee67eb9300228e8887601a6f7dfbb9a79bdc2b395daa5bb62bc31c897ad812f1/images/shared/services/devops/boards-icon-80.png">
            <a:extLst>
              <a:ext uri="{FF2B5EF4-FFF2-40B4-BE49-F238E27FC236}">
                <a16:creationId xmlns:a16="http://schemas.microsoft.com/office/drawing/2014/main" id="{58D6D5B4-AD71-4525-8184-307E84974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710" y="169068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a:extLst>
              <a:ext uri="{FF2B5EF4-FFF2-40B4-BE49-F238E27FC236}">
                <a16:creationId xmlns:a16="http://schemas.microsoft.com/office/drawing/2014/main" id="{BD8E9ED5-B33B-4743-BE1D-FB3D418F0765}"/>
              </a:ext>
            </a:extLst>
          </p:cNvPr>
          <p:cNvSpPr>
            <a:spLocks noChangeArrowheads="1"/>
          </p:cNvSpPr>
          <p:nvPr/>
        </p:nvSpPr>
        <p:spPr bwMode="auto">
          <a:xfrm>
            <a:off x="4167314" y="239627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4284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r>
              <a:rPr kumimoji="0" lang="en-US" altLang="en-US" sz="48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endParaRPr kumimoji="0" lang="en-US" altLang="en-US" sz="1300" b="1" i="0" u="none" strike="noStrike" cap="none" normalizeH="0" baseline="0">
              <a:ln>
                <a:noFill/>
              </a:ln>
              <a:solidFill>
                <a:srgbClr val="2560E0"/>
              </a:solidFill>
              <a:effectLst/>
              <a:latin typeface="Segoe UI" panose="020B0502040204020203" pitchFamily="34" charset="0"/>
              <a:cs typeface="Segoe UI" panose="020B0502040204020203"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2560E0"/>
                </a:solidFill>
                <a:effectLst/>
                <a:latin typeface="Segoe UI" panose="020B0502040204020203" pitchFamily="34" charset="0"/>
                <a:cs typeface="Segoe UI" panose="020B0502040204020203" pitchFamily="34" charset="0"/>
              </a:rPr>
              <a:t>Azure Pipelines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54" name="Picture 10" descr="https://azurecomcdn.azureedge.net/cvt-ee67eb9300228e8887601a6f7dfbb9a79bdc2b395daa5bb62bc31c897ad812f1/images/shared/services/devops/pipelines-icon-80.png">
            <a:extLst>
              <a:ext uri="{FF2B5EF4-FFF2-40B4-BE49-F238E27FC236}">
                <a16:creationId xmlns:a16="http://schemas.microsoft.com/office/drawing/2014/main" id="{B8E1F5DB-77EB-48E9-AD27-E4E6B5CC15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0540" y="169068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0C8926E1-4A23-4269-AC58-B9180F3F7F74}"/>
              </a:ext>
            </a:extLst>
          </p:cNvPr>
          <p:cNvSpPr>
            <a:spLocks noChangeArrowheads="1"/>
          </p:cNvSpPr>
          <p:nvPr/>
        </p:nvSpPr>
        <p:spPr bwMode="auto">
          <a:xfrm>
            <a:off x="5691562" y="239627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4284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r>
              <a:rPr kumimoji="0" lang="en-US" altLang="en-US" sz="48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endParaRPr kumimoji="0" lang="en-US" altLang="en-US" sz="1300" b="1" i="0" u="none" strike="noStrike" cap="none" normalizeH="0" baseline="0">
              <a:ln>
                <a:noFill/>
              </a:ln>
              <a:solidFill>
                <a:srgbClr val="D83B01"/>
              </a:solidFill>
              <a:effectLst/>
              <a:latin typeface="Segoe UI" panose="020B0502040204020203" pitchFamily="34" charset="0"/>
              <a:cs typeface="Segoe UI" panose="020B0502040204020203"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D83B01"/>
                </a:solidFill>
                <a:effectLst/>
                <a:latin typeface="Segoe UI" panose="020B0502040204020203" pitchFamily="34" charset="0"/>
                <a:cs typeface="Segoe UI" panose="020B0502040204020203" pitchFamily="34" charset="0"/>
              </a:rPr>
              <a:t>Azure Repos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56" name="Picture 12" descr="https://azurecomcdn.azureedge.net/cvt-ee67eb9300228e8887601a6f7dfbb9a79bdc2b395daa5bb62bc31c897ad812f1/images/shared/services/devops/repos-icon-80.png">
            <a:extLst>
              <a:ext uri="{FF2B5EF4-FFF2-40B4-BE49-F238E27FC236}">
                <a16:creationId xmlns:a16="http://schemas.microsoft.com/office/drawing/2014/main" id="{ABE1E8BA-65BF-49C2-A52D-CF40C312A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112" y="169068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7035E6C0-B514-43F5-BA15-2283A5281468}"/>
              </a:ext>
            </a:extLst>
          </p:cNvPr>
          <p:cNvSpPr>
            <a:spLocks noChangeArrowheads="1"/>
          </p:cNvSpPr>
          <p:nvPr/>
        </p:nvSpPr>
        <p:spPr bwMode="auto">
          <a:xfrm>
            <a:off x="7004058" y="239627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4284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r>
              <a:rPr kumimoji="0" lang="en-US" altLang="en-US" sz="4800" b="0" i="0" u="none" strike="noStrike" cap="none" normalizeH="0" baseline="0">
                <a:ln>
                  <a:noFill/>
                </a:ln>
                <a:solidFill>
                  <a:srgbClr val="323237"/>
                </a:solidFill>
                <a:effectLst/>
                <a:latin typeface="Segoe UI" panose="020B0502040204020203" pitchFamily="34" charset="0"/>
                <a:cs typeface="Segoe UI" panose="020B0502040204020203" pitchFamily="34" charset="0"/>
              </a:rPr>
              <a:t>     </a:t>
            </a:r>
            <a:endParaRPr kumimoji="0" lang="en-US" altLang="en-US" sz="1300" b="1" i="0" u="none" strike="noStrike" cap="none" normalizeH="0" baseline="0">
              <a:ln>
                <a:noFill/>
              </a:ln>
              <a:solidFill>
                <a:srgbClr val="6122AB"/>
              </a:solidFill>
              <a:effectLst/>
              <a:latin typeface="Segoe UI" panose="020B0502040204020203" pitchFamily="34" charset="0"/>
              <a:cs typeface="Segoe UI" panose="020B0502040204020203"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6122AB"/>
                </a:solidFill>
                <a:effectLst/>
                <a:latin typeface="Segoe UI" panose="020B0502040204020203" pitchFamily="34" charset="0"/>
                <a:cs typeface="Segoe UI" panose="020B0502040204020203" pitchFamily="34" charset="0"/>
              </a:rPr>
              <a:t>Azure Test Plans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158" name="Picture 14" descr="https://azurecomcdn.azureedge.net/cvt-ee67eb9300228e8887601a6f7dfbb9a79bdc2b395daa5bb62bc31c897ad812f1/images/shared/services/devops/test-plans-icon-80.png">
            <a:extLst>
              <a:ext uri="{FF2B5EF4-FFF2-40B4-BE49-F238E27FC236}">
                <a16:creationId xmlns:a16="http://schemas.microsoft.com/office/drawing/2014/main" id="{139C0641-1DBC-442D-A30A-76E173491A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7" y="1690688"/>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5">
            <a:extLst>
              <a:ext uri="{FF2B5EF4-FFF2-40B4-BE49-F238E27FC236}">
                <a16:creationId xmlns:a16="http://schemas.microsoft.com/office/drawing/2014/main" id="{48E8096E-255F-4B18-8916-9792CA6E3F1D}"/>
              </a:ext>
            </a:extLst>
          </p:cNvPr>
          <p:cNvSpPr>
            <a:spLocks noChangeArrowheads="1"/>
          </p:cNvSpPr>
          <p:nvPr/>
        </p:nvSpPr>
        <p:spPr bwMode="auto">
          <a:xfrm>
            <a:off x="8575680" y="243437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7610" rIns="0" bIns="4284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23237"/>
                </a:solidFill>
                <a:effectLst/>
                <a:latin typeface="Segoe UI" panose="020B0502040204020203" pitchFamily="34" charset="0"/>
                <a:cs typeface="Segoe UI" panose="020B0502040204020203" pitchFamily="34" charset="0"/>
              </a:rPr>
              <a:t>  </a:t>
            </a:r>
            <a:r>
              <a:rPr kumimoji="0" lang="en-US" altLang="en-US" sz="4300" b="0" i="0" u="none" strike="noStrike" cap="none" normalizeH="0" baseline="0" dirty="0">
                <a:ln>
                  <a:noFill/>
                </a:ln>
                <a:solidFill>
                  <a:srgbClr val="323237"/>
                </a:solidFill>
                <a:effectLst/>
                <a:latin typeface="Segoe UI" panose="020B0502040204020203" pitchFamily="34" charset="0"/>
                <a:cs typeface="Segoe UI" panose="020B0502040204020203" pitchFamily="34" charset="0"/>
              </a:rPr>
              <a:t>     </a:t>
            </a:r>
            <a:endParaRPr kumimoji="0" lang="en-US" altLang="en-US" sz="1300" b="1" i="0" u="none" strike="noStrike" cap="none" normalizeH="0" baseline="0" dirty="0">
              <a:ln>
                <a:noFill/>
              </a:ln>
              <a:solidFill>
                <a:srgbClr val="CB2E6D"/>
              </a:solidFill>
              <a:effectLst/>
              <a:latin typeface="Segoe UI" panose="020B0502040204020203" pitchFamily="34" charset="0"/>
              <a:cs typeface="Segoe UI" panose="020B0502040204020203" pitchFamily="34" charset="0"/>
            </a:endParaRPr>
          </a:p>
          <a:p>
            <a:pPr marL="0" marR="0" lvl="0" indent="0" algn="l" defTabSz="914400" rtl="0" eaLnBrk="0" fontAlgn="b"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CB2E6D"/>
                </a:solidFill>
                <a:effectLst/>
                <a:latin typeface="Segoe UI" panose="020B0502040204020203" pitchFamily="34" charset="0"/>
                <a:cs typeface="Segoe UI" panose="020B0502040204020203" pitchFamily="34" charset="0"/>
              </a:rPr>
              <a:t>Azure Artifacts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160" name="Picture 16" descr="https://azurecomcdn.azureedge.net/cvt-ee67eb9300228e8887601a6f7dfbb9a79bdc2b395daa5bb62bc31c897ad812f1/images/shared/services/devops/artifacts-icon-72.png">
            <a:extLst>
              <a:ext uri="{FF2B5EF4-FFF2-40B4-BE49-F238E27FC236}">
                <a16:creationId xmlns:a16="http://schemas.microsoft.com/office/drawing/2014/main" id="{44644C02-807F-4BD1-82C0-71FBB862EA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8906" y="1766888"/>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https://azurecomcdn.azureedge.net/cvt-ee67eb9300228e8887601a6f7dfbb9a79bdc2b395daa5bb62bc31c897ad812f1/images/page/services/devops/hero-images/index-hero.jpg">
            <a:extLst>
              <a:ext uri="{FF2B5EF4-FFF2-40B4-BE49-F238E27FC236}">
                <a16:creationId xmlns:a16="http://schemas.microsoft.com/office/drawing/2014/main" id="{FC386E57-C005-4D17-92DF-7466E9395F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5378" y="3016251"/>
            <a:ext cx="3992563" cy="34283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50411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1">
            <a:extLst>
              <a:ext uri="{FF2B5EF4-FFF2-40B4-BE49-F238E27FC236}">
                <a16:creationId xmlns:a16="http://schemas.microsoft.com/office/drawing/2014/main" id="{1B2A9972-8F99-46F8-A2CC-51C340AF12BB}"/>
              </a:ext>
            </a:extLst>
          </p:cNvPr>
          <p:cNvGraphicFramePr>
            <a:graphicFrameLocks noGrp="1"/>
          </p:cNvGraphicFramePr>
          <p:nvPr>
            <p:ph idx="1"/>
            <p:extLst>
              <p:ext uri="{D42A27DB-BD31-4B8C-83A1-F6EECF244321}">
                <p14:modId xmlns:p14="http://schemas.microsoft.com/office/powerpoint/2010/main" val="2724937568"/>
              </p:ext>
            </p:extLst>
          </p:nvPr>
        </p:nvGraphicFramePr>
        <p:xfrm>
          <a:off x="3226014" y="60508"/>
          <a:ext cx="5669959" cy="6777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https://azurecomcdn.azureedge.net/cvt-ee67eb9300228e8887601a6f7dfbb9a79bdc2b395daa5bb62bc31c897ad812f1/images/shared/services/devops/boards-icon-80.png">
            <a:extLst>
              <a:ext uri="{FF2B5EF4-FFF2-40B4-BE49-F238E27FC236}">
                <a16:creationId xmlns:a16="http://schemas.microsoft.com/office/drawing/2014/main" id="{CA9BF859-F023-42A4-94AB-5B40C9E860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621" y="681021"/>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F086B9E-5B4D-4319-B409-F431C72522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38182" y="3376746"/>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https://azurecomcdn.azureedge.net/cvt-ee67eb9300228e8887601a6f7dfbb9a79bdc2b395daa5bb62bc31c897ad812f1/images/shared/services/devops/repos-icon-80.png">
            <a:extLst>
              <a:ext uri="{FF2B5EF4-FFF2-40B4-BE49-F238E27FC236}">
                <a16:creationId xmlns:a16="http://schemas.microsoft.com/office/drawing/2014/main" id="{A49EE769-2934-41CA-B5C4-C99F6F5D37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7743" y="3347354"/>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https://azurecomcdn.azureedge.net/cvt-ee67eb9300228e8887601a6f7dfbb9a79bdc2b395daa5bb62bc31c897ad812f1/images/shared/services/devops/test-plans-icon-80.png">
            <a:extLst>
              <a:ext uri="{FF2B5EF4-FFF2-40B4-BE49-F238E27FC236}">
                <a16:creationId xmlns:a16="http://schemas.microsoft.com/office/drawing/2014/main" id="{4070672F-A699-4B9A-8201-D61B852FF93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7304" y="3347354"/>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https://azurecomcdn.azureedge.net/cvt-ee67eb9300228e8887601a6f7dfbb9a79bdc2b395daa5bb62bc31c897ad812f1/images/shared/services/devops/artifacts-icon-72.png">
            <a:extLst>
              <a:ext uri="{FF2B5EF4-FFF2-40B4-BE49-F238E27FC236}">
                <a16:creationId xmlns:a16="http://schemas.microsoft.com/office/drawing/2014/main" id="{FF1C39C4-AC67-466A-ADDA-A2E84FBEA3F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6865" y="3403981"/>
            <a:ext cx="545411" cy="54541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s://azurecomcdn.azureedge.net/cvt-ee67eb9300228e8887601a6f7dfbb9a79bdc2b395daa5bb62bc31c897ad812f1/images/shared/services/devops/boards-icon-80.png">
            <a:extLst>
              <a:ext uri="{FF2B5EF4-FFF2-40B4-BE49-F238E27FC236}">
                <a16:creationId xmlns:a16="http://schemas.microsoft.com/office/drawing/2014/main" id="{82F1FE30-FC63-40DC-9F4C-1C5045D2E16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38621" y="3376746"/>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s://azurecomcdn.azureedge.net/cvt-ee67eb9300228e8887601a6f7dfbb9a79bdc2b395daa5bb62bc31c897ad812f1/images/shared/services/devops/pipelines-icon-80.png">
            <a:extLst>
              <a:ext uri="{FF2B5EF4-FFF2-40B4-BE49-F238E27FC236}">
                <a16:creationId xmlns:a16="http://schemas.microsoft.com/office/drawing/2014/main" id="{7C400976-E0D8-4AB4-9C88-52C434F329C0}"/>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791012" y="653786"/>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https://azurecomcdn.azureedge.net/cvt-ee67eb9300228e8887601a6f7dfbb9a79bdc2b395daa5bb62bc31c897ad812f1/images/shared/services/devops/repos-icon-80.png">
            <a:extLst>
              <a:ext uri="{FF2B5EF4-FFF2-40B4-BE49-F238E27FC236}">
                <a16:creationId xmlns:a16="http://schemas.microsoft.com/office/drawing/2014/main" id="{59DC67FD-82E3-4E8A-8839-D774F4AB425C}"/>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5790573" y="624394"/>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4" descr="https://azurecomcdn.azureedge.net/cvt-ee67eb9300228e8887601a6f7dfbb9a79bdc2b395daa5bb62bc31c897ad812f1/images/shared/services/devops/test-plans-icon-80.png">
            <a:extLst>
              <a:ext uri="{FF2B5EF4-FFF2-40B4-BE49-F238E27FC236}">
                <a16:creationId xmlns:a16="http://schemas.microsoft.com/office/drawing/2014/main" id="{B16304A6-CE8C-4692-B7EA-8B17A57A66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6790134" y="624394"/>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57FE815-960F-4982-9DAF-7F07721E9FD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89695" y="681021"/>
            <a:ext cx="545411" cy="54541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s://azurecomcdn.azureedge.net/cvt-ee67eb9300228e8887601a6f7dfbb9a79bdc2b395daa5bb62bc31c897ad812f1/images/shared/services/devops/boards-icon-80.png">
            <a:extLst>
              <a:ext uri="{FF2B5EF4-FFF2-40B4-BE49-F238E27FC236}">
                <a16:creationId xmlns:a16="http://schemas.microsoft.com/office/drawing/2014/main" id="{10E29005-3392-48DB-9180-70DF62E9FC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621" y="2029962"/>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s://azurecomcdn.azureedge.net/cvt-ee67eb9300228e8887601a6f7dfbb9a79bdc2b395daa5bb62bc31c897ad812f1/images/shared/services/devops/pipelines-icon-80.png">
            <a:extLst>
              <a:ext uri="{FF2B5EF4-FFF2-40B4-BE49-F238E27FC236}">
                <a16:creationId xmlns:a16="http://schemas.microsoft.com/office/drawing/2014/main" id="{BBE764EE-7434-4BD0-A367-B21279083DFD}"/>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791012" y="2002727"/>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https://azurecomcdn.azureedge.net/cvt-ee67eb9300228e8887601a6f7dfbb9a79bdc2b395daa5bb62bc31c897ad812f1/images/shared/services/devops/repos-icon-80.png">
            <a:extLst>
              <a:ext uri="{FF2B5EF4-FFF2-40B4-BE49-F238E27FC236}">
                <a16:creationId xmlns:a16="http://schemas.microsoft.com/office/drawing/2014/main" id="{28DE5D0A-CEA1-4614-B9CB-9852485BD2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0573" y="1973335"/>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https://azurecomcdn.azureedge.net/cvt-ee67eb9300228e8887601a6f7dfbb9a79bdc2b395daa5bb62bc31c897ad812f1/images/shared/services/devops/test-plans-icon-80.png">
            <a:extLst>
              <a:ext uri="{FF2B5EF4-FFF2-40B4-BE49-F238E27FC236}">
                <a16:creationId xmlns:a16="http://schemas.microsoft.com/office/drawing/2014/main" id="{D3CF73A3-E75F-430E-B0E6-4959211B11C4}"/>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6790134" y="1973335"/>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ttps://azurecomcdn.azureedge.net/cvt-ee67eb9300228e8887601a6f7dfbb9a79bdc2b395daa5bb62bc31c897ad812f1/images/shared/services/devops/artifacts-icon-72.png">
            <a:extLst>
              <a:ext uri="{FF2B5EF4-FFF2-40B4-BE49-F238E27FC236}">
                <a16:creationId xmlns:a16="http://schemas.microsoft.com/office/drawing/2014/main" id="{4054144E-2EB4-4D1A-A334-FDCC4C8F1AA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89695" y="2029962"/>
            <a:ext cx="545411" cy="54541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https://azurecomcdn.azureedge.net/cvt-ee67eb9300228e8887601a6f7dfbb9a79bdc2b395daa5bb62bc31c897ad812f1/images/shared/services/devops/boards-icon-80.png">
            <a:extLst>
              <a:ext uri="{FF2B5EF4-FFF2-40B4-BE49-F238E27FC236}">
                <a16:creationId xmlns:a16="http://schemas.microsoft.com/office/drawing/2014/main" id="{461015FC-9CA1-4664-B4C2-22AB05A46040}"/>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3838621" y="4721373"/>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6" descr="https://azurecomcdn.azureedge.net/cvt-ee67eb9300228e8887601a6f7dfbb9a79bdc2b395daa5bb62bc31c897ad812f1/images/shared/services/devops/pipelines-icon-80.png">
            <a:extLst>
              <a:ext uri="{FF2B5EF4-FFF2-40B4-BE49-F238E27FC236}">
                <a16:creationId xmlns:a16="http://schemas.microsoft.com/office/drawing/2014/main" id="{D18C4F55-E33F-4AAF-A2C3-4936EB4C7B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012" y="4694138"/>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https://azurecomcdn.azureedge.net/cvt-ee67eb9300228e8887601a6f7dfbb9a79bdc2b395daa5bb62bc31c897ad812f1/images/shared/services/devops/repos-icon-80.png">
            <a:extLst>
              <a:ext uri="{FF2B5EF4-FFF2-40B4-BE49-F238E27FC236}">
                <a16:creationId xmlns:a16="http://schemas.microsoft.com/office/drawing/2014/main" id="{A04CC14D-98D4-4714-8775-9425539E07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0573" y="4664746"/>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EFA11A99-577D-402A-9610-316D87E8FEA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6790134" y="4664746"/>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269171F-A359-4FC2-9697-F0DABC517A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89695" y="4721373"/>
            <a:ext cx="545411" cy="54541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https://azurecomcdn.azureedge.net/cvt-ee67eb9300228e8887601a6f7dfbb9a79bdc2b395daa5bb62bc31c897ad812f1/images/shared/services/devops/pipelines-icon-80.png">
            <a:extLst>
              <a:ext uri="{FF2B5EF4-FFF2-40B4-BE49-F238E27FC236}">
                <a16:creationId xmlns:a16="http://schemas.microsoft.com/office/drawing/2014/main" id="{37BCBE10-D4A7-4D95-88BE-4FB0E869439A}"/>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4840074" y="6031103"/>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0" descr="https://azurecomcdn.azureedge.net/cvt-ee67eb9300228e8887601a6f7dfbb9a79bdc2b395daa5bb62bc31c897ad812f1/images/shared/services/devops/repos-icon-80.png">
            <a:extLst>
              <a:ext uri="{FF2B5EF4-FFF2-40B4-BE49-F238E27FC236}">
                <a16:creationId xmlns:a16="http://schemas.microsoft.com/office/drawing/2014/main" id="{1EF271CC-EDD2-42E3-8E4D-BB22FE6F2158}"/>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5839635" y="6001711"/>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https://azurecomcdn.azureedge.net/cvt-ee67eb9300228e8887601a6f7dfbb9a79bdc2b395daa5bb62bc31c897ad812f1/images/shared/services/devops/test-plans-icon-80.png">
            <a:extLst>
              <a:ext uri="{FF2B5EF4-FFF2-40B4-BE49-F238E27FC236}">
                <a16:creationId xmlns:a16="http://schemas.microsoft.com/office/drawing/2014/main" id="{35ABFF45-BA93-4E22-BDB3-FD10C83C15C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6839196" y="6001711"/>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https://azurecomcdn.azureedge.net/cvt-ee67eb9300228e8887601a6f7dfbb9a79bdc2b395daa5bb62bc31c897ad812f1/images/shared/services/devops/artifacts-icon-72.png">
            <a:extLst>
              <a:ext uri="{FF2B5EF4-FFF2-40B4-BE49-F238E27FC236}">
                <a16:creationId xmlns:a16="http://schemas.microsoft.com/office/drawing/2014/main" id="{19ED1097-8B6C-40B0-81E6-16FD4552B3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8757" y="6058338"/>
            <a:ext cx="545411" cy="54541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azurecomcdn.azureedge.net/cvt-ee67eb9300228e8887601a6f7dfbb9a79bdc2b395daa5bb62bc31c897ad812f1/images/shared/services/devops/boards-icon-80.png">
            <a:extLst>
              <a:ext uri="{FF2B5EF4-FFF2-40B4-BE49-F238E27FC236}">
                <a16:creationId xmlns:a16="http://schemas.microsoft.com/office/drawing/2014/main" id="{DC20663E-93BA-4F0B-B621-8A794C6E18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8621" y="6036897"/>
            <a:ext cx="606012" cy="606012"/>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mage result for visual studio logo">
            <a:extLst>
              <a:ext uri="{FF2B5EF4-FFF2-40B4-BE49-F238E27FC236}">
                <a16:creationId xmlns:a16="http://schemas.microsoft.com/office/drawing/2014/main" id="{67BD6978-C90E-46B6-9092-5490764473C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84684" y="1860463"/>
            <a:ext cx="831756" cy="8317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220502D-D856-47C6-9FBF-624DF4C0816A}"/>
              </a:ext>
            </a:extLst>
          </p:cNvPr>
          <p:cNvPicPr>
            <a:picLocks noChangeAspect="1"/>
          </p:cNvPicPr>
          <p:nvPr/>
        </p:nvPicPr>
        <p:blipFill>
          <a:blip r:embed="rId16"/>
          <a:stretch>
            <a:fillRect/>
          </a:stretch>
        </p:blipFill>
        <p:spPr>
          <a:xfrm>
            <a:off x="251510" y="420418"/>
            <a:ext cx="1851820" cy="624894"/>
          </a:xfrm>
          <a:prstGeom prst="rect">
            <a:avLst/>
          </a:prstGeom>
        </p:spPr>
      </p:pic>
    </p:spTree>
    <p:extLst>
      <p:ext uri="{BB962C8B-B14F-4D97-AF65-F5344CB8AC3E}">
        <p14:creationId xmlns:p14="http://schemas.microsoft.com/office/powerpoint/2010/main" val="2836371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Azure Boards</a:t>
            </a:r>
          </a:p>
        </p:txBody>
      </p:sp>
      <p:graphicFrame>
        <p:nvGraphicFramePr>
          <p:cNvPr id="10" name="Content Placeholder 3">
            <a:extLst>
              <a:ext uri="{FF2B5EF4-FFF2-40B4-BE49-F238E27FC236}">
                <a16:creationId xmlns:a16="http://schemas.microsoft.com/office/drawing/2014/main" id="{322336F6-C91C-4FC1-BF29-27E17ACAEEB7}"/>
              </a:ext>
            </a:extLst>
          </p:cNvPr>
          <p:cNvGraphicFramePr>
            <a:graphicFrameLocks noGrp="1"/>
          </p:cNvGraphicFramePr>
          <p:nvPr>
            <p:ph idx="1"/>
            <p:extLst>
              <p:ext uri="{D42A27DB-BD31-4B8C-83A1-F6EECF244321}">
                <p14:modId xmlns:p14="http://schemas.microsoft.com/office/powerpoint/2010/main" val="2391923156"/>
              </p:ext>
            </p:extLst>
          </p:nvPr>
        </p:nvGraphicFramePr>
        <p:xfrm>
          <a:off x="304801" y="2413027"/>
          <a:ext cx="11560628" cy="4079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4" descr="https://azurecomcdn.azureedge.net/cvt-ee67eb9300228e8887601a6f7dfbb9a79bdc2b395daa5bb62bc31c897ad812f1/images/shared/services/devops/test-plans-icon-80.png">
            <a:extLst>
              <a:ext uri="{FF2B5EF4-FFF2-40B4-BE49-F238E27FC236}">
                <a16:creationId xmlns:a16="http://schemas.microsoft.com/office/drawing/2014/main" id="{7DF3442B-DB0F-48CA-92B5-96A33831B8CD}"/>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88332"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https://azurecomcdn.azureedge.net/cvt-ee67eb9300228e8887601a6f7dfbb9a79bdc2b395daa5bb62bc31c897ad812f1/images/shared/services/devops/artifacts-icon-72.png">
            <a:extLst>
              <a:ext uri="{FF2B5EF4-FFF2-40B4-BE49-F238E27FC236}">
                <a16:creationId xmlns:a16="http://schemas.microsoft.com/office/drawing/2014/main" id="{E98FD0C4-6085-4448-9C2B-CC2A7982AC79}"/>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595438" y="666486"/>
            <a:ext cx="758362" cy="7583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ttps://azurecomcdn.azureedge.net/cvt-ee67eb9300228e8887601a6f7dfbb9a79bdc2b395daa5bb62bc31c897ad812f1/images/shared/services/devops/pipelines-icon-80.png">
            <a:extLst>
              <a:ext uri="{FF2B5EF4-FFF2-40B4-BE49-F238E27FC236}">
                <a16:creationId xmlns:a16="http://schemas.microsoft.com/office/drawing/2014/main" id="{66148081-4114-4AE4-9467-9A8CE3FCA4AE}"/>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0244"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https://azurecomcdn.azureedge.net/cvt-ee67eb9300228e8887601a6f7dfbb9a79bdc2b395daa5bb62bc31c897ad812f1/images/shared/services/devops/repos-icon-80.png">
            <a:extLst>
              <a:ext uri="{FF2B5EF4-FFF2-40B4-BE49-F238E27FC236}">
                <a16:creationId xmlns:a16="http://schemas.microsoft.com/office/drawing/2014/main" id="{52C3B76C-1C97-4AAC-B51E-F800503FA2C2}"/>
              </a:ext>
            </a:extLst>
          </p:cNvPr>
          <p:cNvPicPr>
            <a:picLocks noChangeAspect="1" noChangeArrowheads="1"/>
          </p:cNvPicPr>
          <p:nvPr/>
        </p:nvPicPr>
        <p:blipFill>
          <a:blip r:embed="rId11">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9288"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s://azurecomcdn.azureedge.net/cvt-ee67eb9300228e8887601a6f7dfbb9a79bdc2b395daa5bb62bc31c897ad812f1/images/shared/services/devops/boards-icon-80.png">
            <a:extLst>
              <a:ext uri="{FF2B5EF4-FFF2-40B4-BE49-F238E27FC236}">
                <a16:creationId xmlns:a16="http://schemas.microsoft.com/office/drawing/2014/main" id="{ED79188A-5262-40B5-9A76-791116BF466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1200" y="628386"/>
            <a:ext cx="842624" cy="84262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04B114AD-D5B9-41A1-8C72-711345182B73}"/>
              </a:ext>
            </a:extLst>
          </p:cNvPr>
          <p:cNvSpPr/>
          <p:nvPr/>
        </p:nvSpPr>
        <p:spPr>
          <a:xfrm>
            <a:off x="304801" y="1734271"/>
            <a:ext cx="11560628" cy="369332"/>
          </a:xfrm>
          <a:prstGeom prst="rect">
            <a:avLst/>
          </a:prstGeom>
        </p:spPr>
        <p:txBody>
          <a:bodyPr wrap="square">
            <a:spAutoFit/>
          </a:bodyPr>
          <a:lstStyle/>
          <a:p>
            <a:pPr algn="ctr"/>
            <a:r>
              <a:rPr lang="en-US" dirty="0">
                <a:solidFill>
                  <a:srgbClr val="000000"/>
                </a:solidFill>
                <a:latin typeface="Segoe UI" panose="020B0502040204020203" pitchFamily="34" charset="0"/>
              </a:rPr>
              <a:t>Deliver value to users faster using proven agile tools to plan, track, and discuss work across your teams</a:t>
            </a:r>
            <a:endParaRPr lang="en-US" dirty="0"/>
          </a:p>
        </p:txBody>
      </p:sp>
    </p:spTree>
    <p:extLst>
      <p:ext uri="{BB962C8B-B14F-4D97-AF65-F5344CB8AC3E}">
        <p14:creationId xmlns:p14="http://schemas.microsoft.com/office/powerpoint/2010/main" val="3103581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p:txBody>
          <a:bodyPr/>
          <a:lstStyle/>
          <a:p>
            <a:r>
              <a:rPr lang="en-US" dirty="0"/>
              <a:t>Azure Boards</a:t>
            </a:r>
          </a:p>
        </p:txBody>
      </p:sp>
      <p:pic>
        <p:nvPicPr>
          <p:cNvPr id="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6E1C6136-7EE6-46E4-9056-CFC186C98826}"/>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93868" y="628386"/>
            <a:ext cx="837088" cy="8370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840A564-D3E6-4238-9594-A90A021C5ECE}"/>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600421" y="666485"/>
            <a:ext cx="753379" cy="7533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A9902EC-DE60-4E1E-AF87-D4D0E70F2038}"/>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5780" y="628386"/>
            <a:ext cx="837088" cy="8370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zurecomcdn.azureedge.net/cvt-ee67eb9300228e8887601a6f7dfbb9a79bdc2b395daa5bb62bc31c897ad812f1/images/shared/services/devops/repos-icon-80.png">
            <a:extLst>
              <a:ext uri="{FF2B5EF4-FFF2-40B4-BE49-F238E27FC236}">
                <a16:creationId xmlns:a16="http://schemas.microsoft.com/office/drawing/2014/main" id="{D251E441-9349-4844-9ABD-871B9BA2E4F4}"/>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94824" y="628386"/>
            <a:ext cx="837088" cy="8370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zurecomcdn.azureedge.net/cvt-ee67eb9300228e8887601a6f7dfbb9a79bdc2b395daa5bb62bc31c897ad812f1/images/shared/services/devops/boards-icon-80.png">
            <a:extLst>
              <a:ext uri="{FF2B5EF4-FFF2-40B4-BE49-F238E27FC236}">
                <a16:creationId xmlns:a16="http://schemas.microsoft.com/office/drawing/2014/main" id="{4A48CEDA-BE26-4DE1-80AC-41881D018E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736" y="628386"/>
            <a:ext cx="837088" cy="8370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7B142D6-58CA-41B4-9CEB-DB4E691CD40A}"/>
              </a:ext>
            </a:extLst>
          </p:cNvPr>
          <p:cNvPicPr>
            <a:picLocks noChangeAspect="1"/>
          </p:cNvPicPr>
          <p:nvPr/>
        </p:nvPicPr>
        <p:blipFill rotWithShape="1">
          <a:blip r:embed="rId8"/>
          <a:srcRect l="1536" t="1606" r="1551" b="3170"/>
          <a:stretch/>
        </p:blipFill>
        <p:spPr>
          <a:xfrm>
            <a:off x="1643239" y="1733525"/>
            <a:ext cx="7750629" cy="4855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218" name="Picture 2" descr="https://azurecomcdn.azureedge.net/cvt-ee67eb9300228e8887601a6f7dfbb9a79bdc2b395daa5bb62bc31c897ad812f1/images/page/services/devops/index/boards.jpg">
            <a:extLst>
              <a:ext uri="{FF2B5EF4-FFF2-40B4-BE49-F238E27FC236}">
                <a16:creationId xmlns:a16="http://schemas.microsoft.com/office/drawing/2014/main" id="{4E41F216-11A4-40A0-9B6C-9D7BA7E8B98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888" r="7017" b="2555"/>
          <a:stretch/>
        </p:blipFill>
        <p:spPr bwMode="auto">
          <a:xfrm>
            <a:off x="1857829" y="1733525"/>
            <a:ext cx="7339837" cy="48550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50BCCEC-5521-4DE2-987D-DE30C9B92363}"/>
              </a:ext>
            </a:extLst>
          </p:cNvPr>
          <p:cNvPicPr>
            <a:picLocks noChangeAspect="1"/>
          </p:cNvPicPr>
          <p:nvPr/>
        </p:nvPicPr>
        <p:blipFill rotWithShape="1">
          <a:blip r:embed="rId10"/>
          <a:srcRect l="10071" r="11068"/>
          <a:stretch/>
        </p:blipFill>
        <p:spPr>
          <a:xfrm>
            <a:off x="2877241" y="1768333"/>
            <a:ext cx="5357482" cy="4820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1861D305-0989-4F9B-8260-65E1A045B7C8}"/>
              </a:ext>
            </a:extLst>
          </p:cNvPr>
          <p:cNvPicPr>
            <a:picLocks noChangeAspect="1"/>
          </p:cNvPicPr>
          <p:nvPr/>
        </p:nvPicPr>
        <p:blipFill rotWithShape="1">
          <a:blip r:embed="rId11"/>
          <a:srcRect l="16814" r="18031"/>
          <a:stretch/>
        </p:blipFill>
        <p:spPr>
          <a:xfrm>
            <a:off x="2994334" y="1733524"/>
            <a:ext cx="5123296" cy="4858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1087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anim calcmode="lin" valueType="num">
                                      <p:cBhvr>
                                        <p:cTn id="21" dur="500" fill="hold"/>
                                        <p:tgtEl>
                                          <p:spTgt spid="9218"/>
                                        </p:tgtEl>
                                        <p:attrNameLst>
                                          <p:attrName>ppt_w</p:attrName>
                                        </p:attrNameLst>
                                      </p:cBhvr>
                                      <p:tavLst>
                                        <p:tav tm="0">
                                          <p:val>
                                            <p:fltVal val="0"/>
                                          </p:val>
                                        </p:tav>
                                        <p:tav tm="100000">
                                          <p:val>
                                            <p:strVal val="#ppt_w"/>
                                          </p:val>
                                        </p:tav>
                                      </p:tavLst>
                                    </p:anim>
                                    <p:anim calcmode="lin" valueType="num">
                                      <p:cBhvr>
                                        <p:cTn id="22" dur="500" fill="hold"/>
                                        <p:tgtEl>
                                          <p:spTgt spid="9218"/>
                                        </p:tgtEl>
                                        <p:attrNameLst>
                                          <p:attrName>ppt_h</p:attrName>
                                        </p:attrNameLst>
                                      </p:cBhvr>
                                      <p:tavLst>
                                        <p:tav tm="0">
                                          <p:val>
                                            <p:fltVal val="0"/>
                                          </p:val>
                                        </p:tav>
                                        <p:tav tm="100000">
                                          <p:val>
                                            <p:strVal val="#ppt_h"/>
                                          </p:val>
                                        </p:tav>
                                      </p:tavLst>
                                    </p:anim>
                                    <p:animEffect transition="in" filter="fade">
                                      <p:cBhvr>
                                        <p:cTn id="23" dur="500"/>
                                        <p:tgtEl>
                                          <p:spTgt spid="92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218"/>
                                        </p:tgtEl>
                                        <p:attrNameLst>
                                          <p:attrName>ppt_w</p:attrName>
                                        </p:attrNameLst>
                                      </p:cBhvr>
                                      <p:tavLst>
                                        <p:tav tm="0">
                                          <p:val>
                                            <p:strVal val="ppt_w"/>
                                          </p:val>
                                        </p:tav>
                                        <p:tav tm="100000">
                                          <p:val>
                                            <p:fltVal val="0"/>
                                          </p:val>
                                        </p:tav>
                                      </p:tavLst>
                                    </p:anim>
                                    <p:anim calcmode="lin" valueType="num">
                                      <p:cBhvr>
                                        <p:cTn id="28" dur="500"/>
                                        <p:tgtEl>
                                          <p:spTgt spid="9218"/>
                                        </p:tgtEl>
                                        <p:attrNameLst>
                                          <p:attrName>ppt_h</p:attrName>
                                        </p:attrNameLst>
                                      </p:cBhvr>
                                      <p:tavLst>
                                        <p:tav tm="0">
                                          <p:val>
                                            <p:strVal val="ppt_h"/>
                                          </p:val>
                                        </p:tav>
                                        <p:tav tm="100000">
                                          <p:val>
                                            <p:fltVal val="0"/>
                                          </p:val>
                                        </p:tav>
                                      </p:tavLst>
                                    </p:anim>
                                    <p:animEffect transition="out" filter="fade">
                                      <p:cBhvr>
                                        <p:cTn id="29" dur="500"/>
                                        <p:tgtEl>
                                          <p:spTgt spid="9218"/>
                                        </p:tgtEl>
                                      </p:cBhvr>
                                    </p:animEffect>
                                    <p:set>
                                      <p:cBhvr>
                                        <p:cTn id="30" dur="1" fill="hold">
                                          <p:stCondLst>
                                            <p:cond delay="499"/>
                                          </p:stCondLst>
                                        </p:cTn>
                                        <p:tgtEl>
                                          <p:spTgt spid="92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
                                        </p:tgtEl>
                                        <p:attrNameLst>
                                          <p:attrName>ppt_w</p:attrName>
                                        </p:attrNameLst>
                                      </p:cBhvr>
                                      <p:tavLst>
                                        <p:tav tm="0">
                                          <p:val>
                                            <p:strVal val="ppt_w"/>
                                          </p:val>
                                        </p:tav>
                                        <p:tav tm="100000">
                                          <p:val>
                                            <p:fltVal val="0"/>
                                          </p:val>
                                        </p:tav>
                                      </p:tavLst>
                                    </p:anim>
                                    <p:anim calcmode="lin" valueType="num">
                                      <p:cBhvr>
                                        <p:cTn id="42" dur="500"/>
                                        <p:tgtEl>
                                          <p:spTgt spid="2"/>
                                        </p:tgtEl>
                                        <p:attrNameLst>
                                          <p:attrName>ppt_h</p:attrName>
                                        </p:attrNameLst>
                                      </p:cBhvr>
                                      <p:tavLst>
                                        <p:tav tm="0">
                                          <p:val>
                                            <p:strVal val="ppt_h"/>
                                          </p:val>
                                        </p:tav>
                                        <p:tav tm="100000">
                                          <p:val>
                                            <p:fltVal val="0"/>
                                          </p:val>
                                        </p:tav>
                                      </p:tavLst>
                                    </p:anim>
                                    <p:animEffect transition="out" filter="fade">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DCF16F-36CD-42B8-83CB-1289B7963B90}"/>
              </a:ext>
            </a:extLst>
          </p:cNvPr>
          <p:cNvPicPr>
            <a:picLocks noChangeAspect="1"/>
          </p:cNvPicPr>
          <p:nvPr/>
        </p:nvPicPr>
        <p:blipFill>
          <a:blip r:embed="rId3"/>
          <a:stretch>
            <a:fillRect/>
          </a:stretch>
        </p:blipFill>
        <p:spPr>
          <a:xfrm>
            <a:off x="9682098" y="5673059"/>
            <a:ext cx="2332102" cy="921053"/>
          </a:xfrm>
          <a:prstGeom prst="rect">
            <a:avLst/>
          </a:prstGeom>
        </p:spPr>
      </p:pic>
      <p:sp>
        <p:nvSpPr>
          <p:cNvPr id="2" name="Content Placeholder 1">
            <a:extLst>
              <a:ext uri="{FF2B5EF4-FFF2-40B4-BE49-F238E27FC236}">
                <a16:creationId xmlns:a16="http://schemas.microsoft.com/office/drawing/2014/main" id="{97FB8916-0D7E-E944-8E60-9DBBDDA4AFD2}"/>
              </a:ext>
            </a:extLst>
          </p:cNvPr>
          <p:cNvSpPr>
            <a:spLocks noGrp="1"/>
          </p:cNvSpPr>
          <p:nvPr>
            <p:ph idx="1"/>
          </p:nvPr>
        </p:nvSpPr>
        <p:spPr>
          <a:xfrm>
            <a:off x="838200" y="1764145"/>
            <a:ext cx="6385636" cy="4176512"/>
          </a:xfrm>
        </p:spPr>
        <p:txBody>
          <a:bodyPr/>
          <a:lstStyle/>
          <a:p>
            <a:r>
              <a:rPr lang="en-US" sz="2400" dirty="0"/>
              <a:t>Joshua Gural</a:t>
            </a:r>
          </a:p>
          <a:p>
            <a:endParaRPr lang="en-US" sz="2400" dirty="0"/>
          </a:p>
          <a:p>
            <a:r>
              <a:rPr lang="en-US" sz="2400" dirty="0"/>
              <a:t>Senior Consultant at Pragmatic Works</a:t>
            </a:r>
          </a:p>
          <a:p>
            <a:endParaRPr lang="en-US" sz="2400" dirty="0"/>
          </a:p>
          <a:p>
            <a:r>
              <a:rPr lang="en-US" sz="2400" dirty="0"/>
              <a:t>Azure, IT Infrastructure, Office 365</a:t>
            </a:r>
          </a:p>
          <a:p>
            <a:pPr marL="0" indent="0">
              <a:buNone/>
            </a:pPr>
            <a:r>
              <a:rPr lang="en-US" sz="2400" dirty="0"/>
              <a:t> </a:t>
            </a:r>
          </a:p>
          <a:p>
            <a:r>
              <a:rPr lang="en-US" sz="2400" dirty="0"/>
              <a:t>Located near Pittsburgh, PA</a:t>
            </a:r>
          </a:p>
          <a:p>
            <a:endParaRPr lang="en-US" sz="2400" dirty="0"/>
          </a:p>
          <a:p>
            <a:r>
              <a:rPr lang="en-US" sz="2400" dirty="0"/>
              <a:t>Exercise, Outdoors, Time with Fiancée and Dog</a:t>
            </a:r>
          </a:p>
        </p:txBody>
      </p:sp>
      <p:sp>
        <p:nvSpPr>
          <p:cNvPr id="3" name="Title 2">
            <a:extLst>
              <a:ext uri="{FF2B5EF4-FFF2-40B4-BE49-F238E27FC236}">
                <a16:creationId xmlns:a16="http://schemas.microsoft.com/office/drawing/2014/main" id="{612DD200-4E01-5742-B700-6A3F4A29F4E7}"/>
              </a:ext>
            </a:extLst>
          </p:cNvPr>
          <p:cNvSpPr>
            <a:spLocks noGrp="1"/>
          </p:cNvSpPr>
          <p:nvPr>
            <p:ph type="ctrTitle"/>
          </p:nvPr>
        </p:nvSpPr>
        <p:spPr>
          <a:xfrm>
            <a:off x="838200" y="628386"/>
            <a:ext cx="6215743" cy="837089"/>
          </a:xfrm>
        </p:spPr>
        <p:txBody>
          <a:bodyPr/>
          <a:lstStyle/>
          <a:p>
            <a:r>
              <a:rPr lang="en-US" dirty="0"/>
              <a:t>About Me</a:t>
            </a:r>
          </a:p>
        </p:txBody>
      </p:sp>
      <p:grpSp>
        <p:nvGrpSpPr>
          <p:cNvPr id="25" name="Group 24">
            <a:extLst>
              <a:ext uri="{FF2B5EF4-FFF2-40B4-BE49-F238E27FC236}">
                <a16:creationId xmlns:a16="http://schemas.microsoft.com/office/drawing/2014/main" id="{43773F18-8E4A-4E1D-B8A1-E3BB451483B5}"/>
              </a:ext>
            </a:extLst>
          </p:cNvPr>
          <p:cNvGrpSpPr/>
          <p:nvPr/>
        </p:nvGrpSpPr>
        <p:grpSpPr>
          <a:xfrm>
            <a:off x="5816600" y="13137"/>
            <a:ext cx="3441265" cy="3174564"/>
            <a:chOff x="3707074" y="88958"/>
            <a:chExt cx="4756987" cy="3592087"/>
          </a:xfrm>
        </p:grpSpPr>
        <p:sp>
          <p:nvSpPr>
            <p:cNvPr id="21" name="Thought Bubble: Cloud 20">
              <a:extLst>
                <a:ext uri="{FF2B5EF4-FFF2-40B4-BE49-F238E27FC236}">
                  <a16:creationId xmlns:a16="http://schemas.microsoft.com/office/drawing/2014/main" id="{01B203A2-207D-4799-95C1-69E3F2B1EE80}"/>
                </a:ext>
              </a:extLst>
            </p:cNvPr>
            <p:cNvSpPr/>
            <p:nvPr/>
          </p:nvSpPr>
          <p:spPr>
            <a:xfrm flipH="1">
              <a:off x="3707074" y="88958"/>
              <a:ext cx="4756987" cy="3592087"/>
            </a:xfrm>
            <a:prstGeom prst="cloudCallout">
              <a:avLst>
                <a:gd name="adj1" fmla="val -62949"/>
                <a:gd name="adj2" fmla="val 1654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DBB9C67D-DB7B-40B8-88B2-6C83033D0579}"/>
                </a:ext>
              </a:extLst>
            </p:cNvPr>
            <p:cNvPicPr>
              <a:picLocks noChangeAspect="1"/>
            </p:cNvPicPr>
            <p:nvPr/>
          </p:nvPicPr>
          <p:blipFill rotWithShape="1">
            <a:blip r:embed="rId4"/>
            <a:srcRect l="31185" t="25070" r="30516" b="24358"/>
            <a:stretch/>
          </p:blipFill>
          <p:spPr>
            <a:xfrm>
              <a:off x="6437476" y="1405157"/>
              <a:ext cx="1092637" cy="801010"/>
            </a:xfrm>
            <a:prstGeom prst="rect">
              <a:avLst/>
            </a:prstGeom>
          </p:spPr>
        </p:pic>
        <p:pic>
          <p:nvPicPr>
            <p:cNvPr id="9" name="Picture 8">
              <a:extLst>
                <a:ext uri="{FF2B5EF4-FFF2-40B4-BE49-F238E27FC236}">
                  <a16:creationId xmlns:a16="http://schemas.microsoft.com/office/drawing/2014/main" id="{FCE76BE6-F94E-4558-9C98-B2D1FD3A90FD}"/>
                </a:ext>
              </a:extLst>
            </p:cNvPr>
            <p:cNvPicPr>
              <a:picLocks noChangeAspect="1"/>
            </p:cNvPicPr>
            <p:nvPr/>
          </p:nvPicPr>
          <p:blipFill>
            <a:blip r:embed="rId5"/>
            <a:stretch>
              <a:fillRect/>
            </a:stretch>
          </p:blipFill>
          <p:spPr>
            <a:xfrm>
              <a:off x="4768441" y="1356811"/>
              <a:ext cx="897703" cy="897703"/>
            </a:xfrm>
            <a:prstGeom prst="rect">
              <a:avLst/>
            </a:prstGeom>
          </p:spPr>
        </p:pic>
        <p:pic>
          <p:nvPicPr>
            <p:cNvPr id="12" name="Picture 11" descr="A close up of a sign&#10;&#10;Description automatically generated">
              <a:extLst>
                <a:ext uri="{FF2B5EF4-FFF2-40B4-BE49-F238E27FC236}">
                  <a16:creationId xmlns:a16="http://schemas.microsoft.com/office/drawing/2014/main" id="{13160415-52B3-4FCC-AB39-F01CCD10E219}"/>
                </a:ext>
              </a:extLst>
            </p:cNvPr>
            <p:cNvPicPr>
              <a:picLocks noChangeAspect="1"/>
            </p:cNvPicPr>
            <p:nvPr/>
          </p:nvPicPr>
          <p:blipFill>
            <a:blip r:embed="rId6"/>
            <a:stretch>
              <a:fillRect/>
            </a:stretch>
          </p:blipFill>
          <p:spPr>
            <a:xfrm>
              <a:off x="5394788" y="377541"/>
              <a:ext cx="1328736" cy="996552"/>
            </a:xfrm>
            <a:prstGeom prst="rect">
              <a:avLst/>
            </a:prstGeom>
          </p:spPr>
        </p:pic>
        <p:pic>
          <p:nvPicPr>
            <p:cNvPr id="24" name="Picture 23" descr="A sunset in the background&#10;&#10;Description automatically generated">
              <a:extLst>
                <a:ext uri="{FF2B5EF4-FFF2-40B4-BE49-F238E27FC236}">
                  <a16:creationId xmlns:a16="http://schemas.microsoft.com/office/drawing/2014/main" id="{B3BAC5BC-C484-4EBA-B3F4-008C722EA48F}"/>
                </a:ext>
              </a:extLst>
            </p:cNvPr>
            <p:cNvPicPr>
              <a:picLocks noChangeAspect="1"/>
            </p:cNvPicPr>
            <p:nvPr/>
          </p:nvPicPr>
          <p:blipFill>
            <a:blip r:embed="rId7"/>
            <a:stretch>
              <a:fillRect/>
            </a:stretch>
          </p:blipFill>
          <p:spPr>
            <a:xfrm>
              <a:off x="5822376" y="2340819"/>
              <a:ext cx="883627" cy="760901"/>
            </a:xfrm>
            <a:prstGeom prst="rect">
              <a:avLst/>
            </a:prstGeom>
          </p:spPr>
        </p:pic>
        <p:pic>
          <p:nvPicPr>
            <p:cNvPr id="18" name="Picture 17">
              <a:extLst>
                <a:ext uri="{FF2B5EF4-FFF2-40B4-BE49-F238E27FC236}">
                  <a16:creationId xmlns:a16="http://schemas.microsoft.com/office/drawing/2014/main" id="{B54E4A5F-8B84-47DE-A5AF-B7E7D4774AB1}"/>
                </a:ext>
              </a:extLst>
            </p:cNvPr>
            <p:cNvPicPr>
              <a:picLocks noChangeAspect="1"/>
            </p:cNvPicPr>
            <p:nvPr/>
          </p:nvPicPr>
          <p:blipFill>
            <a:blip r:embed="rId8"/>
            <a:stretch>
              <a:fillRect/>
            </a:stretch>
          </p:blipFill>
          <p:spPr>
            <a:xfrm>
              <a:off x="5329312" y="2373333"/>
              <a:ext cx="729844" cy="678700"/>
            </a:xfrm>
            <a:prstGeom prst="rect">
              <a:avLst/>
            </a:prstGeom>
          </p:spPr>
        </p:pic>
      </p:grpSp>
      <p:pic>
        <p:nvPicPr>
          <p:cNvPr id="27" name="Picture 26" descr="A small brown and white dog&#10;&#10;Description automatically generated">
            <a:extLst>
              <a:ext uri="{FF2B5EF4-FFF2-40B4-BE49-F238E27FC236}">
                <a16:creationId xmlns:a16="http://schemas.microsoft.com/office/drawing/2014/main" id="{DA69EF6F-7AD8-4947-8650-41D8CAC8E986}"/>
              </a:ext>
            </a:extLst>
          </p:cNvPr>
          <p:cNvPicPr>
            <a:picLocks noChangeAspect="1"/>
          </p:cNvPicPr>
          <p:nvPr/>
        </p:nvPicPr>
        <p:blipFill rotWithShape="1">
          <a:blip r:embed="rId9"/>
          <a:srcRect l="31064" r="29231"/>
          <a:stretch/>
        </p:blipFill>
        <p:spPr>
          <a:xfrm rot="5400000">
            <a:off x="9894092" y="-361735"/>
            <a:ext cx="1859786" cy="2634718"/>
          </a:xfrm>
          <a:prstGeom prst="ellipse">
            <a:avLst/>
          </a:prstGeom>
          <a:ln>
            <a:noFill/>
          </a:ln>
          <a:effectLst>
            <a:softEdge rad="112500"/>
          </a:effectLst>
        </p:spPr>
      </p:pic>
      <p:pic>
        <p:nvPicPr>
          <p:cNvPr id="19" name="Picture 18">
            <a:extLst>
              <a:ext uri="{FF2B5EF4-FFF2-40B4-BE49-F238E27FC236}">
                <a16:creationId xmlns:a16="http://schemas.microsoft.com/office/drawing/2014/main" id="{F9AB9959-A82F-4231-92E0-8D18AF172F00}"/>
              </a:ext>
            </a:extLst>
          </p:cNvPr>
          <p:cNvPicPr/>
          <p:nvPr/>
        </p:nvPicPr>
        <p:blipFill>
          <a:blip r:embed="rId10">
            <a:extLst>
              <a:ext uri="{BEBA8EAE-BF5A-486C-A8C5-ECC9F3942E4B}">
                <a14:imgProps xmlns:a14="http://schemas.microsoft.com/office/drawing/2010/main">
                  <a14:imgLayer r:embed="rId11">
                    <a14:imgEffect>
                      <a14:backgroundRemoval t="9987" b="89980" l="9995" r="98686">
                        <a14:foregroundMark x1="88765" y1="83829" x2="98686" y2="77414"/>
                        <a14:foregroundMark x1="76563" y1="31911" x2="76563" y2="31911"/>
                        <a14:backgroundMark x1="38170" y1="38029" x2="45858" y2="41766"/>
                        <a14:backgroundMark x1="45858" y1="41766" x2="51637" y2="30952"/>
                        <a14:backgroundMark x1="51637" y1="30952" x2="58333" y2="23975"/>
                        <a14:backgroundMark x1="58333" y1="23975" x2="58457" y2="23975"/>
                        <a14:backgroundMark x1="98710" y1="25761" x2="80109" y2="27943"/>
                        <a14:backgroundMark x1="80109" y1="27943" x2="72073" y2="26422"/>
                        <a14:backgroundMark x1="72073" y1="26422" x2="72073" y2="26422"/>
                        <a14:backgroundMark x1="76488" y1="30423" x2="77927" y2="29960"/>
                        <a14:backgroundMark x1="76835" y1="30787" x2="78423" y2="30159"/>
                      </a14:backgroundRemoval>
                    </a14:imgEffect>
                  </a14:imgLayer>
                </a14:imgProps>
              </a:ext>
              <a:ext uri="{28A0092B-C50C-407E-A947-70E740481C1C}">
                <a14:useLocalDpi xmlns:a14="http://schemas.microsoft.com/office/drawing/2010/main" val="0"/>
              </a:ext>
            </a:extLst>
          </a:blip>
          <a:srcRect/>
          <a:stretch>
            <a:fillRect/>
          </a:stretch>
        </p:blipFill>
        <p:spPr bwMode="auto">
          <a:xfrm rot="16200000" flipH="1">
            <a:off x="7445839" y="1761647"/>
            <a:ext cx="5935980" cy="4450080"/>
          </a:xfrm>
          <a:prstGeom prst="rect">
            <a:avLst/>
          </a:prstGeom>
          <a:noFill/>
          <a:ln>
            <a:noFill/>
          </a:ln>
        </p:spPr>
      </p:pic>
    </p:spTree>
    <p:extLst>
      <p:ext uri="{BB962C8B-B14F-4D97-AF65-F5344CB8AC3E}">
        <p14:creationId xmlns:p14="http://schemas.microsoft.com/office/powerpoint/2010/main" val="3205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27ADC1CD-A17E-4884-9841-1C5F1CB1D8CE}"/>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Azure Pipelines</a:t>
            </a:r>
          </a:p>
        </p:txBody>
      </p:sp>
      <p:graphicFrame>
        <p:nvGraphicFramePr>
          <p:cNvPr id="18" name="Content Placeholder 14">
            <a:extLst>
              <a:ext uri="{FF2B5EF4-FFF2-40B4-BE49-F238E27FC236}">
                <a16:creationId xmlns:a16="http://schemas.microsoft.com/office/drawing/2014/main" id="{4BD3D0F4-EFA3-4F9B-95CB-0E0C43C8DF94}"/>
              </a:ext>
            </a:extLst>
          </p:cNvPr>
          <p:cNvGraphicFramePr>
            <a:graphicFrameLocks noGrp="1"/>
          </p:cNvGraphicFramePr>
          <p:nvPr>
            <p:ph idx="1"/>
            <p:extLst>
              <p:ext uri="{D42A27DB-BD31-4B8C-83A1-F6EECF244321}">
                <p14:modId xmlns:p14="http://schemas.microsoft.com/office/powerpoint/2010/main" val="1949269482"/>
              </p:ext>
            </p:extLst>
          </p:nvPr>
        </p:nvGraphicFramePr>
        <p:xfrm>
          <a:off x="0" y="2719521"/>
          <a:ext cx="12192000" cy="39509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6" name="Picture 14" descr="https://azurecomcdn.azureedge.net/cvt-ee67eb9300228e8887601a6f7dfbb9a79bdc2b395daa5bb62bc31c897ad812f1/images/shared/services/devops/test-plans-icon-80.png">
            <a:extLst>
              <a:ext uri="{FF2B5EF4-FFF2-40B4-BE49-F238E27FC236}">
                <a16:creationId xmlns:a16="http://schemas.microsoft.com/office/drawing/2014/main" id="{74FA89A0-C582-4FC4-9EA7-E3786F472B89}"/>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88332"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https://azurecomcdn.azureedge.net/cvt-ee67eb9300228e8887601a6f7dfbb9a79bdc2b395daa5bb62bc31c897ad812f1/images/shared/services/devops/artifacts-icon-72.png">
            <a:extLst>
              <a:ext uri="{FF2B5EF4-FFF2-40B4-BE49-F238E27FC236}">
                <a16:creationId xmlns:a16="http://schemas.microsoft.com/office/drawing/2014/main" id="{F53D7CC3-9BB7-47CC-A139-B3C6B2F5AF84}"/>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595438" y="666486"/>
            <a:ext cx="758362" cy="75836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https://azurecomcdn.azureedge.net/cvt-ee67eb9300228e8887601a6f7dfbb9a79bdc2b395daa5bb62bc31c897ad812f1/images/shared/services/devops/pipelines-icon-80.png">
            <a:extLst>
              <a:ext uri="{FF2B5EF4-FFF2-40B4-BE49-F238E27FC236}">
                <a16:creationId xmlns:a16="http://schemas.microsoft.com/office/drawing/2014/main" id="{E3B7148E-9182-42A1-8D5F-D5FFA99774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0244"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https://azurecomcdn.azureedge.net/cvt-ee67eb9300228e8887601a6f7dfbb9a79bdc2b395daa5bb62bc31c897ad812f1/images/shared/services/devops/repos-icon-80.png">
            <a:extLst>
              <a:ext uri="{FF2B5EF4-FFF2-40B4-BE49-F238E27FC236}">
                <a16:creationId xmlns:a16="http://schemas.microsoft.com/office/drawing/2014/main" id="{1A88F292-2DCD-4A78-9848-F69CABD73D29}"/>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9288"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https://azurecomcdn.azureedge.net/cvt-ee67eb9300228e8887601a6f7dfbb9a79bdc2b395daa5bb62bc31c897ad812f1/images/shared/services/devops/boards-icon-80.png">
            <a:extLst>
              <a:ext uri="{FF2B5EF4-FFF2-40B4-BE49-F238E27FC236}">
                <a16:creationId xmlns:a16="http://schemas.microsoft.com/office/drawing/2014/main" id="{5635B16F-7BC1-4798-8281-6FF7B6032982}"/>
              </a:ext>
            </a:extLst>
          </p:cNvPr>
          <p:cNvPicPr>
            <a:picLocks noChangeAspect="1" noChangeArrowheads="1"/>
          </p:cNvPicPr>
          <p:nvPr/>
        </p:nvPicPr>
        <p:blipFill>
          <a:blip r:embed="rId1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1200" y="628386"/>
            <a:ext cx="842624" cy="84262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38ECFDD6-EC3C-47FD-9BF1-689D98FBEB0D}"/>
              </a:ext>
            </a:extLst>
          </p:cNvPr>
          <p:cNvSpPr/>
          <p:nvPr/>
        </p:nvSpPr>
        <p:spPr>
          <a:xfrm>
            <a:off x="838200" y="1694909"/>
            <a:ext cx="10515600" cy="369332"/>
          </a:xfrm>
          <a:prstGeom prst="rect">
            <a:avLst/>
          </a:prstGeom>
        </p:spPr>
        <p:txBody>
          <a:bodyPr wrap="square">
            <a:spAutoFit/>
          </a:bodyPr>
          <a:lstStyle/>
          <a:p>
            <a:pPr algn="ctr"/>
            <a:r>
              <a:rPr lang="en-US" dirty="0"/>
              <a:t>Build, test, and deploy with CI/CD that works with any language, platform, and cloud. </a:t>
            </a:r>
          </a:p>
        </p:txBody>
      </p:sp>
    </p:spTree>
    <p:extLst>
      <p:ext uri="{BB962C8B-B14F-4D97-AF65-F5344CB8AC3E}">
        <p14:creationId xmlns:p14="http://schemas.microsoft.com/office/powerpoint/2010/main" val="2484984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628386"/>
            <a:ext cx="6215743" cy="837089"/>
          </a:xfrm>
        </p:spPr>
        <p:txBody>
          <a:bodyPr/>
          <a:lstStyle/>
          <a:p>
            <a:r>
              <a:rPr lang="en-US" dirty="0"/>
              <a:t>Azure Pipelines</a:t>
            </a:r>
          </a:p>
        </p:txBody>
      </p:sp>
      <p:pic>
        <p:nvPicPr>
          <p:cNvPr id="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6E1C6136-7EE6-46E4-9056-CFC186C98826}"/>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88332"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840A564-D3E6-4238-9594-A90A021C5ECE}"/>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595438" y="666486"/>
            <a:ext cx="758362" cy="7583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A9902EC-DE60-4E1E-AF87-D4D0E70F2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0244"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zurecomcdn.azureedge.net/cvt-ee67eb9300228e8887601a6f7dfbb9a79bdc2b395daa5bb62bc31c897ad812f1/images/shared/services/devops/repos-icon-80.png">
            <a:extLst>
              <a:ext uri="{FF2B5EF4-FFF2-40B4-BE49-F238E27FC236}">
                <a16:creationId xmlns:a16="http://schemas.microsoft.com/office/drawing/2014/main" id="{D251E441-9349-4844-9ABD-871B9BA2E4F4}"/>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9288"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zurecomcdn.azureedge.net/cvt-ee67eb9300228e8887601a6f7dfbb9a79bdc2b395daa5bb62bc31c897ad812f1/images/shared/services/devops/boards-icon-80.png">
            <a:extLst>
              <a:ext uri="{FF2B5EF4-FFF2-40B4-BE49-F238E27FC236}">
                <a16:creationId xmlns:a16="http://schemas.microsoft.com/office/drawing/2014/main" id="{4A48CEDA-BE26-4DE1-80AC-41881D018EC6}"/>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1200" y="628386"/>
            <a:ext cx="842624" cy="8426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D5C3638-5080-4864-8396-D803693F3CF6}"/>
              </a:ext>
            </a:extLst>
          </p:cNvPr>
          <p:cNvPicPr>
            <a:picLocks noChangeAspect="1"/>
          </p:cNvPicPr>
          <p:nvPr/>
        </p:nvPicPr>
        <p:blipFill>
          <a:blip r:embed="rId8"/>
          <a:stretch>
            <a:fillRect/>
          </a:stretch>
        </p:blipFill>
        <p:spPr>
          <a:xfrm>
            <a:off x="1777756" y="1683657"/>
            <a:ext cx="7733768" cy="4930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4" name="Picture 2" descr="https://azurecomcdn.azureedge.net/cvt-ee67eb9300228e8887601a6f7dfbb9a79bdc2b395daa5bb62bc31c897ad812f1/images/page/services/devops/index/pipelines.jpg">
            <a:extLst>
              <a:ext uri="{FF2B5EF4-FFF2-40B4-BE49-F238E27FC236}">
                <a16:creationId xmlns:a16="http://schemas.microsoft.com/office/drawing/2014/main" id="{2A515E02-4D8D-406C-BF93-E8BC81969C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962" r="15285" b="3076"/>
          <a:stretch/>
        </p:blipFill>
        <p:spPr bwMode="auto">
          <a:xfrm>
            <a:off x="2896169" y="1678122"/>
            <a:ext cx="5496942" cy="49302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https://azurecomcdn.azureedge.net/cvt-5131e22dca9aacab29271aa68661e0dda27660234e7ff8c179d515a9cdf6a9ce/images/page/services/devops/pipelines/agents.jpg">
            <a:extLst>
              <a:ext uri="{FF2B5EF4-FFF2-40B4-BE49-F238E27FC236}">
                <a16:creationId xmlns:a16="http://schemas.microsoft.com/office/drawing/2014/main" id="{4DAC169F-90DB-419C-8554-AABA629BD2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2933" y="2064473"/>
            <a:ext cx="9556533" cy="3378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azurecomcdn.azureedge.net/cvt-5131e22dca9aacab29271aa68661e0dda27660234e7ff8c179d515a9cdf6a9ce/images/page/services/devops/pipelines/deployments.jpg">
            <a:extLst>
              <a:ext uri="{FF2B5EF4-FFF2-40B4-BE49-F238E27FC236}">
                <a16:creationId xmlns:a16="http://schemas.microsoft.com/office/drawing/2014/main" id="{924DC86F-BC37-4013-B5EE-84E695B50C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2933" y="1921374"/>
            <a:ext cx="9556532" cy="35214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8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p:cTn id="21" dur="500" fill="hold"/>
                                        <p:tgtEl>
                                          <p:spTgt spid="8194"/>
                                        </p:tgtEl>
                                        <p:attrNameLst>
                                          <p:attrName>ppt_w</p:attrName>
                                        </p:attrNameLst>
                                      </p:cBhvr>
                                      <p:tavLst>
                                        <p:tav tm="0">
                                          <p:val>
                                            <p:fltVal val="0"/>
                                          </p:val>
                                        </p:tav>
                                        <p:tav tm="100000">
                                          <p:val>
                                            <p:strVal val="#ppt_w"/>
                                          </p:val>
                                        </p:tav>
                                      </p:tavLst>
                                    </p:anim>
                                    <p:anim calcmode="lin" valueType="num">
                                      <p:cBhvr>
                                        <p:cTn id="22" dur="500" fill="hold"/>
                                        <p:tgtEl>
                                          <p:spTgt spid="8194"/>
                                        </p:tgtEl>
                                        <p:attrNameLst>
                                          <p:attrName>ppt_h</p:attrName>
                                        </p:attrNameLst>
                                      </p:cBhvr>
                                      <p:tavLst>
                                        <p:tav tm="0">
                                          <p:val>
                                            <p:fltVal val="0"/>
                                          </p:val>
                                        </p:tav>
                                        <p:tav tm="100000">
                                          <p:val>
                                            <p:strVal val="#ppt_h"/>
                                          </p:val>
                                        </p:tav>
                                      </p:tavLst>
                                    </p:anim>
                                    <p:animEffect transition="in" filter="fade">
                                      <p:cBhvr>
                                        <p:cTn id="23" dur="500"/>
                                        <p:tgtEl>
                                          <p:spTgt spid="819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8194"/>
                                        </p:tgtEl>
                                        <p:attrNameLst>
                                          <p:attrName>ppt_w</p:attrName>
                                        </p:attrNameLst>
                                      </p:cBhvr>
                                      <p:tavLst>
                                        <p:tav tm="0">
                                          <p:val>
                                            <p:strVal val="ppt_w"/>
                                          </p:val>
                                        </p:tav>
                                        <p:tav tm="100000">
                                          <p:val>
                                            <p:fltVal val="0"/>
                                          </p:val>
                                        </p:tav>
                                      </p:tavLst>
                                    </p:anim>
                                    <p:anim calcmode="lin" valueType="num">
                                      <p:cBhvr>
                                        <p:cTn id="28" dur="500"/>
                                        <p:tgtEl>
                                          <p:spTgt spid="8194"/>
                                        </p:tgtEl>
                                        <p:attrNameLst>
                                          <p:attrName>ppt_h</p:attrName>
                                        </p:attrNameLst>
                                      </p:cBhvr>
                                      <p:tavLst>
                                        <p:tav tm="0">
                                          <p:val>
                                            <p:strVal val="ppt_h"/>
                                          </p:val>
                                        </p:tav>
                                        <p:tav tm="100000">
                                          <p:val>
                                            <p:fltVal val="0"/>
                                          </p:val>
                                        </p:tav>
                                      </p:tavLst>
                                    </p:anim>
                                    <p:animEffect transition="out" filter="fade">
                                      <p:cBhvr>
                                        <p:cTn id="29" dur="500"/>
                                        <p:tgtEl>
                                          <p:spTgt spid="8194"/>
                                        </p:tgtEl>
                                      </p:cBhvr>
                                    </p:animEffect>
                                    <p:set>
                                      <p:cBhvr>
                                        <p:cTn id="30" dur="1" fill="hold">
                                          <p:stCondLst>
                                            <p:cond delay="499"/>
                                          </p:stCondLst>
                                        </p:cTn>
                                        <p:tgtEl>
                                          <p:spTgt spid="819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28"/>
                                        </p:tgtEl>
                                        <p:attrNameLst>
                                          <p:attrName>ppt_w</p:attrName>
                                        </p:attrNameLst>
                                      </p:cBhvr>
                                      <p:tavLst>
                                        <p:tav tm="0">
                                          <p:val>
                                            <p:strVal val="ppt_w"/>
                                          </p:val>
                                        </p:tav>
                                        <p:tav tm="100000">
                                          <p:val>
                                            <p:fltVal val="0"/>
                                          </p:val>
                                        </p:tav>
                                      </p:tavLst>
                                    </p:anim>
                                    <p:anim calcmode="lin" valueType="num">
                                      <p:cBhvr>
                                        <p:cTn id="42" dur="500"/>
                                        <p:tgtEl>
                                          <p:spTgt spid="1028"/>
                                        </p:tgtEl>
                                        <p:attrNameLst>
                                          <p:attrName>ppt_h</p:attrName>
                                        </p:attrNameLst>
                                      </p:cBhvr>
                                      <p:tavLst>
                                        <p:tav tm="0">
                                          <p:val>
                                            <p:strVal val="ppt_h"/>
                                          </p:val>
                                        </p:tav>
                                        <p:tav tm="100000">
                                          <p:val>
                                            <p:fltVal val="0"/>
                                          </p:val>
                                        </p:tav>
                                      </p:tavLst>
                                    </p:anim>
                                    <p:animEffect transition="out" filter="fade">
                                      <p:cBhvr>
                                        <p:cTn id="43" dur="500"/>
                                        <p:tgtEl>
                                          <p:spTgt spid="1028"/>
                                        </p:tgtEl>
                                      </p:cBhvr>
                                    </p:animEffect>
                                    <p:set>
                                      <p:cBhvr>
                                        <p:cTn id="44" dur="1" fill="hold">
                                          <p:stCondLst>
                                            <p:cond delay="499"/>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30"/>
                                        </p:tgtEl>
                                        <p:attrNameLst>
                                          <p:attrName>style.visibility</p:attrName>
                                        </p:attrNameLst>
                                      </p:cBhvr>
                                      <p:to>
                                        <p:strVal val="visible"/>
                                      </p:to>
                                    </p:set>
                                    <p:anim calcmode="lin" valueType="num">
                                      <p:cBhvr>
                                        <p:cTn id="49" dur="500" fill="hold"/>
                                        <p:tgtEl>
                                          <p:spTgt spid="1030"/>
                                        </p:tgtEl>
                                        <p:attrNameLst>
                                          <p:attrName>ppt_w</p:attrName>
                                        </p:attrNameLst>
                                      </p:cBhvr>
                                      <p:tavLst>
                                        <p:tav tm="0">
                                          <p:val>
                                            <p:fltVal val="0"/>
                                          </p:val>
                                        </p:tav>
                                        <p:tav tm="100000">
                                          <p:val>
                                            <p:strVal val="#ppt_w"/>
                                          </p:val>
                                        </p:tav>
                                      </p:tavLst>
                                    </p:anim>
                                    <p:anim calcmode="lin" valueType="num">
                                      <p:cBhvr>
                                        <p:cTn id="50" dur="500" fill="hold"/>
                                        <p:tgtEl>
                                          <p:spTgt spid="1030"/>
                                        </p:tgtEl>
                                        <p:attrNameLst>
                                          <p:attrName>ppt_h</p:attrName>
                                        </p:attrNameLst>
                                      </p:cBhvr>
                                      <p:tavLst>
                                        <p:tav tm="0">
                                          <p:val>
                                            <p:fltVal val="0"/>
                                          </p:val>
                                        </p:tav>
                                        <p:tav tm="100000">
                                          <p:val>
                                            <p:strVal val="#ppt_h"/>
                                          </p:val>
                                        </p:tav>
                                      </p:tavLst>
                                    </p:anim>
                                    <p:animEffect transition="in" filter="fade">
                                      <p:cBhvr>
                                        <p:cTn id="51"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4771951-A4C8-4C96-87C3-0FCD574675C5}"/>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Azure Repos</a:t>
            </a:r>
          </a:p>
        </p:txBody>
      </p:sp>
      <p:graphicFrame>
        <p:nvGraphicFramePr>
          <p:cNvPr id="10" name="Content Placeholder 1">
            <a:extLst>
              <a:ext uri="{FF2B5EF4-FFF2-40B4-BE49-F238E27FC236}">
                <a16:creationId xmlns:a16="http://schemas.microsoft.com/office/drawing/2014/main" id="{52779111-F64A-4F11-9193-71C9F5F3F86E}"/>
              </a:ext>
            </a:extLst>
          </p:cNvPr>
          <p:cNvGraphicFramePr>
            <a:graphicFrameLocks noGrp="1"/>
          </p:cNvGraphicFramePr>
          <p:nvPr>
            <p:ph idx="1"/>
            <p:extLst>
              <p:ext uri="{D42A27DB-BD31-4B8C-83A1-F6EECF244321}">
                <p14:modId xmlns:p14="http://schemas.microsoft.com/office/powerpoint/2010/main" val="198751482"/>
              </p:ext>
            </p:extLst>
          </p:nvPr>
        </p:nvGraphicFramePr>
        <p:xfrm>
          <a:off x="491112" y="2265141"/>
          <a:ext cx="11345845"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4" descr="https://azurecomcdn.azureedge.net/cvt-ee67eb9300228e8887601a6f7dfbb9a79bdc2b395daa5bb62bc31c897ad812f1/images/shared/services/devops/test-plans-icon-80.png">
            <a:extLst>
              <a:ext uri="{FF2B5EF4-FFF2-40B4-BE49-F238E27FC236}">
                <a16:creationId xmlns:a16="http://schemas.microsoft.com/office/drawing/2014/main" id="{8E9B2E7E-E428-40A7-A965-039CDDE74A1C}"/>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97568"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s://azurecomcdn.azureedge.net/cvt-ee67eb9300228e8887601a6f7dfbb9a79bdc2b395daa5bb62bc31c897ad812f1/images/shared/services/devops/artifacts-icon-72.png">
            <a:extLst>
              <a:ext uri="{FF2B5EF4-FFF2-40B4-BE49-F238E27FC236}">
                <a16:creationId xmlns:a16="http://schemas.microsoft.com/office/drawing/2014/main" id="{F43C7050-D4A2-42AB-BE54-B0F5AD907A39}"/>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603751" y="666485"/>
            <a:ext cx="750049" cy="7500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azurecomcdn.azureedge.net/cvt-ee67eb9300228e8887601a6f7dfbb9a79bdc2b395daa5bb62bc31c897ad812f1/images/shared/services/devops/pipelines-icon-80.png">
            <a:extLst>
              <a:ext uri="{FF2B5EF4-FFF2-40B4-BE49-F238E27FC236}">
                <a16:creationId xmlns:a16="http://schemas.microsoft.com/office/drawing/2014/main" id="{C20A7FC1-8074-425A-812E-0155C9355D40}"/>
              </a:ext>
            </a:extLst>
          </p:cNvPr>
          <p:cNvPicPr>
            <a:picLocks noChangeAspect="1" noChangeArrowheads="1"/>
          </p:cNvPicPr>
          <p:nvPr/>
        </p:nvPicPr>
        <p:blipFill>
          <a:blip r:embed="rId11">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9480"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azurecomcdn.azureedge.net/cvt-ee67eb9300228e8887601a6f7dfbb9a79bdc2b395daa5bb62bc31c897ad812f1/images/shared/services/devops/repos-icon-80.png">
            <a:extLst>
              <a:ext uri="{FF2B5EF4-FFF2-40B4-BE49-F238E27FC236}">
                <a16:creationId xmlns:a16="http://schemas.microsoft.com/office/drawing/2014/main" id="{3F1ABDEF-7594-40C9-B675-B6F2003BD44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98524"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azurecomcdn.azureedge.net/cvt-ee67eb9300228e8887601a6f7dfbb9a79bdc2b395daa5bb62bc31c897ad812f1/images/shared/services/devops/boards-icon-80.png">
            <a:extLst>
              <a:ext uri="{FF2B5EF4-FFF2-40B4-BE49-F238E27FC236}">
                <a16:creationId xmlns:a16="http://schemas.microsoft.com/office/drawing/2014/main" id="{ADD3F1F6-EF07-4D7A-9E27-3F3EEB024999}"/>
              </a:ext>
            </a:extLst>
          </p:cNvPr>
          <p:cNvPicPr>
            <a:picLocks noChangeAspect="1" noChangeArrowheads="1"/>
          </p:cNvPicPr>
          <p:nvPr/>
        </p:nvPicPr>
        <p:blipFill>
          <a:blip r:embed="rId1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800436" y="628386"/>
            <a:ext cx="833388" cy="8333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C5044D98-0616-48F1-8C0E-C772CA2AE4C3}"/>
              </a:ext>
            </a:extLst>
          </p:cNvPr>
          <p:cNvSpPr/>
          <p:nvPr/>
        </p:nvSpPr>
        <p:spPr>
          <a:xfrm>
            <a:off x="838200" y="1633881"/>
            <a:ext cx="10515600" cy="369332"/>
          </a:xfrm>
          <a:prstGeom prst="rect">
            <a:avLst/>
          </a:prstGeom>
        </p:spPr>
        <p:txBody>
          <a:bodyPr wrap="square">
            <a:spAutoFit/>
          </a:bodyPr>
          <a:lstStyle/>
          <a:p>
            <a:pPr algn="ctr"/>
            <a:r>
              <a:rPr lang="en-US" dirty="0"/>
              <a:t>Unlimited, cloud-hosted, private Git repos with pull requests and advanced file management</a:t>
            </a:r>
          </a:p>
        </p:txBody>
      </p:sp>
    </p:spTree>
    <p:extLst>
      <p:ext uri="{BB962C8B-B14F-4D97-AF65-F5344CB8AC3E}">
        <p14:creationId xmlns:p14="http://schemas.microsoft.com/office/powerpoint/2010/main" val="836785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p:txBody>
          <a:bodyPr/>
          <a:lstStyle/>
          <a:p>
            <a:r>
              <a:rPr lang="en-US" dirty="0"/>
              <a:t>Azure Repos</a:t>
            </a:r>
          </a:p>
        </p:txBody>
      </p:sp>
      <p:pic>
        <p:nvPicPr>
          <p:cNvPr id="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6E1C6136-7EE6-46E4-9056-CFC186C98826}"/>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97568"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840A564-D3E6-4238-9594-A90A021C5ECE}"/>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603751" y="666485"/>
            <a:ext cx="750049" cy="7500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A9902EC-DE60-4E1E-AF87-D4D0E70F2038}"/>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9480"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zurecomcdn.azureedge.net/cvt-ee67eb9300228e8887601a6f7dfbb9a79bdc2b395daa5bb62bc31c897ad812f1/images/shared/services/devops/repos-icon-80.png">
            <a:extLst>
              <a:ext uri="{FF2B5EF4-FFF2-40B4-BE49-F238E27FC236}">
                <a16:creationId xmlns:a16="http://schemas.microsoft.com/office/drawing/2014/main" id="{D251E441-9349-4844-9ABD-871B9BA2E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8524"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zurecomcdn.azureedge.net/cvt-ee67eb9300228e8887601a6f7dfbb9a79bdc2b395daa5bb62bc31c897ad812f1/images/shared/services/devops/boards-icon-80.png">
            <a:extLst>
              <a:ext uri="{FF2B5EF4-FFF2-40B4-BE49-F238E27FC236}">
                <a16:creationId xmlns:a16="http://schemas.microsoft.com/office/drawing/2014/main" id="{4A48CEDA-BE26-4DE1-80AC-41881D018EC6}"/>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800436" y="628386"/>
            <a:ext cx="833388" cy="8333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3BE3331-51B4-4151-8477-BBCBB03C14B3}"/>
              </a:ext>
            </a:extLst>
          </p:cNvPr>
          <p:cNvPicPr>
            <a:picLocks noChangeAspect="1"/>
          </p:cNvPicPr>
          <p:nvPr/>
        </p:nvPicPr>
        <p:blipFill>
          <a:blip r:embed="rId8"/>
          <a:stretch>
            <a:fillRect/>
          </a:stretch>
        </p:blipFill>
        <p:spPr>
          <a:xfrm>
            <a:off x="1706880" y="1632665"/>
            <a:ext cx="7841637" cy="4999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0" name="Picture 2" descr="https://azurecomcdn.azureedge.net/cvt-ee67eb9300228e8887601a6f7dfbb9a79bdc2b395daa5bb62bc31c897ad812f1/images/page/services/devops/index/repos.jpg">
            <a:extLst>
              <a:ext uri="{FF2B5EF4-FFF2-40B4-BE49-F238E27FC236}">
                <a16:creationId xmlns:a16="http://schemas.microsoft.com/office/drawing/2014/main" id="{F5CF9A4E-9372-4FFB-97BE-72107ABE6DC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16" r="8841"/>
          <a:stretch/>
        </p:blipFill>
        <p:spPr bwMode="auto">
          <a:xfrm>
            <a:off x="2324246" y="1644464"/>
            <a:ext cx="6606903" cy="4975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67AA85-8AD8-4649-80C7-CC41916AF8D0}"/>
              </a:ext>
            </a:extLst>
          </p:cNvPr>
          <p:cNvPicPr>
            <a:picLocks noChangeAspect="1"/>
          </p:cNvPicPr>
          <p:nvPr/>
        </p:nvPicPr>
        <p:blipFill rotWithShape="1">
          <a:blip r:embed="rId10"/>
          <a:srcRect l="15552" r="15815"/>
          <a:stretch/>
        </p:blipFill>
        <p:spPr>
          <a:xfrm>
            <a:off x="2980020" y="1644464"/>
            <a:ext cx="5295354" cy="5024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44455EA-ED70-4E6C-8ECF-4FA1E6A84095}"/>
              </a:ext>
            </a:extLst>
          </p:cNvPr>
          <p:cNvPicPr>
            <a:picLocks noChangeAspect="1"/>
          </p:cNvPicPr>
          <p:nvPr/>
        </p:nvPicPr>
        <p:blipFill rotWithShape="1">
          <a:blip r:embed="rId11"/>
          <a:srcRect l="12198" r="9259"/>
          <a:stretch/>
        </p:blipFill>
        <p:spPr>
          <a:xfrm>
            <a:off x="1706877" y="1977954"/>
            <a:ext cx="7841637" cy="4308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1406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anim calcmode="lin" valueType="num">
                                      <p:cBhvr>
                                        <p:cTn id="21" dur="500" fill="hold"/>
                                        <p:tgtEl>
                                          <p:spTgt spid="7170"/>
                                        </p:tgtEl>
                                        <p:attrNameLst>
                                          <p:attrName>ppt_w</p:attrName>
                                        </p:attrNameLst>
                                      </p:cBhvr>
                                      <p:tavLst>
                                        <p:tav tm="0">
                                          <p:val>
                                            <p:fltVal val="0"/>
                                          </p:val>
                                        </p:tav>
                                        <p:tav tm="100000">
                                          <p:val>
                                            <p:strVal val="#ppt_w"/>
                                          </p:val>
                                        </p:tav>
                                      </p:tavLst>
                                    </p:anim>
                                    <p:anim calcmode="lin" valueType="num">
                                      <p:cBhvr>
                                        <p:cTn id="22" dur="500" fill="hold"/>
                                        <p:tgtEl>
                                          <p:spTgt spid="7170"/>
                                        </p:tgtEl>
                                        <p:attrNameLst>
                                          <p:attrName>ppt_h</p:attrName>
                                        </p:attrNameLst>
                                      </p:cBhvr>
                                      <p:tavLst>
                                        <p:tav tm="0">
                                          <p:val>
                                            <p:fltVal val="0"/>
                                          </p:val>
                                        </p:tav>
                                        <p:tav tm="100000">
                                          <p:val>
                                            <p:strVal val="#ppt_h"/>
                                          </p:val>
                                        </p:tav>
                                      </p:tavLst>
                                    </p:anim>
                                    <p:animEffect transition="in" filter="fade">
                                      <p:cBhvr>
                                        <p:cTn id="23" dur="500"/>
                                        <p:tgtEl>
                                          <p:spTgt spid="717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7170"/>
                                        </p:tgtEl>
                                        <p:attrNameLst>
                                          <p:attrName>ppt_w</p:attrName>
                                        </p:attrNameLst>
                                      </p:cBhvr>
                                      <p:tavLst>
                                        <p:tav tm="0">
                                          <p:val>
                                            <p:strVal val="ppt_w"/>
                                          </p:val>
                                        </p:tav>
                                        <p:tav tm="100000">
                                          <p:val>
                                            <p:fltVal val="0"/>
                                          </p:val>
                                        </p:tav>
                                      </p:tavLst>
                                    </p:anim>
                                    <p:anim calcmode="lin" valueType="num">
                                      <p:cBhvr>
                                        <p:cTn id="28" dur="500"/>
                                        <p:tgtEl>
                                          <p:spTgt spid="7170"/>
                                        </p:tgtEl>
                                        <p:attrNameLst>
                                          <p:attrName>ppt_h</p:attrName>
                                        </p:attrNameLst>
                                      </p:cBhvr>
                                      <p:tavLst>
                                        <p:tav tm="0">
                                          <p:val>
                                            <p:strVal val="ppt_h"/>
                                          </p:val>
                                        </p:tav>
                                        <p:tav tm="100000">
                                          <p:val>
                                            <p:fltVal val="0"/>
                                          </p:val>
                                        </p:tav>
                                      </p:tavLst>
                                    </p:anim>
                                    <p:animEffect transition="out" filter="fade">
                                      <p:cBhvr>
                                        <p:cTn id="29" dur="500"/>
                                        <p:tgtEl>
                                          <p:spTgt spid="7170"/>
                                        </p:tgtEl>
                                      </p:cBhvr>
                                    </p:animEffect>
                                    <p:set>
                                      <p:cBhvr>
                                        <p:cTn id="30" dur="1" fill="hold">
                                          <p:stCondLst>
                                            <p:cond delay="499"/>
                                          </p:stCondLst>
                                        </p:cTn>
                                        <p:tgtEl>
                                          <p:spTgt spid="717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ACB0824-948C-4C42-B8DC-3BA6E68C0960}"/>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Azure Test Plans</a:t>
            </a:r>
          </a:p>
        </p:txBody>
      </p:sp>
      <p:graphicFrame>
        <p:nvGraphicFramePr>
          <p:cNvPr id="10" name="Content Placeholder 1">
            <a:extLst>
              <a:ext uri="{FF2B5EF4-FFF2-40B4-BE49-F238E27FC236}">
                <a16:creationId xmlns:a16="http://schemas.microsoft.com/office/drawing/2014/main" id="{CFA23066-5091-4AC0-BB01-319E2AF38E52}"/>
              </a:ext>
            </a:extLst>
          </p:cNvPr>
          <p:cNvGraphicFramePr>
            <a:graphicFrameLocks noGrp="1"/>
          </p:cNvGraphicFramePr>
          <p:nvPr>
            <p:ph idx="1"/>
            <p:extLst>
              <p:ext uri="{D42A27DB-BD31-4B8C-83A1-F6EECF244321}">
                <p14:modId xmlns:p14="http://schemas.microsoft.com/office/powerpoint/2010/main" val="1843853272"/>
              </p:ext>
            </p:extLst>
          </p:nvPr>
        </p:nvGraphicFramePr>
        <p:xfrm>
          <a:off x="2933213" y="2193484"/>
          <a:ext cx="6564131"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4" descr="https://azurecomcdn.azureedge.net/cvt-ee67eb9300228e8887601a6f7dfbb9a79bdc2b395daa5bb62bc31c897ad812f1/images/shared/services/devops/test-plans-icon-80.png">
            <a:extLst>
              <a:ext uri="{FF2B5EF4-FFF2-40B4-BE49-F238E27FC236}">
                <a16:creationId xmlns:a16="http://schemas.microsoft.com/office/drawing/2014/main" id="{F947BA45-6DEC-4267-A95F-A598C6C508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93867"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s://azurecomcdn.azureedge.net/cvt-ee67eb9300228e8887601a6f7dfbb9a79bdc2b395daa5bb62bc31c897ad812f1/images/shared/services/devops/artifacts-icon-72.png">
            <a:extLst>
              <a:ext uri="{FF2B5EF4-FFF2-40B4-BE49-F238E27FC236}">
                <a16:creationId xmlns:a16="http://schemas.microsoft.com/office/drawing/2014/main" id="{A9F3728F-9FF6-43CC-98E7-832D566B0900}"/>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600420" y="666486"/>
            <a:ext cx="753380" cy="7533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azurecomcdn.azureedge.net/cvt-ee67eb9300228e8887601a6f7dfbb9a79bdc2b395daa5bb62bc31c897ad812f1/images/shared/services/devops/pipelines-icon-80.png">
            <a:extLst>
              <a:ext uri="{FF2B5EF4-FFF2-40B4-BE49-F238E27FC236}">
                <a16:creationId xmlns:a16="http://schemas.microsoft.com/office/drawing/2014/main" id="{7DD50770-D5DC-4055-BE00-5C7887864A5E}"/>
              </a:ext>
            </a:extLst>
          </p:cNvPr>
          <p:cNvPicPr>
            <a:picLocks noChangeAspect="1" noChangeArrowheads="1"/>
          </p:cNvPicPr>
          <p:nvPr/>
        </p:nvPicPr>
        <p:blipFill>
          <a:blip r:embed="rId11">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5779"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azurecomcdn.azureedge.net/cvt-ee67eb9300228e8887601a6f7dfbb9a79bdc2b395daa5bb62bc31c897ad812f1/images/shared/services/devops/repos-icon-80.png">
            <a:extLst>
              <a:ext uri="{FF2B5EF4-FFF2-40B4-BE49-F238E27FC236}">
                <a16:creationId xmlns:a16="http://schemas.microsoft.com/office/drawing/2014/main" id="{CFBAA8D3-7F5D-4898-91FA-78F8390ED033}"/>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94823"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azurecomcdn.azureedge.net/cvt-ee67eb9300228e8887601a6f7dfbb9a79bdc2b395daa5bb62bc31c897ad812f1/images/shared/services/devops/boards-icon-80.png">
            <a:extLst>
              <a:ext uri="{FF2B5EF4-FFF2-40B4-BE49-F238E27FC236}">
                <a16:creationId xmlns:a16="http://schemas.microsoft.com/office/drawing/2014/main" id="{0B7FEAAA-1056-4435-9033-B8AF20451A54}"/>
              </a:ext>
            </a:extLst>
          </p:cNvPr>
          <p:cNvPicPr>
            <a:picLocks noChangeAspect="1" noChangeArrowheads="1"/>
          </p:cNvPicPr>
          <p:nvPr/>
        </p:nvPicPr>
        <p:blipFill>
          <a:blip r:embed="rId1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6735" y="628385"/>
            <a:ext cx="837089" cy="83708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3890FB2F-9578-4E68-B465-3F1988C98A3B}"/>
              </a:ext>
            </a:extLst>
          </p:cNvPr>
          <p:cNvSpPr/>
          <p:nvPr/>
        </p:nvSpPr>
        <p:spPr>
          <a:xfrm>
            <a:off x="838200" y="1643998"/>
            <a:ext cx="10515600" cy="369332"/>
          </a:xfrm>
          <a:prstGeom prst="rect">
            <a:avLst/>
          </a:prstGeom>
        </p:spPr>
        <p:txBody>
          <a:bodyPr wrap="square">
            <a:spAutoFit/>
          </a:bodyPr>
          <a:lstStyle/>
          <a:p>
            <a:pPr algn="ctr"/>
            <a:r>
              <a:rPr lang="en-US" dirty="0"/>
              <a:t>Test and ship with confidence using manual and exploratory testing tools</a:t>
            </a:r>
          </a:p>
        </p:txBody>
      </p:sp>
    </p:spTree>
    <p:extLst>
      <p:ext uri="{BB962C8B-B14F-4D97-AF65-F5344CB8AC3E}">
        <p14:creationId xmlns:p14="http://schemas.microsoft.com/office/powerpoint/2010/main" val="1935259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p:txBody>
          <a:bodyPr/>
          <a:lstStyle/>
          <a:p>
            <a:r>
              <a:rPr lang="en-US" dirty="0"/>
              <a:t>Azure Test Plans</a:t>
            </a:r>
          </a:p>
        </p:txBody>
      </p:sp>
      <p:pic>
        <p:nvPicPr>
          <p:cNvPr id="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6E1C6136-7EE6-46E4-9056-CFC186C98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3867"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840A564-D3E6-4238-9594-A90A021C5ECE}"/>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0600420" y="666486"/>
            <a:ext cx="753380" cy="753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A9902EC-DE60-4E1E-AF87-D4D0E70F2038}"/>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5779"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zurecomcdn.azureedge.net/cvt-ee67eb9300228e8887601a6f7dfbb9a79bdc2b395daa5bb62bc31c897ad812f1/images/shared/services/devops/repos-icon-80.png">
            <a:extLst>
              <a:ext uri="{FF2B5EF4-FFF2-40B4-BE49-F238E27FC236}">
                <a16:creationId xmlns:a16="http://schemas.microsoft.com/office/drawing/2014/main" id="{D251E441-9349-4844-9ABD-871B9BA2E4F4}"/>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94823"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zurecomcdn.azureedge.net/cvt-ee67eb9300228e8887601a6f7dfbb9a79bdc2b395daa5bb62bc31c897ad812f1/images/shared/services/devops/boards-icon-80.png">
            <a:extLst>
              <a:ext uri="{FF2B5EF4-FFF2-40B4-BE49-F238E27FC236}">
                <a16:creationId xmlns:a16="http://schemas.microsoft.com/office/drawing/2014/main" id="{4A48CEDA-BE26-4DE1-80AC-41881D018EC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6735" y="628385"/>
            <a:ext cx="837089" cy="837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E3957C3-B426-4C36-A049-4168008593C4}"/>
              </a:ext>
            </a:extLst>
          </p:cNvPr>
          <p:cNvPicPr>
            <a:picLocks noChangeAspect="1"/>
          </p:cNvPicPr>
          <p:nvPr/>
        </p:nvPicPr>
        <p:blipFill>
          <a:blip r:embed="rId9"/>
          <a:stretch>
            <a:fillRect/>
          </a:stretch>
        </p:blipFill>
        <p:spPr>
          <a:xfrm>
            <a:off x="1723292" y="1621097"/>
            <a:ext cx="7842681" cy="49997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146" name="Picture 2" descr="https://azurecomcdn.azureedge.net/cvt-ee67eb9300228e8887601a6f7dfbb9a79bdc2b395daa5bb62bc31c897ad812f1/images/page/services/devops/index/testplans.jpg">
            <a:extLst>
              <a:ext uri="{FF2B5EF4-FFF2-40B4-BE49-F238E27FC236}">
                <a16:creationId xmlns:a16="http://schemas.microsoft.com/office/drawing/2014/main" id="{F069938C-FE20-4374-BD56-3DF37149C72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540" r="14781" b="2176"/>
          <a:stretch/>
        </p:blipFill>
        <p:spPr bwMode="auto">
          <a:xfrm>
            <a:off x="2551788" y="1621097"/>
            <a:ext cx="6185687" cy="5024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830E307-F511-40F2-9153-FEF16C7C94C0}"/>
              </a:ext>
            </a:extLst>
          </p:cNvPr>
          <p:cNvPicPr>
            <a:picLocks noChangeAspect="1"/>
          </p:cNvPicPr>
          <p:nvPr/>
        </p:nvPicPr>
        <p:blipFill rotWithShape="1">
          <a:blip r:embed="rId11"/>
          <a:srcRect l="3789" r="3802"/>
          <a:stretch/>
        </p:blipFill>
        <p:spPr>
          <a:xfrm>
            <a:off x="2824928" y="1621097"/>
            <a:ext cx="5639526" cy="5121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81145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p:cTn id="21" dur="500" fill="hold"/>
                                        <p:tgtEl>
                                          <p:spTgt spid="6146"/>
                                        </p:tgtEl>
                                        <p:attrNameLst>
                                          <p:attrName>ppt_w</p:attrName>
                                        </p:attrNameLst>
                                      </p:cBhvr>
                                      <p:tavLst>
                                        <p:tav tm="0">
                                          <p:val>
                                            <p:fltVal val="0"/>
                                          </p:val>
                                        </p:tav>
                                        <p:tav tm="100000">
                                          <p:val>
                                            <p:strVal val="#ppt_w"/>
                                          </p:val>
                                        </p:tav>
                                      </p:tavLst>
                                    </p:anim>
                                    <p:anim calcmode="lin" valueType="num">
                                      <p:cBhvr>
                                        <p:cTn id="22" dur="500" fill="hold"/>
                                        <p:tgtEl>
                                          <p:spTgt spid="6146"/>
                                        </p:tgtEl>
                                        <p:attrNameLst>
                                          <p:attrName>ppt_h</p:attrName>
                                        </p:attrNameLst>
                                      </p:cBhvr>
                                      <p:tavLst>
                                        <p:tav tm="0">
                                          <p:val>
                                            <p:fltVal val="0"/>
                                          </p:val>
                                        </p:tav>
                                        <p:tav tm="100000">
                                          <p:val>
                                            <p:strVal val="#ppt_h"/>
                                          </p:val>
                                        </p:tav>
                                      </p:tavLst>
                                    </p:anim>
                                    <p:animEffect transition="in" filter="fade">
                                      <p:cBhvr>
                                        <p:cTn id="23" dur="500"/>
                                        <p:tgtEl>
                                          <p:spTgt spid="61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146"/>
                                        </p:tgtEl>
                                        <p:attrNameLst>
                                          <p:attrName>ppt_w</p:attrName>
                                        </p:attrNameLst>
                                      </p:cBhvr>
                                      <p:tavLst>
                                        <p:tav tm="0">
                                          <p:val>
                                            <p:strVal val="ppt_w"/>
                                          </p:val>
                                        </p:tav>
                                        <p:tav tm="100000">
                                          <p:val>
                                            <p:fltVal val="0"/>
                                          </p:val>
                                        </p:tav>
                                      </p:tavLst>
                                    </p:anim>
                                    <p:anim calcmode="lin" valueType="num">
                                      <p:cBhvr>
                                        <p:cTn id="28" dur="500"/>
                                        <p:tgtEl>
                                          <p:spTgt spid="6146"/>
                                        </p:tgtEl>
                                        <p:attrNameLst>
                                          <p:attrName>ppt_h</p:attrName>
                                        </p:attrNameLst>
                                      </p:cBhvr>
                                      <p:tavLst>
                                        <p:tav tm="0">
                                          <p:val>
                                            <p:strVal val="ppt_h"/>
                                          </p:val>
                                        </p:tav>
                                        <p:tav tm="100000">
                                          <p:val>
                                            <p:fltVal val="0"/>
                                          </p:val>
                                        </p:tav>
                                      </p:tavLst>
                                    </p:anim>
                                    <p:animEffect transition="out" filter="fade">
                                      <p:cBhvr>
                                        <p:cTn id="29" dur="500"/>
                                        <p:tgtEl>
                                          <p:spTgt spid="6146"/>
                                        </p:tgtEl>
                                      </p:cBhvr>
                                    </p:animEffect>
                                    <p:set>
                                      <p:cBhvr>
                                        <p:cTn id="30" dur="1" fill="hold">
                                          <p:stCondLst>
                                            <p:cond delay="499"/>
                                          </p:stCondLst>
                                        </p:cTn>
                                        <p:tgtEl>
                                          <p:spTgt spid="614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fltVal val="0"/>
                                          </p:val>
                                        </p:tav>
                                        <p:tav tm="100000">
                                          <p:val>
                                            <p:strVal val="#ppt_w"/>
                                          </p:val>
                                        </p:tav>
                                      </p:tavLst>
                                    </p:anim>
                                    <p:anim calcmode="lin" valueType="num">
                                      <p:cBhvr>
                                        <p:cTn id="36" dur="500" fill="hold"/>
                                        <p:tgtEl>
                                          <p:spTgt spid="2"/>
                                        </p:tgtEl>
                                        <p:attrNameLst>
                                          <p:attrName>ppt_h</p:attrName>
                                        </p:attrNameLst>
                                      </p:cBhvr>
                                      <p:tavLst>
                                        <p:tav tm="0">
                                          <p:val>
                                            <p:fltVal val="0"/>
                                          </p:val>
                                        </p:tav>
                                        <p:tav tm="100000">
                                          <p:val>
                                            <p:strVal val="#ppt_h"/>
                                          </p:val>
                                        </p:tav>
                                      </p:tavLst>
                                    </p:anim>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r>
              <a:rPr lang="en-US" sz="4400" kern="1200">
                <a:solidFill>
                  <a:schemeClr val="tx1"/>
                </a:solidFill>
                <a:latin typeface="+mj-lt"/>
                <a:ea typeface="+mj-ea"/>
                <a:cs typeface="+mj-cs"/>
              </a:rPr>
              <a:t>Azure Artifacts</a:t>
            </a:r>
          </a:p>
        </p:txBody>
      </p:sp>
      <p:graphicFrame>
        <p:nvGraphicFramePr>
          <p:cNvPr id="10" name="Content Placeholder 1">
            <a:extLst>
              <a:ext uri="{FF2B5EF4-FFF2-40B4-BE49-F238E27FC236}">
                <a16:creationId xmlns:a16="http://schemas.microsoft.com/office/drawing/2014/main" id="{63B99BDE-8465-4004-81FC-F8F6BEA912D7}"/>
              </a:ext>
            </a:extLst>
          </p:cNvPr>
          <p:cNvGraphicFramePr>
            <a:graphicFrameLocks noGrp="1"/>
          </p:cNvGraphicFramePr>
          <p:nvPr>
            <p:ph idx="1"/>
            <p:extLst>
              <p:ext uri="{D42A27DB-BD31-4B8C-83A1-F6EECF244321}">
                <p14:modId xmlns:p14="http://schemas.microsoft.com/office/powerpoint/2010/main" val="375257075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4" descr="https://azurecomcdn.azureedge.net/cvt-ee67eb9300228e8887601a6f7dfbb9a79bdc2b395daa5bb62bc31c897ad812f1/images/shared/services/devops/test-plans-icon-80.png">
            <a:extLst>
              <a:ext uri="{FF2B5EF4-FFF2-40B4-BE49-F238E27FC236}">
                <a16:creationId xmlns:a16="http://schemas.microsoft.com/office/drawing/2014/main" id="{DD4C6766-88E9-4C0F-AE75-7B412E988A1F}"/>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88329"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https://azurecomcdn.azureedge.net/cvt-ee67eb9300228e8887601a6f7dfbb9a79bdc2b395daa5bb62bc31c897ad812f1/images/shared/services/devops/artifacts-icon-72.png">
            <a:extLst>
              <a:ext uri="{FF2B5EF4-FFF2-40B4-BE49-F238E27FC236}">
                <a16:creationId xmlns:a16="http://schemas.microsoft.com/office/drawing/2014/main" id="{C9A04E82-F36F-4713-8DDB-22A4A9E97D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95187" y="666486"/>
            <a:ext cx="756130" cy="7561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s://azurecomcdn.azureedge.net/cvt-ee67eb9300228e8887601a6f7dfbb9a79bdc2b395daa5bb62bc31c897ad812f1/images/shared/services/devops/pipelines-icon-80.png">
            <a:extLst>
              <a:ext uri="{FF2B5EF4-FFF2-40B4-BE49-F238E27FC236}">
                <a16:creationId xmlns:a16="http://schemas.microsoft.com/office/drawing/2014/main" id="{DADFB70A-B656-4A05-AD71-BD046F4A9056}"/>
              </a:ext>
            </a:extLst>
          </p:cNvPr>
          <p:cNvPicPr>
            <a:picLocks noChangeAspect="1" noChangeArrowheads="1"/>
          </p:cNvPicPr>
          <p:nvPr/>
        </p:nvPicPr>
        <p:blipFill>
          <a:blip r:embed="rId10">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0241"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https://azurecomcdn.azureedge.net/cvt-ee67eb9300228e8887601a6f7dfbb9a79bdc2b395daa5bb62bc31c897ad812f1/images/shared/services/devops/repos-icon-80.png">
            <a:extLst>
              <a:ext uri="{FF2B5EF4-FFF2-40B4-BE49-F238E27FC236}">
                <a16:creationId xmlns:a16="http://schemas.microsoft.com/office/drawing/2014/main" id="{0F4B700B-30DC-4202-A94E-5616AD5EAD7A}"/>
              </a:ext>
            </a:extLst>
          </p:cNvPr>
          <p:cNvPicPr>
            <a:picLocks noChangeAspect="1" noChangeArrowheads="1"/>
          </p:cNvPicPr>
          <p:nvPr/>
        </p:nvPicPr>
        <p:blipFill>
          <a:blip r:embed="rId11">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9285"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azurecomcdn.azureedge.net/cvt-ee67eb9300228e8887601a6f7dfbb9a79bdc2b395daa5bb62bc31c897ad812f1/images/shared/services/devops/boards-icon-80.png">
            <a:extLst>
              <a:ext uri="{FF2B5EF4-FFF2-40B4-BE49-F238E27FC236}">
                <a16:creationId xmlns:a16="http://schemas.microsoft.com/office/drawing/2014/main" id="{E7B63465-C360-4FCD-BA16-9A73A519A2F1}"/>
              </a:ext>
            </a:extLst>
          </p:cNvPr>
          <p:cNvPicPr>
            <a:picLocks noChangeAspect="1" noChangeArrowheads="1"/>
          </p:cNvPicPr>
          <p:nvPr/>
        </p:nvPicPr>
        <p:blipFill>
          <a:blip r:embed="rId1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1197" y="628386"/>
            <a:ext cx="840144" cy="84014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2106BFE-5466-4118-9868-D74C69291848}"/>
              </a:ext>
            </a:extLst>
          </p:cNvPr>
          <p:cNvSpPr/>
          <p:nvPr/>
        </p:nvSpPr>
        <p:spPr>
          <a:xfrm>
            <a:off x="840683" y="1690688"/>
            <a:ext cx="10513117" cy="369332"/>
          </a:xfrm>
          <a:prstGeom prst="rect">
            <a:avLst/>
          </a:prstGeom>
        </p:spPr>
        <p:txBody>
          <a:bodyPr wrap="square">
            <a:spAutoFit/>
          </a:bodyPr>
          <a:lstStyle/>
          <a:p>
            <a:pPr algn="ctr"/>
            <a:r>
              <a:rPr lang="en-US" dirty="0"/>
              <a:t>Create, host, and share packages with your team, and add artifacts to your CI/CD pipelines with a single click</a:t>
            </a:r>
          </a:p>
        </p:txBody>
      </p:sp>
    </p:spTree>
    <p:extLst>
      <p:ext uri="{BB962C8B-B14F-4D97-AF65-F5344CB8AC3E}">
        <p14:creationId xmlns:p14="http://schemas.microsoft.com/office/powerpoint/2010/main" val="1214625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3DE5D-D81B-427B-B421-E86DDCEB8D0B}"/>
              </a:ext>
            </a:extLst>
          </p:cNvPr>
          <p:cNvSpPr>
            <a:spLocks noGrp="1"/>
          </p:cNvSpPr>
          <p:nvPr>
            <p:ph type="ctrTitle"/>
          </p:nvPr>
        </p:nvSpPr>
        <p:spPr/>
        <p:txBody>
          <a:bodyPr/>
          <a:lstStyle/>
          <a:p>
            <a:r>
              <a:rPr lang="en-US" dirty="0"/>
              <a:t>Azure Artifacts</a:t>
            </a:r>
          </a:p>
        </p:txBody>
      </p:sp>
      <p:pic>
        <p:nvPicPr>
          <p:cNvPr id="5" name="Picture 14" descr="https://azurecomcdn.azureedge.net/cvt-ee67eb9300228e8887601a6f7dfbb9a79bdc2b395daa5bb62bc31c897ad812f1/images/shared/services/devops/test-plans-icon-80.png">
            <a:extLst>
              <a:ext uri="{FF2B5EF4-FFF2-40B4-BE49-F238E27FC236}">
                <a16:creationId xmlns:a16="http://schemas.microsoft.com/office/drawing/2014/main" id="{6E1C6136-7EE6-46E4-9056-CFC186C98826}"/>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9388329"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https://azurecomcdn.azureedge.net/cvt-ee67eb9300228e8887601a6f7dfbb9a79bdc2b395daa5bb62bc31c897ad812f1/images/shared/services/devops/artifacts-icon-72.png">
            <a:extLst>
              <a:ext uri="{FF2B5EF4-FFF2-40B4-BE49-F238E27FC236}">
                <a16:creationId xmlns:a16="http://schemas.microsoft.com/office/drawing/2014/main" id="{3840A564-D3E6-4238-9594-A90A021C5E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5187" y="666486"/>
            <a:ext cx="756130" cy="7561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azurecomcdn.azureedge.net/cvt-ee67eb9300228e8887601a6f7dfbb9a79bdc2b395daa5bb62bc31c897ad812f1/images/shared/services/devops/pipelines-icon-80.png">
            <a:extLst>
              <a:ext uri="{FF2B5EF4-FFF2-40B4-BE49-F238E27FC236}">
                <a16:creationId xmlns:a16="http://schemas.microsoft.com/office/drawing/2014/main" id="{6A9902EC-DE60-4E1E-AF87-D4D0E70F2038}"/>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6990241"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https://azurecomcdn.azureedge.net/cvt-ee67eb9300228e8887601a6f7dfbb9a79bdc2b395daa5bb62bc31c897ad812f1/images/shared/services/devops/repos-icon-80.png">
            <a:extLst>
              <a:ext uri="{FF2B5EF4-FFF2-40B4-BE49-F238E27FC236}">
                <a16:creationId xmlns:a16="http://schemas.microsoft.com/office/drawing/2014/main" id="{D251E441-9349-4844-9ABD-871B9BA2E4F4}"/>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9285"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azurecomcdn.azureedge.net/cvt-ee67eb9300228e8887601a6f7dfbb9a79bdc2b395daa5bb62bc31c897ad812f1/images/shared/services/devops/boards-icon-80.png">
            <a:extLst>
              <a:ext uri="{FF2B5EF4-FFF2-40B4-BE49-F238E27FC236}">
                <a16:creationId xmlns:a16="http://schemas.microsoft.com/office/drawing/2014/main" id="{4A48CEDA-BE26-4DE1-80AC-41881D018EC6}"/>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791197" y="628386"/>
            <a:ext cx="840144" cy="8401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6BC6F5-38E3-4EA3-87FF-21EA0FD3EE35}"/>
              </a:ext>
            </a:extLst>
          </p:cNvPr>
          <p:cNvPicPr>
            <a:picLocks noChangeAspect="1"/>
          </p:cNvPicPr>
          <p:nvPr/>
        </p:nvPicPr>
        <p:blipFill rotWithShape="1">
          <a:blip r:embed="rId9"/>
          <a:srcRect l="2472" t="3457" r="1934" b="4661"/>
          <a:stretch/>
        </p:blipFill>
        <p:spPr>
          <a:xfrm>
            <a:off x="1386426" y="1617786"/>
            <a:ext cx="8126014" cy="498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2" name="Picture 2" descr="https://azurecomcdn.azureedge.net/cvt-ee67eb9300228e8887601a6f7dfbb9a79bdc2b395daa5bb62bc31c897ad812f1/images/page/services/devops/artifacts/organized.png">
            <a:extLst>
              <a:ext uri="{FF2B5EF4-FFF2-40B4-BE49-F238E27FC236}">
                <a16:creationId xmlns:a16="http://schemas.microsoft.com/office/drawing/2014/main" id="{2188A6AF-D139-4A7D-9A71-0D945EBE6A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01820" y="1735137"/>
            <a:ext cx="8095226" cy="475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azurecomcdn.azureedge.net/cvt-d017d671a15398fbb850e0d5356946049b7eb51debe9ea32b892f91edd6ee586/images/page/services/devops/artifacts/protect-packages.png">
            <a:extLst>
              <a:ext uri="{FF2B5EF4-FFF2-40B4-BE49-F238E27FC236}">
                <a16:creationId xmlns:a16="http://schemas.microsoft.com/office/drawing/2014/main" id="{F51DF071-55DF-4560-A911-2F26E36E52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1415" y="1682949"/>
            <a:ext cx="6784362" cy="48030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azurecomcdn.azureedge.net/cvt-d017d671a15398fbb850e0d5356946049b7eb51debe9ea32b892f91edd6ee586/images/page/services/devops/artifacts/integrate.png">
            <a:extLst>
              <a:ext uri="{FF2B5EF4-FFF2-40B4-BE49-F238E27FC236}">
                <a16:creationId xmlns:a16="http://schemas.microsoft.com/office/drawing/2014/main" id="{AEB9305F-32C9-472C-BD31-0DC37DEC4DB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0146" y="2075106"/>
            <a:ext cx="8074632" cy="40709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548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p:cTn id="21" dur="500" fill="hold"/>
                                        <p:tgtEl>
                                          <p:spTgt spid="5122"/>
                                        </p:tgtEl>
                                        <p:attrNameLst>
                                          <p:attrName>ppt_w</p:attrName>
                                        </p:attrNameLst>
                                      </p:cBhvr>
                                      <p:tavLst>
                                        <p:tav tm="0">
                                          <p:val>
                                            <p:fltVal val="0"/>
                                          </p:val>
                                        </p:tav>
                                        <p:tav tm="100000">
                                          <p:val>
                                            <p:strVal val="#ppt_w"/>
                                          </p:val>
                                        </p:tav>
                                      </p:tavLst>
                                    </p:anim>
                                    <p:anim calcmode="lin" valueType="num">
                                      <p:cBhvr>
                                        <p:cTn id="22" dur="500" fill="hold"/>
                                        <p:tgtEl>
                                          <p:spTgt spid="5122"/>
                                        </p:tgtEl>
                                        <p:attrNameLst>
                                          <p:attrName>ppt_h</p:attrName>
                                        </p:attrNameLst>
                                      </p:cBhvr>
                                      <p:tavLst>
                                        <p:tav tm="0">
                                          <p:val>
                                            <p:fltVal val="0"/>
                                          </p:val>
                                        </p:tav>
                                        <p:tav tm="100000">
                                          <p:val>
                                            <p:strVal val="#ppt_h"/>
                                          </p:val>
                                        </p:tav>
                                      </p:tavLst>
                                    </p:anim>
                                    <p:animEffect transition="in" filter="fade">
                                      <p:cBhvr>
                                        <p:cTn id="23" dur="500"/>
                                        <p:tgtEl>
                                          <p:spTgt spid="51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5122"/>
                                        </p:tgtEl>
                                        <p:attrNameLst>
                                          <p:attrName>ppt_w</p:attrName>
                                        </p:attrNameLst>
                                      </p:cBhvr>
                                      <p:tavLst>
                                        <p:tav tm="0">
                                          <p:val>
                                            <p:strVal val="ppt_w"/>
                                          </p:val>
                                        </p:tav>
                                        <p:tav tm="100000">
                                          <p:val>
                                            <p:fltVal val="0"/>
                                          </p:val>
                                        </p:tav>
                                      </p:tavLst>
                                    </p:anim>
                                    <p:anim calcmode="lin" valueType="num">
                                      <p:cBhvr>
                                        <p:cTn id="28" dur="500"/>
                                        <p:tgtEl>
                                          <p:spTgt spid="5122"/>
                                        </p:tgtEl>
                                        <p:attrNameLst>
                                          <p:attrName>ppt_h</p:attrName>
                                        </p:attrNameLst>
                                      </p:cBhvr>
                                      <p:tavLst>
                                        <p:tav tm="0">
                                          <p:val>
                                            <p:strVal val="ppt_h"/>
                                          </p:val>
                                        </p:tav>
                                        <p:tav tm="100000">
                                          <p:val>
                                            <p:fltVal val="0"/>
                                          </p:val>
                                        </p:tav>
                                      </p:tavLst>
                                    </p:anim>
                                    <p:animEffect transition="out" filter="fade">
                                      <p:cBhvr>
                                        <p:cTn id="29" dur="500"/>
                                        <p:tgtEl>
                                          <p:spTgt spid="5122"/>
                                        </p:tgtEl>
                                      </p:cBhvr>
                                    </p:animEffect>
                                    <p:set>
                                      <p:cBhvr>
                                        <p:cTn id="30" dur="1" fill="hold">
                                          <p:stCondLst>
                                            <p:cond delay="499"/>
                                          </p:stCondLst>
                                        </p:cTn>
                                        <p:tgtEl>
                                          <p:spTgt spid="51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p:cTn id="35" dur="500" fill="hold"/>
                                        <p:tgtEl>
                                          <p:spTgt spid="2050"/>
                                        </p:tgtEl>
                                        <p:attrNameLst>
                                          <p:attrName>ppt_w</p:attrName>
                                        </p:attrNameLst>
                                      </p:cBhvr>
                                      <p:tavLst>
                                        <p:tav tm="0">
                                          <p:val>
                                            <p:fltVal val="0"/>
                                          </p:val>
                                        </p:tav>
                                        <p:tav tm="100000">
                                          <p:val>
                                            <p:strVal val="#ppt_w"/>
                                          </p:val>
                                        </p:tav>
                                      </p:tavLst>
                                    </p:anim>
                                    <p:anim calcmode="lin" valueType="num">
                                      <p:cBhvr>
                                        <p:cTn id="36" dur="500" fill="hold"/>
                                        <p:tgtEl>
                                          <p:spTgt spid="2050"/>
                                        </p:tgtEl>
                                        <p:attrNameLst>
                                          <p:attrName>ppt_h</p:attrName>
                                        </p:attrNameLst>
                                      </p:cBhvr>
                                      <p:tavLst>
                                        <p:tav tm="0">
                                          <p:val>
                                            <p:fltVal val="0"/>
                                          </p:val>
                                        </p:tav>
                                        <p:tav tm="100000">
                                          <p:val>
                                            <p:strVal val="#ppt_h"/>
                                          </p:val>
                                        </p:tav>
                                      </p:tavLst>
                                    </p:anim>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2050"/>
                                        </p:tgtEl>
                                        <p:attrNameLst>
                                          <p:attrName>ppt_w</p:attrName>
                                        </p:attrNameLst>
                                      </p:cBhvr>
                                      <p:tavLst>
                                        <p:tav tm="0">
                                          <p:val>
                                            <p:strVal val="ppt_w"/>
                                          </p:val>
                                        </p:tav>
                                        <p:tav tm="100000">
                                          <p:val>
                                            <p:fltVal val="0"/>
                                          </p:val>
                                        </p:tav>
                                      </p:tavLst>
                                    </p:anim>
                                    <p:anim calcmode="lin" valueType="num">
                                      <p:cBhvr>
                                        <p:cTn id="42" dur="500"/>
                                        <p:tgtEl>
                                          <p:spTgt spid="2050"/>
                                        </p:tgtEl>
                                        <p:attrNameLst>
                                          <p:attrName>ppt_h</p:attrName>
                                        </p:attrNameLst>
                                      </p:cBhvr>
                                      <p:tavLst>
                                        <p:tav tm="0">
                                          <p:val>
                                            <p:strVal val="ppt_h"/>
                                          </p:val>
                                        </p:tav>
                                        <p:tav tm="100000">
                                          <p:val>
                                            <p:fltVal val="0"/>
                                          </p:val>
                                        </p:tav>
                                      </p:tavLst>
                                    </p:anim>
                                    <p:animEffect transition="out" filter="fade">
                                      <p:cBhvr>
                                        <p:cTn id="43" dur="500"/>
                                        <p:tgtEl>
                                          <p:spTgt spid="2050"/>
                                        </p:tgtEl>
                                      </p:cBhvr>
                                    </p:animEffect>
                                    <p:set>
                                      <p:cBhvr>
                                        <p:cTn id="44" dur="1" fill="hold">
                                          <p:stCondLst>
                                            <p:cond delay="499"/>
                                          </p:stCondLst>
                                        </p:cTn>
                                        <p:tgtEl>
                                          <p:spTgt spid="205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52"/>
                                        </p:tgtEl>
                                        <p:attrNameLst>
                                          <p:attrName>style.visibility</p:attrName>
                                        </p:attrNameLst>
                                      </p:cBhvr>
                                      <p:to>
                                        <p:strVal val="visible"/>
                                      </p:to>
                                    </p:set>
                                    <p:anim calcmode="lin" valueType="num">
                                      <p:cBhvr>
                                        <p:cTn id="49" dur="500" fill="hold"/>
                                        <p:tgtEl>
                                          <p:spTgt spid="2052"/>
                                        </p:tgtEl>
                                        <p:attrNameLst>
                                          <p:attrName>ppt_w</p:attrName>
                                        </p:attrNameLst>
                                      </p:cBhvr>
                                      <p:tavLst>
                                        <p:tav tm="0">
                                          <p:val>
                                            <p:fltVal val="0"/>
                                          </p:val>
                                        </p:tav>
                                        <p:tav tm="100000">
                                          <p:val>
                                            <p:strVal val="#ppt_w"/>
                                          </p:val>
                                        </p:tav>
                                      </p:tavLst>
                                    </p:anim>
                                    <p:anim calcmode="lin" valueType="num">
                                      <p:cBhvr>
                                        <p:cTn id="50" dur="500" fill="hold"/>
                                        <p:tgtEl>
                                          <p:spTgt spid="2052"/>
                                        </p:tgtEl>
                                        <p:attrNameLst>
                                          <p:attrName>ppt_h</p:attrName>
                                        </p:attrNameLst>
                                      </p:cBhvr>
                                      <p:tavLst>
                                        <p:tav tm="0">
                                          <p:val>
                                            <p:fltVal val="0"/>
                                          </p:val>
                                        </p:tav>
                                        <p:tav tm="100000">
                                          <p:val>
                                            <p:strVal val="#ppt_h"/>
                                          </p:val>
                                        </p:tav>
                                      </p:tavLst>
                                    </p:anim>
                                    <p:animEffect transition="in" filter="fade">
                                      <p:cBhvr>
                                        <p:cTn id="5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47029-FCFF-4154-9CAB-A5863E1BD027}"/>
              </a:ext>
            </a:extLst>
          </p:cNvPr>
          <p:cNvSpPr>
            <a:spLocks noGrp="1"/>
          </p:cNvSpPr>
          <p:nvPr>
            <p:ph type="ctrTitle"/>
          </p:nvPr>
        </p:nvSpPr>
        <p:spPr>
          <a:xfrm>
            <a:off x="3450101" y="5577363"/>
            <a:ext cx="5291797" cy="1281113"/>
          </a:xfrm>
        </p:spPr>
        <p:txBody>
          <a:bodyPr vert="horz" lIns="91440" tIns="45720" rIns="91440" bIns="45720" rtlCol="0" anchor="ctr">
            <a:normAutofit/>
          </a:bodyPr>
          <a:lstStyle/>
          <a:p>
            <a:pPr algn="ctr"/>
            <a:r>
              <a:rPr lang="en-US" sz="4000" dirty="0">
                <a:solidFill>
                  <a:schemeClr val="tx1"/>
                </a:solidFill>
                <a:latin typeface="+mj-lt"/>
              </a:rPr>
              <a:t>Integration Opportunities</a:t>
            </a:r>
          </a:p>
        </p:txBody>
      </p:sp>
      <p:pic>
        <p:nvPicPr>
          <p:cNvPr id="10245" name="Picture 2" descr="https://azurecomcdn.azureedge.net/cvt-ee67eb9300228e8887601a6f7dfbb9a79bdc2b395daa5bb62bc31c897ad812f1/images/page/services/devops/index/integrations.jpg">
            <a:extLst>
              <a:ext uri="{FF2B5EF4-FFF2-40B4-BE49-F238E27FC236}">
                <a16:creationId xmlns:a16="http://schemas.microsoft.com/office/drawing/2014/main" id="{37F49C67-A37E-414A-9B81-B6CC8471CF0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 b="4676"/>
          <a:stretch/>
        </p:blipFill>
        <p:spPr bwMode="auto">
          <a:xfrm>
            <a:off x="640080" y="640080"/>
            <a:ext cx="10911840" cy="4836795"/>
          </a:xfrm>
          <a:prstGeom prst="rect">
            <a:avLst/>
          </a:prstGeom>
          <a:noFill/>
          <a:ln w="19050">
            <a:solidFill>
              <a:schemeClr val="tx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2611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DACE4-685B-46CF-8ED8-4B48DE8BF89A}"/>
              </a:ext>
            </a:extLst>
          </p:cNvPr>
          <p:cNvSpPr>
            <a:spLocks noGrp="1"/>
          </p:cNvSpPr>
          <p:nvPr>
            <p:ph type="ctrTitle"/>
          </p:nvPr>
        </p:nvSpPr>
        <p:spPr>
          <a:xfrm>
            <a:off x="870204" y="606564"/>
            <a:ext cx="10451592" cy="1325563"/>
          </a:xfrm>
        </p:spPr>
        <p:txBody>
          <a:bodyPr vert="horz" lIns="91440" tIns="45720" rIns="91440" bIns="45720" rtlCol="0" anchor="ctr">
            <a:normAutofit/>
          </a:bodyPr>
          <a:lstStyle/>
          <a:p>
            <a:r>
              <a:rPr lang="en-US" sz="4400">
                <a:solidFill>
                  <a:schemeClr val="tx1"/>
                </a:solidFill>
                <a:latin typeface="+mj-lt"/>
              </a:rPr>
              <a:t>Enterprise Ready</a:t>
            </a:r>
          </a:p>
        </p:txBody>
      </p:sp>
      <p:sp>
        <p:nvSpPr>
          <p:cNvPr id="10" name="Rectangle 9">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1">
            <a:extLst>
              <a:ext uri="{FF2B5EF4-FFF2-40B4-BE49-F238E27FC236}">
                <a16:creationId xmlns:a16="http://schemas.microsoft.com/office/drawing/2014/main" id="{DC30F835-A8C8-4758-93FA-DDBD059E001A}"/>
              </a:ext>
            </a:extLst>
          </p:cNvPr>
          <p:cNvGraphicFramePr>
            <a:graphicFrameLocks noGrp="1"/>
          </p:cNvGraphicFramePr>
          <p:nvPr>
            <p:ph idx="1"/>
            <p:extLst>
              <p:ext uri="{D42A27DB-BD31-4B8C-83A1-F6EECF244321}">
                <p14:modId xmlns:p14="http://schemas.microsoft.com/office/powerpoint/2010/main" val="570171944"/>
              </p:ext>
            </p:extLst>
          </p:nvPr>
        </p:nvGraphicFramePr>
        <p:xfrm>
          <a:off x="1000874" y="2236162"/>
          <a:ext cx="10190252" cy="3506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7305CF25-5FC2-4D05-8AEE-EDBAAC3EA6F9}"/>
              </a:ext>
            </a:extLst>
          </p:cNvPr>
          <p:cNvPicPr>
            <a:picLocks noChangeAspect="1"/>
          </p:cNvPicPr>
          <p:nvPr/>
        </p:nvPicPr>
        <p:blipFill>
          <a:blip r:embed="rId8"/>
          <a:stretch>
            <a:fillRect/>
          </a:stretch>
        </p:blipFill>
        <p:spPr>
          <a:xfrm>
            <a:off x="9021525" y="5568462"/>
            <a:ext cx="2947736" cy="1003939"/>
          </a:xfrm>
          <a:prstGeom prst="rect">
            <a:avLst/>
          </a:prstGeom>
        </p:spPr>
      </p:pic>
    </p:spTree>
    <p:extLst>
      <p:ext uri="{BB962C8B-B14F-4D97-AF65-F5344CB8AC3E}">
        <p14:creationId xmlns:p14="http://schemas.microsoft.com/office/powerpoint/2010/main" val="2374386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076699F0-DC1E-46A6-90D4-51A4A1B393D8}"/>
              </a:ext>
            </a:extLst>
          </p:cNvPr>
          <p:cNvSpPr>
            <a:spLocks noGrp="1"/>
          </p:cNvSpPr>
          <p:nvPr>
            <p:ph type="body" sz="half" idx="2"/>
          </p:nvPr>
        </p:nvSpPr>
        <p:spPr>
          <a:xfrm>
            <a:off x="5617642" y="1598908"/>
            <a:ext cx="5912882" cy="4893332"/>
          </a:xfrm>
        </p:spPr>
        <p:txBody>
          <a:bodyPr numCol="1"/>
          <a:lstStyle/>
          <a:p>
            <a:pPr marL="285750" indent="-285750">
              <a:buFont typeface="Arial" panose="020B0604020202020204" pitchFamily="34" charset="0"/>
              <a:buChar char="•"/>
            </a:pPr>
            <a:r>
              <a:rPr lang="en-US" sz="2800" dirty="0">
                <a:solidFill>
                  <a:schemeClr val="tx1"/>
                </a:solidFill>
              </a:rPr>
              <a:t>What is Azure </a:t>
            </a:r>
            <a:r>
              <a:rPr lang="en-US" sz="2800" b="1" dirty="0">
                <a:solidFill>
                  <a:schemeClr val="tx1"/>
                </a:solidFill>
              </a:rPr>
              <a:t>Automation</a:t>
            </a:r>
            <a:r>
              <a:rPr lang="en-US" sz="2800" dirty="0">
                <a:solidFill>
                  <a:schemeClr val="tx1"/>
                </a:solidFill>
              </a:rPr>
              <a:t>?</a:t>
            </a:r>
          </a:p>
          <a:p>
            <a:endParaRPr lang="en-US" sz="2800" dirty="0">
              <a:solidFill>
                <a:schemeClr val="tx1"/>
              </a:solidFill>
            </a:endParaRPr>
          </a:p>
          <a:p>
            <a:pPr marL="285750" indent="-285750">
              <a:buFont typeface="Arial" panose="020B0604020202020204" pitchFamily="34" charset="0"/>
              <a:buChar char="•"/>
            </a:pPr>
            <a:r>
              <a:rPr lang="en-US" sz="2800" dirty="0">
                <a:solidFill>
                  <a:schemeClr val="tx1"/>
                </a:solidFill>
              </a:rPr>
              <a:t>What is Azure </a:t>
            </a:r>
            <a:r>
              <a:rPr lang="en-US" sz="2800" b="1" dirty="0">
                <a:solidFill>
                  <a:schemeClr val="tx1"/>
                </a:solidFill>
              </a:rPr>
              <a:t>DevOps</a:t>
            </a:r>
            <a:r>
              <a:rPr lang="en-US" sz="2800" dirty="0">
                <a:solidFill>
                  <a:schemeClr val="tx1"/>
                </a:solidFill>
              </a:rPr>
              <a:t>?</a:t>
            </a:r>
          </a:p>
          <a:p>
            <a:pPr marL="285750" indent="-285750">
              <a:buFont typeface="Arial" panose="020B0604020202020204" pitchFamily="34" charset="0"/>
              <a:buChar char="•"/>
            </a:pPr>
            <a:endParaRPr lang="en-US" sz="2800" dirty="0">
              <a:solidFill>
                <a:schemeClr val="tx1"/>
              </a:solidFill>
            </a:endParaRPr>
          </a:p>
          <a:p>
            <a:pPr marL="285750" indent="-285750">
              <a:buFont typeface="Arial" panose="020B0604020202020204" pitchFamily="34" charset="0"/>
              <a:buChar char="•"/>
            </a:pPr>
            <a:r>
              <a:rPr lang="en-US" sz="2800" dirty="0">
                <a:solidFill>
                  <a:schemeClr val="tx1"/>
                </a:solidFill>
              </a:rPr>
              <a:t>Which is right for me?</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800" dirty="0">
                <a:solidFill>
                  <a:schemeClr val="tx1"/>
                </a:solidFill>
              </a:rPr>
              <a:t>Azure Scaffold</a:t>
            </a:r>
          </a:p>
          <a:p>
            <a:endParaRPr lang="en-US" sz="2800" dirty="0">
              <a:solidFill>
                <a:schemeClr val="tx1"/>
              </a:solidFill>
            </a:endParaRPr>
          </a:p>
          <a:p>
            <a:pPr marL="285750" indent="-285750">
              <a:buFont typeface="Arial" panose="020B0604020202020204" pitchFamily="34" charset="0"/>
              <a:buChar char="•"/>
            </a:pPr>
            <a:endParaRPr lang="en-US" sz="2800" dirty="0">
              <a:solidFill>
                <a:schemeClr val="tx1"/>
              </a:solidFill>
            </a:endParaRPr>
          </a:p>
        </p:txBody>
      </p:sp>
      <p:sp>
        <p:nvSpPr>
          <p:cNvPr id="19" name="Title 18">
            <a:extLst>
              <a:ext uri="{FF2B5EF4-FFF2-40B4-BE49-F238E27FC236}">
                <a16:creationId xmlns:a16="http://schemas.microsoft.com/office/drawing/2014/main" id="{12265391-A111-474E-8AD5-73FC07B88A95}"/>
              </a:ext>
            </a:extLst>
          </p:cNvPr>
          <p:cNvSpPr>
            <a:spLocks noGrp="1"/>
          </p:cNvSpPr>
          <p:nvPr>
            <p:ph type="ctrTitle"/>
          </p:nvPr>
        </p:nvSpPr>
        <p:spPr>
          <a:xfrm>
            <a:off x="5362414" y="522514"/>
            <a:ext cx="6008453" cy="837089"/>
          </a:xfrm>
        </p:spPr>
        <p:txBody>
          <a:bodyPr/>
          <a:lstStyle/>
          <a:p>
            <a:r>
              <a:rPr lang="en-US" dirty="0"/>
              <a:t>Agenda</a:t>
            </a:r>
          </a:p>
        </p:txBody>
      </p:sp>
      <p:pic>
        <p:nvPicPr>
          <p:cNvPr id="23" name="Picture 22" descr="A person in a white shirt&#10;&#10;Description automatically generated">
            <a:extLst>
              <a:ext uri="{FF2B5EF4-FFF2-40B4-BE49-F238E27FC236}">
                <a16:creationId xmlns:a16="http://schemas.microsoft.com/office/drawing/2014/main" id="{2F7A0091-5AF3-4635-B8C9-D0E9B3E81D0B}"/>
              </a:ext>
            </a:extLst>
          </p:cNvPr>
          <p:cNvPicPr>
            <a:picLocks noChangeAspect="1"/>
          </p:cNvPicPr>
          <p:nvPr/>
        </p:nvPicPr>
        <p:blipFill rotWithShape="1">
          <a:blip r:embed="rId3"/>
          <a:srcRect l="24558" r="25800"/>
          <a:stretch/>
        </p:blipFill>
        <p:spPr>
          <a:xfrm>
            <a:off x="-100740" y="-69743"/>
            <a:ext cx="5204787" cy="6989736"/>
          </a:xfrm>
          <a:prstGeom prst="rect">
            <a:avLst/>
          </a:prstGeom>
        </p:spPr>
      </p:pic>
    </p:spTree>
    <p:extLst>
      <p:ext uri="{BB962C8B-B14F-4D97-AF65-F5344CB8AC3E}">
        <p14:creationId xmlns:p14="http://schemas.microsoft.com/office/powerpoint/2010/main" val="1398139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793361" cy="837089"/>
          </a:xfrm>
        </p:spPr>
        <p:txBody>
          <a:bodyPr>
            <a:noAutofit/>
          </a:bodyPr>
          <a:lstStyle/>
          <a:p>
            <a:pPr algn="l"/>
            <a:r>
              <a:rPr lang="en-US" sz="3600" dirty="0"/>
              <a:t>Which is right for me?</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4"/>
            <a:ext cx="4607560" cy="837090"/>
          </a:xfrm>
        </p:spPr>
        <p:txBody>
          <a:bodyPr/>
          <a:lstStyle/>
          <a:p>
            <a:r>
              <a:rPr lang="en-US" dirty="0"/>
              <a:t>Deciding between Automation and DevOps</a:t>
            </a:r>
          </a:p>
          <a:p>
            <a:endParaRPr lang="en-US" dirty="0"/>
          </a:p>
        </p:txBody>
      </p:sp>
      <p:pic>
        <p:nvPicPr>
          <p:cNvPr id="5" name="Picture 4" descr="A close up of text on a white surface&#10;&#10;Description automatically generated">
            <a:extLst>
              <a:ext uri="{FF2B5EF4-FFF2-40B4-BE49-F238E27FC236}">
                <a16:creationId xmlns:a16="http://schemas.microsoft.com/office/drawing/2014/main" id="{079C43A7-BA7E-45EF-907A-F13D1A03A6C2}"/>
              </a:ext>
            </a:extLst>
          </p:cNvPr>
          <p:cNvPicPr>
            <a:picLocks noChangeAspect="1"/>
          </p:cNvPicPr>
          <p:nvPr/>
        </p:nvPicPr>
        <p:blipFill>
          <a:blip r:embed="rId3"/>
          <a:stretch>
            <a:fillRect/>
          </a:stretch>
        </p:blipFill>
        <p:spPr>
          <a:xfrm flipH="1">
            <a:off x="-127002" y="0"/>
            <a:ext cx="9642959" cy="6972300"/>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2120718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147F7F-B122-4A49-9383-C5C8D9EC7ECB}"/>
              </a:ext>
            </a:extLst>
          </p:cNvPr>
          <p:cNvSpPr>
            <a:spLocks noGrp="1"/>
          </p:cNvSpPr>
          <p:nvPr>
            <p:ph type="ctrTitle"/>
          </p:nvPr>
        </p:nvSpPr>
        <p:spPr>
          <a:xfrm>
            <a:off x="7743093" y="272266"/>
            <a:ext cx="4202723" cy="1547446"/>
          </a:xfrm>
        </p:spPr>
        <p:txBody>
          <a:bodyPr>
            <a:normAutofit/>
          </a:bodyPr>
          <a:lstStyle/>
          <a:p>
            <a:r>
              <a:rPr lang="en-US" dirty="0"/>
              <a:t>Azure</a:t>
            </a:r>
            <a:br>
              <a:rPr lang="en-US" dirty="0"/>
            </a:br>
            <a:r>
              <a:rPr lang="en-US" dirty="0"/>
              <a:t>	Automation</a:t>
            </a:r>
          </a:p>
        </p:txBody>
      </p:sp>
      <p:pic>
        <p:nvPicPr>
          <p:cNvPr id="6" name="Picture 5">
            <a:extLst>
              <a:ext uri="{FF2B5EF4-FFF2-40B4-BE49-F238E27FC236}">
                <a16:creationId xmlns:a16="http://schemas.microsoft.com/office/drawing/2014/main" id="{0CBB6D97-BB98-48B1-ACB2-A3540A3701D9}"/>
              </a:ext>
            </a:extLst>
          </p:cNvPr>
          <p:cNvPicPr>
            <a:picLocks noChangeAspect="1"/>
          </p:cNvPicPr>
          <p:nvPr/>
        </p:nvPicPr>
        <p:blipFill>
          <a:blip r:embed="rId2"/>
          <a:stretch>
            <a:fillRect/>
          </a:stretch>
        </p:blipFill>
        <p:spPr>
          <a:xfrm>
            <a:off x="838200" y="272266"/>
            <a:ext cx="960203" cy="388654"/>
          </a:xfrm>
          <a:prstGeom prst="rect">
            <a:avLst/>
          </a:prstGeom>
        </p:spPr>
      </p:pic>
      <p:sp>
        <p:nvSpPr>
          <p:cNvPr id="4" name="Oval 3">
            <a:extLst>
              <a:ext uri="{FF2B5EF4-FFF2-40B4-BE49-F238E27FC236}">
                <a16:creationId xmlns:a16="http://schemas.microsoft.com/office/drawing/2014/main" id="{0B60C6D3-6E49-4251-BC42-E30A242EA641}"/>
              </a:ext>
            </a:extLst>
          </p:cNvPr>
          <p:cNvSpPr/>
          <p:nvPr/>
        </p:nvSpPr>
        <p:spPr>
          <a:xfrm>
            <a:off x="246184" y="228009"/>
            <a:ext cx="6904893" cy="6585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Infrastructure Perspective</a:t>
            </a:r>
          </a:p>
          <a:p>
            <a:pPr algn="ctr"/>
            <a:endParaRPr lang="en-US" sz="2000" b="1" dirty="0">
              <a:solidFill>
                <a:schemeClr val="tx1"/>
              </a:solidFill>
            </a:endParaRPr>
          </a:p>
          <a:p>
            <a:pPr algn="ctr"/>
            <a:r>
              <a:rPr lang="en-US" sz="2000" b="1" dirty="0">
                <a:solidFill>
                  <a:schemeClr val="tx1"/>
                </a:solidFill>
              </a:rPr>
              <a:t>Incorporate in ARM Templates</a:t>
            </a:r>
          </a:p>
          <a:p>
            <a:pPr algn="ctr"/>
            <a:endParaRPr lang="en-US" sz="2000" b="1" dirty="0">
              <a:solidFill>
                <a:schemeClr val="tx1"/>
              </a:solidFill>
            </a:endParaRPr>
          </a:p>
          <a:p>
            <a:pPr algn="ctr"/>
            <a:r>
              <a:rPr lang="en-US" sz="2000" b="1" dirty="0">
                <a:solidFill>
                  <a:schemeClr val="tx1"/>
                </a:solidFill>
              </a:rPr>
              <a:t>Add Users to AD</a:t>
            </a:r>
          </a:p>
          <a:p>
            <a:pPr algn="ctr"/>
            <a:endParaRPr lang="en-US" sz="2000" b="1" dirty="0">
              <a:solidFill>
                <a:schemeClr val="tx1"/>
              </a:solidFill>
            </a:endParaRPr>
          </a:p>
          <a:p>
            <a:pPr algn="ctr"/>
            <a:r>
              <a:rPr lang="en-US" sz="2000" b="1" dirty="0">
                <a:solidFill>
                  <a:schemeClr val="tx1"/>
                </a:solidFill>
              </a:rPr>
              <a:t>Connecting to other systems</a:t>
            </a:r>
          </a:p>
          <a:p>
            <a:pPr algn="ctr"/>
            <a:endParaRPr lang="en-US" sz="2000" b="1" dirty="0">
              <a:solidFill>
                <a:schemeClr val="tx1"/>
              </a:solidFill>
            </a:endParaRPr>
          </a:p>
          <a:p>
            <a:pPr algn="ctr"/>
            <a:r>
              <a:rPr lang="en-US" sz="2000" b="1" dirty="0">
                <a:solidFill>
                  <a:schemeClr val="tx1"/>
                </a:solidFill>
              </a:rPr>
              <a:t>Azure Resource Management</a:t>
            </a:r>
          </a:p>
          <a:p>
            <a:pPr algn="ctr"/>
            <a:endParaRPr lang="en-US" sz="2000" b="1" dirty="0">
              <a:solidFill>
                <a:schemeClr val="tx1"/>
              </a:solidFill>
            </a:endParaRPr>
          </a:p>
          <a:p>
            <a:pPr algn="ctr"/>
            <a:r>
              <a:rPr lang="en-US" sz="2000" b="1" dirty="0">
                <a:solidFill>
                  <a:schemeClr val="tx1"/>
                </a:solidFill>
              </a:rPr>
              <a:t>Deploy On-Prem Resources</a:t>
            </a:r>
          </a:p>
          <a:p>
            <a:pPr algn="ctr"/>
            <a:endParaRPr lang="en-US" sz="2000" b="1" dirty="0">
              <a:solidFill>
                <a:schemeClr val="tx1"/>
              </a:solidFill>
            </a:endParaRPr>
          </a:p>
          <a:p>
            <a:pPr algn="ctr"/>
            <a:r>
              <a:rPr lang="en-US" sz="2000" b="1" dirty="0">
                <a:solidFill>
                  <a:schemeClr val="tx1"/>
                </a:solidFill>
              </a:rPr>
              <a:t>Manage SQL</a:t>
            </a:r>
          </a:p>
          <a:p>
            <a:pPr algn="ctr"/>
            <a:endParaRPr lang="en-US" sz="2000" b="1" dirty="0">
              <a:solidFill>
                <a:schemeClr val="tx1"/>
              </a:solidFill>
            </a:endParaRPr>
          </a:p>
          <a:p>
            <a:pPr algn="ctr"/>
            <a:r>
              <a:rPr lang="en-US" sz="2000" b="1" dirty="0">
                <a:solidFill>
                  <a:schemeClr val="tx1"/>
                </a:solidFill>
              </a:rPr>
              <a:t>Start and Stop of Dev Machines</a:t>
            </a:r>
          </a:p>
          <a:p>
            <a:pPr algn="ctr"/>
            <a:endParaRPr lang="en-US" sz="2000" b="1" dirty="0">
              <a:solidFill>
                <a:schemeClr val="tx1"/>
              </a:solidFill>
            </a:endParaRPr>
          </a:p>
          <a:p>
            <a:pPr algn="ctr"/>
            <a:r>
              <a:rPr lang="en-US" sz="2000" b="1" dirty="0">
                <a:solidFill>
                  <a:schemeClr val="tx1"/>
                </a:solidFill>
              </a:rPr>
              <a:t>Processing Alerts</a:t>
            </a:r>
          </a:p>
        </p:txBody>
      </p:sp>
      <p:pic>
        <p:nvPicPr>
          <p:cNvPr id="8" name="Picture 7">
            <a:extLst>
              <a:ext uri="{FF2B5EF4-FFF2-40B4-BE49-F238E27FC236}">
                <a16:creationId xmlns:a16="http://schemas.microsoft.com/office/drawing/2014/main" id="{0FDDEC5A-C89D-44A4-A5F8-4136987546AB}"/>
              </a:ext>
            </a:extLst>
          </p:cNvPr>
          <p:cNvPicPr>
            <a:picLocks noChangeAspect="1"/>
          </p:cNvPicPr>
          <p:nvPr/>
        </p:nvPicPr>
        <p:blipFill>
          <a:blip r:embed="rId3"/>
          <a:stretch>
            <a:fillRect/>
          </a:stretch>
        </p:blipFill>
        <p:spPr>
          <a:xfrm>
            <a:off x="9021525" y="5432329"/>
            <a:ext cx="2947736" cy="1003939"/>
          </a:xfrm>
          <a:prstGeom prst="rect">
            <a:avLst/>
          </a:prstGeom>
        </p:spPr>
      </p:pic>
      <p:pic>
        <p:nvPicPr>
          <p:cNvPr id="9" name="Picture 2" descr="Image result for Azure Automation">
            <a:extLst>
              <a:ext uri="{FF2B5EF4-FFF2-40B4-BE49-F238E27FC236}">
                <a16:creationId xmlns:a16="http://schemas.microsoft.com/office/drawing/2014/main" id="{5AF9E486-F033-4C31-83F1-256A7F47B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1259" y="2068718"/>
            <a:ext cx="2720564" cy="27205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549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BB6D97-BB98-48B1-ACB2-A3540A3701D9}"/>
              </a:ext>
            </a:extLst>
          </p:cNvPr>
          <p:cNvPicPr>
            <a:picLocks noChangeAspect="1"/>
          </p:cNvPicPr>
          <p:nvPr/>
        </p:nvPicPr>
        <p:blipFill>
          <a:blip r:embed="rId2"/>
          <a:stretch>
            <a:fillRect/>
          </a:stretch>
        </p:blipFill>
        <p:spPr>
          <a:xfrm>
            <a:off x="838200" y="272266"/>
            <a:ext cx="960203" cy="388654"/>
          </a:xfrm>
          <a:prstGeom prst="rect">
            <a:avLst/>
          </a:prstGeom>
        </p:spPr>
      </p:pic>
      <p:pic>
        <p:nvPicPr>
          <p:cNvPr id="5" name="Picture 4">
            <a:extLst>
              <a:ext uri="{FF2B5EF4-FFF2-40B4-BE49-F238E27FC236}">
                <a16:creationId xmlns:a16="http://schemas.microsoft.com/office/drawing/2014/main" id="{B74EC965-AB0A-4A92-BA09-950DC9C59D7C}"/>
              </a:ext>
            </a:extLst>
          </p:cNvPr>
          <p:cNvPicPr>
            <a:picLocks noChangeAspect="1"/>
          </p:cNvPicPr>
          <p:nvPr/>
        </p:nvPicPr>
        <p:blipFill>
          <a:blip r:embed="rId3"/>
          <a:stretch>
            <a:fillRect/>
          </a:stretch>
        </p:blipFill>
        <p:spPr>
          <a:xfrm>
            <a:off x="9021525" y="5432329"/>
            <a:ext cx="2947736" cy="1003939"/>
          </a:xfrm>
          <a:prstGeom prst="rect">
            <a:avLst/>
          </a:prstGeom>
        </p:spPr>
      </p:pic>
      <p:sp>
        <p:nvSpPr>
          <p:cNvPr id="4" name="Oval 3">
            <a:extLst>
              <a:ext uri="{FF2B5EF4-FFF2-40B4-BE49-F238E27FC236}">
                <a16:creationId xmlns:a16="http://schemas.microsoft.com/office/drawing/2014/main" id="{0B60C6D3-6E49-4251-BC42-E30A242EA641}"/>
              </a:ext>
            </a:extLst>
          </p:cNvPr>
          <p:cNvSpPr/>
          <p:nvPr/>
        </p:nvSpPr>
        <p:spPr>
          <a:xfrm>
            <a:off x="4900246" y="136133"/>
            <a:ext cx="6904893" cy="6585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Code Perspective</a:t>
            </a:r>
          </a:p>
          <a:p>
            <a:pPr algn="ctr"/>
            <a:endParaRPr lang="en-US" sz="2000" b="1" dirty="0">
              <a:solidFill>
                <a:schemeClr val="tx1"/>
              </a:solidFill>
            </a:endParaRPr>
          </a:p>
          <a:p>
            <a:pPr algn="ctr"/>
            <a:r>
              <a:rPr lang="en-US" sz="2000" b="1" dirty="0">
                <a:solidFill>
                  <a:schemeClr val="tx1"/>
                </a:solidFill>
              </a:rPr>
              <a:t>Project Tracking</a:t>
            </a:r>
          </a:p>
          <a:p>
            <a:pPr algn="ctr"/>
            <a:endParaRPr lang="en-US" sz="2000" b="1" dirty="0">
              <a:solidFill>
                <a:schemeClr val="tx1"/>
              </a:solidFill>
            </a:endParaRPr>
          </a:p>
          <a:p>
            <a:pPr algn="ctr"/>
            <a:r>
              <a:rPr lang="en-US" sz="2000" b="1" dirty="0">
                <a:solidFill>
                  <a:schemeClr val="tx1"/>
                </a:solidFill>
              </a:rPr>
              <a:t>Code Storage/Repository</a:t>
            </a:r>
          </a:p>
          <a:p>
            <a:pPr algn="ctr"/>
            <a:endParaRPr lang="en-US" sz="2000" b="1" dirty="0">
              <a:solidFill>
                <a:schemeClr val="tx1"/>
              </a:solidFill>
            </a:endParaRPr>
          </a:p>
          <a:p>
            <a:pPr algn="ctr"/>
            <a:r>
              <a:rPr lang="en-US" sz="2000" b="1" dirty="0">
                <a:solidFill>
                  <a:schemeClr val="tx1"/>
                </a:solidFill>
              </a:rPr>
              <a:t>CI/CD Pipeline Development</a:t>
            </a:r>
          </a:p>
          <a:p>
            <a:pPr algn="ctr"/>
            <a:endParaRPr lang="en-US" sz="2000" b="1" dirty="0">
              <a:solidFill>
                <a:schemeClr val="tx1"/>
              </a:solidFill>
            </a:endParaRPr>
          </a:p>
          <a:p>
            <a:pPr algn="ctr"/>
            <a:r>
              <a:rPr lang="en-US" sz="2000" b="1" dirty="0">
                <a:solidFill>
                  <a:schemeClr val="tx1"/>
                </a:solidFill>
              </a:rPr>
              <a:t>Test Plans</a:t>
            </a:r>
          </a:p>
          <a:p>
            <a:pPr algn="ctr"/>
            <a:endParaRPr lang="en-US" sz="2000" b="1" dirty="0">
              <a:solidFill>
                <a:schemeClr val="tx1"/>
              </a:solidFill>
            </a:endParaRPr>
          </a:p>
          <a:p>
            <a:pPr algn="ctr"/>
            <a:r>
              <a:rPr lang="en-US" sz="2000" b="1" dirty="0">
                <a:solidFill>
                  <a:schemeClr val="tx1"/>
                </a:solidFill>
              </a:rPr>
              <a:t>Store Project Artifacts</a:t>
            </a:r>
          </a:p>
          <a:p>
            <a:pPr algn="ctr"/>
            <a:endParaRPr lang="en-US" sz="2000" b="1" dirty="0">
              <a:solidFill>
                <a:schemeClr val="tx1"/>
              </a:solidFill>
            </a:endParaRPr>
          </a:p>
          <a:p>
            <a:pPr algn="ctr"/>
            <a:r>
              <a:rPr lang="en-US" sz="2000" b="1" dirty="0">
                <a:solidFill>
                  <a:schemeClr val="tx1"/>
                </a:solidFill>
              </a:rPr>
              <a:t>Software Development Lifecycle</a:t>
            </a:r>
          </a:p>
          <a:p>
            <a:pPr algn="ctr"/>
            <a:endParaRPr lang="en-US" sz="2000" b="1" dirty="0">
              <a:solidFill>
                <a:schemeClr val="tx1"/>
              </a:solidFill>
            </a:endParaRPr>
          </a:p>
        </p:txBody>
      </p:sp>
      <p:sp>
        <p:nvSpPr>
          <p:cNvPr id="3" name="Title 2">
            <a:extLst>
              <a:ext uri="{FF2B5EF4-FFF2-40B4-BE49-F238E27FC236}">
                <a16:creationId xmlns:a16="http://schemas.microsoft.com/office/drawing/2014/main" id="{59147F7F-B122-4A49-9383-C5C8D9EC7ECB}"/>
              </a:ext>
            </a:extLst>
          </p:cNvPr>
          <p:cNvSpPr>
            <a:spLocks noGrp="1"/>
          </p:cNvSpPr>
          <p:nvPr>
            <p:ph type="ctrTitle"/>
          </p:nvPr>
        </p:nvSpPr>
        <p:spPr>
          <a:xfrm>
            <a:off x="316524" y="136133"/>
            <a:ext cx="4202723" cy="1547446"/>
          </a:xfrm>
        </p:spPr>
        <p:txBody>
          <a:bodyPr>
            <a:normAutofit/>
          </a:bodyPr>
          <a:lstStyle/>
          <a:p>
            <a:r>
              <a:rPr lang="en-US" dirty="0"/>
              <a:t>Azure</a:t>
            </a:r>
            <a:br>
              <a:rPr lang="en-US" dirty="0"/>
            </a:br>
            <a:r>
              <a:rPr lang="en-US" dirty="0"/>
              <a:t>	DevOps</a:t>
            </a:r>
          </a:p>
        </p:txBody>
      </p:sp>
      <p:pic>
        <p:nvPicPr>
          <p:cNvPr id="4098" name="Picture 2" descr="https://azurecomcdn.azureedge.net/cvt-d60be49385e03ebef7dda9e9a7bea886312b0913b80936120559d89279fa3561/images/page/services/devops/hero-images/index-hero.jpg">
            <a:extLst>
              <a:ext uri="{FF2B5EF4-FFF2-40B4-BE49-F238E27FC236}">
                <a16:creationId xmlns:a16="http://schemas.microsoft.com/office/drawing/2014/main" id="{F4424743-EC41-41C3-B9C7-3A09E6ECC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014" y="2185037"/>
            <a:ext cx="3781742" cy="3247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53582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BB6D97-BB98-48B1-ACB2-A3540A3701D9}"/>
              </a:ext>
            </a:extLst>
          </p:cNvPr>
          <p:cNvPicPr>
            <a:picLocks noChangeAspect="1"/>
          </p:cNvPicPr>
          <p:nvPr/>
        </p:nvPicPr>
        <p:blipFill>
          <a:blip r:embed="rId2"/>
          <a:stretch>
            <a:fillRect/>
          </a:stretch>
        </p:blipFill>
        <p:spPr>
          <a:xfrm flipV="1">
            <a:off x="838200" y="524787"/>
            <a:ext cx="960203" cy="143428"/>
          </a:xfrm>
          <a:prstGeom prst="rect">
            <a:avLst/>
          </a:prstGeom>
        </p:spPr>
      </p:pic>
      <p:sp>
        <p:nvSpPr>
          <p:cNvPr id="4" name="Oval 3">
            <a:extLst>
              <a:ext uri="{FF2B5EF4-FFF2-40B4-BE49-F238E27FC236}">
                <a16:creationId xmlns:a16="http://schemas.microsoft.com/office/drawing/2014/main" id="{0B60C6D3-6E49-4251-BC42-E30A242EA641}"/>
              </a:ext>
            </a:extLst>
          </p:cNvPr>
          <p:cNvSpPr/>
          <p:nvPr/>
        </p:nvSpPr>
        <p:spPr>
          <a:xfrm>
            <a:off x="246184" y="136133"/>
            <a:ext cx="7496909" cy="6585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tx1"/>
              </a:solidFill>
            </a:endParaRPr>
          </a:p>
          <a:p>
            <a:r>
              <a:rPr lang="en-US" b="1" dirty="0">
                <a:solidFill>
                  <a:schemeClr val="tx1"/>
                </a:solidFill>
              </a:rPr>
              <a:t>Infrastructure Perspective</a:t>
            </a:r>
          </a:p>
          <a:p>
            <a:endParaRPr lang="en-US" b="1" dirty="0">
              <a:solidFill>
                <a:schemeClr val="tx1"/>
              </a:solidFill>
            </a:endParaRPr>
          </a:p>
          <a:p>
            <a:r>
              <a:rPr lang="en-US" b="1" dirty="0">
                <a:solidFill>
                  <a:schemeClr val="tx1"/>
                </a:solidFill>
              </a:rPr>
              <a:t>Incorporate in ARM Templates</a:t>
            </a:r>
          </a:p>
          <a:p>
            <a:endParaRPr lang="en-US" b="1" dirty="0">
              <a:solidFill>
                <a:schemeClr val="tx1"/>
              </a:solidFill>
            </a:endParaRPr>
          </a:p>
          <a:p>
            <a:r>
              <a:rPr lang="en-US" b="1" dirty="0">
                <a:solidFill>
                  <a:schemeClr val="tx1"/>
                </a:solidFill>
              </a:rPr>
              <a:t>Add Users to AD</a:t>
            </a:r>
          </a:p>
          <a:p>
            <a:endParaRPr lang="en-US" b="1" dirty="0">
              <a:solidFill>
                <a:schemeClr val="tx1"/>
              </a:solidFill>
            </a:endParaRPr>
          </a:p>
          <a:p>
            <a:r>
              <a:rPr lang="en-US" b="1" dirty="0">
                <a:solidFill>
                  <a:schemeClr val="tx1"/>
                </a:solidFill>
              </a:rPr>
              <a:t>Connecting to other systems</a:t>
            </a:r>
          </a:p>
          <a:p>
            <a:endParaRPr lang="en-US" b="1" dirty="0">
              <a:solidFill>
                <a:schemeClr val="tx1"/>
              </a:solidFill>
            </a:endParaRPr>
          </a:p>
          <a:p>
            <a:r>
              <a:rPr lang="en-US" b="1" dirty="0">
                <a:solidFill>
                  <a:schemeClr val="tx1"/>
                </a:solidFill>
              </a:rPr>
              <a:t>Azure Resource Management</a:t>
            </a:r>
          </a:p>
          <a:p>
            <a:endParaRPr lang="en-US" b="1" dirty="0">
              <a:solidFill>
                <a:schemeClr val="tx1"/>
              </a:solidFill>
            </a:endParaRPr>
          </a:p>
          <a:p>
            <a:r>
              <a:rPr lang="en-US" b="1" dirty="0">
                <a:solidFill>
                  <a:schemeClr val="tx1"/>
                </a:solidFill>
              </a:rPr>
              <a:t>Deploy On-Prem Resources</a:t>
            </a:r>
          </a:p>
          <a:p>
            <a:endParaRPr lang="en-US" b="1" dirty="0">
              <a:solidFill>
                <a:schemeClr val="tx1"/>
              </a:solidFill>
            </a:endParaRPr>
          </a:p>
          <a:p>
            <a:r>
              <a:rPr lang="en-US" b="1" dirty="0">
                <a:solidFill>
                  <a:schemeClr val="tx1"/>
                </a:solidFill>
              </a:rPr>
              <a:t>Manage SQL</a:t>
            </a:r>
          </a:p>
          <a:p>
            <a:endParaRPr lang="en-US" b="1" dirty="0">
              <a:solidFill>
                <a:schemeClr val="tx1"/>
              </a:solidFill>
            </a:endParaRPr>
          </a:p>
          <a:p>
            <a:r>
              <a:rPr lang="en-US" b="1" dirty="0">
                <a:solidFill>
                  <a:schemeClr val="tx1"/>
                </a:solidFill>
              </a:rPr>
              <a:t>Start and Stop of Dev Machines</a:t>
            </a:r>
          </a:p>
          <a:p>
            <a:endParaRPr lang="en-US" b="1" dirty="0">
              <a:solidFill>
                <a:schemeClr val="tx1"/>
              </a:solidFill>
            </a:endParaRPr>
          </a:p>
          <a:p>
            <a:r>
              <a:rPr lang="en-US" b="1" dirty="0">
                <a:solidFill>
                  <a:schemeClr val="tx1"/>
                </a:solidFill>
              </a:rPr>
              <a:t>Processing Alerts</a:t>
            </a:r>
          </a:p>
          <a:p>
            <a:endParaRPr lang="en-US" dirty="0"/>
          </a:p>
        </p:txBody>
      </p:sp>
      <p:pic>
        <p:nvPicPr>
          <p:cNvPr id="5" name="Picture 4">
            <a:extLst>
              <a:ext uri="{FF2B5EF4-FFF2-40B4-BE49-F238E27FC236}">
                <a16:creationId xmlns:a16="http://schemas.microsoft.com/office/drawing/2014/main" id="{25E265B9-210B-4BC3-AABE-32051650B163}"/>
              </a:ext>
            </a:extLst>
          </p:cNvPr>
          <p:cNvPicPr>
            <a:picLocks noChangeAspect="1"/>
          </p:cNvPicPr>
          <p:nvPr/>
        </p:nvPicPr>
        <p:blipFill>
          <a:blip r:embed="rId3"/>
          <a:stretch>
            <a:fillRect/>
          </a:stretch>
        </p:blipFill>
        <p:spPr>
          <a:xfrm>
            <a:off x="9021525" y="5432329"/>
            <a:ext cx="2947736" cy="1003939"/>
          </a:xfrm>
          <a:prstGeom prst="rect">
            <a:avLst/>
          </a:prstGeom>
        </p:spPr>
      </p:pic>
      <p:sp>
        <p:nvSpPr>
          <p:cNvPr id="8" name="Oval 7">
            <a:extLst>
              <a:ext uri="{FF2B5EF4-FFF2-40B4-BE49-F238E27FC236}">
                <a16:creationId xmlns:a16="http://schemas.microsoft.com/office/drawing/2014/main" id="{32D4E565-140D-4416-BD69-8F5B313AD55B}"/>
              </a:ext>
            </a:extLst>
          </p:cNvPr>
          <p:cNvSpPr/>
          <p:nvPr/>
        </p:nvSpPr>
        <p:spPr>
          <a:xfrm>
            <a:off x="4302368" y="136133"/>
            <a:ext cx="7496909" cy="6585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a:solidFill>
                  <a:schemeClr val="tx1"/>
                </a:solidFill>
              </a:rPr>
              <a:t>Code Perspective</a:t>
            </a:r>
          </a:p>
          <a:p>
            <a:pPr algn="r"/>
            <a:endParaRPr lang="en-US" b="1" dirty="0">
              <a:solidFill>
                <a:schemeClr val="tx1"/>
              </a:solidFill>
            </a:endParaRPr>
          </a:p>
          <a:p>
            <a:pPr algn="r"/>
            <a:r>
              <a:rPr lang="en-US" b="1" dirty="0">
                <a:solidFill>
                  <a:schemeClr val="tx1"/>
                </a:solidFill>
              </a:rPr>
              <a:t>Project Tracking</a:t>
            </a:r>
          </a:p>
          <a:p>
            <a:pPr algn="r"/>
            <a:endParaRPr lang="en-US" b="1" dirty="0">
              <a:solidFill>
                <a:schemeClr val="tx1"/>
              </a:solidFill>
            </a:endParaRPr>
          </a:p>
          <a:p>
            <a:pPr algn="r"/>
            <a:r>
              <a:rPr lang="en-US" b="1" dirty="0">
                <a:solidFill>
                  <a:schemeClr val="tx1"/>
                </a:solidFill>
              </a:rPr>
              <a:t>Code Storage/Repository</a:t>
            </a:r>
          </a:p>
          <a:p>
            <a:pPr algn="r"/>
            <a:endParaRPr lang="en-US" b="1" dirty="0">
              <a:solidFill>
                <a:schemeClr val="tx1"/>
              </a:solidFill>
            </a:endParaRPr>
          </a:p>
          <a:p>
            <a:pPr algn="r"/>
            <a:r>
              <a:rPr lang="en-US" b="1" dirty="0">
                <a:solidFill>
                  <a:schemeClr val="tx1"/>
                </a:solidFill>
              </a:rPr>
              <a:t>CI/CD Pipeline Development</a:t>
            </a:r>
          </a:p>
          <a:p>
            <a:pPr algn="r"/>
            <a:endParaRPr lang="en-US" b="1" dirty="0">
              <a:solidFill>
                <a:schemeClr val="tx1"/>
              </a:solidFill>
            </a:endParaRPr>
          </a:p>
          <a:p>
            <a:pPr algn="r"/>
            <a:r>
              <a:rPr lang="en-US" b="1" dirty="0">
                <a:solidFill>
                  <a:schemeClr val="tx1"/>
                </a:solidFill>
              </a:rPr>
              <a:t>Test Plans</a:t>
            </a:r>
          </a:p>
          <a:p>
            <a:pPr algn="r"/>
            <a:endParaRPr lang="en-US" b="1" dirty="0">
              <a:solidFill>
                <a:schemeClr val="tx1"/>
              </a:solidFill>
            </a:endParaRPr>
          </a:p>
          <a:p>
            <a:pPr algn="r"/>
            <a:r>
              <a:rPr lang="en-US" b="1" dirty="0">
                <a:solidFill>
                  <a:schemeClr val="tx1"/>
                </a:solidFill>
              </a:rPr>
              <a:t>Store Project Artifacts</a:t>
            </a:r>
          </a:p>
          <a:p>
            <a:pPr algn="r"/>
            <a:endParaRPr lang="en-US" b="1" dirty="0">
              <a:solidFill>
                <a:schemeClr val="tx1"/>
              </a:solidFill>
            </a:endParaRPr>
          </a:p>
          <a:p>
            <a:pPr algn="r"/>
            <a:r>
              <a:rPr lang="en-US" b="1" dirty="0">
                <a:solidFill>
                  <a:schemeClr val="tx1"/>
                </a:solidFill>
              </a:rPr>
              <a:t>Software Development Lifecycle</a:t>
            </a:r>
          </a:p>
          <a:p>
            <a:pPr algn="r"/>
            <a:endParaRPr lang="en-US" b="1" dirty="0">
              <a:solidFill>
                <a:schemeClr val="tx1"/>
              </a:solidFill>
            </a:endParaRPr>
          </a:p>
          <a:p>
            <a:pPr algn="r"/>
            <a:endParaRPr lang="en-US" dirty="0"/>
          </a:p>
        </p:txBody>
      </p:sp>
      <p:sp>
        <p:nvSpPr>
          <p:cNvPr id="9" name="Oval 8">
            <a:extLst>
              <a:ext uri="{FF2B5EF4-FFF2-40B4-BE49-F238E27FC236}">
                <a16:creationId xmlns:a16="http://schemas.microsoft.com/office/drawing/2014/main" id="{6748DF54-BFE9-435F-92A3-74E489434A24}"/>
              </a:ext>
            </a:extLst>
          </p:cNvPr>
          <p:cNvSpPr/>
          <p:nvPr/>
        </p:nvSpPr>
        <p:spPr>
          <a:xfrm>
            <a:off x="4525109" y="668215"/>
            <a:ext cx="3012830" cy="5521570"/>
          </a:xfrm>
          <a:prstGeom prst="ellipse">
            <a:avLst/>
          </a:prstGeom>
          <a:noFill/>
          <a:ln>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Manage resources in SDLC workflows</a:t>
            </a:r>
          </a:p>
          <a:p>
            <a:pPr algn="ctr"/>
            <a:endParaRPr lang="en-US" b="1" dirty="0">
              <a:solidFill>
                <a:schemeClr val="tx1"/>
              </a:solidFill>
            </a:endParaRPr>
          </a:p>
          <a:p>
            <a:pPr algn="ctr"/>
            <a:r>
              <a:rPr lang="en-US" b="1" dirty="0">
                <a:solidFill>
                  <a:schemeClr val="tx1"/>
                </a:solidFill>
              </a:rPr>
              <a:t>Manage Infrastructure as Code</a:t>
            </a:r>
          </a:p>
          <a:p>
            <a:pPr algn="ctr"/>
            <a:endParaRPr lang="en-US" b="1" dirty="0">
              <a:solidFill>
                <a:schemeClr val="tx1"/>
              </a:solidFill>
            </a:endParaRPr>
          </a:p>
          <a:p>
            <a:pPr algn="ctr"/>
            <a:r>
              <a:rPr lang="en-US" b="1" dirty="0">
                <a:solidFill>
                  <a:schemeClr val="tx1"/>
                </a:solidFill>
              </a:rPr>
              <a:t>Manage Projects with any code/scripts/etc.</a:t>
            </a:r>
          </a:p>
          <a:p>
            <a:pPr algn="ctr"/>
            <a:endParaRPr lang="en-US" b="1" dirty="0">
              <a:solidFill>
                <a:schemeClr val="tx1"/>
              </a:solidFill>
            </a:endParaRPr>
          </a:p>
          <a:p>
            <a:pPr algn="ctr"/>
            <a:r>
              <a:rPr lang="en-US" b="1" dirty="0">
                <a:solidFill>
                  <a:schemeClr val="tx1"/>
                </a:solidFill>
              </a:rPr>
              <a:t>Centralize Dashboards and Alerts</a:t>
            </a:r>
          </a:p>
        </p:txBody>
      </p:sp>
      <p:pic>
        <p:nvPicPr>
          <p:cNvPr id="10" name="Picture 2" descr="https://azurecomcdn.azureedge.net/cvt-d60be49385e03ebef7dda9e9a7bea886312b0913b80936120559d89279fa3561/images/page/services/devops/hero-images/index-hero.jpg">
            <a:extLst>
              <a:ext uri="{FF2B5EF4-FFF2-40B4-BE49-F238E27FC236}">
                <a16:creationId xmlns:a16="http://schemas.microsoft.com/office/drawing/2014/main" id="{374BC21B-54FF-44D6-808E-F38934598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916" y="61623"/>
            <a:ext cx="1078786" cy="926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1" name="Picture 2" descr="Image result for Azure Automation">
            <a:extLst>
              <a:ext uri="{FF2B5EF4-FFF2-40B4-BE49-F238E27FC236}">
                <a16:creationId xmlns:a16="http://schemas.microsoft.com/office/drawing/2014/main" id="{52C55F3C-37F7-43AE-B36C-EA1A4699D3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463" y="0"/>
            <a:ext cx="926328" cy="926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Graphic 12" descr="Handshake">
            <a:extLst>
              <a:ext uri="{FF2B5EF4-FFF2-40B4-BE49-F238E27FC236}">
                <a16:creationId xmlns:a16="http://schemas.microsoft.com/office/drawing/2014/main" id="{B811DA0A-8A3E-4D89-A6EE-44FD454848C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211015"/>
            <a:ext cx="914400" cy="914400"/>
          </a:xfrm>
          <a:prstGeom prst="rect">
            <a:avLst/>
          </a:prstGeom>
        </p:spPr>
      </p:pic>
      <p:sp>
        <p:nvSpPr>
          <p:cNvPr id="14" name="Title 2">
            <a:extLst>
              <a:ext uri="{FF2B5EF4-FFF2-40B4-BE49-F238E27FC236}">
                <a16:creationId xmlns:a16="http://schemas.microsoft.com/office/drawing/2014/main" id="{4F985F62-2ABB-4180-9B72-EA02BCED371D}"/>
              </a:ext>
            </a:extLst>
          </p:cNvPr>
          <p:cNvSpPr>
            <a:spLocks noGrp="1"/>
          </p:cNvSpPr>
          <p:nvPr>
            <p:ph type="ctrTitle"/>
          </p:nvPr>
        </p:nvSpPr>
        <p:spPr>
          <a:xfrm>
            <a:off x="0" y="5931672"/>
            <a:ext cx="5495193" cy="926328"/>
          </a:xfrm>
        </p:spPr>
        <p:txBody>
          <a:bodyPr>
            <a:normAutofit/>
          </a:bodyPr>
          <a:lstStyle/>
          <a:p>
            <a:r>
              <a:rPr lang="en-US" dirty="0"/>
              <a:t>Azure Automation</a:t>
            </a:r>
          </a:p>
        </p:txBody>
      </p:sp>
      <p:sp>
        <p:nvSpPr>
          <p:cNvPr id="15" name="Title 2">
            <a:extLst>
              <a:ext uri="{FF2B5EF4-FFF2-40B4-BE49-F238E27FC236}">
                <a16:creationId xmlns:a16="http://schemas.microsoft.com/office/drawing/2014/main" id="{830D8FD5-CD85-42CB-9273-C2C860A9E7D8}"/>
              </a:ext>
            </a:extLst>
          </p:cNvPr>
          <p:cNvSpPr txBox="1">
            <a:spLocks/>
          </p:cNvSpPr>
          <p:nvPr/>
        </p:nvSpPr>
        <p:spPr>
          <a:xfrm>
            <a:off x="8382309" y="5973104"/>
            <a:ext cx="3848104" cy="926328"/>
          </a:xfrm>
          <a:prstGeom prst="rect">
            <a:avLst/>
          </a:prstGeom>
        </p:spPr>
        <p:txBody>
          <a:bodyPr anchor="b">
            <a:normAutofit/>
          </a:bodyPr>
          <a:lstStyle>
            <a:lvl1pPr algn="l"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Azure DevOps</a:t>
            </a:r>
          </a:p>
        </p:txBody>
      </p:sp>
    </p:spTree>
    <p:extLst>
      <p:ext uri="{BB962C8B-B14F-4D97-AF65-F5344CB8AC3E}">
        <p14:creationId xmlns:p14="http://schemas.microsoft.com/office/powerpoint/2010/main" val="39823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2">
            <a:extLst>
              <a:ext uri="{FF2B5EF4-FFF2-40B4-BE49-F238E27FC236}">
                <a16:creationId xmlns:a16="http://schemas.microsoft.com/office/drawing/2014/main" id="{FA440A82-AFBA-437B-B3BE-1F769D2DB58A}"/>
              </a:ext>
            </a:extLst>
          </p:cNvPr>
          <p:cNvSpPr>
            <a:spLocks noGrp="1"/>
          </p:cNvSpPr>
          <p:nvPr>
            <p:ph type="ctrTitle"/>
          </p:nvPr>
        </p:nvSpPr>
        <p:spPr>
          <a:xfrm>
            <a:off x="838200" y="365125"/>
            <a:ext cx="6543429" cy="1325563"/>
          </a:xfrm>
        </p:spPr>
        <p:txBody>
          <a:bodyPr vert="horz" lIns="91440" tIns="45720" rIns="91440" bIns="45720" rtlCol="0" anchor="ctr">
            <a:normAutofit/>
          </a:bodyPr>
          <a:lstStyle/>
          <a:p>
            <a:pPr algn="l"/>
            <a:r>
              <a:rPr lang="en-US" sz="4000" dirty="0">
                <a:solidFill>
                  <a:schemeClr val="tx1"/>
                </a:solidFill>
                <a:latin typeface="+mj-lt"/>
              </a:rPr>
              <a:t>Next Steps: Azure Scaffold</a:t>
            </a:r>
          </a:p>
        </p:txBody>
      </p:sp>
      <p:graphicFrame>
        <p:nvGraphicFramePr>
          <p:cNvPr id="9" name="Content Placeholder 1">
            <a:extLst>
              <a:ext uri="{FF2B5EF4-FFF2-40B4-BE49-F238E27FC236}">
                <a16:creationId xmlns:a16="http://schemas.microsoft.com/office/drawing/2014/main" id="{29B72081-C06D-4DC1-A98D-4ABE8DEFC326}"/>
              </a:ext>
            </a:extLst>
          </p:cNvPr>
          <p:cNvGraphicFramePr>
            <a:graphicFrameLocks/>
          </p:cNvGraphicFramePr>
          <p:nvPr>
            <p:extLst>
              <p:ext uri="{D42A27DB-BD31-4B8C-83A1-F6EECF244321}">
                <p14:modId xmlns:p14="http://schemas.microsoft.com/office/powerpoint/2010/main" val="4063039666"/>
              </p:ext>
            </p:extLst>
          </p:nvPr>
        </p:nvGraphicFramePr>
        <p:xfrm>
          <a:off x="321732" y="1690689"/>
          <a:ext cx="6548968" cy="4926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5A871606-08D8-46EC-AB90-215D804E3B5F}"/>
              </a:ext>
            </a:extLst>
          </p:cNvPr>
          <p:cNvPicPr>
            <a:picLocks noChangeAspect="1"/>
          </p:cNvPicPr>
          <p:nvPr/>
        </p:nvPicPr>
        <p:blipFill rotWithShape="1">
          <a:blip r:embed="rId8"/>
          <a:srcRect/>
          <a:stretch/>
        </p:blipFill>
        <p:spPr>
          <a:xfrm flipH="1">
            <a:off x="6331802" y="1"/>
            <a:ext cx="9270999" cy="6918385"/>
          </a:xfrm>
          <a:prstGeom prst="parallelogram">
            <a:avLst>
              <a:gd name="adj" fmla="val 46922"/>
            </a:avLst>
          </a:prstGeom>
        </p:spPr>
      </p:pic>
    </p:spTree>
    <p:extLst>
      <p:ext uri="{BB962C8B-B14F-4D97-AF65-F5344CB8AC3E}">
        <p14:creationId xmlns:p14="http://schemas.microsoft.com/office/powerpoint/2010/main" val="1583218884"/>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2EE0-8398-E147-8DC9-26560634F12E}"/>
              </a:ext>
            </a:extLst>
          </p:cNvPr>
          <p:cNvSpPr txBox="1">
            <a:spLocks/>
          </p:cNvSpPr>
          <p:nvPr/>
        </p:nvSpPr>
        <p:spPr>
          <a:xfrm>
            <a:off x="2988128" y="1706408"/>
            <a:ext cx="6215743" cy="837089"/>
          </a:xfrm>
          <a:prstGeom prst="rect">
            <a:avLst/>
          </a:prstGeom>
        </p:spPr>
        <p:txBody>
          <a:bodyPr anchor="b">
            <a:normAutofit/>
          </a:bodyPr>
          <a:lstStyle>
            <a:lvl1pPr algn="ctr" defTabSz="914400" rtl="0" eaLnBrk="1" latinLnBrk="0" hangingPunct="1">
              <a:lnSpc>
                <a:spcPct val="90000"/>
              </a:lnSpc>
              <a:spcBef>
                <a:spcPct val="0"/>
              </a:spcBef>
              <a:buNone/>
              <a:defRPr sz="4800" b="1" i="0" kern="1200">
                <a:solidFill>
                  <a:schemeClr val="tx1">
                    <a:lumMod val="85000"/>
                    <a:lumOff val="15000"/>
                  </a:schemeClr>
                </a:solidFill>
                <a:latin typeface="AvantGarde Bk BT Demi" panose="020B0402020202020204" pitchFamily="34" charset="0"/>
                <a:ea typeface="+mj-ea"/>
                <a:cs typeface="+mj-cs"/>
              </a:defRPr>
            </a:lvl1pPr>
          </a:lstStyle>
          <a:p>
            <a:r>
              <a:rPr lang="en-US" dirty="0"/>
              <a:t>Thanks for Joining!</a:t>
            </a:r>
          </a:p>
        </p:txBody>
      </p:sp>
      <p:cxnSp>
        <p:nvCxnSpPr>
          <p:cNvPr id="3" name="Straight Connector 2">
            <a:extLst>
              <a:ext uri="{FF2B5EF4-FFF2-40B4-BE49-F238E27FC236}">
                <a16:creationId xmlns:a16="http://schemas.microsoft.com/office/drawing/2014/main" id="{53922C91-BCD2-1A4B-84C2-A2DACF99DBBB}"/>
              </a:ext>
            </a:extLst>
          </p:cNvPr>
          <p:cNvCxnSpPr/>
          <p:nvPr/>
        </p:nvCxnSpPr>
        <p:spPr>
          <a:xfrm>
            <a:off x="3140235" y="1708797"/>
            <a:ext cx="841310" cy="0"/>
          </a:xfrm>
          <a:prstGeom prst="line">
            <a:avLst/>
          </a:prstGeom>
          <a:ln w="47625">
            <a:solidFill>
              <a:srgbClr val="01B0F0"/>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47B5A518-A581-6744-80CD-42E678ED2450}"/>
              </a:ext>
            </a:extLst>
          </p:cNvPr>
          <p:cNvSpPr txBox="1">
            <a:spLocks/>
          </p:cNvSpPr>
          <p:nvPr/>
        </p:nvSpPr>
        <p:spPr>
          <a:xfrm>
            <a:off x="1774891" y="2644836"/>
            <a:ext cx="8642215" cy="6320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AvantGarde Bk BT Book" panose="020B0402020202020204" pitchFamily="34" charset="0"/>
              </a:rPr>
              <a:t>Have Any Questions?</a:t>
            </a:r>
          </a:p>
        </p:txBody>
      </p:sp>
      <p:grpSp>
        <p:nvGrpSpPr>
          <p:cNvPr id="11" name="Group 10">
            <a:extLst>
              <a:ext uri="{FF2B5EF4-FFF2-40B4-BE49-F238E27FC236}">
                <a16:creationId xmlns:a16="http://schemas.microsoft.com/office/drawing/2014/main" id="{C13643C9-394B-BF49-9DD9-BF2893736854}"/>
              </a:ext>
            </a:extLst>
          </p:cNvPr>
          <p:cNvGrpSpPr/>
          <p:nvPr/>
        </p:nvGrpSpPr>
        <p:grpSpPr>
          <a:xfrm>
            <a:off x="4420081" y="3335957"/>
            <a:ext cx="3351834" cy="914400"/>
            <a:chOff x="4336109" y="3786418"/>
            <a:chExt cx="3351834" cy="914400"/>
          </a:xfrm>
        </p:grpSpPr>
        <p:pic>
          <p:nvPicPr>
            <p:cNvPr id="7" name="Picture 6">
              <a:extLst>
                <a:ext uri="{FF2B5EF4-FFF2-40B4-BE49-F238E27FC236}">
                  <a16:creationId xmlns:a16="http://schemas.microsoft.com/office/drawing/2014/main" id="{5098D174-9C0F-B14A-A31B-F21007C06B55}"/>
                </a:ext>
              </a:extLst>
            </p:cNvPr>
            <p:cNvPicPr>
              <a:picLocks noChangeAspect="1"/>
            </p:cNvPicPr>
            <p:nvPr/>
          </p:nvPicPr>
          <p:blipFill>
            <a:blip r:embed="rId3"/>
            <a:stretch>
              <a:fillRect/>
            </a:stretch>
          </p:blipFill>
          <p:spPr>
            <a:xfrm>
              <a:off x="6773543" y="3786418"/>
              <a:ext cx="914400" cy="914400"/>
            </a:xfrm>
            <a:prstGeom prst="rect">
              <a:avLst/>
            </a:prstGeom>
          </p:spPr>
        </p:pic>
        <p:pic>
          <p:nvPicPr>
            <p:cNvPr id="8" name="Picture 7">
              <a:extLst>
                <a:ext uri="{FF2B5EF4-FFF2-40B4-BE49-F238E27FC236}">
                  <a16:creationId xmlns:a16="http://schemas.microsoft.com/office/drawing/2014/main" id="{201D4E58-98B1-8147-83E0-27AE0681F5C3}"/>
                </a:ext>
              </a:extLst>
            </p:cNvPr>
            <p:cNvPicPr>
              <a:picLocks noChangeAspect="1"/>
            </p:cNvPicPr>
            <p:nvPr/>
          </p:nvPicPr>
          <p:blipFill>
            <a:blip r:embed="rId4"/>
            <a:stretch>
              <a:fillRect/>
            </a:stretch>
          </p:blipFill>
          <p:spPr>
            <a:xfrm>
              <a:off x="5554826" y="3786418"/>
              <a:ext cx="914400" cy="914400"/>
            </a:xfrm>
            <a:prstGeom prst="rect">
              <a:avLst/>
            </a:prstGeom>
          </p:spPr>
        </p:pic>
        <p:pic>
          <p:nvPicPr>
            <p:cNvPr id="10" name="Picture 9">
              <a:extLst>
                <a:ext uri="{FF2B5EF4-FFF2-40B4-BE49-F238E27FC236}">
                  <a16:creationId xmlns:a16="http://schemas.microsoft.com/office/drawing/2014/main" id="{19542024-A9DD-B64B-A592-D00537EA125A}"/>
                </a:ext>
              </a:extLst>
            </p:cNvPr>
            <p:cNvPicPr>
              <a:picLocks noChangeAspect="1"/>
            </p:cNvPicPr>
            <p:nvPr/>
          </p:nvPicPr>
          <p:blipFill>
            <a:blip r:embed="rId5"/>
            <a:stretch>
              <a:fillRect/>
            </a:stretch>
          </p:blipFill>
          <p:spPr>
            <a:xfrm>
              <a:off x="4336109" y="3786418"/>
              <a:ext cx="914400" cy="914400"/>
            </a:xfrm>
            <a:prstGeom prst="rect">
              <a:avLst/>
            </a:prstGeom>
          </p:spPr>
        </p:pic>
      </p:grpSp>
    </p:spTree>
    <p:extLst>
      <p:ext uri="{BB962C8B-B14F-4D97-AF65-F5344CB8AC3E}">
        <p14:creationId xmlns:p14="http://schemas.microsoft.com/office/powerpoint/2010/main" val="283595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5EB87-4E1F-334E-A979-2F6D3902BBB4}"/>
              </a:ext>
            </a:extLst>
          </p:cNvPr>
          <p:cNvSpPr>
            <a:spLocks noGrp="1"/>
          </p:cNvSpPr>
          <p:nvPr>
            <p:ph type="ctrTitle"/>
          </p:nvPr>
        </p:nvSpPr>
        <p:spPr>
          <a:xfrm>
            <a:off x="7142476" y="797001"/>
            <a:ext cx="4932293" cy="837089"/>
          </a:xfrm>
        </p:spPr>
        <p:txBody>
          <a:bodyPr>
            <a:noAutofit/>
          </a:bodyPr>
          <a:lstStyle/>
          <a:p>
            <a:pPr algn="l"/>
            <a:r>
              <a:rPr lang="en-US" sz="3200" dirty="0"/>
              <a:t>What is Azure Automation?</a:t>
            </a:r>
          </a:p>
        </p:txBody>
      </p:sp>
      <p:sp>
        <p:nvSpPr>
          <p:cNvPr id="4" name="Text Placeholder 3">
            <a:extLst>
              <a:ext uri="{FF2B5EF4-FFF2-40B4-BE49-F238E27FC236}">
                <a16:creationId xmlns:a16="http://schemas.microsoft.com/office/drawing/2014/main" id="{1C24CF81-E4D1-E140-B2E4-25476871E31A}"/>
              </a:ext>
            </a:extLst>
          </p:cNvPr>
          <p:cNvSpPr>
            <a:spLocks noGrp="1"/>
          </p:cNvSpPr>
          <p:nvPr>
            <p:ph type="body" sz="quarter" idx="18"/>
          </p:nvPr>
        </p:nvSpPr>
        <p:spPr>
          <a:xfrm>
            <a:off x="7142476" y="1678604"/>
            <a:ext cx="4607560" cy="837088"/>
          </a:xfrm>
        </p:spPr>
        <p:txBody>
          <a:bodyPr/>
          <a:lstStyle/>
          <a:p>
            <a:r>
              <a:rPr lang="en-US" dirty="0"/>
              <a:t>An Overview of the Service</a:t>
            </a:r>
          </a:p>
        </p:txBody>
      </p:sp>
      <p:pic>
        <p:nvPicPr>
          <p:cNvPr id="5" name="Picture 4" descr="A dining room table in front of a window&#10;&#10;Description automatically generated">
            <a:extLst>
              <a:ext uri="{FF2B5EF4-FFF2-40B4-BE49-F238E27FC236}">
                <a16:creationId xmlns:a16="http://schemas.microsoft.com/office/drawing/2014/main" id="{095EF7DF-AB68-48BF-A007-7342EF8D3294}"/>
              </a:ext>
            </a:extLst>
          </p:cNvPr>
          <p:cNvPicPr>
            <a:picLocks noChangeAspect="1"/>
          </p:cNvPicPr>
          <p:nvPr/>
        </p:nvPicPr>
        <p:blipFill>
          <a:blip r:embed="rId3"/>
          <a:stretch>
            <a:fillRect/>
          </a:stretch>
        </p:blipFill>
        <p:spPr>
          <a:xfrm flipH="1">
            <a:off x="-129810" y="0"/>
            <a:ext cx="9474740" cy="6965004"/>
          </a:xfrm>
          <a:custGeom>
            <a:avLst/>
            <a:gdLst>
              <a:gd name="connsiteX0" fmla="*/ 0 w 6464300"/>
              <a:gd name="connsiteY0" fmla="*/ 0 h 6858000"/>
              <a:gd name="connsiteX1" fmla="*/ 6464300 w 6464300"/>
              <a:gd name="connsiteY1" fmla="*/ 0 h 6858000"/>
              <a:gd name="connsiteX2" fmla="*/ 6464300 w 6464300"/>
              <a:gd name="connsiteY2" fmla="*/ 6858000 h 6858000"/>
              <a:gd name="connsiteX3" fmla="*/ 0 w 6464300"/>
              <a:gd name="connsiteY3" fmla="*/ 6858000 h 6858000"/>
              <a:gd name="connsiteX4" fmla="*/ 0 w 6464300"/>
              <a:gd name="connsiteY4" fmla="*/ 0 h 6858000"/>
              <a:gd name="connsiteX0" fmla="*/ 5751094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5751094 w 12215394"/>
              <a:gd name="connsiteY4" fmla="*/ 0 h 6906126"/>
              <a:gd name="connsiteX0" fmla="*/ 8470230 w 12215394"/>
              <a:gd name="connsiteY0" fmla="*/ 0 h 6906126"/>
              <a:gd name="connsiteX1" fmla="*/ 12215394 w 12215394"/>
              <a:gd name="connsiteY1" fmla="*/ 0 h 6906126"/>
              <a:gd name="connsiteX2" fmla="*/ 12215394 w 12215394"/>
              <a:gd name="connsiteY2" fmla="*/ 6858000 h 6906126"/>
              <a:gd name="connsiteX3" fmla="*/ 0 w 12215394"/>
              <a:gd name="connsiteY3" fmla="*/ 6906126 h 6906126"/>
              <a:gd name="connsiteX4" fmla="*/ 8470230 w 12215394"/>
              <a:gd name="connsiteY4" fmla="*/ 0 h 6906126"/>
              <a:gd name="connsiteX0" fmla="*/ 6749007 w 10494171"/>
              <a:gd name="connsiteY0" fmla="*/ 0 h 6858000"/>
              <a:gd name="connsiteX1" fmla="*/ 10494171 w 10494171"/>
              <a:gd name="connsiteY1" fmla="*/ 0 h 6858000"/>
              <a:gd name="connsiteX2" fmla="*/ 10494171 w 10494171"/>
              <a:gd name="connsiteY2" fmla="*/ 6858000 h 6858000"/>
              <a:gd name="connsiteX3" fmla="*/ 0 w 10494171"/>
              <a:gd name="connsiteY3" fmla="*/ 6852338 h 6858000"/>
              <a:gd name="connsiteX4" fmla="*/ 6749007 w 10494171"/>
              <a:gd name="connsiteY4" fmla="*/ 0 h 6858000"/>
              <a:gd name="connsiteX0" fmla="*/ 6281647 w 10026811"/>
              <a:gd name="connsiteY0" fmla="*/ 0 h 6858000"/>
              <a:gd name="connsiteX1" fmla="*/ 10026811 w 10026811"/>
              <a:gd name="connsiteY1" fmla="*/ 0 h 6858000"/>
              <a:gd name="connsiteX2" fmla="*/ 10026811 w 10026811"/>
              <a:gd name="connsiteY2" fmla="*/ 6858000 h 6858000"/>
              <a:gd name="connsiteX3" fmla="*/ 0 w 10026811"/>
              <a:gd name="connsiteY3" fmla="*/ 6852338 h 6858000"/>
              <a:gd name="connsiteX4" fmla="*/ 6281647 w 1002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6811" h="6858000">
                <a:moveTo>
                  <a:pt x="6281647" y="0"/>
                </a:moveTo>
                <a:lnTo>
                  <a:pt x="10026811" y="0"/>
                </a:lnTo>
                <a:lnTo>
                  <a:pt x="10026811" y="6858000"/>
                </a:lnTo>
                <a:lnTo>
                  <a:pt x="0" y="6852338"/>
                </a:lnTo>
                <a:lnTo>
                  <a:pt x="6281647" y="0"/>
                </a:lnTo>
                <a:close/>
              </a:path>
            </a:pathLst>
          </a:custGeom>
        </p:spPr>
      </p:pic>
    </p:spTree>
    <p:extLst>
      <p:ext uri="{BB962C8B-B14F-4D97-AF65-F5344CB8AC3E}">
        <p14:creationId xmlns:p14="http://schemas.microsoft.com/office/powerpoint/2010/main" val="1958020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D1C0D5-42FF-476C-9640-BC1D41A42C52}"/>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4749C80-4804-4A00-A885-267CBC1B9CB8}"/>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pPr algn="ctr"/>
            <a:r>
              <a:rPr lang="en-US" sz="4400" dirty="0">
                <a:solidFill>
                  <a:srgbClr val="FFFFFF"/>
                </a:solidFill>
                <a:latin typeface="+mj-lt"/>
              </a:rPr>
              <a:t>Azure Automation</a:t>
            </a:r>
            <a:br>
              <a:rPr lang="en-US" sz="4400" dirty="0">
                <a:solidFill>
                  <a:srgbClr val="FFFFFF"/>
                </a:solidFill>
                <a:latin typeface="+mj-lt"/>
              </a:rPr>
            </a:br>
            <a:br>
              <a:rPr lang="en-US" sz="4400" dirty="0">
                <a:solidFill>
                  <a:srgbClr val="FFFFFF"/>
                </a:solidFill>
                <a:latin typeface="+mj-lt"/>
              </a:rPr>
            </a:br>
            <a:r>
              <a:rPr lang="en-US" sz="1600" dirty="0">
                <a:solidFill>
                  <a:srgbClr val="FFFFFF"/>
                </a:solidFill>
                <a:latin typeface="+mj-lt"/>
              </a:rPr>
              <a:t>Automate, configure, and install updates across hybrid environments</a:t>
            </a:r>
            <a:br>
              <a:rPr lang="en-US" sz="4400" dirty="0">
                <a:solidFill>
                  <a:srgbClr val="FFFFFF"/>
                </a:solidFill>
                <a:latin typeface="+mj-lt"/>
              </a:rPr>
            </a:br>
            <a:endParaRPr lang="en-US" sz="4400" dirty="0">
              <a:solidFill>
                <a:srgbClr val="FFFFFF"/>
              </a:solidFill>
              <a:latin typeface="+mj-lt"/>
            </a:endParaRPr>
          </a:p>
        </p:txBody>
      </p:sp>
      <p:graphicFrame>
        <p:nvGraphicFramePr>
          <p:cNvPr id="9" name="Content Placeholder 1">
            <a:extLst>
              <a:ext uri="{FF2B5EF4-FFF2-40B4-BE49-F238E27FC236}">
                <a16:creationId xmlns:a16="http://schemas.microsoft.com/office/drawing/2014/main" id="{1A1678E7-7E1B-42CC-BA94-B23C068701D8}"/>
              </a:ext>
            </a:extLst>
          </p:cNvPr>
          <p:cNvGraphicFramePr>
            <a:graphicFrameLocks noGrp="1"/>
          </p:cNvGraphicFramePr>
          <p:nvPr>
            <p:ph idx="1"/>
            <p:extLst>
              <p:ext uri="{D42A27DB-BD31-4B8C-83A1-F6EECF244321}">
                <p14:modId xmlns:p14="http://schemas.microsoft.com/office/powerpoint/2010/main" val="2050863019"/>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40932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4749C80-4804-4A00-A885-267CBC1B9CB8}"/>
              </a:ext>
            </a:extLst>
          </p:cNvPr>
          <p:cNvSpPr>
            <a:spLocks noGrp="1"/>
          </p:cNvSpPr>
          <p:nvPr>
            <p:ph type="ctrTitle"/>
          </p:nvPr>
        </p:nvSpPr>
        <p:spPr>
          <a:xfrm>
            <a:off x="838200" y="811161"/>
            <a:ext cx="3335594" cy="5403370"/>
          </a:xfrm>
        </p:spPr>
        <p:txBody>
          <a:bodyPr vert="horz" lIns="91440" tIns="45720" rIns="91440" bIns="45720" rtlCol="0" anchor="ctr">
            <a:normAutofit/>
          </a:bodyPr>
          <a:lstStyle/>
          <a:p>
            <a:pPr algn="ctr"/>
            <a:r>
              <a:rPr lang="en-US" sz="4400" kern="1200" dirty="0">
                <a:solidFill>
                  <a:srgbClr val="FFFFFF"/>
                </a:solidFill>
                <a:latin typeface="+mj-lt"/>
                <a:ea typeface="+mj-ea"/>
                <a:cs typeface="+mj-cs"/>
              </a:rPr>
              <a:t>Azure Automation Use Cases</a:t>
            </a:r>
          </a:p>
        </p:txBody>
      </p:sp>
      <p:sp>
        <p:nvSpPr>
          <p:cNvPr id="12" name="Rectangle 11">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1">
            <a:extLst>
              <a:ext uri="{FF2B5EF4-FFF2-40B4-BE49-F238E27FC236}">
                <a16:creationId xmlns:a16="http://schemas.microsoft.com/office/drawing/2014/main" id="{092CC42F-AFD6-4C85-99A5-9D904A4E0F82}"/>
              </a:ext>
            </a:extLst>
          </p:cNvPr>
          <p:cNvGraphicFramePr>
            <a:graphicFrameLocks noGrp="1"/>
          </p:cNvGraphicFramePr>
          <p:nvPr>
            <p:ph idx="1"/>
            <p:extLst>
              <p:ext uri="{D42A27DB-BD31-4B8C-83A1-F6EECF244321}">
                <p14:modId xmlns:p14="http://schemas.microsoft.com/office/powerpoint/2010/main" val="922310616"/>
              </p:ext>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1524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839D31-03FB-4626-B3A6-00307B168918}"/>
              </a:ext>
            </a:extLst>
          </p:cNvPr>
          <p:cNvPicPr>
            <a:picLocks noChangeAspect="1"/>
          </p:cNvPicPr>
          <p:nvPr/>
        </p:nvPicPr>
        <p:blipFill>
          <a:blip r:embed="rId3"/>
          <a:stretch>
            <a:fillRect/>
          </a:stretch>
        </p:blipFill>
        <p:spPr>
          <a:xfrm>
            <a:off x="9021525" y="5568462"/>
            <a:ext cx="2947736" cy="1003939"/>
          </a:xfrm>
          <a:prstGeom prst="rect">
            <a:avLst/>
          </a:prstGeom>
        </p:spPr>
      </p:pic>
      <p:sp>
        <p:nvSpPr>
          <p:cNvPr id="10"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A4749C80-4804-4A00-A885-267CBC1B9CB8}"/>
              </a:ext>
            </a:extLst>
          </p:cNvPr>
          <p:cNvSpPr>
            <a:spLocks noGrp="1"/>
          </p:cNvSpPr>
          <p:nvPr>
            <p:ph type="ctrTitle"/>
          </p:nvPr>
        </p:nvSpPr>
        <p:spPr>
          <a:xfrm>
            <a:off x="966952" y="1204108"/>
            <a:ext cx="2669406" cy="1781175"/>
          </a:xfrm>
        </p:spPr>
        <p:txBody>
          <a:bodyPr vert="horz" lIns="91440" tIns="45720" rIns="91440" bIns="45720" rtlCol="0" anchor="ctr">
            <a:normAutofit/>
          </a:bodyPr>
          <a:lstStyle/>
          <a:p>
            <a:pPr algn="ctr"/>
            <a:r>
              <a:rPr lang="en-US" sz="3200" dirty="0">
                <a:solidFill>
                  <a:srgbClr val="FFFFFF"/>
                </a:solidFill>
                <a:latin typeface="+mj-lt"/>
              </a:rPr>
              <a:t>Azure Automation Capabilities</a:t>
            </a:r>
          </a:p>
        </p:txBody>
      </p:sp>
      <p:graphicFrame>
        <p:nvGraphicFramePr>
          <p:cNvPr id="5" name="Content Placeholder 1">
            <a:extLst>
              <a:ext uri="{FF2B5EF4-FFF2-40B4-BE49-F238E27FC236}">
                <a16:creationId xmlns:a16="http://schemas.microsoft.com/office/drawing/2014/main" id="{B0831850-5C29-46A8-A258-F2539529FFF5}"/>
              </a:ext>
            </a:extLst>
          </p:cNvPr>
          <p:cNvGraphicFramePr>
            <a:graphicFrameLocks noGrp="1"/>
          </p:cNvGraphicFramePr>
          <p:nvPr>
            <p:ph idx="1"/>
            <p:extLst>
              <p:ext uri="{D42A27DB-BD31-4B8C-83A1-F6EECF244321}">
                <p14:modId xmlns:p14="http://schemas.microsoft.com/office/powerpoint/2010/main" val="1965272844"/>
              </p:ext>
            </p:extLst>
          </p:nvPr>
        </p:nvGraphicFramePr>
        <p:xfrm>
          <a:off x="4238913" y="567558"/>
          <a:ext cx="7730347" cy="6022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74" name="Picture 2" descr="Image result for Azure Automation">
            <a:extLst>
              <a:ext uri="{FF2B5EF4-FFF2-40B4-BE49-F238E27FC236}">
                <a16:creationId xmlns:a16="http://schemas.microsoft.com/office/drawing/2014/main" id="{93B4271B-B683-422E-B245-2DB373EAFD5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0092" y="340442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5FB14F3-673C-4030-8CDA-38A85CF811AC}"/>
              </a:ext>
            </a:extLst>
          </p:cNvPr>
          <p:cNvSpPr>
            <a:spLocks noGrp="1"/>
          </p:cNvSpPr>
          <p:nvPr>
            <p:ph type="ctrTitle"/>
          </p:nvPr>
        </p:nvSpPr>
        <p:spPr>
          <a:xfrm>
            <a:off x="943277" y="712269"/>
            <a:ext cx="3370998" cy="5502264"/>
          </a:xfrm>
        </p:spPr>
        <p:txBody>
          <a:bodyPr vert="horz" lIns="91440" tIns="45720" rIns="91440" bIns="45720" rtlCol="0" anchor="ctr">
            <a:normAutofit/>
          </a:bodyPr>
          <a:lstStyle/>
          <a:p>
            <a:r>
              <a:rPr lang="en-US" sz="4400" kern="1200" dirty="0">
                <a:solidFill>
                  <a:srgbClr val="FFFFFF"/>
                </a:solidFill>
                <a:latin typeface="+mj-lt"/>
                <a:ea typeface="+mj-ea"/>
                <a:cs typeface="+mj-cs"/>
              </a:rPr>
              <a:t>Configuration Management</a:t>
            </a:r>
          </a:p>
        </p:txBody>
      </p:sp>
      <p:cxnSp>
        <p:nvCxnSpPr>
          <p:cNvPr id="12" name="Straight Connector 11">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1">
            <a:extLst>
              <a:ext uri="{FF2B5EF4-FFF2-40B4-BE49-F238E27FC236}">
                <a16:creationId xmlns:a16="http://schemas.microsoft.com/office/drawing/2014/main" id="{053C072B-8400-4867-A646-F6D7693EF394}"/>
              </a:ext>
            </a:extLst>
          </p:cNvPr>
          <p:cNvGraphicFramePr>
            <a:graphicFrameLocks noGrp="1"/>
          </p:cNvGraphicFramePr>
          <p:nvPr>
            <p:ph idx="1"/>
            <p:extLst>
              <p:ext uri="{D42A27DB-BD31-4B8C-83A1-F6EECF244321}">
                <p14:modId xmlns:p14="http://schemas.microsoft.com/office/powerpoint/2010/main" val="2424919220"/>
              </p:ext>
            </p:extLst>
          </p:nvPr>
        </p:nvGraphicFramePr>
        <p:xfrm>
          <a:off x="4940055" y="99646"/>
          <a:ext cx="6982314" cy="6658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6051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B2AFFBD9-A759-4638-8474-87D8BC8FD195}"/>
              </a:ext>
            </a:extLst>
          </p:cNvPr>
          <p:cNvSpPr>
            <a:spLocks noGrp="1"/>
          </p:cNvSpPr>
          <p:nvPr>
            <p:ph type="ctrTitle"/>
          </p:nvPr>
        </p:nvSpPr>
        <p:spPr>
          <a:xfrm>
            <a:off x="863029" y="1012004"/>
            <a:ext cx="3416158" cy="4795408"/>
          </a:xfrm>
        </p:spPr>
        <p:txBody>
          <a:bodyPr vert="horz" lIns="91440" tIns="45720" rIns="91440" bIns="45720" rtlCol="0" anchor="ctr">
            <a:normAutofit/>
          </a:bodyPr>
          <a:lstStyle/>
          <a:p>
            <a:r>
              <a:rPr lang="en-US" sz="4400">
                <a:solidFill>
                  <a:srgbClr val="FFFFFF"/>
                </a:solidFill>
                <a:latin typeface="+mj-lt"/>
              </a:rPr>
              <a:t>Update management</a:t>
            </a:r>
          </a:p>
        </p:txBody>
      </p:sp>
      <p:graphicFrame>
        <p:nvGraphicFramePr>
          <p:cNvPr id="5" name="Content Placeholder 1">
            <a:extLst>
              <a:ext uri="{FF2B5EF4-FFF2-40B4-BE49-F238E27FC236}">
                <a16:creationId xmlns:a16="http://schemas.microsoft.com/office/drawing/2014/main" id="{A609D389-8837-4C53-8762-AFA0E6817F21}"/>
              </a:ext>
            </a:extLst>
          </p:cNvPr>
          <p:cNvGraphicFramePr>
            <a:graphicFrameLocks noGrp="1"/>
          </p:cNvGraphicFramePr>
          <p:nvPr>
            <p:ph idx="1"/>
            <p:extLst>
              <p:ext uri="{D42A27DB-BD31-4B8C-83A1-F6EECF244321}">
                <p14:modId xmlns:p14="http://schemas.microsoft.com/office/powerpoint/2010/main" val="3709454412"/>
              </p:ext>
            </p:extLst>
          </p:nvPr>
        </p:nvGraphicFramePr>
        <p:xfrm>
          <a:off x="5194299" y="470924"/>
          <a:ext cx="6681177" cy="60002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1327058"/>
      </p:ext>
    </p:extLst>
  </p:cSld>
  <p:clrMapOvr>
    <a:masterClrMapping/>
  </p:clrMapOvr>
</p:sld>
</file>

<file path=ppt/theme/theme1.xml><?xml version="1.0" encoding="utf-8"?>
<a:theme xmlns:a="http://schemas.openxmlformats.org/drawingml/2006/main" name="Pragmatic Wor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EFE857723182469A35CD031B4DA4C6" ma:contentTypeVersion="2" ma:contentTypeDescription="Create a new document." ma:contentTypeScope="" ma:versionID="5f70861de56d67f7852958ded4c9fe3c">
  <xsd:schema xmlns:xsd="http://www.w3.org/2001/XMLSchema" xmlns:xs="http://www.w3.org/2001/XMLSchema" xmlns:p="http://schemas.microsoft.com/office/2006/metadata/properties" xmlns:ns2="b1ebd4e5-18ff-4c8b-8ad3-bacc153b3378" targetNamespace="http://schemas.microsoft.com/office/2006/metadata/properties" ma:root="true" ma:fieldsID="92117cf33d922b6026d8de4397e3d07f" ns2:_="">
    <xsd:import namespace="b1ebd4e5-18ff-4c8b-8ad3-bacc153b337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bd4e5-18ff-4c8b-8ad3-bacc153b3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9AD8AF-A3D2-48EA-B4A7-172393E89DCE}">
  <ds:schemaRefs>
    <ds:schemaRef ds:uri="http://schemas.microsoft.com/office/2006/metadata/contentType"/>
    <ds:schemaRef ds:uri="http://schemas.microsoft.com/office/2006/metadata/properties/metaAttributes"/>
    <ds:schemaRef ds:uri="http://www.w3.org/2000/xmlns/"/>
    <ds:schemaRef ds:uri="http://www.w3.org/2001/XMLSchema"/>
    <ds:schemaRef ds:uri="b1ebd4e5-18ff-4c8b-8ad3-bacc153b3378"/>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048935-1BC0-4849-80C3-D2D9528FAA40}">
  <ds:schemaRefs>
    <ds:schemaRef ds:uri="http://purl.org/dc/terms/"/>
    <ds:schemaRef ds:uri="http://schemas.microsoft.com/office/2006/documentManagement/types"/>
    <ds:schemaRef ds:uri="http://purl.org/dc/dcmitype/"/>
    <ds:schemaRef ds:uri="http://www.w3.org/XML/1998/namespace"/>
    <ds:schemaRef ds:uri="http://schemas.openxmlformats.org/package/2006/metadata/core-properties"/>
    <ds:schemaRef ds:uri="http://purl.org/dc/elements/1.1/"/>
    <ds:schemaRef ds:uri="http://schemas.microsoft.com/office/infopath/2007/PartnerControls"/>
    <ds:schemaRef ds:uri="b1ebd4e5-18ff-4c8b-8ad3-bacc153b3378"/>
    <ds:schemaRef ds:uri="http://schemas.microsoft.com/office/2006/metadata/properties"/>
  </ds:schemaRefs>
</ds:datastoreItem>
</file>

<file path=customXml/itemProps3.xml><?xml version="1.0" encoding="utf-8"?>
<ds:datastoreItem xmlns:ds="http://schemas.openxmlformats.org/officeDocument/2006/customXml" ds:itemID="{7A712A25-1942-4886-8FC2-D6404FAA86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1795</TotalTime>
  <Words>3302</Words>
  <Application>Microsoft Office PowerPoint</Application>
  <PresentationFormat>Widescreen</PresentationFormat>
  <Paragraphs>510</Paragraphs>
  <Slides>35</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AvantGarde Bk BT Book</vt:lpstr>
      <vt:lpstr>AvantGarde Bk BT Demi</vt:lpstr>
      <vt:lpstr>Calibri</vt:lpstr>
      <vt:lpstr>Calibri Light</vt:lpstr>
      <vt:lpstr>Segoe UI</vt:lpstr>
      <vt:lpstr>Verdana</vt:lpstr>
      <vt:lpstr>Pragmatic Works</vt:lpstr>
      <vt:lpstr>Azure Automation or DevOps</vt:lpstr>
      <vt:lpstr>About Me</vt:lpstr>
      <vt:lpstr>Agenda</vt:lpstr>
      <vt:lpstr>What is Azure Automation?</vt:lpstr>
      <vt:lpstr>Azure Automation  Automate, configure, and install updates across hybrid environments </vt:lpstr>
      <vt:lpstr>Azure Automation Use Cases</vt:lpstr>
      <vt:lpstr>Azure Automation Capabilities</vt:lpstr>
      <vt:lpstr>Configuration Management</vt:lpstr>
      <vt:lpstr>Update management</vt:lpstr>
      <vt:lpstr>Process automation</vt:lpstr>
      <vt:lpstr>Shared resources</vt:lpstr>
      <vt:lpstr>Diverse</vt:lpstr>
      <vt:lpstr>What is Azure DevOps?</vt:lpstr>
      <vt:lpstr>What is DevOps?</vt:lpstr>
      <vt:lpstr>DevOps Model</vt:lpstr>
      <vt:lpstr>Azure DevOps</vt:lpstr>
      <vt:lpstr>PowerPoint Presentation</vt:lpstr>
      <vt:lpstr>Azure Boards</vt:lpstr>
      <vt:lpstr>Azure Boards</vt:lpstr>
      <vt:lpstr>Azure Pipelines</vt:lpstr>
      <vt:lpstr>Azure Pipelines</vt:lpstr>
      <vt:lpstr>Azure Repos</vt:lpstr>
      <vt:lpstr>Azure Repos</vt:lpstr>
      <vt:lpstr>Azure Test Plans</vt:lpstr>
      <vt:lpstr>Azure Test Plans</vt:lpstr>
      <vt:lpstr>Azure Artifacts</vt:lpstr>
      <vt:lpstr>Azure Artifacts</vt:lpstr>
      <vt:lpstr>Integration Opportunities</vt:lpstr>
      <vt:lpstr>Enterprise Ready</vt:lpstr>
      <vt:lpstr>Which is right for me?</vt:lpstr>
      <vt:lpstr>Azure  Automation</vt:lpstr>
      <vt:lpstr>Azure  DevOps</vt:lpstr>
      <vt:lpstr>Azure Automation</vt:lpstr>
      <vt:lpstr>Next Steps: Azure Scaffold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Automation or DevOps</dc:title>
  <dc:creator>Joshua Gural</dc:creator>
  <cp:lastModifiedBy>Karen Robito</cp:lastModifiedBy>
  <cp:revision>8</cp:revision>
  <dcterms:created xsi:type="dcterms:W3CDTF">2019-05-24T17:10:02Z</dcterms:created>
  <dcterms:modified xsi:type="dcterms:W3CDTF">2019-05-30T15:16:10Z</dcterms:modified>
</cp:coreProperties>
</file>