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59" r:id="rId5"/>
    <p:sldId id="313" r:id="rId6"/>
    <p:sldId id="311" r:id="rId7"/>
    <p:sldId id="314" r:id="rId8"/>
    <p:sldId id="366" r:id="rId9"/>
    <p:sldId id="373" r:id="rId10"/>
    <p:sldId id="400" r:id="rId11"/>
    <p:sldId id="380" r:id="rId12"/>
    <p:sldId id="375" r:id="rId13"/>
    <p:sldId id="376" r:id="rId14"/>
    <p:sldId id="377" r:id="rId15"/>
    <p:sldId id="378" r:id="rId16"/>
    <p:sldId id="379" r:id="rId17"/>
    <p:sldId id="320" r:id="rId18"/>
    <p:sldId id="368" r:id="rId19"/>
    <p:sldId id="381" r:id="rId20"/>
    <p:sldId id="383" r:id="rId21"/>
    <p:sldId id="340" r:id="rId22"/>
    <p:sldId id="382" r:id="rId23"/>
    <p:sldId id="399" r:id="rId24"/>
    <p:sldId id="384" r:id="rId25"/>
    <p:sldId id="385" r:id="rId26"/>
    <p:sldId id="386" r:id="rId27"/>
    <p:sldId id="331" r:id="rId28"/>
    <p:sldId id="369" r:id="rId29"/>
    <p:sldId id="387" r:id="rId30"/>
    <p:sldId id="363" r:id="rId31"/>
    <p:sldId id="389" r:id="rId32"/>
    <p:sldId id="370" r:id="rId33"/>
    <p:sldId id="391" r:id="rId34"/>
    <p:sldId id="392" r:id="rId35"/>
    <p:sldId id="364" r:id="rId36"/>
    <p:sldId id="372" r:id="rId37"/>
    <p:sldId id="394" r:id="rId38"/>
    <p:sldId id="395" r:id="rId39"/>
    <p:sldId id="396" r:id="rId40"/>
    <p:sldId id="397" r:id="rId41"/>
    <p:sldId id="398" r:id="rId42"/>
    <p:sldId id="362" r:id="rId43"/>
    <p:sldId id="27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F0"/>
    <a:srgbClr val="194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76536" autoAdjust="0"/>
  </p:normalViewPr>
  <p:slideViewPr>
    <p:cSldViewPr snapToGrid="0" snapToObjects="1">
      <p:cViewPr varScale="1">
        <p:scale>
          <a:sx n="55" d="100"/>
          <a:sy n="55" d="100"/>
        </p:scale>
        <p:origin x="1254"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264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47.svg"/></Relationships>
</file>

<file path=ppt/diagrams/_rels/data1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2.svg"/></Relationships>
</file>

<file path=ppt/diagrams/_rels/data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4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02679-F655-4CFA-8A00-CADAB5F334C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45F6938-8F31-4EC7-9B54-96B0227FCE51}">
      <dgm:prSet custT="1"/>
      <dgm:spPr/>
      <dgm:t>
        <a:bodyPr/>
        <a:lstStyle/>
        <a:p>
          <a:pPr>
            <a:lnSpc>
              <a:spcPct val="100000"/>
            </a:lnSpc>
          </a:pPr>
          <a:r>
            <a:rPr lang="en-US" sz="2400" b="0" dirty="0"/>
            <a:t>Secure access to your resources</a:t>
          </a:r>
        </a:p>
      </dgm:t>
    </dgm:pt>
    <dgm:pt modelId="{1B7D478C-DBEE-4452-9856-371C5A96BEEB}" type="parTrans" cxnId="{8F913F60-95CE-415A-8EE8-91B35C3E4ADC}">
      <dgm:prSet/>
      <dgm:spPr/>
      <dgm:t>
        <a:bodyPr/>
        <a:lstStyle/>
        <a:p>
          <a:endParaRPr lang="en-US"/>
        </a:p>
      </dgm:t>
    </dgm:pt>
    <dgm:pt modelId="{E3E2AA79-DA4D-434F-94CA-DA701DAF743B}" type="sibTrans" cxnId="{8F913F60-95CE-415A-8EE8-91B35C3E4ADC}">
      <dgm:prSet/>
      <dgm:spPr/>
      <dgm:t>
        <a:bodyPr/>
        <a:lstStyle/>
        <a:p>
          <a:endParaRPr lang="en-US"/>
        </a:p>
      </dgm:t>
    </dgm:pt>
    <dgm:pt modelId="{9C070F47-9F2D-4CAD-8C6A-E93AFFDD3D21}">
      <dgm:prSet custT="1"/>
      <dgm:spPr/>
      <dgm:t>
        <a:bodyPr/>
        <a:lstStyle/>
        <a:p>
          <a:pPr>
            <a:lnSpc>
              <a:spcPct val="100000"/>
            </a:lnSpc>
          </a:pPr>
          <a:r>
            <a:rPr lang="en-US" sz="2400" dirty="0"/>
            <a:t>Protect applications, devices, and data</a:t>
          </a:r>
        </a:p>
      </dgm:t>
    </dgm:pt>
    <dgm:pt modelId="{14A4989F-DED8-4470-A229-FC1C969FFA4D}" type="parTrans" cxnId="{6A01A643-A9EE-4F5D-98FB-FA803FB30EA1}">
      <dgm:prSet/>
      <dgm:spPr/>
      <dgm:t>
        <a:bodyPr/>
        <a:lstStyle/>
        <a:p>
          <a:endParaRPr lang="en-US"/>
        </a:p>
      </dgm:t>
    </dgm:pt>
    <dgm:pt modelId="{3EDD704E-2338-47E7-A25C-EC0B4A37492E}" type="sibTrans" cxnId="{6A01A643-A9EE-4F5D-98FB-FA803FB30EA1}">
      <dgm:prSet/>
      <dgm:spPr/>
      <dgm:t>
        <a:bodyPr/>
        <a:lstStyle/>
        <a:p>
          <a:endParaRPr lang="en-US"/>
        </a:p>
      </dgm:t>
    </dgm:pt>
    <dgm:pt modelId="{51754BCE-2579-4625-808A-79E5A979D51F}">
      <dgm:prSet custT="1"/>
      <dgm:spPr/>
      <dgm:t>
        <a:bodyPr/>
        <a:lstStyle/>
        <a:p>
          <a:pPr>
            <a:lnSpc>
              <a:spcPct val="100000"/>
            </a:lnSpc>
          </a:pPr>
          <a:r>
            <a:rPr lang="en-US" sz="2400" dirty="0"/>
            <a:t>Defend against malicious login attempts</a:t>
          </a:r>
        </a:p>
      </dgm:t>
    </dgm:pt>
    <dgm:pt modelId="{3ACC071A-8482-464D-90F2-AFD02F25252B}" type="parTrans" cxnId="{9BEAB216-3230-4641-980D-6C653869428C}">
      <dgm:prSet/>
      <dgm:spPr/>
      <dgm:t>
        <a:bodyPr/>
        <a:lstStyle/>
        <a:p>
          <a:endParaRPr lang="en-US"/>
        </a:p>
      </dgm:t>
    </dgm:pt>
    <dgm:pt modelId="{2EE20F2F-2749-404A-BF0A-63BD3B1506B0}" type="sibTrans" cxnId="{9BEAB216-3230-4641-980D-6C653869428C}">
      <dgm:prSet/>
      <dgm:spPr/>
      <dgm:t>
        <a:bodyPr/>
        <a:lstStyle/>
        <a:p>
          <a:endParaRPr lang="en-US"/>
        </a:p>
      </dgm:t>
    </dgm:pt>
    <dgm:pt modelId="{1F260E7D-9CD3-4227-BAB8-F05FE1844020}">
      <dgm:prSet custT="1"/>
      <dgm:spPr/>
      <dgm:t>
        <a:bodyPr/>
        <a:lstStyle/>
        <a:p>
          <a:pPr>
            <a:lnSpc>
              <a:spcPct val="100000"/>
            </a:lnSpc>
          </a:pPr>
          <a:r>
            <a:rPr lang="en-US" sz="2400" dirty="0"/>
            <a:t>Safeguard credentials</a:t>
          </a:r>
        </a:p>
      </dgm:t>
    </dgm:pt>
    <dgm:pt modelId="{F2B751B7-CD4F-4451-AF81-0A2BD2016C79}" type="parTrans" cxnId="{DF94AD1A-5D45-4512-93AB-D53B46AA422B}">
      <dgm:prSet/>
      <dgm:spPr/>
      <dgm:t>
        <a:bodyPr/>
        <a:lstStyle/>
        <a:p>
          <a:endParaRPr lang="en-US"/>
        </a:p>
      </dgm:t>
    </dgm:pt>
    <dgm:pt modelId="{012FF997-43E6-4C26-A9FD-90FE59C3E592}" type="sibTrans" cxnId="{DF94AD1A-5D45-4512-93AB-D53B46AA422B}">
      <dgm:prSet/>
      <dgm:spPr/>
      <dgm:t>
        <a:bodyPr/>
        <a:lstStyle/>
        <a:p>
          <a:endParaRPr lang="en-US"/>
        </a:p>
      </dgm:t>
    </dgm:pt>
    <dgm:pt modelId="{F9E08F93-2EC3-43E4-BE41-CDB8EFFE4DFA}" type="pres">
      <dgm:prSet presAssocID="{80902679-F655-4CFA-8A00-CADAB5F334C5}" presName="root" presStyleCnt="0">
        <dgm:presLayoutVars>
          <dgm:dir/>
          <dgm:resizeHandles val="exact"/>
        </dgm:presLayoutVars>
      </dgm:prSet>
      <dgm:spPr/>
    </dgm:pt>
    <dgm:pt modelId="{F1B87914-7923-4869-972B-11674D571C80}" type="pres">
      <dgm:prSet presAssocID="{845F6938-8F31-4EC7-9B54-96B0227FCE51}" presName="compNode" presStyleCnt="0"/>
      <dgm:spPr/>
    </dgm:pt>
    <dgm:pt modelId="{130F5632-7246-42AC-BB3B-2A30AA350829}" type="pres">
      <dgm:prSet presAssocID="{845F6938-8F31-4EC7-9B54-96B0227FCE51}" presName="bgRect" presStyleLbl="bgShp" presStyleIdx="0" presStyleCnt="4"/>
      <dgm:spPr/>
    </dgm:pt>
    <dgm:pt modelId="{85CFD25B-3B11-450A-9075-085190EB80DA}" type="pres">
      <dgm:prSet presAssocID="{845F6938-8F31-4EC7-9B54-96B0227FCE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C4AAB36C-049B-435E-A44C-C4EB5353E964}" type="pres">
      <dgm:prSet presAssocID="{845F6938-8F31-4EC7-9B54-96B0227FCE51}" presName="spaceRect" presStyleCnt="0"/>
      <dgm:spPr/>
    </dgm:pt>
    <dgm:pt modelId="{53A2BE1C-621E-48A7-B8E1-8BCD9B56BA75}" type="pres">
      <dgm:prSet presAssocID="{845F6938-8F31-4EC7-9B54-96B0227FCE51}" presName="parTx" presStyleLbl="revTx" presStyleIdx="0" presStyleCnt="4">
        <dgm:presLayoutVars>
          <dgm:chMax val="0"/>
          <dgm:chPref val="0"/>
        </dgm:presLayoutVars>
      </dgm:prSet>
      <dgm:spPr/>
    </dgm:pt>
    <dgm:pt modelId="{EA296E9A-0739-4432-82D0-928BECD88E8D}" type="pres">
      <dgm:prSet presAssocID="{E3E2AA79-DA4D-434F-94CA-DA701DAF743B}" presName="sibTrans" presStyleCnt="0"/>
      <dgm:spPr/>
    </dgm:pt>
    <dgm:pt modelId="{95ECA5CC-52C3-46B5-8E9E-CEB93935F0FA}" type="pres">
      <dgm:prSet presAssocID="{9C070F47-9F2D-4CAD-8C6A-E93AFFDD3D21}" presName="compNode" presStyleCnt="0"/>
      <dgm:spPr/>
    </dgm:pt>
    <dgm:pt modelId="{6A00B7E0-91C8-4474-A5FE-A08F6F3D22AC}" type="pres">
      <dgm:prSet presAssocID="{9C070F47-9F2D-4CAD-8C6A-E93AFFDD3D21}" presName="bgRect" presStyleLbl="bgShp" presStyleIdx="1" presStyleCnt="4"/>
      <dgm:spPr/>
    </dgm:pt>
    <dgm:pt modelId="{F6282E57-2430-4C32-AA5F-FD6D96FDE429}" type="pres">
      <dgm:prSet presAssocID="{9C070F47-9F2D-4CAD-8C6A-E93AFFDD3D2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ecurity camera"/>
        </a:ext>
      </dgm:extLst>
    </dgm:pt>
    <dgm:pt modelId="{1B351492-CF61-4736-A8C8-B4ED4C4FE8AD}" type="pres">
      <dgm:prSet presAssocID="{9C070F47-9F2D-4CAD-8C6A-E93AFFDD3D21}" presName="spaceRect" presStyleCnt="0"/>
      <dgm:spPr/>
    </dgm:pt>
    <dgm:pt modelId="{42C0EFF4-63A9-4F87-BA90-1838805EC847}" type="pres">
      <dgm:prSet presAssocID="{9C070F47-9F2D-4CAD-8C6A-E93AFFDD3D21}" presName="parTx" presStyleLbl="revTx" presStyleIdx="1" presStyleCnt="4">
        <dgm:presLayoutVars>
          <dgm:chMax val="0"/>
          <dgm:chPref val="0"/>
        </dgm:presLayoutVars>
      </dgm:prSet>
      <dgm:spPr/>
    </dgm:pt>
    <dgm:pt modelId="{D5BB3DD1-84B9-4D02-996A-A3B469482526}" type="pres">
      <dgm:prSet presAssocID="{3EDD704E-2338-47E7-A25C-EC0B4A37492E}" presName="sibTrans" presStyleCnt="0"/>
      <dgm:spPr/>
    </dgm:pt>
    <dgm:pt modelId="{1D029A95-576D-4F24-B4C4-AF65B124A331}" type="pres">
      <dgm:prSet presAssocID="{51754BCE-2579-4625-808A-79E5A979D51F}" presName="compNode" presStyleCnt="0"/>
      <dgm:spPr/>
    </dgm:pt>
    <dgm:pt modelId="{696C95CC-F892-4308-99E6-FD8CD9343B00}" type="pres">
      <dgm:prSet presAssocID="{51754BCE-2579-4625-808A-79E5A979D51F}" presName="bgRect" presStyleLbl="bgShp" presStyleIdx="2" presStyleCnt="4" custLinFactNeighborY="-1022"/>
      <dgm:spPr/>
    </dgm:pt>
    <dgm:pt modelId="{14DC9302-9953-4B05-904E-E5EACE74AF0C}" type="pres">
      <dgm:prSet presAssocID="{51754BCE-2579-4625-808A-79E5A979D51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9C99903F-76AA-41B4-95A9-503FDEEB67C9}" type="pres">
      <dgm:prSet presAssocID="{51754BCE-2579-4625-808A-79E5A979D51F}" presName="spaceRect" presStyleCnt="0"/>
      <dgm:spPr/>
    </dgm:pt>
    <dgm:pt modelId="{E07ADA89-4005-4A91-9B04-41403F5DB3C2}" type="pres">
      <dgm:prSet presAssocID="{51754BCE-2579-4625-808A-79E5A979D51F}" presName="parTx" presStyleLbl="revTx" presStyleIdx="2" presStyleCnt="4">
        <dgm:presLayoutVars>
          <dgm:chMax val="0"/>
          <dgm:chPref val="0"/>
        </dgm:presLayoutVars>
      </dgm:prSet>
      <dgm:spPr/>
    </dgm:pt>
    <dgm:pt modelId="{4D2868A3-C762-4B98-8CA6-13D7DCEB80B5}" type="pres">
      <dgm:prSet presAssocID="{2EE20F2F-2749-404A-BF0A-63BD3B1506B0}" presName="sibTrans" presStyleCnt="0"/>
      <dgm:spPr/>
    </dgm:pt>
    <dgm:pt modelId="{5C1944F5-E4C1-4AD7-A625-FDD2FB4D04B5}" type="pres">
      <dgm:prSet presAssocID="{1F260E7D-9CD3-4227-BAB8-F05FE1844020}" presName="compNode" presStyleCnt="0"/>
      <dgm:spPr/>
    </dgm:pt>
    <dgm:pt modelId="{3242BFAF-5305-423A-93BA-5AB0E194BADB}" type="pres">
      <dgm:prSet presAssocID="{1F260E7D-9CD3-4227-BAB8-F05FE1844020}" presName="bgRect" presStyleLbl="bgShp" presStyleIdx="3" presStyleCnt="4"/>
      <dgm:spPr/>
    </dgm:pt>
    <dgm:pt modelId="{DB8288DC-C5B8-475E-9BD2-08CEC8141879}" type="pres">
      <dgm:prSet presAssocID="{1F260E7D-9CD3-4227-BAB8-F05FE18440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aptop"/>
        </a:ext>
      </dgm:extLst>
    </dgm:pt>
    <dgm:pt modelId="{96279654-1EF3-462E-A8C1-612C12121211}" type="pres">
      <dgm:prSet presAssocID="{1F260E7D-9CD3-4227-BAB8-F05FE1844020}" presName="spaceRect" presStyleCnt="0"/>
      <dgm:spPr/>
    </dgm:pt>
    <dgm:pt modelId="{E85DAEC1-A3E9-4584-920D-983277E2B7BB}" type="pres">
      <dgm:prSet presAssocID="{1F260E7D-9CD3-4227-BAB8-F05FE1844020}" presName="parTx" presStyleLbl="revTx" presStyleIdx="3" presStyleCnt="4">
        <dgm:presLayoutVars>
          <dgm:chMax val="0"/>
          <dgm:chPref val="0"/>
        </dgm:presLayoutVars>
      </dgm:prSet>
      <dgm:spPr/>
    </dgm:pt>
  </dgm:ptLst>
  <dgm:cxnLst>
    <dgm:cxn modelId="{F68DBD0E-65C1-4097-BACF-97A9A2E3D14E}" type="presOf" srcId="{845F6938-8F31-4EC7-9B54-96B0227FCE51}" destId="{53A2BE1C-621E-48A7-B8E1-8BCD9B56BA75}" srcOrd="0" destOrd="0" presId="urn:microsoft.com/office/officeart/2018/2/layout/IconVerticalSolidList"/>
    <dgm:cxn modelId="{9BEAB216-3230-4641-980D-6C653869428C}" srcId="{80902679-F655-4CFA-8A00-CADAB5F334C5}" destId="{51754BCE-2579-4625-808A-79E5A979D51F}" srcOrd="2" destOrd="0" parTransId="{3ACC071A-8482-464D-90F2-AFD02F25252B}" sibTransId="{2EE20F2F-2749-404A-BF0A-63BD3B1506B0}"/>
    <dgm:cxn modelId="{DF94AD1A-5D45-4512-93AB-D53B46AA422B}" srcId="{80902679-F655-4CFA-8A00-CADAB5F334C5}" destId="{1F260E7D-9CD3-4227-BAB8-F05FE1844020}" srcOrd="3" destOrd="0" parTransId="{F2B751B7-CD4F-4451-AF81-0A2BD2016C79}" sibTransId="{012FF997-43E6-4C26-A9FD-90FE59C3E592}"/>
    <dgm:cxn modelId="{13061A20-FBE8-41E6-B7A5-48D3ED27C16B}" type="presOf" srcId="{9C070F47-9F2D-4CAD-8C6A-E93AFFDD3D21}" destId="{42C0EFF4-63A9-4F87-BA90-1838805EC847}" srcOrd="0" destOrd="0" presId="urn:microsoft.com/office/officeart/2018/2/layout/IconVerticalSolidList"/>
    <dgm:cxn modelId="{8F913F60-95CE-415A-8EE8-91B35C3E4ADC}" srcId="{80902679-F655-4CFA-8A00-CADAB5F334C5}" destId="{845F6938-8F31-4EC7-9B54-96B0227FCE51}" srcOrd="0" destOrd="0" parTransId="{1B7D478C-DBEE-4452-9856-371C5A96BEEB}" sibTransId="{E3E2AA79-DA4D-434F-94CA-DA701DAF743B}"/>
    <dgm:cxn modelId="{6A01A643-A9EE-4F5D-98FB-FA803FB30EA1}" srcId="{80902679-F655-4CFA-8A00-CADAB5F334C5}" destId="{9C070F47-9F2D-4CAD-8C6A-E93AFFDD3D21}" srcOrd="1" destOrd="0" parTransId="{14A4989F-DED8-4470-A229-FC1C969FFA4D}" sibTransId="{3EDD704E-2338-47E7-A25C-EC0B4A37492E}"/>
    <dgm:cxn modelId="{DE4EC3A2-1166-4DC1-8897-E4C3721AFA7C}" type="presOf" srcId="{51754BCE-2579-4625-808A-79E5A979D51F}" destId="{E07ADA89-4005-4A91-9B04-41403F5DB3C2}" srcOrd="0" destOrd="0" presId="urn:microsoft.com/office/officeart/2018/2/layout/IconVerticalSolidList"/>
    <dgm:cxn modelId="{75A12DA6-16C1-40C2-B4C7-AF9CB589AEB3}" type="presOf" srcId="{1F260E7D-9CD3-4227-BAB8-F05FE1844020}" destId="{E85DAEC1-A3E9-4584-920D-983277E2B7BB}" srcOrd="0" destOrd="0" presId="urn:microsoft.com/office/officeart/2018/2/layout/IconVerticalSolidList"/>
    <dgm:cxn modelId="{8712E6FF-A8B2-4456-BFC7-92F3B146E4BE}" type="presOf" srcId="{80902679-F655-4CFA-8A00-CADAB5F334C5}" destId="{F9E08F93-2EC3-43E4-BE41-CDB8EFFE4DFA}" srcOrd="0" destOrd="0" presId="urn:microsoft.com/office/officeart/2018/2/layout/IconVerticalSolidList"/>
    <dgm:cxn modelId="{1D617D9A-A482-44D2-8B86-B2536CAF0B24}" type="presParOf" srcId="{F9E08F93-2EC3-43E4-BE41-CDB8EFFE4DFA}" destId="{F1B87914-7923-4869-972B-11674D571C80}" srcOrd="0" destOrd="0" presId="urn:microsoft.com/office/officeart/2018/2/layout/IconVerticalSolidList"/>
    <dgm:cxn modelId="{1A2EC98C-55DC-4A56-8F22-1890F9645053}" type="presParOf" srcId="{F1B87914-7923-4869-972B-11674D571C80}" destId="{130F5632-7246-42AC-BB3B-2A30AA350829}" srcOrd="0" destOrd="0" presId="urn:microsoft.com/office/officeart/2018/2/layout/IconVerticalSolidList"/>
    <dgm:cxn modelId="{4C260AEB-773B-4DAA-B048-9AE7E339D744}" type="presParOf" srcId="{F1B87914-7923-4869-972B-11674D571C80}" destId="{85CFD25B-3B11-450A-9075-085190EB80DA}" srcOrd="1" destOrd="0" presId="urn:microsoft.com/office/officeart/2018/2/layout/IconVerticalSolidList"/>
    <dgm:cxn modelId="{7F43B3C2-E1CD-4FEC-A95D-E0A74CE36644}" type="presParOf" srcId="{F1B87914-7923-4869-972B-11674D571C80}" destId="{C4AAB36C-049B-435E-A44C-C4EB5353E964}" srcOrd="2" destOrd="0" presId="urn:microsoft.com/office/officeart/2018/2/layout/IconVerticalSolidList"/>
    <dgm:cxn modelId="{92137FDE-72C7-43F5-BD5D-49DA460F4E6B}" type="presParOf" srcId="{F1B87914-7923-4869-972B-11674D571C80}" destId="{53A2BE1C-621E-48A7-B8E1-8BCD9B56BA75}" srcOrd="3" destOrd="0" presId="urn:microsoft.com/office/officeart/2018/2/layout/IconVerticalSolidList"/>
    <dgm:cxn modelId="{DCE98426-140B-4DC3-9996-E19F79039319}" type="presParOf" srcId="{F9E08F93-2EC3-43E4-BE41-CDB8EFFE4DFA}" destId="{EA296E9A-0739-4432-82D0-928BECD88E8D}" srcOrd="1" destOrd="0" presId="urn:microsoft.com/office/officeart/2018/2/layout/IconVerticalSolidList"/>
    <dgm:cxn modelId="{E72CE0EB-9489-4F20-AF52-CEE287FB0AD3}" type="presParOf" srcId="{F9E08F93-2EC3-43E4-BE41-CDB8EFFE4DFA}" destId="{95ECA5CC-52C3-46B5-8E9E-CEB93935F0FA}" srcOrd="2" destOrd="0" presId="urn:microsoft.com/office/officeart/2018/2/layout/IconVerticalSolidList"/>
    <dgm:cxn modelId="{06CF7435-D582-4C2C-BB53-C18F70A10650}" type="presParOf" srcId="{95ECA5CC-52C3-46B5-8E9E-CEB93935F0FA}" destId="{6A00B7E0-91C8-4474-A5FE-A08F6F3D22AC}" srcOrd="0" destOrd="0" presId="urn:microsoft.com/office/officeart/2018/2/layout/IconVerticalSolidList"/>
    <dgm:cxn modelId="{9F7BCD74-35D4-4E14-A8D0-78D0A311E523}" type="presParOf" srcId="{95ECA5CC-52C3-46B5-8E9E-CEB93935F0FA}" destId="{F6282E57-2430-4C32-AA5F-FD6D96FDE429}" srcOrd="1" destOrd="0" presId="urn:microsoft.com/office/officeart/2018/2/layout/IconVerticalSolidList"/>
    <dgm:cxn modelId="{E8F97A52-6C3F-4EED-8F12-0F2B47C508DF}" type="presParOf" srcId="{95ECA5CC-52C3-46B5-8E9E-CEB93935F0FA}" destId="{1B351492-CF61-4736-A8C8-B4ED4C4FE8AD}" srcOrd="2" destOrd="0" presId="urn:microsoft.com/office/officeart/2018/2/layout/IconVerticalSolidList"/>
    <dgm:cxn modelId="{67C398A3-0EFA-4244-ADCA-2B7C3908F6B8}" type="presParOf" srcId="{95ECA5CC-52C3-46B5-8E9E-CEB93935F0FA}" destId="{42C0EFF4-63A9-4F87-BA90-1838805EC847}" srcOrd="3" destOrd="0" presId="urn:microsoft.com/office/officeart/2018/2/layout/IconVerticalSolidList"/>
    <dgm:cxn modelId="{4A0A43B2-B53D-47CE-87FD-9B45EE755C5F}" type="presParOf" srcId="{F9E08F93-2EC3-43E4-BE41-CDB8EFFE4DFA}" destId="{D5BB3DD1-84B9-4D02-996A-A3B469482526}" srcOrd="3" destOrd="0" presId="urn:microsoft.com/office/officeart/2018/2/layout/IconVerticalSolidList"/>
    <dgm:cxn modelId="{77046127-3172-4799-A3F0-086EF3D418D7}" type="presParOf" srcId="{F9E08F93-2EC3-43E4-BE41-CDB8EFFE4DFA}" destId="{1D029A95-576D-4F24-B4C4-AF65B124A331}" srcOrd="4" destOrd="0" presId="urn:microsoft.com/office/officeart/2018/2/layout/IconVerticalSolidList"/>
    <dgm:cxn modelId="{0D2B108B-5F84-40BA-A877-30A39014AF19}" type="presParOf" srcId="{1D029A95-576D-4F24-B4C4-AF65B124A331}" destId="{696C95CC-F892-4308-99E6-FD8CD9343B00}" srcOrd="0" destOrd="0" presId="urn:microsoft.com/office/officeart/2018/2/layout/IconVerticalSolidList"/>
    <dgm:cxn modelId="{9051F718-BE02-46C3-9231-E69525244829}" type="presParOf" srcId="{1D029A95-576D-4F24-B4C4-AF65B124A331}" destId="{14DC9302-9953-4B05-904E-E5EACE74AF0C}" srcOrd="1" destOrd="0" presId="urn:microsoft.com/office/officeart/2018/2/layout/IconVerticalSolidList"/>
    <dgm:cxn modelId="{EFD89E6A-F1A7-4114-A99B-8F7B22830761}" type="presParOf" srcId="{1D029A95-576D-4F24-B4C4-AF65B124A331}" destId="{9C99903F-76AA-41B4-95A9-503FDEEB67C9}" srcOrd="2" destOrd="0" presId="urn:microsoft.com/office/officeart/2018/2/layout/IconVerticalSolidList"/>
    <dgm:cxn modelId="{39F68978-1985-47F2-ACBE-7A72D36F01E6}" type="presParOf" srcId="{1D029A95-576D-4F24-B4C4-AF65B124A331}" destId="{E07ADA89-4005-4A91-9B04-41403F5DB3C2}" srcOrd="3" destOrd="0" presId="urn:microsoft.com/office/officeart/2018/2/layout/IconVerticalSolidList"/>
    <dgm:cxn modelId="{913614E0-ECE5-4C52-85F0-D843AF5052A9}" type="presParOf" srcId="{F9E08F93-2EC3-43E4-BE41-CDB8EFFE4DFA}" destId="{4D2868A3-C762-4B98-8CA6-13D7DCEB80B5}" srcOrd="5" destOrd="0" presId="urn:microsoft.com/office/officeart/2018/2/layout/IconVerticalSolidList"/>
    <dgm:cxn modelId="{AC2924AA-C731-47F6-8C61-4588A07820BC}" type="presParOf" srcId="{F9E08F93-2EC3-43E4-BE41-CDB8EFFE4DFA}" destId="{5C1944F5-E4C1-4AD7-A625-FDD2FB4D04B5}" srcOrd="6" destOrd="0" presId="urn:microsoft.com/office/officeart/2018/2/layout/IconVerticalSolidList"/>
    <dgm:cxn modelId="{AD880A49-5EC4-4D05-9069-5FE72EB9F0FE}" type="presParOf" srcId="{5C1944F5-E4C1-4AD7-A625-FDD2FB4D04B5}" destId="{3242BFAF-5305-423A-93BA-5AB0E194BADB}" srcOrd="0" destOrd="0" presId="urn:microsoft.com/office/officeart/2018/2/layout/IconVerticalSolidList"/>
    <dgm:cxn modelId="{224BA56A-AAED-46D8-9264-D3EDC1ACD921}" type="presParOf" srcId="{5C1944F5-E4C1-4AD7-A625-FDD2FB4D04B5}" destId="{DB8288DC-C5B8-475E-9BD2-08CEC8141879}" srcOrd="1" destOrd="0" presId="urn:microsoft.com/office/officeart/2018/2/layout/IconVerticalSolidList"/>
    <dgm:cxn modelId="{4C4702C4-DA3C-4118-850E-46F6F74958BC}" type="presParOf" srcId="{5C1944F5-E4C1-4AD7-A625-FDD2FB4D04B5}" destId="{96279654-1EF3-462E-A8C1-612C12121211}" srcOrd="2" destOrd="0" presId="urn:microsoft.com/office/officeart/2018/2/layout/IconVerticalSolidList"/>
    <dgm:cxn modelId="{B423CACA-FB76-4923-BDD6-5194F7819C5F}" type="presParOf" srcId="{5C1944F5-E4C1-4AD7-A625-FDD2FB4D04B5}" destId="{E85DAEC1-A3E9-4584-920D-983277E2B7B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512573-D58A-44E4-9E04-821CA16505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3CA426-655D-437A-8373-7180D5FE52E8}">
      <dgm:prSet/>
      <dgm:spPr/>
      <dgm:t>
        <a:bodyPr/>
        <a:lstStyle/>
        <a:p>
          <a:r>
            <a:rPr lang="en-US" b="1" dirty="0"/>
            <a:t>Azure AD B2B </a:t>
          </a:r>
          <a:r>
            <a:rPr lang="en-US" dirty="0"/>
            <a:t>securely share with external users so they can collaborate</a:t>
          </a:r>
        </a:p>
      </dgm:t>
    </dgm:pt>
    <dgm:pt modelId="{35795129-ABAF-4132-B0C4-73781208C6C0}" type="parTrans" cxnId="{01770C1D-44F3-4733-9911-0CC9E5387CCA}">
      <dgm:prSet/>
      <dgm:spPr/>
      <dgm:t>
        <a:bodyPr/>
        <a:lstStyle/>
        <a:p>
          <a:endParaRPr lang="en-US"/>
        </a:p>
      </dgm:t>
    </dgm:pt>
    <dgm:pt modelId="{EA1A2BE2-2E7C-4BC1-BBDA-02FD1D0619F4}" type="sibTrans" cxnId="{01770C1D-44F3-4733-9911-0CC9E5387CCA}">
      <dgm:prSet/>
      <dgm:spPr/>
      <dgm:t>
        <a:bodyPr/>
        <a:lstStyle/>
        <a:p>
          <a:endParaRPr lang="en-US"/>
        </a:p>
      </dgm:t>
    </dgm:pt>
    <dgm:pt modelId="{F146AB0C-2D5E-4DB2-A092-B4133717A6FA}">
      <dgm:prSet/>
      <dgm:spPr/>
      <dgm:t>
        <a:bodyPr/>
        <a:lstStyle/>
        <a:p>
          <a:r>
            <a:rPr lang="en-US" b="1" dirty="0"/>
            <a:t>Azure AD B2C</a:t>
          </a:r>
          <a:r>
            <a:rPr lang="en-US" dirty="0"/>
            <a:t> for businesses and developers that create customer-facing apps</a:t>
          </a:r>
        </a:p>
      </dgm:t>
    </dgm:pt>
    <dgm:pt modelId="{14CE653D-5BAB-429D-A8F9-F836631019E5}" type="parTrans" cxnId="{317EBE47-834D-4A5A-8F01-09F379C7C5F8}">
      <dgm:prSet/>
      <dgm:spPr/>
      <dgm:t>
        <a:bodyPr/>
        <a:lstStyle/>
        <a:p>
          <a:endParaRPr lang="en-US"/>
        </a:p>
      </dgm:t>
    </dgm:pt>
    <dgm:pt modelId="{A02B7069-3F5C-426B-9490-0BD8576A1112}" type="sibTrans" cxnId="{317EBE47-834D-4A5A-8F01-09F379C7C5F8}">
      <dgm:prSet/>
      <dgm:spPr/>
      <dgm:t>
        <a:bodyPr/>
        <a:lstStyle/>
        <a:p>
          <a:endParaRPr lang="en-US"/>
        </a:p>
      </dgm:t>
    </dgm:pt>
    <dgm:pt modelId="{14FC013A-2E1C-4D59-B411-A2A6076DC28B}" type="pres">
      <dgm:prSet presAssocID="{73512573-D58A-44E4-9E04-821CA16505E9}" presName="root" presStyleCnt="0">
        <dgm:presLayoutVars>
          <dgm:dir/>
          <dgm:resizeHandles val="exact"/>
        </dgm:presLayoutVars>
      </dgm:prSet>
      <dgm:spPr/>
    </dgm:pt>
    <dgm:pt modelId="{7E602804-765B-4385-986D-CE21020F7015}" type="pres">
      <dgm:prSet presAssocID="{A73CA426-655D-437A-8373-7180D5FE52E8}" presName="compNode" presStyleCnt="0"/>
      <dgm:spPr/>
    </dgm:pt>
    <dgm:pt modelId="{5BC67553-E3D0-4487-8657-93B1CC0D1601}" type="pres">
      <dgm:prSet presAssocID="{A73CA426-655D-437A-8373-7180D5FE52E8}" presName="bgRect" presStyleLbl="bgShp" presStyleIdx="0" presStyleCnt="2"/>
      <dgm:spPr/>
    </dgm:pt>
    <dgm:pt modelId="{ED9F2353-F2AF-4DA6-A992-3CAAED2E9D4D}" type="pres">
      <dgm:prSet presAssocID="{A73CA426-655D-437A-8373-7180D5FE52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ity"/>
        </a:ext>
      </dgm:extLst>
    </dgm:pt>
    <dgm:pt modelId="{B5CA922B-3774-4F70-85C4-A980851CB6C0}" type="pres">
      <dgm:prSet presAssocID="{A73CA426-655D-437A-8373-7180D5FE52E8}" presName="spaceRect" presStyleCnt="0"/>
      <dgm:spPr/>
    </dgm:pt>
    <dgm:pt modelId="{E36BF62B-D45C-41DB-B7FC-2A487B046442}" type="pres">
      <dgm:prSet presAssocID="{A73CA426-655D-437A-8373-7180D5FE52E8}" presName="parTx" presStyleLbl="revTx" presStyleIdx="0" presStyleCnt="2">
        <dgm:presLayoutVars>
          <dgm:chMax val="0"/>
          <dgm:chPref val="0"/>
        </dgm:presLayoutVars>
      </dgm:prSet>
      <dgm:spPr/>
    </dgm:pt>
    <dgm:pt modelId="{AEDC8B45-5A8E-4E4A-ADB8-AAF4AF6DD49A}" type="pres">
      <dgm:prSet presAssocID="{EA1A2BE2-2E7C-4BC1-BBDA-02FD1D0619F4}" presName="sibTrans" presStyleCnt="0"/>
      <dgm:spPr/>
    </dgm:pt>
    <dgm:pt modelId="{916E60F2-6DED-4F4F-AB67-515A436EF23C}" type="pres">
      <dgm:prSet presAssocID="{F146AB0C-2D5E-4DB2-A092-B4133717A6FA}" presName="compNode" presStyleCnt="0"/>
      <dgm:spPr/>
    </dgm:pt>
    <dgm:pt modelId="{97E92EEC-E994-4AE4-8678-6D5FE629ACA8}" type="pres">
      <dgm:prSet presAssocID="{F146AB0C-2D5E-4DB2-A092-B4133717A6FA}" presName="bgRect" presStyleLbl="bgShp" presStyleIdx="1" presStyleCnt="2"/>
      <dgm:spPr/>
    </dgm:pt>
    <dgm:pt modelId="{124FD580-1695-4442-8B3F-B6F55330A641}" type="pres">
      <dgm:prSet presAssocID="{F146AB0C-2D5E-4DB2-A092-B4133717A6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74F5E043-8BC5-478B-B88A-129C69DF56AB}" type="pres">
      <dgm:prSet presAssocID="{F146AB0C-2D5E-4DB2-A092-B4133717A6FA}" presName="spaceRect" presStyleCnt="0"/>
      <dgm:spPr/>
    </dgm:pt>
    <dgm:pt modelId="{50CDD06E-E0C9-4763-9F8A-1CA1EA1E54F1}" type="pres">
      <dgm:prSet presAssocID="{F146AB0C-2D5E-4DB2-A092-B4133717A6FA}" presName="parTx" presStyleLbl="revTx" presStyleIdx="1" presStyleCnt="2">
        <dgm:presLayoutVars>
          <dgm:chMax val="0"/>
          <dgm:chPref val="0"/>
        </dgm:presLayoutVars>
      </dgm:prSet>
      <dgm:spPr/>
    </dgm:pt>
  </dgm:ptLst>
  <dgm:cxnLst>
    <dgm:cxn modelId="{6C85DC11-E6B6-4BEC-A8C8-5E60E00D4776}" type="presOf" srcId="{A73CA426-655D-437A-8373-7180D5FE52E8}" destId="{E36BF62B-D45C-41DB-B7FC-2A487B046442}" srcOrd="0" destOrd="0" presId="urn:microsoft.com/office/officeart/2018/2/layout/IconVerticalSolidList"/>
    <dgm:cxn modelId="{01770C1D-44F3-4733-9911-0CC9E5387CCA}" srcId="{73512573-D58A-44E4-9E04-821CA16505E9}" destId="{A73CA426-655D-437A-8373-7180D5FE52E8}" srcOrd="0" destOrd="0" parTransId="{35795129-ABAF-4132-B0C4-73781208C6C0}" sibTransId="{EA1A2BE2-2E7C-4BC1-BBDA-02FD1D0619F4}"/>
    <dgm:cxn modelId="{317EBE47-834D-4A5A-8F01-09F379C7C5F8}" srcId="{73512573-D58A-44E4-9E04-821CA16505E9}" destId="{F146AB0C-2D5E-4DB2-A092-B4133717A6FA}" srcOrd="1" destOrd="0" parTransId="{14CE653D-5BAB-429D-A8F9-F836631019E5}" sibTransId="{A02B7069-3F5C-426B-9490-0BD8576A1112}"/>
    <dgm:cxn modelId="{23AB267F-C28E-410D-94EB-2F86E792CE95}" type="presOf" srcId="{F146AB0C-2D5E-4DB2-A092-B4133717A6FA}" destId="{50CDD06E-E0C9-4763-9F8A-1CA1EA1E54F1}" srcOrd="0" destOrd="0" presId="urn:microsoft.com/office/officeart/2018/2/layout/IconVerticalSolidList"/>
    <dgm:cxn modelId="{B09A37A6-D89C-43A8-8E89-A671806F4B7B}" type="presOf" srcId="{73512573-D58A-44E4-9E04-821CA16505E9}" destId="{14FC013A-2E1C-4D59-B411-A2A6076DC28B}" srcOrd="0" destOrd="0" presId="urn:microsoft.com/office/officeart/2018/2/layout/IconVerticalSolidList"/>
    <dgm:cxn modelId="{A182DA00-24F0-4033-B6EE-D76F03388B8B}" type="presParOf" srcId="{14FC013A-2E1C-4D59-B411-A2A6076DC28B}" destId="{7E602804-765B-4385-986D-CE21020F7015}" srcOrd="0" destOrd="0" presId="urn:microsoft.com/office/officeart/2018/2/layout/IconVerticalSolidList"/>
    <dgm:cxn modelId="{5CC76B20-5823-4E81-A85F-A9101A14B711}" type="presParOf" srcId="{7E602804-765B-4385-986D-CE21020F7015}" destId="{5BC67553-E3D0-4487-8657-93B1CC0D1601}" srcOrd="0" destOrd="0" presId="urn:microsoft.com/office/officeart/2018/2/layout/IconVerticalSolidList"/>
    <dgm:cxn modelId="{E17C652D-777F-45AB-B446-B4DAD931F8D1}" type="presParOf" srcId="{7E602804-765B-4385-986D-CE21020F7015}" destId="{ED9F2353-F2AF-4DA6-A992-3CAAED2E9D4D}" srcOrd="1" destOrd="0" presId="urn:microsoft.com/office/officeart/2018/2/layout/IconVerticalSolidList"/>
    <dgm:cxn modelId="{0C34D7B2-87D2-4693-8815-1EBC66F9D562}" type="presParOf" srcId="{7E602804-765B-4385-986D-CE21020F7015}" destId="{B5CA922B-3774-4F70-85C4-A980851CB6C0}" srcOrd="2" destOrd="0" presId="urn:microsoft.com/office/officeart/2018/2/layout/IconVerticalSolidList"/>
    <dgm:cxn modelId="{5C27AB5D-A803-422D-A2CD-89D2D0B587F5}" type="presParOf" srcId="{7E602804-765B-4385-986D-CE21020F7015}" destId="{E36BF62B-D45C-41DB-B7FC-2A487B046442}" srcOrd="3" destOrd="0" presId="urn:microsoft.com/office/officeart/2018/2/layout/IconVerticalSolidList"/>
    <dgm:cxn modelId="{B42C1271-E2DE-4288-B911-A770A54B65A7}" type="presParOf" srcId="{14FC013A-2E1C-4D59-B411-A2A6076DC28B}" destId="{AEDC8B45-5A8E-4E4A-ADB8-AAF4AF6DD49A}" srcOrd="1" destOrd="0" presId="urn:microsoft.com/office/officeart/2018/2/layout/IconVerticalSolidList"/>
    <dgm:cxn modelId="{498CF79B-96B4-47C3-ABA7-0648C5A1B853}" type="presParOf" srcId="{14FC013A-2E1C-4D59-B411-A2A6076DC28B}" destId="{916E60F2-6DED-4F4F-AB67-515A436EF23C}" srcOrd="2" destOrd="0" presId="urn:microsoft.com/office/officeart/2018/2/layout/IconVerticalSolidList"/>
    <dgm:cxn modelId="{3D1E9ADB-981C-49F0-9846-E775B001768E}" type="presParOf" srcId="{916E60F2-6DED-4F4F-AB67-515A436EF23C}" destId="{97E92EEC-E994-4AE4-8678-6D5FE629ACA8}" srcOrd="0" destOrd="0" presId="urn:microsoft.com/office/officeart/2018/2/layout/IconVerticalSolidList"/>
    <dgm:cxn modelId="{326D70FF-3ADB-446A-9315-AA28387BA712}" type="presParOf" srcId="{916E60F2-6DED-4F4F-AB67-515A436EF23C}" destId="{124FD580-1695-4442-8B3F-B6F55330A641}" srcOrd="1" destOrd="0" presId="urn:microsoft.com/office/officeart/2018/2/layout/IconVerticalSolidList"/>
    <dgm:cxn modelId="{84917261-A125-4C7D-A17F-D5BCCE6B0912}" type="presParOf" srcId="{916E60F2-6DED-4F4F-AB67-515A436EF23C}" destId="{74F5E043-8BC5-478B-B88A-129C69DF56AB}" srcOrd="2" destOrd="0" presId="urn:microsoft.com/office/officeart/2018/2/layout/IconVerticalSolidList"/>
    <dgm:cxn modelId="{4F261412-A422-49B4-B251-59C3A6DE4B4B}" type="presParOf" srcId="{916E60F2-6DED-4F4F-AB67-515A436EF23C}" destId="{50CDD06E-E0C9-4763-9F8A-1CA1EA1E54F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5740C7-3F70-48DB-9BC2-B7DE1916936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34D7F65-0BFB-422F-8BC0-F73F133AAE62}">
      <dgm:prSet/>
      <dgm:spPr/>
      <dgm:t>
        <a:bodyPr/>
        <a:lstStyle/>
        <a:p>
          <a:r>
            <a:rPr lang="en-US" dirty="0"/>
            <a:t>Who needs access? (Security Principal)</a:t>
          </a:r>
        </a:p>
      </dgm:t>
    </dgm:pt>
    <dgm:pt modelId="{663A2E8B-B7EB-4F18-8FED-DBC16F0D7D4B}" type="parTrans" cxnId="{0792C5AA-2D71-4CC5-BD51-EC48F4E050AE}">
      <dgm:prSet/>
      <dgm:spPr/>
      <dgm:t>
        <a:bodyPr/>
        <a:lstStyle/>
        <a:p>
          <a:endParaRPr lang="en-US"/>
        </a:p>
      </dgm:t>
    </dgm:pt>
    <dgm:pt modelId="{A800F0C1-AA1B-4DF0-9455-98897337D80A}" type="sibTrans" cxnId="{0792C5AA-2D71-4CC5-BD51-EC48F4E050AE}">
      <dgm:prSet/>
      <dgm:spPr/>
      <dgm:t>
        <a:bodyPr/>
        <a:lstStyle/>
        <a:p>
          <a:endParaRPr lang="en-US"/>
        </a:p>
      </dgm:t>
    </dgm:pt>
    <dgm:pt modelId="{FEF2D274-26E4-48D5-BD65-AFD5299BDD03}">
      <dgm:prSet custT="1"/>
      <dgm:spPr/>
      <dgm:t>
        <a:bodyPr/>
        <a:lstStyle/>
        <a:p>
          <a:pPr>
            <a:buNone/>
          </a:pPr>
          <a:r>
            <a:rPr lang="en-US" sz="2000" dirty="0"/>
            <a:t>	User, group, service principal, or managed identity</a:t>
          </a:r>
        </a:p>
      </dgm:t>
    </dgm:pt>
    <dgm:pt modelId="{4454F7C3-A113-4294-BD3C-F2728E4B4301}" type="parTrans" cxnId="{4F27C770-9AD5-4750-BD5A-23F0D8BF190B}">
      <dgm:prSet/>
      <dgm:spPr/>
      <dgm:t>
        <a:bodyPr/>
        <a:lstStyle/>
        <a:p>
          <a:endParaRPr lang="en-US"/>
        </a:p>
      </dgm:t>
    </dgm:pt>
    <dgm:pt modelId="{92B03D67-E2A1-463A-9E49-6E0D3D6A9B9C}" type="sibTrans" cxnId="{4F27C770-9AD5-4750-BD5A-23F0D8BF190B}">
      <dgm:prSet/>
      <dgm:spPr/>
      <dgm:t>
        <a:bodyPr/>
        <a:lstStyle/>
        <a:p>
          <a:endParaRPr lang="en-US"/>
        </a:p>
      </dgm:t>
    </dgm:pt>
    <dgm:pt modelId="{B1D37560-30BE-49EB-AF50-82275D14F207}">
      <dgm:prSet/>
      <dgm:spPr/>
      <dgm:t>
        <a:bodyPr/>
        <a:lstStyle/>
        <a:p>
          <a:r>
            <a:rPr lang="en-US" dirty="0"/>
            <a:t>What permissions do they need?</a:t>
          </a:r>
        </a:p>
      </dgm:t>
    </dgm:pt>
    <dgm:pt modelId="{17F789F3-6599-4F1E-937C-E0DD9E43BF4F}" type="parTrans" cxnId="{8E160228-B754-4517-9A21-9CA4B3CE0789}">
      <dgm:prSet/>
      <dgm:spPr/>
      <dgm:t>
        <a:bodyPr/>
        <a:lstStyle/>
        <a:p>
          <a:endParaRPr lang="en-US"/>
        </a:p>
      </dgm:t>
    </dgm:pt>
    <dgm:pt modelId="{A3498143-83E7-43D8-AD5A-F69B38B8F0EF}" type="sibTrans" cxnId="{8E160228-B754-4517-9A21-9CA4B3CE0789}">
      <dgm:prSet/>
      <dgm:spPr/>
      <dgm:t>
        <a:bodyPr/>
        <a:lstStyle/>
        <a:p>
          <a:endParaRPr lang="en-US"/>
        </a:p>
      </dgm:t>
    </dgm:pt>
    <dgm:pt modelId="{A7B27075-BBDB-4E25-A526-88590270B5B8}">
      <dgm:prSet custT="1"/>
      <dgm:spPr/>
      <dgm:t>
        <a:bodyPr/>
        <a:lstStyle/>
        <a:p>
          <a:pPr>
            <a:buNone/>
          </a:pPr>
          <a:r>
            <a:rPr lang="en-US" sz="2000" dirty="0"/>
            <a:t>	Grouped into built-in or custom roles</a:t>
          </a:r>
        </a:p>
      </dgm:t>
    </dgm:pt>
    <dgm:pt modelId="{5D55800E-9FC9-443C-B7E3-73D03C8C655A}" type="parTrans" cxnId="{2A23B4E4-F801-4532-8340-BAA7CDF56330}">
      <dgm:prSet/>
      <dgm:spPr/>
      <dgm:t>
        <a:bodyPr/>
        <a:lstStyle/>
        <a:p>
          <a:endParaRPr lang="en-US"/>
        </a:p>
      </dgm:t>
    </dgm:pt>
    <dgm:pt modelId="{1A893973-3160-4DAF-BD1D-08665764C931}" type="sibTrans" cxnId="{2A23B4E4-F801-4532-8340-BAA7CDF56330}">
      <dgm:prSet/>
      <dgm:spPr/>
      <dgm:t>
        <a:bodyPr/>
        <a:lstStyle/>
        <a:p>
          <a:endParaRPr lang="en-US"/>
        </a:p>
      </dgm:t>
    </dgm:pt>
    <dgm:pt modelId="{81B81FC8-A0A8-46D4-9D93-1ABDBFD94477}">
      <dgm:prSet/>
      <dgm:spPr/>
      <dgm:t>
        <a:bodyPr/>
        <a:lstStyle/>
        <a:p>
          <a:r>
            <a:rPr lang="en-US" dirty="0"/>
            <a:t>Where do they need access? (Scope)</a:t>
          </a:r>
        </a:p>
      </dgm:t>
    </dgm:pt>
    <dgm:pt modelId="{8262B208-2B07-4C80-90EC-CF74635A4BF4}" type="parTrans" cxnId="{9D1EF483-6834-4AF6-9FE6-3CB326EBA40E}">
      <dgm:prSet/>
      <dgm:spPr/>
      <dgm:t>
        <a:bodyPr/>
        <a:lstStyle/>
        <a:p>
          <a:endParaRPr lang="en-US"/>
        </a:p>
      </dgm:t>
    </dgm:pt>
    <dgm:pt modelId="{FA1D35C8-C8A3-403A-AB84-D6AFD4CABF76}" type="sibTrans" cxnId="{9D1EF483-6834-4AF6-9FE6-3CB326EBA40E}">
      <dgm:prSet/>
      <dgm:spPr/>
      <dgm:t>
        <a:bodyPr/>
        <a:lstStyle/>
        <a:p>
          <a:endParaRPr lang="en-US"/>
        </a:p>
      </dgm:t>
    </dgm:pt>
    <dgm:pt modelId="{AB6BBE72-6AA6-4C34-8B53-62C1DC32F0DF}">
      <dgm:prSet custT="1"/>
      <dgm:spPr/>
      <dgm:t>
        <a:bodyPr/>
        <a:lstStyle/>
        <a:p>
          <a:pPr>
            <a:buNone/>
          </a:pPr>
          <a:r>
            <a:rPr lang="en-US" sz="2000" dirty="0"/>
            <a:t>	Management group, subscription, resource group, or a single resource</a:t>
          </a:r>
        </a:p>
      </dgm:t>
    </dgm:pt>
    <dgm:pt modelId="{98C36D0C-33F0-462D-820B-71592C069A9B}" type="parTrans" cxnId="{9D8CBBC6-7DB1-4D74-8F52-8ACA3C4EE512}">
      <dgm:prSet/>
      <dgm:spPr/>
      <dgm:t>
        <a:bodyPr/>
        <a:lstStyle/>
        <a:p>
          <a:endParaRPr lang="en-US"/>
        </a:p>
      </dgm:t>
    </dgm:pt>
    <dgm:pt modelId="{1AE4E564-9CDE-4516-9400-F5379C800545}" type="sibTrans" cxnId="{9D8CBBC6-7DB1-4D74-8F52-8ACA3C4EE512}">
      <dgm:prSet/>
      <dgm:spPr/>
      <dgm:t>
        <a:bodyPr/>
        <a:lstStyle/>
        <a:p>
          <a:endParaRPr lang="en-US"/>
        </a:p>
      </dgm:t>
    </dgm:pt>
    <dgm:pt modelId="{20CE64C1-F7FA-4A90-A2C4-9387025A08F4}" type="pres">
      <dgm:prSet presAssocID="{EF5740C7-3F70-48DB-9BC2-B7DE19169366}" presName="linear" presStyleCnt="0">
        <dgm:presLayoutVars>
          <dgm:dir/>
          <dgm:animLvl val="lvl"/>
          <dgm:resizeHandles val="exact"/>
        </dgm:presLayoutVars>
      </dgm:prSet>
      <dgm:spPr/>
    </dgm:pt>
    <dgm:pt modelId="{BB550A1A-E8D4-40FD-A614-0385043CD7A3}" type="pres">
      <dgm:prSet presAssocID="{734D7F65-0BFB-422F-8BC0-F73F133AAE62}" presName="parentLin" presStyleCnt="0"/>
      <dgm:spPr/>
    </dgm:pt>
    <dgm:pt modelId="{8D65B079-3741-4EF9-961A-AFC2F5E8487E}" type="pres">
      <dgm:prSet presAssocID="{734D7F65-0BFB-422F-8BC0-F73F133AAE62}" presName="parentLeftMargin" presStyleLbl="node1" presStyleIdx="0" presStyleCnt="3"/>
      <dgm:spPr/>
    </dgm:pt>
    <dgm:pt modelId="{7F32EA5B-7B53-41CC-8D86-9648E7C0C103}" type="pres">
      <dgm:prSet presAssocID="{734D7F65-0BFB-422F-8BC0-F73F133AAE62}" presName="parentText" presStyleLbl="node1" presStyleIdx="0" presStyleCnt="3">
        <dgm:presLayoutVars>
          <dgm:chMax val="0"/>
          <dgm:bulletEnabled val="1"/>
        </dgm:presLayoutVars>
      </dgm:prSet>
      <dgm:spPr/>
    </dgm:pt>
    <dgm:pt modelId="{2F043603-5A42-4041-AE62-47F6411D2FB8}" type="pres">
      <dgm:prSet presAssocID="{734D7F65-0BFB-422F-8BC0-F73F133AAE62}" presName="negativeSpace" presStyleCnt="0"/>
      <dgm:spPr/>
    </dgm:pt>
    <dgm:pt modelId="{3022F266-2227-4760-A273-011DF437FFB7}" type="pres">
      <dgm:prSet presAssocID="{734D7F65-0BFB-422F-8BC0-F73F133AAE62}" presName="childText" presStyleLbl="conFgAcc1" presStyleIdx="0" presStyleCnt="3">
        <dgm:presLayoutVars>
          <dgm:bulletEnabled val="1"/>
        </dgm:presLayoutVars>
      </dgm:prSet>
      <dgm:spPr/>
    </dgm:pt>
    <dgm:pt modelId="{175FC18B-950C-49BF-9250-6E3DC91C91A8}" type="pres">
      <dgm:prSet presAssocID="{A800F0C1-AA1B-4DF0-9455-98897337D80A}" presName="spaceBetweenRectangles" presStyleCnt="0"/>
      <dgm:spPr/>
    </dgm:pt>
    <dgm:pt modelId="{FA0AD8CD-EEA1-470D-B3C4-694E1F334595}" type="pres">
      <dgm:prSet presAssocID="{B1D37560-30BE-49EB-AF50-82275D14F207}" presName="parentLin" presStyleCnt="0"/>
      <dgm:spPr/>
    </dgm:pt>
    <dgm:pt modelId="{8348AC76-E0BB-4BBB-A80E-101A9473D7AE}" type="pres">
      <dgm:prSet presAssocID="{B1D37560-30BE-49EB-AF50-82275D14F207}" presName="parentLeftMargin" presStyleLbl="node1" presStyleIdx="0" presStyleCnt="3"/>
      <dgm:spPr/>
    </dgm:pt>
    <dgm:pt modelId="{3AFB491C-2526-4629-8DC7-AC2182BB32D5}" type="pres">
      <dgm:prSet presAssocID="{B1D37560-30BE-49EB-AF50-82275D14F207}" presName="parentText" presStyleLbl="node1" presStyleIdx="1" presStyleCnt="3">
        <dgm:presLayoutVars>
          <dgm:chMax val="0"/>
          <dgm:bulletEnabled val="1"/>
        </dgm:presLayoutVars>
      </dgm:prSet>
      <dgm:spPr/>
    </dgm:pt>
    <dgm:pt modelId="{6123ABE0-2940-4302-A39B-C9C1847D3F15}" type="pres">
      <dgm:prSet presAssocID="{B1D37560-30BE-49EB-AF50-82275D14F207}" presName="negativeSpace" presStyleCnt="0"/>
      <dgm:spPr/>
    </dgm:pt>
    <dgm:pt modelId="{38F982BA-36F4-4666-80D4-F8E1EDFE5B40}" type="pres">
      <dgm:prSet presAssocID="{B1D37560-30BE-49EB-AF50-82275D14F207}" presName="childText" presStyleLbl="conFgAcc1" presStyleIdx="1" presStyleCnt="3">
        <dgm:presLayoutVars>
          <dgm:bulletEnabled val="1"/>
        </dgm:presLayoutVars>
      </dgm:prSet>
      <dgm:spPr/>
    </dgm:pt>
    <dgm:pt modelId="{3CC5E033-E5BC-40A8-A741-6F0B9CAFEEC4}" type="pres">
      <dgm:prSet presAssocID="{A3498143-83E7-43D8-AD5A-F69B38B8F0EF}" presName="spaceBetweenRectangles" presStyleCnt="0"/>
      <dgm:spPr/>
    </dgm:pt>
    <dgm:pt modelId="{4EDE51E6-0452-4D73-A3A0-F81B33D2CA4F}" type="pres">
      <dgm:prSet presAssocID="{81B81FC8-A0A8-46D4-9D93-1ABDBFD94477}" presName="parentLin" presStyleCnt="0"/>
      <dgm:spPr/>
    </dgm:pt>
    <dgm:pt modelId="{41E4A16C-782D-44E0-8158-C55BB7BD25B2}" type="pres">
      <dgm:prSet presAssocID="{81B81FC8-A0A8-46D4-9D93-1ABDBFD94477}" presName="parentLeftMargin" presStyleLbl="node1" presStyleIdx="1" presStyleCnt="3"/>
      <dgm:spPr/>
    </dgm:pt>
    <dgm:pt modelId="{73471264-8174-4D3D-92D8-E6A2E2AB37D0}" type="pres">
      <dgm:prSet presAssocID="{81B81FC8-A0A8-46D4-9D93-1ABDBFD94477}" presName="parentText" presStyleLbl="node1" presStyleIdx="2" presStyleCnt="3">
        <dgm:presLayoutVars>
          <dgm:chMax val="0"/>
          <dgm:bulletEnabled val="1"/>
        </dgm:presLayoutVars>
      </dgm:prSet>
      <dgm:spPr/>
    </dgm:pt>
    <dgm:pt modelId="{17B1F3BA-264A-470C-9E94-D719106D06D8}" type="pres">
      <dgm:prSet presAssocID="{81B81FC8-A0A8-46D4-9D93-1ABDBFD94477}" presName="negativeSpace" presStyleCnt="0"/>
      <dgm:spPr/>
    </dgm:pt>
    <dgm:pt modelId="{20536F07-0F9F-4D65-A933-B945A9FCC698}" type="pres">
      <dgm:prSet presAssocID="{81B81FC8-A0A8-46D4-9D93-1ABDBFD94477}" presName="childText" presStyleLbl="conFgAcc1" presStyleIdx="2" presStyleCnt="3">
        <dgm:presLayoutVars>
          <dgm:bulletEnabled val="1"/>
        </dgm:presLayoutVars>
      </dgm:prSet>
      <dgm:spPr/>
    </dgm:pt>
  </dgm:ptLst>
  <dgm:cxnLst>
    <dgm:cxn modelId="{0212820A-E141-4DCE-A675-12DB28ED9F56}" type="presOf" srcId="{AB6BBE72-6AA6-4C34-8B53-62C1DC32F0DF}" destId="{20536F07-0F9F-4D65-A933-B945A9FCC698}" srcOrd="0" destOrd="0" presId="urn:microsoft.com/office/officeart/2005/8/layout/list1"/>
    <dgm:cxn modelId="{ADBB7D17-D0E5-4CA4-AE22-22A634EC501D}" type="presOf" srcId="{81B81FC8-A0A8-46D4-9D93-1ABDBFD94477}" destId="{73471264-8174-4D3D-92D8-E6A2E2AB37D0}" srcOrd="1" destOrd="0" presId="urn:microsoft.com/office/officeart/2005/8/layout/list1"/>
    <dgm:cxn modelId="{8E160228-B754-4517-9A21-9CA4B3CE0789}" srcId="{EF5740C7-3F70-48DB-9BC2-B7DE19169366}" destId="{B1D37560-30BE-49EB-AF50-82275D14F207}" srcOrd="1" destOrd="0" parTransId="{17F789F3-6599-4F1E-937C-E0DD9E43BF4F}" sibTransId="{A3498143-83E7-43D8-AD5A-F69B38B8F0EF}"/>
    <dgm:cxn modelId="{A7CCFA61-6C9B-448A-B661-E0842E03161D}" type="presOf" srcId="{734D7F65-0BFB-422F-8BC0-F73F133AAE62}" destId="{7F32EA5B-7B53-41CC-8D86-9648E7C0C103}" srcOrd="1" destOrd="0" presId="urn:microsoft.com/office/officeart/2005/8/layout/list1"/>
    <dgm:cxn modelId="{E555FF43-E7EC-48E2-858E-B1C65CED3286}" type="presOf" srcId="{B1D37560-30BE-49EB-AF50-82275D14F207}" destId="{3AFB491C-2526-4629-8DC7-AC2182BB32D5}" srcOrd="1" destOrd="0" presId="urn:microsoft.com/office/officeart/2005/8/layout/list1"/>
    <dgm:cxn modelId="{D657884D-CA7A-4F40-BC52-C118837770A7}" type="presOf" srcId="{734D7F65-0BFB-422F-8BC0-F73F133AAE62}" destId="{8D65B079-3741-4EF9-961A-AFC2F5E8487E}" srcOrd="0" destOrd="0" presId="urn:microsoft.com/office/officeart/2005/8/layout/list1"/>
    <dgm:cxn modelId="{4F27C770-9AD5-4750-BD5A-23F0D8BF190B}" srcId="{734D7F65-0BFB-422F-8BC0-F73F133AAE62}" destId="{FEF2D274-26E4-48D5-BD65-AFD5299BDD03}" srcOrd="0" destOrd="0" parTransId="{4454F7C3-A113-4294-BD3C-F2728E4B4301}" sibTransId="{92B03D67-E2A1-463A-9E49-6E0D3D6A9B9C}"/>
    <dgm:cxn modelId="{6DAB4A74-6F5F-4A25-947D-755F13D28739}" type="presOf" srcId="{81B81FC8-A0A8-46D4-9D93-1ABDBFD94477}" destId="{41E4A16C-782D-44E0-8158-C55BB7BD25B2}" srcOrd="0" destOrd="0" presId="urn:microsoft.com/office/officeart/2005/8/layout/list1"/>
    <dgm:cxn modelId="{2E7EAA74-005A-4030-B4BF-412B3A048827}" type="presOf" srcId="{B1D37560-30BE-49EB-AF50-82275D14F207}" destId="{8348AC76-E0BB-4BBB-A80E-101A9473D7AE}" srcOrd="0" destOrd="0" presId="urn:microsoft.com/office/officeart/2005/8/layout/list1"/>
    <dgm:cxn modelId="{9D1EF483-6834-4AF6-9FE6-3CB326EBA40E}" srcId="{EF5740C7-3F70-48DB-9BC2-B7DE19169366}" destId="{81B81FC8-A0A8-46D4-9D93-1ABDBFD94477}" srcOrd="2" destOrd="0" parTransId="{8262B208-2B07-4C80-90EC-CF74635A4BF4}" sibTransId="{FA1D35C8-C8A3-403A-AB84-D6AFD4CABF76}"/>
    <dgm:cxn modelId="{8130FA92-9A44-4A86-BBA3-7193B5D0AE26}" type="presOf" srcId="{A7B27075-BBDB-4E25-A526-88590270B5B8}" destId="{38F982BA-36F4-4666-80D4-F8E1EDFE5B40}" srcOrd="0" destOrd="0" presId="urn:microsoft.com/office/officeart/2005/8/layout/list1"/>
    <dgm:cxn modelId="{0792C5AA-2D71-4CC5-BD51-EC48F4E050AE}" srcId="{EF5740C7-3F70-48DB-9BC2-B7DE19169366}" destId="{734D7F65-0BFB-422F-8BC0-F73F133AAE62}" srcOrd="0" destOrd="0" parTransId="{663A2E8B-B7EB-4F18-8FED-DBC16F0D7D4B}" sibTransId="{A800F0C1-AA1B-4DF0-9455-98897337D80A}"/>
    <dgm:cxn modelId="{C10C5BB2-D4FC-4225-BA56-474779E41472}" type="presOf" srcId="{EF5740C7-3F70-48DB-9BC2-B7DE19169366}" destId="{20CE64C1-F7FA-4A90-A2C4-9387025A08F4}" srcOrd="0" destOrd="0" presId="urn:microsoft.com/office/officeart/2005/8/layout/list1"/>
    <dgm:cxn modelId="{9D8CBBC6-7DB1-4D74-8F52-8ACA3C4EE512}" srcId="{81B81FC8-A0A8-46D4-9D93-1ABDBFD94477}" destId="{AB6BBE72-6AA6-4C34-8B53-62C1DC32F0DF}" srcOrd="0" destOrd="0" parTransId="{98C36D0C-33F0-462D-820B-71592C069A9B}" sibTransId="{1AE4E564-9CDE-4516-9400-F5379C800545}"/>
    <dgm:cxn modelId="{2A23B4E4-F801-4532-8340-BAA7CDF56330}" srcId="{B1D37560-30BE-49EB-AF50-82275D14F207}" destId="{A7B27075-BBDB-4E25-A526-88590270B5B8}" srcOrd="0" destOrd="0" parTransId="{5D55800E-9FC9-443C-B7E3-73D03C8C655A}" sibTransId="{1A893973-3160-4DAF-BD1D-08665764C931}"/>
    <dgm:cxn modelId="{30F479FB-361F-4AD3-AEB3-52472598AEED}" type="presOf" srcId="{FEF2D274-26E4-48D5-BD65-AFD5299BDD03}" destId="{3022F266-2227-4760-A273-011DF437FFB7}" srcOrd="0" destOrd="0" presId="urn:microsoft.com/office/officeart/2005/8/layout/list1"/>
    <dgm:cxn modelId="{D1C79E43-BEF1-47AD-962E-4C1C4F3BCB38}" type="presParOf" srcId="{20CE64C1-F7FA-4A90-A2C4-9387025A08F4}" destId="{BB550A1A-E8D4-40FD-A614-0385043CD7A3}" srcOrd="0" destOrd="0" presId="urn:microsoft.com/office/officeart/2005/8/layout/list1"/>
    <dgm:cxn modelId="{7AD4F552-D47C-4876-8339-AD3037127CD4}" type="presParOf" srcId="{BB550A1A-E8D4-40FD-A614-0385043CD7A3}" destId="{8D65B079-3741-4EF9-961A-AFC2F5E8487E}" srcOrd="0" destOrd="0" presId="urn:microsoft.com/office/officeart/2005/8/layout/list1"/>
    <dgm:cxn modelId="{601E4EA4-65C9-47F1-A023-33A03769718A}" type="presParOf" srcId="{BB550A1A-E8D4-40FD-A614-0385043CD7A3}" destId="{7F32EA5B-7B53-41CC-8D86-9648E7C0C103}" srcOrd="1" destOrd="0" presId="urn:microsoft.com/office/officeart/2005/8/layout/list1"/>
    <dgm:cxn modelId="{99383736-4CA9-406C-9535-159C2865E160}" type="presParOf" srcId="{20CE64C1-F7FA-4A90-A2C4-9387025A08F4}" destId="{2F043603-5A42-4041-AE62-47F6411D2FB8}" srcOrd="1" destOrd="0" presId="urn:microsoft.com/office/officeart/2005/8/layout/list1"/>
    <dgm:cxn modelId="{176A2F6F-D280-4874-B1FE-10EC6DA50BC5}" type="presParOf" srcId="{20CE64C1-F7FA-4A90-A2C4-9387025A08F4}" destId="{3022F266-2227-4760-A273-011DF437FFB7}" srcOrd="2" destOrd="0" presId="urn:microsoft.com/office/officeart/2005/8/layout/list1"/>
    <dgm:cxn modelId="{069EFF70-1EDE-4DA4-91B3-5AADD85171DD}" type="presParOf" srcId="{20CE64C1-F7FA-4A90-A2C4-9387025A08F4}" destId="{175FC18B-950C-49BF-9250-6E3DC91C91A8}" srcOrd="3" destOrd="0" presId="urn:microsoft.com/office/officeart/2005/8/layout/list1"/>
    <dgm:cxn modelId="{74B4EEB4-DABA-421B-94CD-504EE4A0189E}" type="presParOf" srcId="{20CE64C1-F7FA-4A90-A2C4-9387025A08F4}" destId="{FA0AD8CD-EEA1-470D-B3C4-694E1F334595}" srcOrd="4" destOrd="0" presId="urn:microsoft.com/office/officeart/2005/8/layout/list1"/>
    <dgm:cxn modelId="{6BA129A7-B244-413A-AF30-17EF2B5CD41D}" type="presParOf" srcId="{FA0AD8CD-EEA1-470D-B3C4-694E1F334595}" destId="{8348AC76-E0BB-4BBB-A80E-101A9473D7AE}" srcOrd="0" destOrd="0" presId="urn:microsoft.com/office/officeart/2005/8/layout/list1"/>
    <dgm:cxn modelId="{09574407-8DD4-4E8C-AB35-E233650E8828}" type="presParOf" srcId="{FA0AD8CD-EEA1-470D-B3C4-694E1F334595}" destId="{3AFB491C-2526-4629-8DC7-AC2182BB32D5}" srcOrd="1" destOrd="0" presId="urn:microsoft.com/office/officeart/2005/8/layout/list1"/>
    <dgm:cxn modelId="{19B2BA7E-BCBA-4F1C-AD63-8481E50B900E}" type="presParOf" srcId="{20CE64C1-F7FA-4A90-A2C4-9387025A08F4}" destId="{6123ABE0-2940-4302-A39B-C9C1847D3F15}" srcOrd="5" destOrd="0" presId="urn:microsoft.com/office/officeart/2005/8/layout/list1"/>
    <dgm:cxn modelId="{F2837F8E-A2F6-4019-B994-1F0F0D7FD945}" type="presParOf" srcId="{20CE64C1-F7FA-4A90-A2C4-9387025A08F4}" destId="{38F982BA-36F4-4666-80D4-F8E1EDFE5B40}" srcOrd="6" destOrd="0" presId="urn:microsoft.com/office/officeart/2005/8/layout/list1"/>
    <dgm:cxn modelId="{7EB2E89F-A4E5-4D1E-8737-6658E760EFFD}" type="presParOf" srcId="{20CE64C1-F7FA-4A90-A2C4-9387025A08F4}" destId="{3CC5E033-E5BC-40A8-A741-6F0B9CAFEEC4}" srcOrd="7" destOrd="0" presId="urn:microsoft.com/office/officeart/2005/8/layout/list1"/>
    <dgm:cxn modelId="{6A7413CE-916C-4243-ABD4-E1B061C8E3D6}" type="presParOf" srcId="{20CE64C1-F7FA-4A90-A2C4-9387025A08F4}" destId="{4EDE51E6-0452-4D73-A3A0-F81B33D2CA4F}" srcOrd="8" destOrd="0" presId="urn:microsoft.com/office/officeart/2005/8/layout/list1"/>
    <dgm:cxn modelId="{7D780F60-1247-4D8E-BF66-FB64455E2BDF}" type="presParOf" srcId="{4EDE51E6-0452-4D73-A3A0-F81B33D2CA4F}" destId="{41E4A16C-782D-44E0-8158-C55BB7BD25B2}" srcOrd="0" destOrd="0" presId="urn:microsoft.com/office/officeart/2005/8/layout/list1"/>
    <dgm:cxn modelId="{72E2972F-45EC-4C39-AFBD-D4C6DA5B4AD7}" type="presParOf" srcId="{4EDE51E6-0452-4D73-A3A0-F81B33D2CA4F}" destId="{73471264-8174-4D3D-92D8-E6A2E2AB37D0}" srcOrd="1" destOrd="0" presId="urn:microsoft.com/office/officeart/2005/8/layout/list1"/>
    <dgm:cxn modelId="{203E7CB3-4CDE-4860-90E7-29530BC07131}" type="presParOf" srcId="{20CE64C1-F7FA-4A90-A2C4-9387025A08F4}" destId="{17B1F3BA-264A-470C-9E94-D719106D06D8}" srcOrd="9" destOrd="0" presId="urn:microsoft.com/office/officeart/2005/8/layout/list1"/>
    <dgm:cxn modelId="{FB21CB6C-6C39-4BF2-811A-7E4CC9A38B9B}" type="presParOf" srcId="{20CE64C1-F7FA-4A90-A2C4-9387025A08F4}" destId="{20536F07-0F9F-4D65-A933-B945A9FCC69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AAAD56-0FE8-4AF0-A599-FA0708F2E01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8536968-A20D-4A16-A078-27F03264C93A}">
      <dgm:prSet/>
      <dgm:spPr/>
      <dgm:t>
        <a:bodyPr/>
        <a:lstStyle/>
        <a:p>
          <a:pPr>
            <a:defRPr cap="all"/>
          </a:pPr>
          <a:r>
            <a:rPr lang="en-US"/>
            <a:t>Device and App Management</a:t>
          </a:r>
        </a:p>
      </dgm:t>
    </dgm:pt>
    <dgm:pt modelId="{E699F6F0-95FC-4269-AC7D-9FE89DEF46E8}" type="parTrans" cxnId="{AEB6393D-F907-4D88-8DC1-28B7AB42D908}">
      <dgm:prSet/>
      <dgm:spPr/>
      <dgm:t>
        <a:bodyPr/>
        <a:lstStyle/>
        <a:p>
          <a:endParaRPr lang="en-US"/>
        </a:p>
      </dgm:t>
    </dgm:pt>
    <dgm:pt modelId="{BA817B0B-A187-42A5-B397-0748189A646E}" type="sibTrans" cxnId="{AEB6393D-F907-4D88-8DC1-28B7AB42D908}">
      <dgm:prSet/>
      <dgm:spPr/>
      <dgm:t>
        <a:bodyPr/>
        <a:lstStyle/>
        <a:p>
          <a:endParaRPr lang="en-US"/>
        </a:p>
      </dgm:t>
    </dgm:pt>
    <dgm:pt modelId="{AE606169-1DD4-4A11-A099-9328CDEFBA1F}">
      <dgm:prSet/>
      <dgm:spPr/>
      <dgm:t>
        <a:bodyPr/>
        <a:lstStyle/>
        <a:p>
          <a:pPr>
            <a:defRPr cap="all"/>
          </a:pPr>
          <a:r>
            <a:rPr lang="en-US"/>
            <a:t>Conditional Access</a:t>
          </a:r>
        </a:p>
      </dgm:t>
    </dgm:pt>
    <dgm:pt modelId="{94683310-C395-4B67-98EE-683F81D96130}" type="parTrans" cxnId="{52D5097F-B46A-4B0C-8BC2-36FC3318583A}">
      <dgm:prSet/>
      <dgm:spPr/>
      <dgm:t>
        <a:bodyPr/>
        <a:lstStyle/>
        <a:p>
          <a:endParaRPr lang="en-US"/>
        </a:p>
      </dgm:t>
    </dgm:pt>
    <dgm:pt modelId="{33FB6B3D-5314-4BE2-B7F1-19939AAC5D7F}" type="sibTrans" cxnId="{52D5097F-B46A-4B0C-8BC2-36FC3318583A}">
      <dgm:prSet/>
      <dgm:spPr/>
      <dgm:t>
        <a:bodyPr/>
        <a:lstStyle/>
        <a:p>
          <a:endParaRPr lang="en-US"/>
        </a:p>
      </dgm:t>
    </dgm:pt>
    <dgm:pt modelId="{9E435827-41BB-4674-9E49-C1252CD963ED}">
      <dgm:prSet/>
      <dgm:spPr/>
      <dgm:t>
        <a:bodyPr/>
        <a:lstStyle/>
        <a:p>
          <a:pPr>
            <a:defRPr cap="all"/>
          </a:pPr>
          <a:r>
            <a:rPr lang="en-US"/>
            <a:t>Identity Protection</a:t>
          </a:r>
        </a:p>
      </dgm:t>
    </dgm:pt>
    <dgm:pt modelId="{21A2E0EC-D94E-46E7-8447-8F28299D7E3A}" type="parTrans" cxnId="{AC6907CD-D6C7-4C06-92F7-61B822C68656}">
      <dgm:prSet/>
      <dgm:spPr/>
      <dgm:t>
        <a:bodyPr/>
        <a:lstStyle/>
        <a:p>
          <a:endParaRPr lang="en-US"/>
        </a:p>
      </dgm:t>
    </dgm:pt>
    <dgm:pt modelId="{18A5AAC9-459C-4EA1-97C6-8669220A1147}" type="sibTrans" cxnId="{AC6907CD-D6C7-4C06-92F7-61B822C68656}">
      <dgm:prSet/>
      <dgm:spPr/>
      <dgm:t>
        <a:bodyPr/>
        <a:lstStyle/>
        <a:p>
          <a:endParaRPr lang="en-US"/>
        </a:p>
      </dgm:t>
    </dgm:pt>
    <dgm:pt modelId="{5D4AA961-6AC9-4B12-A3FE-F1A3D50D19DC}">
      <dgm:prSet/>
      <dgm:spPr/>
      <dgm:t>
        <a:bodyPr/>
        <a:lstStyle/>
        <a:p>
          <a:pPr>
            <a:defRPr cap="all"/>
          </a:pPr>
          <a:r>
            <a:rPr lang="en-US"/>
            <a:t>Reports and Monitoring</a:t>
          </a:r>
        </a:p>
      </dgm:t>
    </dgm:pt>
    <dgm:pt modelId="{0D3AAF1D-55F1-4BC0-AB75-7A05E258B7D0}" type="parTrans" cxnId="{6BC14178-BC5D-4963-98F7-1D74724D116E}">
      <dgm:prSet/>
      <dgm:spPr/>
      <dgm:t>
        <a:bodyPr/>
        <a:lstStyle/>
        <a:p>
          <a:endParaRPr lang="en-US"/>
        </a:p>
      </dgm:t>
    </dgm:pt>
    <dgm:pt modelId="{91ECA10C-DFF3-46F8-A7D0-2D958B1635B9}" type="sibTrans" cxnId="{6BC14178-BC5D-4963-98F7-1D74724D116E}">
      <dgm:prSet/>
      <dgm:spPr/>
      <dgm:t>
        <a:bodyPr/>
        <a:lstStyle/>
        <a:p>
          <a:endParaRPr lang="en-US"/>
        </a:p>
      </dgm:t>
    </dgm:pt>
    <dgm:pt modelId="{76CD56A6-CD51-491D-A47F-417AC38F7837}" type="pres">
      <dgm:prSet presAssocID="{8EAAAD56-0FE8-4AF0-A599-FA0708F2E016}" presName="root" presStyleCnt="0">
        <dgm:presLayoutVars>
          <dgm:dir/>
          <dgm:resizeHandles val="exact"/>
        </dgm:presLayoutVars>
      </dgm:prSet>
      <dgm:spPr/>
    </dgm:pt>
    <dgm:pt modelId="{3EC8BDBE-3303-48AB-A83F-8FD9DF34E21B}" type="pres">
      <dgm:prSet presAssocID="{18536968-A20D-4A16-A078-27F03264C93A}" presName="compNode" presStyleCnt="0"/>
      <dgm:spPr/>
    </dgm:pt>
    <dgm:pt modelId="{A9FDDA81-571A-46EA-BB3E-84A571580C0C}" type="pres">
      <dgm:prSet presAssocID="{18536968-A20D-4A16-A078-27F03264C93A}" presName="iconBgRect" presStyleLbl="bgShp" presStyleIdx="0" presStyleCnt="4"/>
      <dgm:spPr/>
    </dgm:pt>
    <dgm:pt modelId="{FAFCCAE4-FE13-4EE8-B3F3-A6DFF65A7C3A}" type="pres">
      <dgm:prSet presAssocID="{18536968-A20D-4A16-A078-27F03264C93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2317873B-AEC9-4A97-9203-0CF896E8971A}" type="pres">
      <dgm:prSet presAssocID="{18536968-A20D-4A16-A078-27F03264C93A}" presName="spaceRect" presStyleCnt="0"/>
      <dgm:spPr/>
    </dgm:pt>
    <dgm:pt modelId="{7F89D36A-4E19-4335-813F-F6867F9E0E36}" type="pres">
      <dgm:prSet presAssocID="{18536968-A20D-4A16-A078-27F03264C93A}" presName="textRect" presStyleLbl="revTx" presStyleIdx="0" presStyleCnt="4">
        <dgm:presLayoutVars>
          <dgm:chMax val="1"/>
          <dgm:chPref val="1"/>
        </dgm:presLayoutVars>
      </dgm:prSet>
      <dgm:spPr/>
    </dgm:pt>
    <dgm:pt modelId="{5CC2AFD0-BB92-4CD6-8933-6BF41B3839E5}" type="pres">
      <dgm:prSet presAssocID="{BA817B0B-A187-42A5-B397-0748189A646E}" presName="sibTrans" presStyleCnt="0"/>
      <dgm:spPr/>
    </dgm:pt>
    <dgm:pt modelId="{39E620EC-33C2-4C8B-9393-1F4741D78912}" type="pres">
      <dgm:prSet presAssocID="{AE606169-1DD4-4A11-A099-9328CDEFBA1F}" presName="compNode" presStyleCnt="0"/>
      <dgm:spPr/>
    </dgm:pt>
    <dgm:pt modelId="{866D727C-16B7-4897-89CA-6994D1C396B6}" type="pres">
      <dgm:prSet presAssocID="{AE606169-1DD4-4A11-A099-9328CDEFBA1F}" presName="iconBgRect" presStyleLbl="bgShp" presStyleIdx="1" presStyleCnt="4"/>
      <dgm:spPr/>
    </dgm:pt>
    <dgm:pt modelId="{361DC1D2-E6F8-471A-9B46-66FB4535B157}" type="pres">
      <dgm:prSet presAssocID="{AE606169-1DD4-4A11-A099-9328CDEFBA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B82852D7-C786-4BAD-8857-CCE3DD2D2704}" type="pres">
      <dgm:prSet presAssocID="{AE606169-1DD4-4A11-A099-9328CDEFBA1F}" presName="spaceRect" presStyleCnt="0"/>
      <dgm:spPr/>
    </dgm:pt>
    <dgm:pt modelId="{CBF99023-98F4-4C22-9F55-3EB3D8596835}" type="pres">
      <dgm:prSet presAssocID="{AE606169-1DD4-4A11-A099-9328CDEFBA1F}" presName="textRect" presStyleLbl="revTx" presStyleIdx="1" presStyleCnt="4">
        <dgm:presLayoutVars>
          <dgm:chMax val="1"/>
          <dgm:chPref val="1"/>
        </dgm:presLayoutVars>
      </dgm:prSet>
      <dgm:spPr/>
    </dgm:pt>
    <dgm:pt modelId="{AF2DA601-6AEA-4735-B276-D7BDC188FA60}" type="pres">
      <dgm:prSet presAssocID="{33FB6B3D-5314-4BE2-B7F1-19939AAC5D7F}" presName="sibTrans" presStyleCnt="0"/>
      <dgm:spPr/>
    </dgm:pt>
    <dgm:pt modelId="{1271A292-C274-4CB3-97A7-BB2797F6E71D}" type="pres">
      <dgm:prSet presAssocID="{9E435827-41BB-4674-9E49-C1252CD963ED}" presName="compNode" presStyleCnt="0"/>
      <dgm:spPr/>
    </dgm:pt>
    <dgm:pt modelId="{D5FFDAE5-D331-4AA0-835B-795243B7E5D8}" type="pres">
      <dgm:prSet presAssocID="{9E435827-41BB-4674-9E49-C1252CD963ED}" presName="iconBgRect" presStyleLbl="bgShp" presStyleIdx="2" presStyleCnt="4"/>
      <dgm:spPr/>
    </dgm:pt>
    <dgm:pt modelId="{32F77FE9-385D-44D8-9146-E4BD5C988326}" type="pres">
      <dgm:prSet presAssocID="{9E435827-41BB-4674-9E49-C1252CD963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81C07F15-2179-42E8-A199-A8695181F648}" type="pres">
      <dgm:prSet presAssocID="{9E435827-41BB-4674-9E49-C1252CD963ED}" presName="spaceRect" presStyleCnt="0"/>
      <dgm:spPr/>
    </dgm:pt>
    <dgm:pt modelId="{2D6EE725-0386-4BAB-B868-2B16021D5E88}" type="pres">
      <dgm:prSet presAssocID="{9E435827-41BB-4674-9E49-C1252CD963ED}" presName="textRect" presStyleLbl="revTx" presStyleIdx="2" presStyleCnt="4">
        <dgm:presLayoutVars>
          <dgm:chMax val="1"/>
          <dgm:chPref val="1"/>
        </dgm:presLayoutVars>
      </dgm:prSet>
      <dgm:spPr/>
    </dgm:pt>
    <dgm:pt modelId="{A45C1770-C940-4706-A2BD-CB26E5A970E5}" type="pres">
      <dgm:prSet presAssocID="{18A5AAC9-459C-4EA1-97C6-8669220A1147}" presName="sibTrans" presStyleCnt="0"/>
      <dgm:spPr/>
    </dgm:pt>
    <dgm:pt modelId="{AA4DA874-2996-4F57-8A9D-6A6607D49CA0}" type="pres">
      <dgm:prSet presAssocID="{5D4AA961-6AC9-4B12-A3FE-F1A3D50D19DC}" presName="compNode" presStyleCnt="0"/>
      <dgm:spPr/>
    </dgm:pt>
    <dgm:pt modelId="{9DB26E37-BCB4-4AC0-B8DF-DD852B930D98}" type="pres">
      <dgm:prSet presAssocID="{5D4AA961-6AC9-4B12-A3FE-F1A3D50D19DC}" presName="iconBgRect" presStyleLbl="bgShp" presStyleIdx="3" presStyleCnt="4"/>
      <dgm:spPr/>
    </dgm:pt>
    <dgm:pt modelId="{44ABCB18-89C5-4BA0-A918-9562DA8E6E83}" type="pres">
      <dgm:prSet presAssocID="{5D4AA961-6AC9-4B12-A3FE-F1A3D50D19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032DB47D-362E-4100-A83F-5EE4E458743A}" type="pres">
      <dgm:prSet presAssocID="{5D4AA961-6AC9-4B12-A3FE-F1A3D50D19DC}" presName="spaceRect" presStyleCnt="0"/>
      <dgm:spPr/>
    </dgm:pt>
    <dgm:pt modelId="{576A32B1-B138-486E-9D7B-66D9BE7BC0DE}" type="pres">
      <dgm:prSet presAssocID="{5D4AA961-6AC9-4B12-A3FE-F1A3D50D19DC}" presName="textRect" presStyleLbl="revTx" presStyleIdx="3" presStyleCnt="4">
        <dgm:presLayoutVars>
          <dgm:chMax val="1"/>
          <dgm:chPref val="1"/>
        </dgm:presLayoutVars>
      </dgm:prSet>
      <dgm:spPr/>
    </dgm:pt>
  </dgm:ptLst>
  <dgm:cxnLst>
    <dgm:cxn modelId="{94191A09-217C-4B8A-988A-BB5EF6444A0C}" type="presOf" srcId="{9E435827-41BB-4674-9E49-C1252CD963ED}" destId="{2D6EE725-0386-4BAB-B868-2B16021D5E88}" srcOrd="0" destOrd="0" presId="urn:microsoft.com/office/officeart/2018/5/layout/IconCircleLabelList"/>
    <dgm:cxn modelId="{C520FC31-6B51-4DE8-A2BE-55657E56AC65}" type="presOf" srcId="{AE606169-1DD4-4A11-A099-9328CDEFBA1F}" destId="{CBF99023-98F4-4C22-9F55-3EB3D8596835}" srcOrd="0" destOrd="0" presId="urn:microsoft.com/office/officeart/2018/5/layout/IconCircleLabelList"/>
    <dgm:cxn modelId="{AEB6393D-F907-4D88-8DC1-28B7AB42D908}" srcId="{8EAAAD56-0FE8-4AF0-A599-FA0708F2E016}" destId="{18536968-A20D-4A16-A078-27F03264C93A}" srcOrd="0" destOrd="0" parTransId="{E699F6F0-95FC-4269-AC7D-9FE89DEF46E8}" sibTransId="{BA817B0B-A187-42A5-B397-0748189A646E}"/>
    <dgm:cxn modelId="{905C0E56-D678-4099-854F-C565384C7AB1}" type="presOf" srcId="{5D4AA961-6AC9-4B12-A3FE-F1A3D50D19DC}" destId="{576A32B1-B138-486E-9D7B-66D9BE7BC0DE}" srcOrd="0" destOrd="0" presId="urn:microsoft.com/office/officeart/2018/5/layout/IconCircleLabelList"/>
    <dgm:cxn modelId="{6BC14178-BC5D-4963-98F7-1D74724D116E}" srcId="{8EAAAD56-0FE8-4AF0-A599-FA0708F2E016}" destId="{5D4AA961-6AC9-4B12-A3FE-F1A3D50D19DC}" srcOrd="3" destOrd="0" parTransId="{0D3AAF1D-55F1-4BC0-AB75-7A05E258B7D0}" sibTransId="{91ECA10C-DFF3-46F8-A7D0-2D958B1635B9}"/>
    <dgm:cxn modelId="{52D5097F-B46A-4B0C-8BC2-36FC3318583A}" srcId="{8EAAAD56-0FE8-4AF0-A599-FA0708F2E016}" destId="{AE606169-1DD4-4A11-A099-9328CDEFBA1F}" srcOrd="1" destOrd="0" parTransId="{94683310-C395-4B67-98EE-683F81D96130}" sibTransId="{33FB6B3D-5314-4BE2-B7F1-19939AAC5D7F}"/>
    <dgm:cxn modelId="{B7EAE6A4-FAD7-4C6D-86AC-4AF4BFEA248E}" type="presOf" srcId="{8EAAAD56-0FE8-4AF0-A599-FA0708F2E016}" destId="{76CD56A6-CD51-491D-A47F-417AC38F7837}" srcOrd="0" destOrd="0" presId="urn:microsoft.com/office/officeart/2018/5/layout/IconCircleLabelList"/>
    <dgm:cxn modelId="{AC6907CD-D6C7-4C06-92F7-61B822C68656}" srcId="{8EAAAD56-0FE8-4AF0-A599-FA0708F2E016}" destId="{9E435827-41BB-4674-9E49-C1252CD963ED}" srcOrd="2" destOrd="0" parTransId="{21A2E0EC-D94E-46E7-8447-8F28299D7E3A}" sibTransId="{18A5AAC9-459C-4EA1-97C6-8669220A1147}"/>
    <dgm:cxn modelId="{BB8906EF-4C3F-4AEF-A645-0DA14A1481EF}" type="presOf" srcId="{18536968-A20D-4A16-A078-27F03264C93A}" destId="{7F89D36A-4E19-4335-813F-F6867F9E0E36}" srcOrd="0" destOrd="0" presId="urn:microsoft.com/office/officeart/2018/5/layout/IconCircleLabelList"/>
    <dgm:cxn modelId="{DDC82B7D-8289-4BA5-BBDC-5D685F7B07F5}" type="presParOf" srcId="{76CD56A6-CD51-491D-A47F-417AC38F7837}" destId="{3EC8BDBE-3303-48AB-A83F-8FD9DF34E21B}" srcOrd="0" destOrd="0" presId="urn:microsoft.com/office/officeart/2018/5/layout/IconCircleLabelList"/>
    <dgm:cxn modelId="{5E1E626B-AA86-4F30-850C-10D82DFCC79A}" type="presParOf" srcId="{3EC8BDBE-3303-48AB-A83F-8FD9DF34E21B}" destId="{A9FDDA81-571A-46EA-BB3E-84A571580C0C}" srcOrd="0" destOrd="0" presId="urn:microsoft.com/office/officeart/2018/5/layout/IconCircleLabelList"/>
    <dgm:cxn modelId="{99FEDAF4-2F13-438F-B123-9C18B8AFD97E}" type="presParOf" srcId="{3EC8BDBE-3303-48AB-A83F-8FD9DF34E21B}" destId="{FAFCCAE4-FE13-4EE8-B3F3-A6DFF65A7C3A}" srcOrd="1" destOrd="0" presId="urn:microsoft.com/office/officeart/2018/5/layout/IconCircleLabelList"/>
    <dgm:cxn modelId="{74C328E2-AE14-46A4-9AC4-D1B5173F0EBE}" type="presParOf" srcId="{3EC8BDBE-3303-48AB-A83F-8FD9DF34E21B}" destId="{2317873B-AEC9-4A97-9203-0CF896E8971A}" srcOrd="2" destOrd="0" presId="urn:microsoft.com/office/officeart/2018/5/layout/IconCircleLabelList"/>
    <dgm:cxn modelId="{620DEE21-4A3D-47FC-9211-AF588D66D44C}" type="presParOf" srcId="{3EC8BDBE-3303-48AB-A83F-8FD9DF34E21B}" destId="{7F89D36A-4E19-4335-813F-F6867F9E0E36}" srcOrd="3" destOrd="0" presId="urn:microsoft.com/office/officeart/2018/5/layout/IconCircleLabelList"/>
    <dgm:cxn modelId="{DBBE54B5-189D-4E04-8131-42D022BF7E14}" type="presParOf" srcId="{76CD56A6-CD51-491D-A47F-417AC38F7837}" destId="{5CC2AFD0-BB92-4CD6-8933-6BF41B3839E5}" srcOrd="1" destOrd="0" presId="urn:microsoft.com/office/officeart/2018/5/layout/IconCircleLabelList"/>
    <dgm:cxn modelId="{EB0C3EB2-7B2A-4781-BF7B-93EC0838314F}" type="presParOf" srcId="{76CD56A6-CD51-491D-A47F-417AC38F7837}" destId="{39E620EC-33C2-4C8B-9393-1F4741D78912}" srcOrd="2" destOrd="0" presId="urn:microsoft.com/office/officeart/2018/5/layout/IconCircleLabelList"/>
    <dgm:cxn modelId="{7C66D2F1-FC27-4D01-8007-359F8978E195}" type="presParOf" srcId="{39E620EC-33C2-4C8B-9393-1F4741D78912}" destId="{866D727C-16B7-4897-89CA-6994D1C396B6}" srcOrd="0" destOrd="0" presId="urn:microsoft.com/office/officeart/2018/5/layout/IconCircleLabelList"/>
    <dgm:cxn modelId="{731CDD9F-C737-4CB5-999B-5F0E9B8F0BBC}" type="presParOf" srcId="{39E620EC-33C2-4C8B-9393-1F4741D78912}" destId="{361DC1D2-E6F8-471A-9B46-66FB4535B157}" srcOrd="1" destOrd="0" presId="urn:microsoft.com/office/officeart/2018/5/layout/IconCircleLabelList"/>
    <dgm:cxn modelId="{3A13DBBC-0946-4E73-A2D2-E688AA0B085D}" type="presParOf" srcId="{39E620EC-33C2-4C8B-9393-1F4741D78912}" destId="{B82852D7-C786-4BAD-8857-CCE3DD2D2704}" srcOrd="2" destOrd="0" presId="urn:microsoft.com/office/officeart/2018/5/layout/IconCircleLabelList"/>
    <dgm:cxn modelId="{1DE8AEEC-9FD7-461B-B18B-615E225BCD78}" type="presParOf" srcId="{39E620EC-33C2-4C8B-9393-1F4741D78912}" destId="{CBF99023-98F4-4C22-9F55-3EB3D8596835}" srcOrd="3" destOrd="0" presId="urn:microsoft.com/office/officeart/2018/5/layout/IconCircleLabelList"/>
    <dgm:cxn modelId="{C314503D-489F-40B1-9AF8-57660CB4FA5D}" type="presParOf" srcId="{76CD56A6-CD51-491D-A47F-417AC38F7837}" destId="{AF2DA601-6AEA-4735-B276-D7BDC188FA60}" srcOrd="3" destOrd="0" presId="urn:microsoft.com/office/officeart/2018/5/layout/IconCircleLabelList"/>
    <dgm:cxn modelId="{C8ADB2CD-CF47-43D3-B08C-6C1569E8FC3A}" type="presParOf" srcId="{76CD56A6-CD51-491D-A47F-417AC38F7837}" destId="{1271A292-C274-4CB3-97A7-BB2797F6E71D}" srcOrd="4" destOrd="0" presId="urn:microsoft.com/office/officeart/2018/5/layout/IconCircleLabelList"/>
    <dgm:cxn modelId="{3C3321F6-F67E-4E54-A338-1E52C5D782B1}" type="presParOf" srcId="{1271A292-C274-4CB3-97A7-BB2797F6E71D}" destId="{D5FFDAE5-D331-4AA0-835B-795243B7E5D8}" srcOrd="0" destOrd="0" presId="urn:microsoft.com/office/officeart/2018/5/layout/IconCircleLabelList"/>
    <dgm:cxn modelId="{F2B7C76D-9D52-4ECF-AD64-F9472E368A5F}" type="presParOf" srcId="{1271A292-C274-4CB3-97A7-BB2797F6E71D}" destId="{32F77FE9-385D-44D8-9146-E4BD5C988326}" srcOrd="1" destOrd="0" presId="urn:microsoft.com/office/officeart/2018/5/layout/IconCircleLabelList"/>
    <dgm:cxn modelId="{48EF261A-0E0F-41D1-AB9D-939AEB2F1567}" type="presParOf" srcId="{1271A292-C274-4CB3-97A7-BB2797F6E71D}" destId="{81C07F15-2179-42E8-A199-A8695181F648}" srcOrd="2" destOrd="0" presId="urn:microsoft.com/office/officeart/2018/5/layout/IconCircleLabelList"/>
    <dgm:cxn modelId="{34F4C7C1-4899-4847-AC2E-3398531DED92}" type="presParOf" srcId="{1271A292-C274-4CB3-97A7-BB2797F6E71D}" destId="{2D6EE725-0386-4BAB-B868-2B16021D5E88}" srcOrd="3" destOrd="0" presId="urn:microsoft.com/office/officeart/2018/5/layout/IconCircleLabelList"/>
    <dgm:cxn modelId="{5AEF1DAF-D16A-41E3-BEA3-A64DB13F61EF}" type="presParOf" srcId="{76CD56A6-CD51-491D-A47F-417AC38F7837}" destId="{A45C1770-C940-4706-A2BD-CB26E5A970E5}" srcOrd="5" destOrd="0" presId="urn:microsoft.com/office/officeart/2018/5/layout/IconCircleLabelList"/>
    <dgm:cxn modelId="{55040212-E8AC-4662-B915-77971EE910BA}" type="presParOf" srcId="{76CD56A6-CD51-491D-A47F-417AC38F7837}" destId="{AA4DA874-2996-4F57-8A9D-6A6607D49CA0}" srcOrd="6" destOrd="0" presId="urn:microsoft.com/office/officeart/2018/5/layout/IconCircleLabelList"/>
    <dgm:cxn modelId="{F80BD5F4-19BE-4C50-9B18-2FC084CD3269}" type="presParOf" srcId="{AA4DA874-2996-4F57-8A9D-6A6607D49CA0}" destId="{9DB26E37-BCB4-4AC0-B8DF-DD852B930D98}" srcOrd="0" destOrd="0" presId="urn:microsoft.com/office/officeart/2018/5/layout/IconCircleLabelList"/>
    <dgm:cxn modelId="{961F46F0-4C60-4535-943D-BA31A1186C0F}" type="presParOf" srcId="{AA4DA874-2996-4F57-8A9D-6A6607D49CA0}" destId="{44ABCB18-89C5-4BA0-A918-9562DA8E6E83}" srcOrd="1" destOrd="0" presId="urn:microsoft.com/office/officeart/2018/5/layout/IconCircleLabelList"/>
    <dgm:cxn modelId="{D157E27B-1A31-4CFA-9EE2-CD5652F7E5F4}" type="presParOf" srcId="{AA4DA874-2996-4F57-8A9D-6A6607D49CA0}" destId="{032DB47D-362E-4100-A83F-5EE4E458743A}" srcOrd="2" destOrd="0" presId="urn:microsoft.com/office/officeart/2018/5/layout/IconCircleLabelList"/>
    <dgm:cxn modelId="{01907F2C-732B-4EE9-B8A7-7DE245CF57F7}" type="presParOf" srcId="{AA4DA874-2996-4F57-8A9D-6A6607D49CA0}" destId="{576A32B1-B138-486E-9D7B-66D9BE7BC0D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517F91-97B2-4A34-851E-07087B98E434}"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E8FEAAE-AB3C-4C56-9340-B6C6C560B965}">
      <dgm:prSet/>
      <dgm:spPr/>
      <dgm:t>
        <a:bodyPr/>
        <a:lstStyle/>
        <a:p>
          <a:r>
            <a:rPr lang="en-US" b="1" dirty="0"/>
            <a:t>Detecting vulnerabilities and risky accounts</a:t>
          </a:r>
          <a:endParaRPr lang="en-US" dirty="0"/>
        </a:p>
      </dgm:t>
    </dgm:pt>
    <dgm:pt modelId="{718C7AAB-B2B8-4ED4-8628-9CFA7D5120D5}" type="parTrans" cxnId="{4CDBA6D1-F1E1-43FD-97A8-F6343B752193}">
      <dgm:prSet/>
      <dgm:spPr/>
      <dgm:t>
        <a:bodyPr/>
        <a:lstStyle/>
        <a:p>
          <a:endParaRPr lang="en-US"/>
        </a:p>
      </dgm:t>
    </dgm:pt>
    <dgm:pt modelId="{BB65FE2A-ADAC-4164-B270-FF6038A864D2}" type="sibTrans" cxnId="{4CDBA6D1-F1E1-43FD-97A8-F6343B752193}">
      <dgm:prSet/>
      <dgm:spPr/>
      <dgm:t>
        <a:bodyPr/>
        <a:lstStyle/>
        <a:p>
          <a:endParaRPr lang="en-US"/>
        </a:p>
      </dgm:t>
    </dgm:pt>
    <dgm:pt modelId="{CD2CDA5A-A343-413F-8ACE-1CA0C9FF19CF}">
      <dgm:prSet/>
      <dgm:spPr/>
      <dgm:t>
        <a:bodyPr/>
        <a:lstStyle/>
        <a:p>
          <a:r>
            <a:rPr lang="en-US" dirty="0"/>
            <a:t>Providing custom recommendations to improve security</a:t>
          </a:r>
        </a:p>
      </dgm:t>
    </dgm:pt>
    <dgm:pt modelId="{3C72A264-E773-401D-9E5E-282D964EF66C}" type="parTrans" cxnId="{E59F222E-8555-4621-8768-6D67359F6D63}">
      <dgm:prSet/>
      <dgm:spPr/>
      <dgm:t>
        <a:bodyPr/>
        <a:lstStyle/>
        <a:p>
          <a:endParaRPr lang="en-US"/>
        </a:p>
      </dgm:t>
    </dgm:pt>
    <dgm:pt modelId="{1573D527-AA85-4F69-B439-53E49F2B998A}" type="sibTrans" cxnId="{E59F222E-8555-4621-8768-6D67359F6D63}">
      <dgm:prSet/>
      <dgm:spPr/>
      <dgm:t>
        <a:bodyPr/>
        <a:lstStyle/>
        <a:p>
          <a:endParaRPr lang="en-US"/>
        </a:p>
      </dgm:t>
    </dgm:pt>
    <dgm:pt modelId="{46EA52E6-0100-4A55-807C-EF5F36A78683}">
      <dgm:prSet/>
      <dgm:spPr/>
      <dgm:t>
        <a:bodyPr/>
        <a:lstStyle/>
        <a:p>
          <a:r>
            <a:rPr lang="en-US" dirty="0"/>
            <a:t>Calculating user risk levels</a:t>
          </a:r>
        </a:p>
      </dgm:t>
    </dgm:pt>
    <dgm:pt modelId="{6B8CEFF2-0064-4378-A360-809DD690A806}" type="parTrans" cxnId="{49EF3217-8245-4B37-8987-C434CB0115C2}">
      <dgm:prSet/>
      <dgm:spPr/>
      <dgm:t>
        <a:bodyPr/>
        <a:lstStyle/>
        <a:p>
          <a:endParaRPr lang="en-US"/>
        </a:p>
      </dgm:t>
    </dgm:pt>
    <dgm:pt modelId="{FE87AAA9-1C99-4A46-82AB-291C432527E2}" type="sibTrans" cxnId="{49EF3217-8245-4B37-8987-C434CB0115C2}">
      <dgm:prSet/>
      <dgm:spPr/>
      <dgm:t>
        <a:bodyPr/>
        <a:lstStyle/>
        <a:p>
          <a:endParaRPr lang="en-US"/>
        </a:p>
      </dgm:t>
    </dgm:pt>
    <dgm:pt modelId="{DD90F767-5864-483B-B356-CD468EF534AB}">
      <dgm:prSet/>
      <dgm:spPr/>
      <dgm:t>
        <a:bodyPr/>
        <a:lstStyle/>
        <a:p>
          <a:r>
            <a:rPr lang="en-US" b="1" dirty="0"/>
            <a:t>Investigating risk events</a:t>
          </a:r>
          <a:endParaRPr lang="en-US" dirty="0"/>
        </a:p>
      </dgm:t>
    </dgm:pt>
    <dgm:pt modelId="{64EEDFC5-D6EC-4006-AD91-83EB478027D9}" type="parTrans" cxnId="{59764600-A64F-4151-9D17-FB601F60FA0F}">
      <dgm:prSet/>
      <dgm:spPr/>
      <dgm:t>
        <a:bodyPr/>
        <a:lstStyle/>
        <a:p>
          <a:endParaRPr lang="en-US"/>
        </a:p>
      </dgm:t>
    </dgm:pt>
    <dgm:pt modelId="{B709B473-980C-4262-B391-1352FBA5EC22}" type="sibTrans" cxnId="{59764600-A64F-4151-9D17-FB601F60FA0F}">
      <dgm:prSet/>
      <dgm:spPr/>
      <dgm:t>
        <a:bodyPr/>
        <a:lstStyle/>
        <a:p>
          <a:endParaRPr lang="en-US"/>
        </a:p>
      </dgm:t>
    </dgm:pt>
    <dgm:pt modelId="{3DBBDDB8-BFF6-4F13-9ACC-40BAA921AFF0}">
      <dgm:prSet/>
      <dgm:spPr/>
      <dgm:t>
        <a:bodyPr/>
        <a:lstStyle/>
        <a:p>
          <a:r>
            <a:rPr lang="en-US"/>
            <a:t>Sending notifications for risk events</a:t>
          </a:r>
        </a:p>
      </dgm:t>
    </dgm:pt>
    <dgm:pt modelId="{D7F239E3-0EC2-4E4A-A21E-79872B773EF2}" type="parTrans" cxnId="{54BB71C9-41FA-4D89-B1B0-891252599324}">
      <dgm:prSet/>
      <dgm:spPr/>
      <dgm:t>
        <a:bodyPr/>
        <a:lstStyle/>
        <a:p>
          <a:endParaRPr lang="en-US"/>
        </a:p>
      </dgm:t>
    </dgm:pt>
    <dgm:pt modelId="{A7A8344B-6A1E-4872-ADE7-7E7620A4439F}" type="sibTrans" cxnId="{54BB71C9-41FA-4D89-B1B0-891252599324}">
      <dgm:prSet/>
      <dgm:spPr/>
      <dgm:t>
        <a:bodyPr/>
        <a:lstStyle/>
        <a:p>
          <a:endParaRPr lang="en-US"/>
        </a:p>
      </dgm:t>
    </dgm:pt>
    <dgm:pt modelId="{6854AA63-4184-481E-8512-2115F0D56800}">
      <dgm:prSet/>
      <dgm:spPr/>
      <dgm:t>
        <a:bodyPr/>
        <a:lstStyle/>
        <a:p>
          <a:r>
            <a:rPr lang="en-US" dirty="0"/>
            <a:t>Investigating risk events using contextual information</a:t>
          </a:r>
        </a:p>
      </dgm:t>
    </dgm:pt>
    <dgm:pt modelId="{A8C9BC1D-DAC8-4C76-A807-FFF03E4A3D43}" type="parTrans" cxnId="{4957D9D5-A57A-4BA4-8846-4F987644E4A2}">
      <dgm:prSet/>
      <dgm:spPr/>
      <dgm:t>
        <a:bodyPr/>
        <a:lstStyle/>
        <a:p>
          <a:endParaRPr lang="en-US"/>
        </a:p>
      </dgm:t>
    </dgm:pt>
    <dgm:pt modelId="{BB725E1A-D514-4C88-A044-9891A7B731E8}" type="sibTrans" cxnId="{4957D9D5-A57A-4BA4-8846-4F987644E4A2}">
      <dgm:prSet/>
      <dgm:spPr/>
      <dgm:t>
        <a:bodyPr/>
        <a:lstStyle/>
        <a:p>
          <a:endParaRPr lang="en-US"/>
        </a:p>
      </dgm:t>
    </dgm:pt>
    <dgm:pt modelId="{EF7F5FB0-A5ED-4D39-B48D-546176B8263E}">
      <dgm:prSet/>
      <dgm:spPr/>
      <dgm:t>
        <a:bodyPr/>
        <a:lstStyle/>
        <a:p>
          <a:r>
            <a:rPr lang="en-US" dirty="0"/>
            <a:t>Providing workflows to track investigations</a:t>
          </a:r>
        </a:p>
      </dgm:t>
    </dgm:pt>
    <dgm:pt modelId="{D497C2D0-414A-4139-9378-804F4BA1DF63}" type="parTrans" cxnId="{6042A504-00D0-4120-9351-B080AB16E8FA}">
      <dgm:prSet/>
      <dgm:spPr/>
      <dgm:t>
        <a:bodyPr/>
        <a:lstStyle/>
        <a:p>
          <a:endParaRPr lang="en-US"/>
        </a:p>
      </dgm:t>
    </dgm:pt>
    <dgm:pt modelId="{20443E97-9CC5-4846-B618-95A002458A73}" type="sibTrans" cxnId="{6042A504-00D0-4120-9351-B080AB16E8FA}">
      <dgm:prSet/>
      <dgm:spPr/>
      <dgm:t>
        <a:bodyPr/>
        <a:lstStyle/>
        <a:p>
          <a:endParaRPr lang="en-US"/>
        </a:p>
      </dgm:t>
    </dgm:pt>
    <dgm:pt modelId="{084C6906-4779-4A09-AE5D-E933569279E7}">
      <dgm:prSet/>
      <dgm:spPr/>
      <dgm:t>
        <a:bodyPr/>
        <a:lstStyle/>
        <a:p>
          <a:r>
            <a:rPr lang="en-US" dirty="0"/>
            <a:t>Providing easy access to remediation actions</a:t>
          </a:r>
        </a:p>
      </dgm:t>
    </dgm:pt>
    <dgm:pt modelId="{D2FDC55A-37C6-419B-AF45-C6238C108DB9}" type="parTrans" cxnId="{67EC55BB-5051-4886-8DE4-8096893CEB24}">
      <dgm:prSet/>
      <dgm:spPr/>
      <dgm:t>
        <a:bodyPr/>
        <a:lstStyle/>
        <a:p>
          <a:endParaRPr lang="en-US"/>
        </a:p>
      </dgm:t>
    </dgm:pt>
    <dgm:pt modelId="{15C1BBCF-EF4D-41A7-A76B-165248B70C3C}" type="sibTrans" cxnId="{67EC55BB-5051-4886-8DE4-8096893CEB24}">
      <dgm:prSet/>
      <dgm:spPr/>
      <dgm:t>
        <a:bodyPr/>
        <a:lstStyle/>
        <a:p>
          <a:endParaRPr lang="en-US"/>
        </a:p>
      </dgm:t>
    </dgm:pt>
    <dgm:pt modelId="{0EC7D5B4-A574-4840-AD4B-B3D0BD9257AD}">
      <dgm:prSet/>
      <dgm:spPr/>
      <dgm:t>
        <a:bodyPr/>
        <a:lstStyle/>
        <a:p>
          <a:r>
            <a:rPr lang="en-US" b="1" dirty="0"/>
            <a:t>Risk-based conditional access policies</a:t>
          </a:r>
          <a:endParaRPr lang="en-US" dirty="0"/>
        </a:p>
      </dgm:t>
    </dgm:pt>
    <dgm:pt modelId="{33961FCF-A835-4853-99A8-68CD060AF657}" type="parTrans" cxnId="{72FA1F2F-1DEA-4936-8A84-7001E075B2FC}">
      <dgm:prSet/>
      <dgm:spPr/>
      <dgm:t>
        <a:bodyPr/>
        <a:lstStyle/>
        <a:p>
          <a:endParaRPr lang="en-US"/>
        </a:p>
      </dgm:t>
    </dgm:pt>
    <dgm:pt modelId="{5BC2E965-750B-4A6E-88EA-1DCEE21194B2}" type="sibTrans" cxnId="{72FA1F2F-1DEA-4936-8A84-7001E075B2FC}">
      <dgm:prSet/>
      <dgm:spPr/>
      <dgm:t>
        <a:bodyPr/>
        <a:lstStyle/>
        <a:p>
          <a:endParaRPr lang="en-US"/>
        </a:p>
      </dgm:t>
    </dgm:pt>
    <dgm:pt modelId="{39CAE1FA-7AA5-4E6F-8CA1-ED7071C4D188}">
      <dgm:prSet/>
      <dgm:spPr/>
      <dgm:t>
        <a:bodyPr/>
        <a:lstStyle/>
        <a:p>
          <a:r>
            <a:rPr lang="en-US" dirty="0"/>
            <a:t>Policy to block sign-ins or requiring MFA</a:t>
          </a:r>
        </a:p>
      </dgm:t>
    </dgm:pt>
    <dgm:pt modelId="{00CF0290-BA60-4FA3-BF3B-9DFB2D85381C}" type="parTrans" cxnId="{3479BC31-4CE4-4616-9930-47B6E2A09552}">
      <dgm:prSet/>
      <dgm:spPr/>
      <dgm:t>
        <a:bodyPr/>
        <a:lstStyle/>
        <a:p>
          <a:endParaRPr lang="en-US"/>
        </a:p>
      </dgm:t>
    </dgm:pt>
    <dgm:pt modelId="{4DB46ED4-C73A-49F5-8150-579E02F45303}" type="sibTrans" cxnId="{3479BC31-4CE4-4616-9930-47B6E2A09552}">
      <dgm:prSet/>
      <dgm:spPr/>
      <dgm:t>
        <a:bodyPr/>
        <a:lstStyle/>
        <a:p>
          <a:endParaRPr lang="en-US"/>
        </a:p>
      </dgm:t>
    </dgm:pt>
    <dgm:pt modelId="{BDF01092-E301-49DE-8770-670B51C99275}">
      <dgm:prSet/>
      <dgm:spPr/>
      <dgm:t>
        <a:bodyPr/>
        <a:lstStyle/>
        <a:p>
          <a:r>
            <a:rPr lang="en-US" dirty="0"/>
            <a:t>Policy to block or secure risky user accounts</a:t>
          </a:r>
        </a:p>
      </dgm:t>
    </dgm:pt>
    <dgm:pt modelId="{A11E87C4-B1E0-42AE-A479-05CA7D9F8625}" type="parTrans" cxnId="{52875A53-8F8C-407B-91A6-171383B7F87E}">
      <dgm:prSet/>
      <dgm:spPr/>
      <dgm:t>
        <a:bodyPr/>
        <a:lstStyle/>
        <a:p>
          <a:endParaRPr lang="en-US"/>
        </a:p>
      </dgm:t>
    </dgm:pt>
    <dgm:pt modelId="{0B63FFCB-3CFB-4591-88BC-24E00854FE96}" type="sibTrans" cxnId="{52875A53-8F8C-407B-91A6-171383B7F87E}">
      <dgm:prSet/>
      <dgm:spPr/>
      <dgm:t>
        <a:bodyPr/>
        <a:lstStyle/>
        <a:p>
          <a:endParaRPr lang="en-US"/>
        </a:p>
      </dgm:t>
    </dgm:pt>
    <dgm:pt modelId="{05FAE597-6E66-40CC-8015-70B9E8F297D7}">
      <dgm:prSet/>
      <dgm:spPr/>
      <dgm:t>
        <a:bodyPr/>
        <a:lstStyle/>
        <a:p>
          <a:r>
            <a:rPr lang="en-US" dirty="0"/>
            <a:t>Policy to require users to register for MFA</a:t>
          </a:r>
        </a:p>
      </dgm:t>
    </dgm:pt>
    <dgm:pt modelId="{61A69FA5-DE24-4334-A5A1-4B2636BC8007}" type="parTrans" cxnId="{9B68062E-C9A2-4D33-BF8A-4C571CADE634}">
      <dgm:prSet/>
      <dgm:spPr/>
      <dgm:t>
        <a:bodyPr/>
        <a:lstStyle/>
        <a:p>
          <a:endParaRPr lang="en-US"/>
        </a:p>
      </dgm:t>
    </dgm:pt>
    <dgm:pt modelId="{613A120C-31EF-49EF-9AF2-607255CB0388}" type="sibTrans" cxnId="{9B68062E-C9A2-4D33-BF8A-4C571CADE634}">
      <dgm:prSet/>
      <dgm:spPr/>
      <dgm:t>
        <a:bodyPr/>
        <a:lstStyle/>
        <a:p>
          <a:endParaRPr lang="en-US"/>
        </a:p>
      </dgm:t>
    </dgm:pt>
    <dgm:pt modelId="{131F227B-B39B-43F3-BBCA-34C58F2341E6}">
      <dgm:prSet/>
      <dgm:spPr/>
      <dgm:t>
        <a:bodyPr/>
        <a:lstStyle/>
        <a:p>
          <a:r>
            <a:rPr lang="en-US" dirty="0"/>
            <a:t>Calculating sign-in risk levels</a:t>
          </a:r>
        </a:p>
      </dgm:t>
    </dgm:pt>
    <dgm:pt modelId="{92093566-C57D-4C5A-8643-B82DE48E6838}" type="parTrans" cxnId="{E5C1A2F2-43A5-460D-A91D-172D14D05EE5}">
      <dgm:prSet/>
      <dgm:spPr/>
      <dgm:t>
        <a:bodyPr/>
        <a:lstStyle/>
        <a:p>
          <a:endParaRPr lang="en-US"/>
        </a:p>
      </dgm:t>
    </dgm:pt>
    <dgm:pt modelId="{761678FC-EE5C-48D6-BA39-35972C185348}" type="sibTrans" cxnId="{E5C1A2F2-43A5-460D-A91D-172D14D05EE5}">
      <dgm:prSet/>
      <dgm:spPr/>
      <dgm:t>
        <a:bodyPr/>
        <a:lstStyle/>
        <a:p>
          <a:endParaRPr lang="en-US"/>
        </a:p>
      </dgm:t>
    </dgm:pt>
    <dgm:pt modelId="{57378CFE-C0B7-48B0-A081-2860E6F6FF4B}" type="pres">
      <dgm:prSet presAssocID="{34517F91-97B2-4A34-851E-07087B98E434}" presName="linear" presStyleCnt="0">
        <dgm:presLayoutVars>
          <dgm:dir/>
          <dgm:animLvl val="lvl"/>
          <dgm:resizeHandles val="exact"/>
        </dgm:presLayoutVars>
      </dgm:prSet>
      <dgm:spPr/>
    </dgm:pt>
    <dgm:pt modelId="{76030F31-CFAA-4AE1-97AE-8495063353C4}" type="pres">
      <dgm:prSet presAssocID="{2E8FEAAE-AB3C-4C56-9340-B6C6C560B965}" presName="parentLin" presStyleCnt="0"/>
      <dgm:spPr/>
    </dgm:pt>
    <dgm:pt modelId="{13B6858A-F9B7-4D32-B5A9-3961A9F13583}" type="pres">
      <dgm:prSet presAssocID="{2E8FEAAE-AB3C-4C56-9340-B6C6C560B965}" presName="parentLeftMargin" presStyleLbl="node1" presStyleIdx="0" presStyleCnt="3"/>
      <dgm:spPr/>
    </dgm:pt>
    <dgm:pt modelId="{97D76C8E-E311-4B05-97AC-72B183B0FBAB}" type="pres">
      <dgm:prSet presAssocID="{2E8FEAAE-AB3C-4C56-9340-B6C6C560B965}" presName="parentText" presStyleLbl="node1" presStyleIdx="0" presStyleCnt="3">
        <dgm:presLayoutVars>
          <dgm:chMax val="0"/>
          <dgm:bulletEnabled val="1"/>
        </dgm:presLayoutVars>
      </dgm:prSet>
      <dgm:spPr/>
    </dgm:pt>
    <dgm:pt modelId="{7DECFFFB-D640-497C-AE6E-74A160A89956}" type="pres">
      <dgm:prSet presAssocID="{2E8FEAAE-AB3C-4C56-9340-B6C6C560B965}" presName="negativeSpace" presStyleCnt="0"/>
      <dgm:spPr/>
    </dgm:pt>
    <dgm:pt modelId="{816E6859-C6D9-4DAD-B806-F15129FCAEC2}" type="pres">
      <dgm:prSet presAssocID="{2E8FEAAE-AB3C-4C56-9340-B6C6C560B965}" presName="childText" presStyleLbl="conFgAcc1" presStyleIdx="0" presStyleCnt="3">
        <dgm:presLayoutVars>
          <dgm:bulletEnabled val="1"/>
        </dgm:presLayoutVars>
      </dgm:prSet>
      <dgm:spPr/>
    </dgm:pt>
    <dgm:pt modelId="{8685B63D-D67C-4386-A761-730E9E82E56C}" type="pres">
      <dgm:prSet presAssocID="{BB65FE2A-ADAC-4164-B270-FF6038A864D2}" presName="spaceBetweenRectangles" presStyleCnt="0"/>
      <dgm:spPr/>
    </dgm:pt>
    <dgm:pt modelId="{414886C6-E495-4C15-97AC-A2EBEFF51944}" type="pres">
      <dgm:prSet presAssocID="{DD90F767-5864-483B-B356-CD468EF534AB}" presName="parentLin" presStyleCnt="0"/>
      <dgm:spPr/>
    </dgm:pt>
    <dgm:pt modelId="{B545C676-B28C-4A62-8938-7B56DE41A565}" type="pres">
      <dgm:prSet presAssocID="{DD90F767-5864-483B-B356-CD468EF534AB}" presName="parentLeftMargin" presStyleLbl="node1" presStyleIdx="0" presStyleCnt="3"/>
      <dgm:spPr/>
    </dgm:pt>
    <dgm:pt modelId="{8377A023-BD18-480C-91FD-1AF8818C1BFE}" type="pres">
      <dgm:prSet presAssocID="{DD90F767-5864-483B-B356-CD468EF534AB}" presName="parentText" presStyleLbl="node1" presStyleIdx="1" presStyleCnt="3">
        <dgm:presLayoutVars>
          <dgm:chMax val="0"/>
          <dgm:bulletEnabled val="1"/>
        </dgm:presLayoutVars>
      </dgm:prSet>
      <dgm:spPr/>
    </dgm:pt>
    <dgm:pt modelId="{77C81BE5-0D27-411A-B21E-F18EA821BF29}" type="pres">
      <dgm:prSet presAssocID="{DD90F767-5864-483B-B356-CD468EF534AB}" presName="negativeSpace" presStyleCnt="0"/>
      <dgm:spPr/>
    </dgm:pt>
    <dgm:pt modelId="{10104B08-2F7A-4192-BAF4-3543B2A1906D}" type="pres">
      <dgm:prSet presAssocID="{DD90F767-5864-483B-B356-CD468EF534AB}" presName="childText" presStyleLbl="conFgAcc1" presStyleIdx="1" presStyleCnt="3">
        <dgm:presLayoutVars>
          <dgm:bulletEnabled val="1"/>
        </dgm:presLayoutVars>
      </dgm:prSet>
      <dgm:spPr/>
    </dgm:pt>
    <dgm:pt modelId="{A931B8D4-0D0A-4185-A1A3-6D6844447D48}" type="pres">
      <dgm:prSet presAssocID="{B709B473-980C-4262-B391-1352FBA5EC22}" presName="spaceBetweenRectangles" presStyleCnt="0"/>
      <dgm:spPr/>
    </dgm:pt>
    <dgm:pt modelId="{D626B1D1-7435-4800-8802-5163EED14338}" type="pres">
      <dgm:prSet presAssocID="{0EC7D5B4-A574-4840-AD4B-B3D0BD9257AD}" presName="parentLin" presStyleCnt="0"/>
      <dgm:spPr/>
    </dgm:pt>
    <dgm:pt modelId="{1A3C7F0C-74C0-4867-A204-1C1CD95A30AD}" type="pres">
      <dgm:prSet presAssocID="{0EC7D5B4-A574-4840-AD4B-B3D0BD9257AD}" presName="parentLeftMargin" presStyleLbl="node1" presStyleIdx="1" presStyleCnt="3"/>
      <dgm:spPr/>
    </dgm:pt>
    <dgm:pt modelId="{73F4347D-4456-4794-805A-134AE9BF7A3D}" type="pres">
      <dgm:prSet presAssocID="{0EC7D5B4-A574-4840-AD4B-B3D0BD9257AD}" presName="parentText" presStyleLbl="node1" presStyleIdx="2" presStyleCnt="3">
        <dgm:presLayoutVars>
          <dgm:chMax val="0"/>
          <dgm:bulletEnabled val="1"/>
        </dgm:presLayoutVars>
      </dgm:prSet>
      <dgm:spPr/>
    </dgm:pt>
    <dgm:pt modelId="{B9AD86C2-3254-479E-8925-81842DD1B512}" type="pres">
      <dgm:prSet presAssocID="{0EC7D5B4-A574-4840-AD4B-B3D0BD9257AD}" presName="negativeSpace" presStyleCnt="0"/>
      <dgm:spPr/>
    </dgm:pt>
    <dgm:pt modelId="{36AE51F9-1DF9-4157-8D4C-D2B1A2C4D0BB}" type="pres">
      <dgm:prSet presAssocID="{0EC7D5B4-A574-4840-AD4B-B3D0BD9257AD}" presName="childText" presStyleLbl="conFgAcc1" presStyleIdx="2" presStyleCnt="3">
        <dgm:presLayoutVars>
          <dgm:bulletEnabled val="1"/>
        </dgm:presLayoutVars>
      </dgm:prSet>
      <dgm:spPr/>
    </dgm:pt>
  </dgm:ptLst>
  <dgm:cxnLst>
    <dgm:cxn modelId="{59764600-A64F-4151-9D17-FB601F60FA0F}" srcId="{34517F91-97B2-4A34-851E-07087B98E434}" destId="{DD90F767-5864-483B-B356-CD468EF534AB}" srcOrd="1" destOrd="0" parTransId="{64EEDFC5-D6EC-4006-AD91-83EB478027D9}" sibTransId="{B709B473-980C-4262-B391-1352FBA5EC22}"/>
    <dgm:cxn modelId="{67E3B302-D024-4EC8-B054-0F2846C83C8E}" type="presOf" srcId="{EF7F5FB0-A5ED-4D39-B48D-546176B8263E}" destId="{10104B08-2F7A-4192-BAF4-3543B2A1906D}" srcOrd="0" destOrd="2" presId="urn:microsoft.com/office/officeart/2005/8/layout/list1"/>
    <dgm:cxn modelId="{6042A504-00D0-4120-9351-B080AB16E8FA}" srcId="{DD90F767-5864-483B-B356-CD468EF534AB}" destId="{EF7F5FB0-A5ED-4D39-B48D-546176B8263E}" srcOrd="2" destOrd="0" parTransId="{D497C2D0-414A-4139-9378-804F4BA1DF63}" sibTransId="{20443E97-9CC5-4846-B618-95A002458A73}"/>
    <dgm:cxn modelId="{11FD260C-A007-4ADB-BEBB-5A4E8943839B}" type="presOf" srcId="{0EC7D5B4-A574-4840-AD4B-B3D0BD9257AD}" destId="{73F4347D-4456-4794-805A-134AE9BF7A3D}" srcOrd="1" destOrd="0" presId="urn:microsoft.com/office/officeart/2005/8/layout/list1"/>
    <dgm:cxn modelId="{49EF3217-8245-4B37-8987-C434CB0115C2}" srcId="{2E8FEAAE-AB3C-4C56-9340-B6C6C560B965}" destId="{46EA52E6-0100-4A55-807C-EF5F36A78683}" srcOrd="2" destOrd="0" parTransId="{6B8CEFF2-0064-4378-A360-809DD690A806}" sibTransId="{FE87AAA9-1C99-4A46-82AB-291C432527E2}"/>
    <dgm:cxn modelId="{0B995326-47D3-4932-A05E-D3388066CD1A}" type="presOf" srcId="{DD90F767-5864-483B-B356-CD468EF534AB}" destId="{B545C676-B28C-4A62-8938-7B56DE41A565}" srcOrd="0" destOrd="0" presId="urn:microsoft.com/office/officeart/2005/8/layout/list1"/>
    <dgm:cxn modelId="{AA84F32B-261A-4C98-BBB4-4E0A818EC660}" type="presOf" srcId="{CD2CDA5A-A343-413F-8ACE-1CA0C9FF19CF}" destId="{816E6859-C6D9-4DAD-B806-F15129FCAEC2}" srcOrd="0" destOrd="0" presId="urn:microsoft.com/office/officeart/2005/8/layout/list1"/>
    <dgm:cxn modelId="{9B68062E-C9A2-4D33-BF8A-4C571CADE634}" srcId="{0EC7D5B4-A574-4840-AD4B-B3D0BD9257AD}" destId="{05FAE597-6E66-40CC-8015-70B9E8F297D7}" srcOrd="2" destOrd="0" parTransId="{61A69FA5-DE24-4334-A5A1-4B2636BC8007}" sibTransId="{613A120C-31EF-49EF-9AF2-607255CB0388}"/>
    <dgm:cxn modelId="{E59F222E-8555-4621-8768-6D67359F6D63}" srcId="{2E8FEAAE-AB3C-4C56-9340-B6C6C560B965}" destId="{CD2CDA5A-A343-413F-8ACE-1CA0C9FF19CF}" srcOrd="0" destOrd="0" parTransId="{3C72A264-E773-401D-9E5E-282D964EF66C}" sibTransId="{1573D527-AA85-4F69-B439-53E49F2B998A}"/>
    <dgm:cxn modelId="{72FA1F2F-1DEA-4936-8A84-7001E075B2FC}" srcId="{34517F91-97B2-4A34-851E-07087B98E434}" destId="{0EC7D5B4-A574-4840-AD4B-B3D0BD9257AD}" srcOrd="2" destOrd="0" parTransId="{33961FCF-A835-4853-99A8-68CD060AF657}" sibTransId="{5BC2E965-750B-4A6E-88EA-1DCEE21194B2}"/>
    <dgm:cxn modelId="{3479BC31-4CE4-4616-9930-47B6E2A09552}" srcId="{0EC7D5B4-A574-4840-AD4B-B3D0BD9257AD}" destId="{39CAE1FA-7AA5-4E6F-8CA1-ED7071C4D188}" srcOrd="0" destOrd="0" parTransId="{00CF0290-BA60-4FA3-BF3B-9DFB2D85381C}" sibTransId="{4DB46ED4-C73A-49F5-8150-579E02F45303}"/>
    <dgm:cxn modelId="{DC3E1F39-B08E-4A8C-BED2-F8AD6E355BB8}" type="presOf" srcId="{39CAE1FA-7AA5-4E6F-8CA1-ED7071C4D188}" destId="{36AE51F9-1DF9-4157-8D4C-D2B1A2C4D0BB}" srcOrd="0" destOrd="0" presId="urn:microsoft.com/office/officeart/2005/8/layout/list1"/>
    <dgm:cxn modelId="{5EEFC25E-2DB1-4862-9AC2-3FDB83649937}" type="presOf" srcId="{084C6906-4779-4A09-AE5D-E933569279E7}" destId="{10104B08-2F7A-4192-BAF4-3543B2A1906D}" srcOrd="0" destOrd="3" presId="urn:microsoft.com/office/officeart/2005/8/layout/list1"/>
    <dgm:cxn modelId="{61412766-55C4-4789-B449-0E5E699CA766}" type="presOf" srcId="{DD90F767-5864-483B-B356-CD468EF534AB}" destId="{8377A023-BD18-480C-91FD-1AF8818C1BFE}" srcOrd="1" destOrd="0" presId="urn:microsoft.com/office/officeart/2005/8/layout/list1"/>
    <dgm:cxn modelId="{FDA95A68-CC25-4D5B-86CC-1B0664CBF398}" type="presOf" srcId="{BDF01092-E301-49DE-8770-670B51C99275}" destId="{36AE51F9-1DF9-4157-8D4C-D2B1A2C4D0BB}" srcOrd="0" destOrd="1" presId="urn:microsoft.com/office/officeart/2005/8/layout/list1"/>
    <dgm:cxn modelId="{A24D406F-44BA-46C2-9069-634EBC1AB005}" type="presOf" srcId="{6854AA63-4184-481E-8512-2115F0D56800}" destId="{10104B08-2F7A-4192-BAF4-3543B2A1906D}" srcOrd="0" destOrd="1" presId="urn:microsoft.com/office/officeart/2005/8/layout/list1"/>
    <dgm:cxn modelId="{52875A53-8F8C-407B-91A6-171383B7F87E}" srcId="{0EC7D5B4-A574-4840-AD4B-B3D0BD9257AD}" destId="{BDF01092-E301-49DE-8770-670B51C99275}" srcOrd="1" destOrd="0" parTransId="{A11E87C4-B1E0-42AE-A479-05CA7D9F8625}" sibTransId="{0B63FFCB-3CFB-4591-88BC-24E00854FE96}"/>
    <dgm:cxn modelId="{4ED3167A-AAC0-4BCE-BA90-1BC88113FDDD}" type="presOf" srcId="{34517F91-97B2-4A34-851E-07087B98E434}" destId="{57378CFE-C0B7-48B0-A081-2860E6F6FF4B}" srcOrd="0" destOrd="0" presId="urn:microsoft.com/office/officeart/2005/8/layout/list1"/>
    <dgm:cxn modelId="{A24B4E7E-A4E5-4D03-84A6-4EDBA67D7AC5}" type="presOf" srcId="{3DBBDDB8-BFF6-4F13-9ACC-40BAA921AFF0}" destId="{10104B08-2F7A-4192-BAF4-3543B2A1906D}" srcOrd="0" destOrd="0" presId="urn:microsoft.com/office/officeart/2005/8/layout/list1"/>
    <dgm:cxn modelId="{54D76F99-AF7B-4720-A6B1-215CDECF008D}" type="presOf" srcId="{131F227B-B39B-43F3-BBCA-34C58F2341E6}" destId="{816E6859-C6D9-4DAD-B806-F15129FCAEC2}" srcOrd="0" destOrd="1" presId="urn:microsoft.com/office/officeart/2005/8/layout/list1"/>
    <dgm:cxn modelId="{5E00BDA2-AE42-4F41-A528-F0CB391E0EFA}" type="presOf" srcId="{2E8FEAAE-AB3C-4C56-9340-B6C6C560B965}" destId="{13B6858A-F9B7-4D32-B5A9-3961A9F13583}" srcOrd="0" destOrd="0" presId="urn:microsoft.com/office/officeart/2005/8/layout/list1"/>
    <dgm:cxn modelId="{604F56AF-5D5F-46F2-B905-CF3BB7C44C72}" type="presOf" srcId="{05FAE597-6E66-40CC-8015-70B9E8F297D7}" destId="{36AE51F9-1DF9-4157-8D4C-D2B1A2C4D0BB}" srcOrd="0" destOrd="2" presId="urn:microsoft.com/office/officeart/2005/8/layout/list1"/>
    <dgm:cxn modelId="{67EC55BB-5051-4886-8DE4-8096893CEB24}" srcId="{DD90F767-5864-483B-B356-CD468EF534AB}" destId="{084C6906-4779-4A09-AE5D-E933569279E7}" srcOrd="3" destOrd="0" parTransId="{D2FDC55A-37C6-419B-AF45-C6238C108DB9}" sibTransId="{15C1BBCF-EF4D-41A7-A76B-165248B70C3C}"/>
    <dgm:cxn modelId="{54BB71C9-41FA-4D89-B1B0-891252599324}" srcId="{DD90F767-5864-483B-B356-CD468EF534AB}" destId="{3DBBDDB8-BFF6-4F13-9ACC-40BAA921AFF0}" srcOrd="0" destOrd="0" parTransId="{D7F239E3-0EC2-4E4A-A21E-79872B773EF2}" sibTransId="{A7A8344B-6A1E-4872-ADE7-7E7620A4439F}"/>
    <dgm:cxn modelId="{9038B1C9-E968-4524-89F8-514BC2439E79}" type="presOf" srcId="{0EC7D5B4-A574-4840-AD4B-B3D0BD9257AD}" destId="{1A3C7F0C-74C0-4867-A204-1C1CD95A30AD}" srcOrd="0" destOrd="0" presId="urn:microsoft.com/office/officeart/2005/8/layout/list1"/>
    <dgm:cxn modelId="{1C126BCA-876C-4692-9073-9B6D52CF1E6E}" type="presOf" srcId="{46EA52E6-0100-4A55-807C-EF5F36A78683}" destId="{816E6859-C6D9-4DAD-B806-F15129FCAEC2}" srcOrd="0" destOrd="2" presId="urn:microsoft.com/office/officeart/2005/8/layout/list1"/>
    <dgm:cxn modelId="{4CDBA6D1-F1E1-43FD-97A8-F6343B752193}" srcId="{34517F91-97B2-4A34-851E-07087B98E434}" destId="{2E8FEAAE-AB3C-4C56-9340-B6C6C560B965}" srcOrd="0" destOrd="0" parTransId="{718C7AAB-B2B8-4ED4-8628-9CFA7D5120D5}" sibTransId="{BB65FE2A-ADAC-4164-B270-FF6038A864D2}"/>
    <dgm:cxn modelId="{4957D9D5-A57A-4BA4-8846-4F987644E4A2}" srcId="{DD90F767-5864-483B-B356-CD468EF534AB}" destId="{6854AA63-4184-481E-8512-2115F0D56800}" srcOrd="1" destOrd="0" parTransId="{A8C9BC1D-DAC8-4C76-A807-FFF03E4A3D43}" sibTransId="{BB725E1A-D514-4C88-A044-9891A7B731E8}"/>
    <dgm:cxn modelId="{E5C1A2F2-43A5-460D-A91D-172D14D05EE5}" srcId="{2E8FEAAE-AB3C-4C56-9340-B6C6C560B965}" destId="{131F227B-B39B-43F3-BBCA-34C58F2341E6}" srcOrd="1" destOrd="0" parTransId="{92093566-C57D-4C5A-8643-B82DE48E6838}" sibTransId="{761678FC-EE5C-48D6-BA39-35972C185348}"/>
    <dgm:cxn modelId="{4B786CF8-2A8F-4B67-9E4D-190447ECF8C2}" type="presOf" srcId="{2E8FEAAE-AB3C-4C56-9340-B6C6C560B965}" destId="{97D76C8E-E311-4B05-97AC-72B183B0FBAB}" srcOrd="1" destOrd="0" presId="urn:microsoft.com/office/officeart/2005/8/layout/list1"/>
    <dgm:cxn modelId="{608DCB4F-6E42-446C-B247-B337A6018377}" type="presParOf" srcId="{57378CFE-C0B7-48B0-A081-2860E6F6FF4B}" destId="{76030F31-CFAA-4AE1-97AE-8495063353C4}" srcOrd="0" destOrd="0" presId="urn:microsoft.com/office/officeart/2005/8/layout/list1"/>
    <dgm:cxn modelId="{DB63FC39-FF86-4878-B02F-B5D8674BDA6E}" type="presParOf" srcId="{76030F31-CFAA-4AE1-97AE-8495063353C4}" destId="{13B6858A-F9B7-4D32-B5A9-3961A9F13583}" srcOrd="0" destOrd="0" presId="urn:microsoft.com/office/officeart/2005/8/layout/list1"/>
    <dgm:cxn modelId="{600174B8-A8B1-4BB0-95BB-A2164120C5D3}" type="presParOf" srcId="{76030F31-CFAA-4AE1-97AE-8495063353C4}" destId="{97D76C8E-E311-4B05-97AC-72B183B0FBAB}" srcOrd="1" destOrd="0" presId="urn:microsoft.com/office/officeart/2005/8/layout/list1"/>
    <dgm:cxn modelId="{50A74F11-A0EB-4E89-9BEB-4F98665CF682}" type="presParOf" srcId="{57378CFE-C0B7-48B0-A081-2860E6F6FF4B}" destId="{7DECFFFB-D640-497C-AE6E-74A160A89956}" srcOrd="1" destOrd="0" presId="urn:microsoft.com/office/officeart/2005/8/layout/list1"/>
    <dgm:cxn modelId="{F92B27E1-7E4B-4E8E-A67C-180D0E8E5932}" type="presParOf" srcId="{57378CFE-C0B7-48B0-A081-2860E6F6FF4B}" destId="{816E6859-C6D9-4DAD-B806-F15129FCAEC2}" srcOrd="2" destOrd="0" presId="urn:microsoft.com/office/officeart/2005/8/layout/list1"/>
    <dgm:cxn modelId="{65904A8D-E2C8-47EF-985C-72CE295F3E10}" type="presParOf" srcId="{57378CFE-C0B7-48B0-A081-2860E6F6FF4B}" destId="{8685B63D-D67C-4386-A761-730E9E82E56C}" srcOrd="3" destOrd="0" presId="urn:microsoft.com/office/officeart/2005/8/layout/list1"/>
    <dgm:cxn modelId="{39FEA27C-BD21-4B28-80EF-0411CB2EC9E5}" type="presParOf" srcId="{57378CFE-C0B7-48B0-A081-2860E6F6FF4B}" destId="{414886C6-E495-4C15-97AC-A2EBEFF51944}" srcOrd="4" destOrd="0" presId="urn:microsoft.com/office/officeart/2005/8/layout/list1"/>
    <dgm:cxn modelId="{80F9E223-0B45-4826-ABD1-C7DA44004B81}" type="presParOf" srcId="{414886C6-E495-4C15-97AC-A2EBEFF51944}" destId="{B545C676-B28C-4A62-8938-7B56DE41A565}" srcOrd="0" destOrd="0" presId="urn:microsoft.com/office/officeart/2005/8/layout/list1"/>
    <dgm:cxn modelId="{B6EA84FD-F2AD-4202-8FC4-8E5FBB3737D9}" type="presParOf" srcId="{414886C6-E495-4C15-97AC-A2EBEFF51944}" destId="{8377A023-BD18-480C-91FD-1AF8818C1BFE}" srcOrd="1" destOrd="0" presId="urn:microsoft.com/office/officeart/2005/8/layout/list1"/>
    <dgm:cxn modelId="{BF725E37-FDCD-46AA-9EBF-DC1BAF82C7BF}" type="presParOf" srcId="{57378CFE-C0B7-48B0-A081-2860E6F6FF4B}" destId="{77C81BE5-0D27-411A-B21E-F18EA821BF29}" srcOrd="5" destOrd="0" presId="urn:microsoft.com/office/officeart/2005/8/layout/list1"/>
    <dgm:cxn modelId="{35D51A6E-E263-4E76-BCF0-F84DAFDCDC69}" type="presParOf" srcId="{57378CFE-C0B7-48B0-A081-2860E6F6FF4B}" destId="{10104B08-2F7A-4192-BAF4-3543B2A1906D}" srcOrd="6" destOrd="0" presId="urn:microsoft.com/office/officeart/2005/8/layout/list1"/>
    <dgm:cxn modelId="{AD412A65-4590-466E-97D0-B5A520BED3D2}" type="presParOf" srcId="{57378CFE-C0B7-48B0-A081-2860E6F6FF4B}" destId="{A931B8D4-0D0A-4185-A1A3-6D6844447D48}" srcOrd="7" destOrd="0" presId="urn:microsoft.com/office/officeart/2005/8/layout/list1"/>
    <dgm:cxn modelId="{F273130A-C48D-4E12-B1C3-66DC0459367E}" type="presParOf" srcId="{57378CFE-C0B7-48B0-A081-2860E6F6FF4B}" destId="{D626B1D1-7435-4800-8802-5163EED14338}" srcOrd="8" destOrd="0" presId="urn:microsoft.com/office/officeart/2005/8/layout/list1"/>
    <dgm:cxn modelId="{63602EF8-5A8D-4404-A504-94D64A098337}" type="presParOf" srcId="{D626B1D1-7435-4800-8802-5163EED14338}" destId="{1A3C7F0C-74C0-4867-A204-1C1CD95A30AD}" srcOrd="0" destOrd="0" presId="urn:microsoft.com/office/officeart/2005/8/layout/list1"/>
    <dgm:cxn modelId="{C613A83B-24B0-4442-8DF0-23500FEAD00F}" type="presParOf" srcId="{D626B1D1-7435-4800-8802-5163EED14338}" destId="{73F4347D-4456-4794-805A-134AE9BF7A3D}" srcOrd="1" destOrd="0" presId="urn:microsoft.com/office/officeart/2005/8/layout/list1"/>
    <dgm:cxn modelId="{E45179A1-792D-4E25-8AB9-0CE0A9ABDEEE}" type="presParOf" srcId="{57378CFE-C0B7-48B0-A081-2860E6F6FF4B}" destId="{B9AD86C2-3254-479E-8925-81842DD1B512}" srcOrd="9" destOrd="0" presId="urn:microsoft.com/office/officeart/2005/8/layout/list1"/>
    <dgm:cxn modelId="{3E6D81C0-ACBB-4BC3-A030-7606E86A042B}" type="presParOf" srcId="{57378CFE-C0B7-48B0-A081-2860E6F6FF4B}" destId="{36AE51F9-1DF9-4157-8D4C-D2B1A2C4D0B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EAC3FA-C24C-46FD-BA28-E606AB38795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E8F95EC-0E26-4055-A3B3-A292E8B58C04}">
      <dgm:prSet custT="1"/>
      <dgm:spPr/>
      <dgm:t>
        <a:bodyPr/>
        <a:lstStyle/>
        <a:p>
          <a:r>
            <a:rPr lang="en-US" sz="3200" dirty="0"/>
            <a:t>Comprehensive activity view</a:t>
          </a:r>
        </a:p>
      </dgm:t>
    </dgm:pt>
    <dgm:pt modelId="{27449B06-8B9E-438B-B560-DF4E026CB2F7}" type="parTrans" cxnId="{36485C82-3F34-4390-9BCE-B979EDD11BDA}">
      <dgm:prSet/>
      <dgm:spPr/>
      <dgm:t>
        <a:bodyPr/>
        <a:lstStyle/>
        <a:p>
          <a:endParaRPr lang="en-US"/>
        </a:p>
      </dgm:t>
    </dgm:pt>
    <dgm:pt modelId="{79C99408-47B6-47F6-B83A-E2608F7B9AB0}" type="sibTrans" cxnId="{36485C82-3F34-4390-9BCE-B979EDD11BDA}">
      <dgm:prSet/>
      <dgm:spPr/>
      <dgm:t>
        <a:bodyPr/>
        <a:lstStyle/>
        <a:p>
          <a:endParaRPr lang="en-US"/>
        </a:p>
      </dgm:t>
    </dgm:pt>
    <dgm:pt modelId="{0D8E1CAF-1B4E-434B-AB1B-790452573E6D}">
      <dgm:prSet custT="1"/>
      <dgm:spPr/>
      <dgm:t>
        <a:bodyPr/>
        <a:lstStyle/>
        <a:p>
          <a:r>
            <a:rPr lang="en-US" sz="2200" dirty="0"/>
            <a:t>Determine how apps and services are utilized</a:t>
          </a:r>
        </a:p>
      </dgm:t>
    </dgm:pt>
    <dgm:pt modelId="{01A6D66A-429B-474A-91C0-77796F4AEA29}" type="parTrans" cxnId="{08ED8023-CA90-407C-B2F8-9E1D067DFBCF}">
      <dgm:prSet/>
      <dgm:spPr/>
      <dgm:t>
        <a:bodyPr/>
        <a:lstStyle/>
        <a:p>
          <a:endParaRPr lang="en-US"/>
        </a:p>
      </dgm:t>
    </dgm:pt>
    <dgm:pt modelId="{A47F660C-CCDB-422B-ACCA-7839C72F2ADE}" type="sibTrans" cxnId="{08ED8023-CA90-407C-B2F8-9E1D067DFBCF}">
      <dgm:prSet/>
      <dgm:spPr/>
      <dgm:t>
        <a:bodyPr/>
        <a:lstStyle/>
        <a:p>
          <a:endParaRPr lang="en-US"/>
        </a:p>
      </dgm:t>
    </dgm:pt>
    <dgm:pt modelId="{D4DDF0EB-1BF1-4E9C-B574-AC5DD0080371}">
      <dgm:prSet custT="1"/>
      <dgm:spPr/>
      <dgm:t>
        <a:bodyPr/>
        <a:lstStyle/>
        <a:p>
          <a:r>
            <a:rPr lang="en-US" sz="2200" dirty="0"/>
            <a:t>Detect risks affecting the health of your environment</a:t>
          </a:r>
        </a:p>
      </dgm:t>
    </dgm:pt>
    <dgm:pt modelId="{B0AB83C1-3DA9-4A86-8E7D-5970A804B8D8}" type="parTrans" cxnId="{6D6A2665-62E1-4CCD-86F7-EF89B04486E6}">
      <dgm:prSet/>
      <dgm:spPr/>
      <dgm:t>
        <a:bodyPr/>
        <a:lstStyle/>
        <a:p>
          <a:endParaRPr lang="en-US"/>
        </a:p>
      </dgm:t>
    </dgm:pt>
    <dgm:pt modelId="{6B358561-263C-469B-9573-06C79011CF95}" type="sibTrans" cxnId="{6D6A2665-62E1-4CCD-86F7-EF89B04486E6}">
      <dgm:prSet/>
      <dgm:spPr/>
      <dgm:t>
        <a:bodyPr/>
        <a:lstStyle/>
        <a:p>
          <a:endParaRPr lang="en-US"/>
        </a:p>
      </dgm:t>
    </dgm:pt>
    <dgm:pt modelId="{B90FF286-AF92-4A8A-87C7-474A900DD4F7}">
      <dgm:prSet custT="1"/>
      <dgm:spPr/>
      <dgm:t>
        <a:bodyPr/>
        <a:lstStyle/>
        <a:p>
          <a:r>
            <a:rPr lang="en-US" sz="2200" dirty="0"/>
            <a:t>Troubleshoot issues</a:t>
          </a:r>
        </a:p>
      </dgm:t>
    </dgm:pt>
    <dgm:pt modelId="{4851D498-FB68-45D3-AB60-9FC02BE40183}" type="parTrans" cxnId="{EA8039E3-6462-4FA4-85FA-1DF8BFE839A6}">
      <dgm:prSet/>
      <dgm:spPr/>
      <dgm:t>
        <a:bodyPr/>
        <a:lstStyle/>
        <a:p>
          <a:endParaRPr lang="en-US"/>
        </a:p>
      </dgm:t>
    </dgm:pt>
    <dgm:pt modelId="{120E1A40-5847-4F09-9F8D-0AD1EA974234}" type="sibTrans" cxnId="{EA8039E3-6462-4FA4-85FA-1DF8BFE839A6}">
      <dgm:prSet/>
      <dgm:spPr/>
      <dgm:t>
        <a:bodyPr/>
        <a:lstStyle/>
        <a:p>
          <a:endParaRPr lang="en-US"/>
        </a:p>
      </dgm:t>
    </dgm:pt>
    <dgm:pt modelId="{80FAB97B-E835-4B68-B546-BCA30FB16029}">
      <dgm:prSet custT="1"/>
      <dgm:spPr/>
      <dgm:t>
        <a:bodyPr/>
        <a:lstStyle/>
        <a:p>
          <a:r>
            <a:rPr lang="en-US" sz="3200" dirty="0"/>
            <a:t>Two main pillars</a:t>
          </a:r>
        </a:p>
      </dgm:t>
    </dgm:pt>
    <dgm:pt modelId="{49D2AFF1-FD76-4BC3-A180-52575334733C}" type="parTrans" cxnId="{E388B7CC-6FB5-4EAD-9100-1875CD977A09}">
      <dgm:prSet/>
      <dgm:spPr/>
      <dgm:t>
        <a:bodyPr/>
        <a:lstStyle/>
        <a:p>
          <a:endParaRPr lang="en-US"/>
        </a:p>
      </dgm:t>
    </dgm:pt>
    <dgm:pt modelId="{A20544B5-4C7A-41D5-A94D-BC904ED2470B}" type="sibTrans" cxnId="{E388B7CC-6FB5-4EAD-9100-1875CD977A09}">
      <dgm:prSet/>
      <dgm:spPr/>
      <dgm:t>
        <a:bodyPr/>
        <a:lstStyle/>
        <a:p>
          <a:endParaRPr lang="en-US"/>
        </a:p>
      </dgm:t>
    </dgm:pt>
    <dgm:pt modelId="{F374B3EC-6BD5-4FD5-927E-668D86273643}">
      <dgm:prSet custT="1"/>
      <dgm:spPr/>
      <dgm:t>
        <a:bodyPr/>
        <a:lstStyle/>
        <a:p>
          <a:r>
            <a:rPr lang="en-US" sz="2200" dirty="0"/>
            <a:t>Security reports</a:t>
          </a:r>
        </a:p>
      </dgm:t>
    </dgm:pt>
    <dgm:pt modelId="{D3194EE4-5602-42F1-9B7E-6FEF24FEA393}" type="parTrans" cxnId="{113DF411-EAC0-47B3-8A42-109FE6D2EC3B}">
      <dgm:prSet/>
      <dgm:spPr/>
      <dgm:t>
        <a:bodyPr/>
        <a:lstStyle/>
        <a:p>
          <a:endParaRPr lang="en-US"/>
        </a:p>
      </dgm:t>
    </dgm:pt>
    <dgm:pt modelId="{C6F530B7-2C45-4488-8106-36BE4BE35566}" type="sibTrans" cxnId="{113DF411-EAC0-47B3-8A42-109FE6D2EC3B}">
      <dgm:prSet/>
      <dgm:spPr/>
      <dgm:t>
        <a:bodyPr/>
        <a:lstStyle/>
        <a:p>
          <a:endParaRPr lang="en-US"/>
        </a:p>
      </dgm:t>
    </dgm:pt>
    <dgm:pt modelId="{97C2176E-632D-41EB-AD2D-4CCB7DB30EF7}">
      <dgm:prSet custT="1"/>
      <dgm:spPr/>
      <dgm:t>
        <a:bodyPr/>
        <a:lstStyle/>
        <a:p>
          <a:r>
            <a:rPr lang="en-US" sz="2200" dirty="0"/>
            <a:t>Activity reports</a:t>
          </a:r>
        </a:p>
      </dgm:t>
    </dgm:pt>
    <dgm:pt modelId="{54A44B12-B18B-4DD8-B936-290B8BD9838D}" type="parTrans" cxnId="{C9184D09-44B4-42F4-9E85-DFF543D7E4CF}">
      <dgm:prSet/>
      <dgm:spPr/>
      <dgm:t>
        <a:bodyPr/>
        <a:lstStyle/>
        <a:p>
          <a:endParaRPr lang="en-US"/>
        </a:p>
      </dgm:t>
    </dgm:pt>
    <dgm:pt modelId="{24B00A6F-878D-4BB2-8236-2611C135F1ED}" type="sibTrans" cxnId="{C9184D09-44B4-42F4-9E85-DFF543D7E4CF}">
      <dgm:prSet/>
      <dgm:spPr/>
      <dgm:t>
        <a:bodyPr/>
        <a:lstStyle/>
        <a:p>
          <a:endParaRPr lang="en-US"/>
        </a:p>
      </dgm:t>
    </dgm:pt>
    <dgm:pt modelId="{353DBB7E-ECE2-4727-B4D2-649963524A89}">
      <dgm:prSet custT="1"/>
      <dgm:spPr/>
      <dgm:t>
        <a:bodyPr/>
        <a:lstStyle/>
        <a:p>
          <a:endParaRPr lang="en-US" sz="2200" dirty="0"/>
        </a:p>
      </dgm:t>
    </dgm:pt>
    <dgm:pt modelId="{2BD0D2C8-F1DE-43F2-BBCF-0BB2D9EEC143}" type="parTrans" cxnId="{4BE22C1E-6217-4BF8-AEED-D469997D3C5C}">
      <dgm:prSet/>
      <dgm:spPr/>
      <dgm:t>
        <a:bodyPr/>
        <a:lstStyle/>
        <a:p>
          <a:endParaRPr lang="en-US"/>
        </a:p>
      </dgm:t>
    </dgm:pt>
    <dgm:pt modelId="{F6269078-5555-49FD-A448-7064A102E73F}" type="sibTrans" cxnId="{4BE22C1E-6217-4BF8-AEED-D469997D3C5C}">
      <dgm:prSet/>
      <dgm:spPr/>
      <dgm:t>
        <a:bodyPr/>
        <a:lstStyle/>
        <a:p>
          <a:endParaRPr lang="en-US"/>
        </a:p>
      </dgm:t>
    </dgm:pt>
    <dgm:pt modelId="{D4B3E4DA-6E0A-4894-9DFE-AA5D54DCB45B}" type="pres">
      <dgm:prSet presAssocID="{83EAC3FA-C24C-46FD-BA28-E606AB38795B}" presName="linear" presStyleCnt="0">
        <dgm:presLayoutVars>
          <dgm:animLvl val="lvl"/>
          <dgm:resizeHandles val="exact"/>
        </dgm:presLayoutVars>
      </dgm:prSet>
      <dgm:spPr/>
    </dgm:pt>
    <dgm:pt modelId="{C3C25D98-E346-49B7-A332-80A52A7C4B03}" type="pres">
      <dgm:prSet presAssocID="{4E8F95EC-0E26-4055-A3B3-A292E8B58C04}" presName="parentText" presStyleLbl="node1" presStyleIdx="0" presStyleCnt="2">
        <dgm:presLayoutVars>
          <dgm:chMax val="0"/>
          <dgm:bulletEnabled val="1"/>
        </dgm:presLayoutVars>
      </dgm:prSet>
      <dgm:spPr/>
    </dgm:pt>
    <dgm:pt modelId="{B42A3A0E-2ECF-497A-95AC-591806092CB9}" type="pres">
      <dgm:prSet presAssocID="{4E8F95EC-0E26-4055-A3B3-A292E8B58C04}" presName="childText" presStyleLbl="revTx" presStyleIdx="0" presStyleCnt="2">
        <dgm:presLayoutVars>
          <dgm:bulletEnabled val="1"/>
        </dgm:presLayoutVars>
      </dgm:prSet>
      <dgm:spPr/>
    </dgm:pt>
    <dgm:pt modelId="{8606474B-A59B-4920-9D5D-CA3F643CD25B}" type="pres">
      <dgm:prSet presAssocID="{80FAB97B-E835-4B68-B546-BCA30FB16029}" presName="parentText" presStyleLbl="node1" presStyleIdx="1" presStyleCnt="2">
        <dgm:presLayoutVars>
          <dgm:chMax val="0"/>
          <dgm:bulletEnabled val="1"/>
        </dgm:presLayoutVars>
      </dgm:prSet>
      <dgm:spPr/>
    </dgm:pt>
    <dgm:pt modelId="{558CA955-0EA5-4B7F-886F-39224C699054}" type="pres">
      <dgm:prSet presAssocID="{80FAB97B-E835-4B68-B546-BCA30FB16029}" presName="childText" presStyleLbl="revTx" presStyleIdx="1" presStyleCnt="2">
        <dgm:presLayoutVars>
          <dgm:bulletEnabled val="1"/>
        </dgm:presLayoutVars>
      </dgm:prSet>
      <dgm:spPr/>
    </dgm:pt>
  </dgm:ptLst>
  <dgm:cxnLst>
    <dgm:cxn modelId="{84873C03-C20A-4282-9DDC-B5B42785D194}" type="presOf" srcId="{80FAB97B-E835-4B68-B546-BCA30FB16029}" destId="{8606474B-A59B-4920-9D5D-CA3F643CD25B}" srcOrd="0" destOrd="0" presId="urn:microsoft.com/office/officeart/2005/8/layout/vList2"/>
    <dgm:cxn modelId="{1C18F705-AD3E-4ECE-9DE0-0685A7D25573}" type="presOf" srcId="{B90FF286-AF92-4A8A-87C7-474A900DD4F7}" destId="{B42A3A0E-2ECF-497A-95AC-591806092CB9}" srcOrd="0" destOrd="2" presId="urn:microsoft.com/office/officeart/2005/8/layout/vList2"/>
    <dgm:cxn modelId="{C9184D09-44B4-42F4-9E85-DFF543D7E4CF}" srcId="{80FAB97B-E835-4B68-B546-BCA30FB16029}" destId="{97C2176E-632D-41EB-AD2D-4CCB7DB30EF7}" srcOrd="1" destOrd="0" parTransId="{54A44B12-B18B-4DD8-B936-290B8BD9838D}" sibTransId="{24B00A6F-878D-4BB2-8236-2611C135F1ED}"/>
    <dgm:cxn modelId="{113DF411-EAC0-47B3-8A42-109FE6D2EC3B}" srcId="{80FAB97B-E835-4B68-B546-BCA30FB16029}" destId="{F374B3EC-6BD5-4FD5-927E-668D86273643}" srcOrd="0" destOrd="0" parTransId="{D3194EE4-5602-42F1-9B7E-6FEF24FEA393}" sibTransId="{C6F530B7-2C45-4488-8106-36BE4BE35566}"/>
    <dgm:cxn modelId="{9BB0C61C-173F-4995-81CC-BDF3D00DF384}" type="presOf" srcId="{4E8F95EC-0E26-4055-A3B3-A292E8B58C04}" destId="{C3C25D98-E346-49B7-A332-80A52A7C4B03}" srcOrd="0" destOrd="0" presId="urn:microsoft.com/office/officeart/2005/8/layout/vList2"/>
    <dgm:cxn modelId="{4BE22C1E-6217-4BF8-AEED-D469997D3C5C}" srcId="{4E8F95EC-0E26-4055-A3B3-A292E8B58C04}" destId="{353DBB7E-ECE2-4727-B4D2-649963524A89}" srcOrd="3" destOrd="0" parTransId="{2BD0D2C8-F1DE-43F2-BBCF-0BB2D9EEC143}" sibTransId="{F6269078-5555-49FD-A448-7064A102E73F}"/>
    <dgm:cxn modelId="{08ED8023-CA90-407C-B2F8-9E1D067DFBCF}" srcId="{4E8F95EC-0E26-4055-A3B3-A292E8B58C04}" destId="{0D8E1CAF-1B4E-434B-AB1B-790452573E6D}" srcOrd="0" destOrd="0" parTransId="{01A6D66A-429B-474A-91C0-77796F4AEA29}" sibTransId="{A47F660C-CCDB-422B-ACCA-7839C72F2ADE}"/>
    <dgm:cxn modelId="{087E6139-1D08-44AD-B07E-7AD28177B4BA}" type="presOf" srcId="{83EAC3FA-C24C-46FD-BA28-E606AB38795B}" destId="{D4B3E4DA-6E0A-4894-9DFE-AA5D54DCB45B}" srcOrd="0" destOrd="0" presId="urn:microsoft.com/office/officeart/2005/8/layout/vList2"/>
    <dgm:cxn modelId="{6D6A2665-62E1-4CCD-86F7-EF89B04486E6}" srcId="{4E8F95EC-0E26-4055-A3B3-A292E8B58C04}" destId="{D4DDF0EB-1BF1-4E9C-B574-AC5DD0080371}" srcOrd="1" destOrd="0" parTransId="{B0AB83C1-3DA9-4A86-8E7D-5970A804B8D8}" sibTransId="{6B358561-263C-469B-9573-06C79011CF95}"/>
    <dgm:cxn modelId="{0F45C25A-ABF3-4019-81B8-0F0AB03B537B}" type="presOf" srcId="{F374B3EC-6BD5-4FD5-927E-668D86273643}" destId="{558CA955-0EA5-4B7F-886F-39224C699054}" srcOrd="0" destOrd="0" presId="urn:microsoft.com/office/officeart/2005/8/layout/vList2"/>
    <dgm:cxn modelId="{36485C82-3F34-4390-9BCE-B979EDD11BDA}" srcId="{83EAC3FA-C24C-46FD-BA28-E606AB38795B}" destId="{4E8F95EC-0E26-4055-A3B3-A292E8B58C04}" srcOrd="0" destOrd="0" parTransId="{27449B06-8B9E-438B-B560-DF4E026CB2F7}" sibTransId="{79C99408-47B6-47F6-B83A-E2608F7B9AB0}"/>
    <dgm:cxn modelId="{7581DFA3-CA09-46D8-8B67-2B0A88DDA318}" type="presOf" srcId="{D4DDF0EB-1BF1-4E9C-B574-AC5DD0080371}" destId="{B42A3A0E-2ECF-497A-95AC-591806092CB9}" srcOrd="0" destOrd="1" presId="urn:microsoft.com/office/officeart/2005/8/layout/vList2"/>
    <dgm:cxn modelId="{E388B7CC-6FB5-4EAD-9100-1875CD977A09}" srcId="{83EAC3FA-C24C-46FD-BA28-E606AB38795B}" destId="{80FAB97B-E835-4B68-B546-BCA30FB16029}" srcOrd="1" destOrd="0" parTransId="{49D2AFF1-FD76-4BC3-A180-52575334733C}" sibTransId="{A20544B5-4C7A-41D5-A94D-BC904ED2470B}"/>
    <dgm:cxn modelId="{EA8039E3-6462-4FA4-85FA-1DF8BFE839A6}" srcId="{4E8F95EC-0E26-4055-A3B3-A292E8B58C04}" destId="{B90FF286-AF92-4A8A-87C7-474A900DD4F7}" srcOrd="2" destOrd="0" parTransId="{4851D498-FB68-45D3-AB60-9FC02BE40183}" sibTransId="{120E1A40-5847-4F09-9F8D-0AD1EA974234}"/>
    <dgm:cxn modelId="{57D59FEE-AD43-4F12-B84D-5E058A49ECE8}" type="presOf" srcId="{97C2176E-632D-41EB-AD2D-4CCB7DB30EF7}" destId="{558CA955-0EA5-4B7F-886F-39224C699054}" srcOrd="0" destOrd="1" presId="urn:microsoft.com/office/officeart/2005/8/layout/vList2"/>
    <dgm:cxn modelId="{83CE28F2-5F17-408E-A43B-3541B6C91669}" type="presOf" srcId="{0D8E1CAF-1B4E-434B-AB1B-790452573E6D}" destId="{B42A3A0E-2ECF-497A-95AC-591806092CB9}" srcOrd="0" destOrd="0" presId="urn:microsoft.com/office/officeart/2005/8/layout/vList2"/>
    <dgm:cxn modelId="{1DD2C1F5-557A-414C-860F-2657F05B6011}" type="presOf" srcId="{353DBB7E-ECE2-4727-B4D2-649963524A89}" destId="{B42A3A0E-2ECF-497A-95AC-591806092CB9}" srcOrd="0" destOrd="3" presId="urn:microsoft.com/office/officeart/2005/8/layout/vList2"/>
    <dgm:cxn modelId="{8559EC1E-4F15-4D0A-8F5A-71B4647EA2BA}" type="presParOf" srcId="{D4B3E4DA-6E0A-4894-9DFE-AA5D54DCB45B}" destId="{C3C25D98-E346-49B7-A332-80A52A7C4B03}" srcOrd="0" destOrd="0" presId="urn:microsoft.com/office/officeart/2005/8/layout/vList2"/>
    <dgm:cxn modelId="{5131FAAD-5A48-4712-A97E-6C7AC05862F1}" type="presParOf" srcId="{D4B3E4DA-6E0A-4894-9DFE-AA5D54DCB45B}" destId="{B42A3A0E-2ECF-497A-95AC-591806092CB9}" srcOrd="1" destOrd="0" presId="urn:microsoft.com/office/officeart/2005/8/layout/vList2"/>
    <dgm:cxn modelId="{D9E7BEA3-D472-42C7-9498-9972D40539CD}" type="presParOf" srcId="{D4B3E4DA-6E0A-4894-9DFE-AA5D54DCB45B}" destId="{8606474B-A59B-4920-9D5D-CA3F643CD25B}" srcOrd="2" destOrd="0" presId="urn:microsoft.com/office/officeart/2005/8/layout/vList2"/>
    <dgm:cxn modelId="{ADD3200C-9264-4004-BC3B-5993483C8963}" type="presParOf" srcId="{D4B3E4DA-6E0A-4894-9DFE-AA5D54DCB45B}" destId="{558CA955-0EA5-4B7F-886F-39224C69905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DD9578-4038-4269-9EF1-67A84262DFF7}"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69EEE5CD-98DF-4BA3-A768-1E1F1448FE92}">
      <dgm:prSet/>
      <dgm:spPr/>
      <dgm:t>
        <a:bodyPr/>
        <a:lstStyle/>
        <a:p>
          <a:r>
            <a:rPr lang="en-US" b="1" dirty="0"/>
            <a:t>Step 1: </a:t>
          </a:r>
          <a:r>
            <a:rPr lang="en-US" dirty="0"/>
            <a:t>Governance</a:t>
          </a:r>
        </a:p>
      </dgm:t>
    </dgm:pt>
    <dgm:pt modelId="{CCDD2337-D1F5-441B-ABF3-3F37BF8E2C02}" type="parTrans" cxnId="{5B2B006B-9356-4262-95FF-2B6BBDA07642}">
      <dgm:prSet/>
      <dgm:spPr/>
      <dgm:t>
        <a:bodyPr/>
        <a:lstStyle/>
        <a:p>
          <a:endParaRPr lang="en-US"/>
        </a:p>
      </dgm:t>
    </dgm:pt>
    <dgm:pt modelId="{15BCD943-7516-4D73-8BC0-AD9DD7FA8CDD}" type="sibTrans" cxnId="{5B2B006B-9356-4262-95FF-2B6BBDA07642}">
      <dgm:prSet/>
      <dgm:spPr/>
      <dgm:t>
        <a:bodyPr/>
        <a:lstStyle/>
        <a:p>
          <a:endParaRPr lang="en-US"/>
        </a:p>
      </dgm:t>
    </dgm:pt>
    <dgm:pt modelId="{B6EAA04E-DF18-4E98-B77D-733FA9C80928}">
      <dgm:prSet/>
      <dgm:spPr/>
      <dgm:t>
        <a:bodyPr/>
        <a:lstStyle/>
        <a:p>
          <a:r>
            <a:rPr lang="en-US" b="1"/>
            <a:t>Step 2: </a:t>
          </a:r>
          <a:r>
            <a:rPr lang="en-US"/>
            <a:t>Hierarchy Definition</a:t>
          </a:r>
        </a:p>
      </dgm:t>
    </dgm:pt>
    <dgm:pt modelId="{7A23D5FD-0D64-421B-BFBE-88CD5AF46A9E}" type="parTrans" cxnId="{DD3B215C-CEB6-4B70-9B3E-547A2386F0C1}">
      <dgm:prSet/>
      <dgm:spPr/>
      <dgm:t>
        <a:bodyPr/>
        <a:lstStyle/>
        <a:p>
          <a:endParaRPr lang="en-US"/>
        </a:p>
      </dgm:t>
    </dgm:pt>
    <dgm:pt modelId="{9CFA9B61-1C8D-4831-82B2-B7D791EEA477}" type="sibTrans" cxnId="{DD3B215C-CEB6-4B70-9B3E-547A2386F0C1}">
      <dgm:prSet/>
      <dgm:spPr/>
      <dgm:t>
        <a:bodyPr/>
        <a:lstStyle/>
        <a:p>
          <a:endParaRPr lang="en-US"/>
        </a:p>
      </dgm:t>
    </dgm:pt>
    <dgm:pt modelId="{8F6049E6-8111-47B5-86F7-26B80BA3E077}">
      <dgm:prSet/>
      <dgm:spPr/>
      <dgm:t>
        <a:bodyPr/>
        <a:lstStyle/>
        <a:p>
          <a:r>
            <a:rPr lang="en-US" b="1"/>
            <a:t>Step 3: </a:t>
          </a:r>
          <a:r>
            <a:rPr lang="en-US"/>
            <a:t>Naming Standards</a:t>
          </a:r>
        </a:p>
      </dgm:t>
    </dgm:pt>
    <dgm:pt modelId="{5C2F4279-0260-48A3-8604-42FAC37722BF}" type="parTrans" cxnId="{984E7D0C-BC97-4E64-9E94-2575DBEBFE39}">
      <dgm:prSet/>
      <dgm:spPr/>
      <dgm:t>
        <a:bodyPr/>
        <a:lstStyle/>
        <a:p>
          <a:endParaRPr lang="en-US"/>
        </a:p>
      </dgm:t>
    </dgm:pt>
    <dgm:pt modelId="{00910E57-7D84-42BE-83B2-5A17DB5D68B2}" type="sibTrans" cxnId="{984E7D0C-BC97-4E64-9E94-2575DBEBFE39}">
      <dgm:prSet/>
      <dgm:spPr/>
      <dgm:t>
        <a:bodyPr/>
        <a:lstStyle/>
        <a:p>
          <a:endParaRPr lang="en-US"/>
        </a:p>
      </dgm:t>
    </dgm:pt>
    <dgm:pt modelId="{A6C5A10D-8DCB-4466-AAAE-BA288C51C8C7}">
      <dgm:prSet/>
      <dgm:spPr/>
      <dgm:t>
        <a:bodyPr/>
        <a:lstStyle/>
        <a:p>
          <a:r>
            <a:rPr lang="en-US" b="1" dirty="0"/>
            <a:t>Step 4: </a:t>
          </a:r>
          <a:r>
            <a:rPr lang="en-US" dirty="0"/>
            <a:t>Policy and Initiatives</a:t>
          </a:r>
        </a:p>
      </dgm:t>
    </dgm:pt>
    <dgm:pt modelId="{BF08CAF1-49E2-420E-AB80-4B17E00EC4BC}" type="parTrans" cxnId="{B935ABD9-3310-4B42-8884-3DB147C0426A}">
      <dgm:prSet/>
      <dgm:spPr/>
      <dgm:t>
        <a:bodyPr/>
        <a:lstStyle/>
        <a:p>
          <a:endParaRPr lang="en-US"/>
        </a:p>
      </dgm:t>
    </dgm:pt>
    <dgm:pt modelId="{96AAB2B9-7C23-4845-9D93-24C70AE65EC6}" type="sibTrans" cxnId="{B935ABD9-3310-4B42-8884-3DB147C0426A}">
      <dgm:prSet/>
      <dgm:spPr/>
      <dgm:t>
        <a:bodyPr/>
        <a:lstStyle/>
        <a:p>
          <a:endParaRPr lang="en-US"/>
        </a:p>
      </dgm:t>
    </dgm:pt>
    <dgm:pt modelId="{9529A693-644E-4810-ADF7-80EE76FCFAC4}">
      <dgm:prSet custT="1"/>
      <dgm:spPr>
        <a:solidFill>
          <a:srgbClr val="5B9BD5">
            <a:hueOff val="0"/>
            <a:satOff val="0"/>
            <a:lumOff val="0"/>
            <a:alphaOff val="0"/>
          </a:srgbClr>
        </a:solidFill>
        <a:ln w="76200" cap="flat" cmpd="sng" algn="ctr">
          <a:solidFill>
            <a:srgbClr val="FF0000"/>
          </a:solidFill>
          <a:prstDash val="solid"/>
          <a:miter lim="800000"/>
        </a:ln>
        <a:effectLst/>
      </dgm:spPr>
      <dgm:t>
        <a:bodyPr spcFirstLastPara="0" vert="horz" wrap="square" lIns="78111" tIns="81991" rIns="78111" bIns="81991" numCol="1" spcCol="1270" anchor="ctr" anchorCtr="0"/>
        <a:lstStyle/>
        <a:p>
          <a:r>
            <a:rPr lang="en-US" sz="1800" b="1" kern="1200" dirty="0"/>
            <a:t>Step 5: </a:t>
          </a:r>
          <a:r>
            <a:rPr lang="en-US" sz="1800" kern="1200" dirty="0"/>
            <a:t>Identity and </a:t>
          </a:r>
          <a:r>
            <a:rPr lang="en-US" sz="1800" b="1" kern="1200" dirty="0">
              <a:solidFill>
                <a:prstClr val="white"/>
              </a:solidFill>
              <a:latin typeface="Calibri" panose="020F0502020204030204"/>
              <a:ea typeface="+mn-ea"/>
              <a:cs typeface="+mn-cs"/>
            </a:rPr>
            <a:t>Access</a:t>
          </a:r>
        </a:p>
      </dgm:t>
    </dgm:pt>
    <dgm:pt modelId="{7298066F-D6A3-45A7-B7B6-1E8F8AADB9B0}" type="parTrans" cxnId="{CA444292-8EB8-47AA-A23F-D5B228251B32}">
      <dgm:prSet/>
      <dgm:spPr/>
      <dgm:t>
        <a:bodyPr/>
        <a:lstStyle/>
        <a:p>
          <a:endParaRPr lang="en-US"/>
        </a:p>
      </dgm:t>
    </dgm:pt>
    <dgm:pt modelId="{E33AC5A2-582F-463E-87F1-59669EA04EEF}" type="sibTrans" cxnId="{CA444292-8EB8-47AA-A23F-D5B228251B32}">
      <dgm:prSet/>
      <dgm:spPr/>
      <dgm:t>
        <a:bodyPr/>
        <a:lstStyle/>
        <a:p>
          <a:endParaRPr lang="en-US"/>
        </a:p>
      </dgm:t>
    </dgm:pt>
    <dgm:pt modelId="{8D7F4924-66CA-48B8-A5BD-EC5AE0FA9C0B}">
      <dgm:prSet/>
      <dgm:spPr/>
      <dgm:t>
        <a:bodyPr/>
        <a:lstStyle/>
        <a:p>
          <a:r>
            <a:rPr lang="en-US" b="1" dirty="0"/>
            <a:t>Step 6: </a:t>
          </a:r>
          <a:r>
            <a:rPr lang="en-US" dirty="0"/>
            <a:t>Security</a:t>
          </a:r>
        </a:p>
      </dgm:t>
    </dgm:pt>
    <dgm:pt modelId="{FD862067-7901-4CE0-8C4E-4D0DD6742ACA}" type="parTrans" cxnId="{8D575BF0-B224-41AB-BFFF-CE302CA96F16}">
      <dgm:prSet/>
      <dgm:spPr/>
      <dgm:t>
        <a:bodyPr/>
        <a:lstStyle/>
        <a:p>
          <a:endParaRPr lang="en-US"/>
        </a:p>
      </dgm:t>
    </dgm:pt>
    <dgm:pt modelId="{ED9459C2-5C23-4749-AD6E-6597ACA966FE}" type="sibTrans" cxnId="{8D575BF0-B224-41AB-BFFF-CE302CA96F16}">
      <dgm:prSet/>
      <dgm:spPr/>
      <dgm:t>
        <a:bodyPr/>
        <a:lstStyle/>
        <a:p>
          <a:endParaRPr lang="en-US"/>
        </a:p>
      </dgm:t>
    </dgm:pt>
    <dgm:pt modelId="{6B54F201-6689-4C3F-B360-BE622E5107AA}">
      <dgm:prSe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r>
            <a:rPr lang="en-US" sz="1800" b="1" kern="1200" dirty="0">
              <a:solidFill>
                <a:prstClr val="white"/>
              </a:solidFill>
              <a:latin typeface="Calibri" panose="020F0502020204030204"/>
              <a:ea typeface="+mn-ea"/>
              <a:cs typeface="+mn-cs"/>
            </a:rPr>
            <a:t>Step</a:t>
          </a:r>
          <a:r>
            <a:rPr lang="en-US" sz="1800" b="1" kern="1200" dirty="0"/>
            <a:t> 7: </a:t>
          </a:r>
          <a:r>
            <a:rPr lang="en-US" sz="1800" kern="1200" dirty="0"/>
            <a:t>Monitor and Alerts</a:t>
          </a:r>
        </a:p>
      </dgm:t>
    </dgm:pt>
    <dgm:pt modelId="{A812E876-08D7-4E06-99F8-BA2C99102B19}" type="parTrans" cxnId="{A2F911F1-1614-4F62-9905-83EE6E7399FD}">
      <dgm:prSet/>
      <dgm:spPr/>
      <dgm:t>
        <a:bodyPr/>
        <a:lstStyle/>
        <a:p>
          <a:endParaRPr lang="en-US"/>
        </a:p>
      </dgm:t>
    </dgm:pt>
    <dgm:pt modelId="{C1264806-D696-4137-BED0-B4F290C0A3ED}" type="sibTrans" cxnId="{A2F911F1-1614-4F62-9905-83EE6E7399FD}">
      <dgm:prSet/>
      <dgm:spPr/>
      <dgm:t>
        <a:bodyPr/>
        <a:lstStyle/>
        <a:p>
          <a:endParaRPr lang="en-US"/>
        </a:p>
      </dgm:t>
    </dgm:pt>
    <dgm:pt modelId="{DD91EBB0-A7D0-4DDF-82AF-AF8857759C46}">
      <dgm:prSet/>
      <dgm:spPr/>
      <dgm:t>
        <a:bodyPr/>
        <a:lstStyle/>
        <a:p>
          <a:r>
            <a:rPr lang="en-US" b="1" dirty="0"/>
            <a:t>Step 8: </a:t>
          </a:r>
          <a:r>
            <a:rPr lang="en-US" dirty="0"/>
            <a:t>Cost Management</a:t>
          </a:r>
        </a:p>
      </dgm:t>
    </dgm:pt>
    <dgm:pt modelId="{C6285515-C96C-4CD2-AFF4-F0A908B5130E}" type="parTrans" cxnId="{CA405D3D-BD69-43F7-A1F7-FBBFDAF0926E}">
      <dgm:prSet/>
      <dgm:spPr/>
      <dgm:t>
        <a:bodyPr/>
        <a:lstStyle/>
        <a:p>
          <a:endParaRPr lang="en-US"/>
        </a:p>
      </dgm:t>
    </dgm:pt>
    <dgm:pt modelId="{87B5EA4E-AF0F-4B53-A9B1-0C0A3D70F112}" type="sibTrans" cxnId="{CA405D3D-BD69-43F7-A1F7-FBBFDAF0926E}">
      <dgm:prSet/>
      <dgm:spPr/>
      <dgm:t>
        <a:bodyPr/>
        <a:lstStyle/>
        <a:p>
          <a:endParaRPr lang="en-US"/>
        </a:p>
      </dgm:t>
    </dgm:pt>
    <dgm:pt modelId="{ECE95396-7194-46D4-8EA8-0913E71A4B42}">
      <dgm:prSet/>
      <dgm:spPr/>
      <dgm:t>
        <a:bodyPr/>
        <a:lstStyle/>
        <a:p>
          <a:r>
            <a:rPr lang="en-US" b="1" dirty="0"/>
            <a:t>Step 9: </a:t>
          </a:r>
          <a:r>
            <a:rPr lang="en-US" dirty="0"/>
            <a:t>Automation and DevOps</a:t>
          </a:r>
        </a:p>
      </dgm:t>
    </dgm:pt>
    <dgm:pt modelId="{924928C2-62C4-4DD3-906F-B48E4ACF2EE1}" type="parTrans" cxnId="{D67646D0-16A3-4892-8AB4-B64F5B85D38E}">
      <dgm:prSet/>
      <dgm:spPr/>
      <dgm:t>
        <a:bodyPr/>
        <a:lstStyle/>
        <a:p>
          <a:endParaRPr lang="en-US"/>
        </a:p>
      </dgm:t>
    </dgm:pt>
    <dgm:pt modelId="{0A921421-524A-4EB3-8B01-AD6E10C50F55}" type="sibTrans" cxnId="{D67646D0-16A3-4892-8AB4-B64F5B85D38E}">
      <dgm:prSet/>
      <dgm:spPr/>
      <dgm:t>
        <a:bodyPr/>
        <a:lstStyle/>
        <a:p>
          <a:endParaRPr lang="en-US"/>
        </a:p>
      </dgm:t>
    </dgm:pt>
    <dgm:pt modelId="{2182BB94-8985-478A-957C-E07B0D7616A9}">
      <dgm:prSe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r>
            <a:rPr lang="en-US" sz="1800" b="1" kern="1200" dirty="0"/>
            <a:t>Step 10: </a:t>
          </a:r>
          <a:r>
            <a:rPr lang="en-US" sz="1800" kern="1200" dirty="0"/>
            <a:t>Core </a:t>
          </a:r>
          <a:r>
            <a:rPr lang="en-US" sz="1800" b="1" kern="1200" dirty="0">
              <a:solidFill>
                <a:prstClr val="white"/>
              </a:solidFill>
              <a:latin typeface="Calibri" panose="020F0502020204030204"/>
              <a:ea typeface="+mn-ea"/>
              <a:cs typeface="+mn-cs"/>
            </a:rPr>
            <a:t>Network</a:t>
          </a:r>
        </a:p>
      </dgm:t>
    </dgm:pt>
    <dgm:pt modelId="{525EB740-420D-4524-B50E-3386FE3BCB7A}" type="parTrans" cxnId="{09D0977B-99F8-4C52-81DD-2CB80CAB9322}">
      <dgm:prSet/>
      <dgm:spPr/>
      <dgm:t>
        <a:bodyPr/>
        <a:lstStyle/>
        <a:p>
          <a:endParaRPr lang="en-US"/>
        </a:p>
      </dgm:t>
    </dgm:pt>
    <dgm:pt modelId="{2002BF6B-52F8-46CC-BBF8-0560D21A7FEE}" type="sibTrans" cxnId="{09D0977B-99F8-4C52-81DD-2CB80CAB9322}">
      <dgm:prSet/>
      <dgm:spPr/>
      <dgm:t>
        <a:bodyPr/>
        <a:lstStyle/>
        <a:p>
          <a:endParaRPr lang="en-US"/>
        </a:p>
      </dgm:t>
    </dgm:pt>
    <dgm:pt modelId="{06112387-0DE8-4CE9-8CC7-BFABC86F98EC}" type="pres">
      <dgm:prSet presAssocID="{49DD9578-4038-4269-9EF1-67A84262DFF7}" presName="Name0" presStyleCnt="0">
        <dgm:presLayoutVars>
          <dgm:dir/>
          <dgm:resizeHandles val="exact"/>
        </dgm:presLayoutVars>
      </dgm:prSet>
      <dgm:spPr/>
    </dgm:pt>
    <dgm:pt modelId="{71524B89-7CF9-4016-ACC7-787C004D8B65}" type="pres">
      <dgm:prSet presAssocID="{69EEE5CD-98DF-4BA3-A768-1E1F1448FE92}" presName="node" presStyleLbl="node1" presStyleIdx="0" presStyleCnt="10">
        <dgm:presLayoutVars>
          <dgm:bulletEnabled val="1"/>
        </dgm:presLayoutVars>
      </dgm:prSet>
      <dgm:spPr/>
    </dgm:pt>
    <dgm:pt modelId="{258C7DE8-7FAB-4461-BEFD-DF0ADB1D88C4}" type="pres">
      <dgm:prSet presAssocID="{15BCD943-7516-4D73-8BC0-AD9DD7FA8CDD}" presName="sibTrans" presStyleLbl="sibTrans1D1" presStyleIdx="0" presStyleCnt="9"/>
      <dgm:spPr/>
    </dgm:pt>
    <dgm:pt modelId="{A760D2C4-AC9F-4865-B71C-8D429BCC4126}" type="pres">
      <dgm:prSet presAssocID="{15BCD943-7516-4D73-8BC0-AD9DD7FA8CDD}" presName="connectorText" presStyleLbl="sibTrans1D1" presStyleIdx="0" presStyleCnt="9"/>
      <dgm:spPr/>
    </dgm:pt>
    <dgm:pt modelId="{8CB1A1FB-ACF8-406C-86E4-62DC411723CA}" type="pres">
      <dgm:prSet presAssocID="{B6EAA04E-DF18-4E98-B77D-733FA9C80928}" presName="node" presStyleLbl="node1" presStyleIdx="1" presStyleCnt="10">
        <dgm:presLayoutVars>
          <dgm:bulletEnabled val="1"/>
        </dgm:presLayoutVars>
      </dgm:prSet>
      <dgm:spPr/>
    </dgm:pt>
    <dgm:pt modelId="{01EA4D98-CD93-49CF-9023-90A2533C0BCC}" type="pres">
      <dgm:prSet presAssocID="{9CFA9B61-1C8D-4831-82B2-B7D791EEA477}" presName="sibTrans" presStyleLbl="sibTrans1D1" presStyleIdx="1" presStyleCnt="9"/>
      <dgm:spPr/>
    </dgm:pt>
    <dgm:pt modelId="{B677F0AC-96FE-4E36-9886-A86EA1BC7914}" type="pres">
      <dgm:prSet presAssocID="{9CFA9B61-1C8D-4831-82B2-B7D791EEA477}" presName="connectorText" presStyleLbl="sibTrans1D1" presStyleIdx="1" presStyleCnt="9"/>
      <dgm:spPr/>
    </dgm:pt>
    <dgm:pt modelId="{F236749E-4D55-4F19-ACB9-1AED8CD026DB}" type="pres">
      <dgm:prSet presAssocID="{8F6049E6-8111-47B5-86F7-26B80BA3E077}" presName="node" presStyleLbl="node1" presStyleIdx="2" presStyleCnt="10">
        <dgm:presLayoutVars>
          <dgm:bulletEnabled val="1"/>
        </dgm:presLayoutVars>
      </dgm:prSet>
      <dgm:spPr/>
    </dgm:pt>
    <dgm:pt modelId="{C13542CA-723C-4579-B451-A48ACFD67EFD}" type="pres">
      <dgm:prSet presAssocID="{00910E57-7D84-42BE-83B2-5A17DB5D68B2}" presName="sibTrans" presStyleLbl="sibTrans1D1" presStyleIdx="2" presStyleCnt="9"/>
      <dgm:spPr/>
    </dgm:pt>
    <dgm:pt modelId="{55A54325-578B-4CC5-9617-17A0D09B9106}" type="pres">
      <dgm:prSet presAssocID="{00910E57-7D84-42BE-83B2-5A17DB5D68B2}" presName="connectorText" presStyleLbl="sibTrans1D1" presStyleIdx="2" presStyleCnt="9"/>
      <dgm:spPr/>
    </dgm:pt>
    <dgm:pt modelId="{E8F88709-DB78-4461-9D05-42917C4C907B}" type="pres">
      <dgm:prSet presAssocID="{A6C5A10D-8DCB-4466-AAAE-BA288C51C8C7}" presName="node" presStyleLbl="node1" presStyleIdx="3" presStyleCnt="10">
        <dgm:presLayoutVars>
          <dgm:bulletEnabled val="1"/>
        </dgm:presLayoutVars>
      </dgm:prSet>
      <dgm:spPr/>
    </dgm:pt>
    <dgm:pt modelId="{A1461B16-7D07-4DD8-ACD9-3ED93E6AF792}" type="pres">
      <dgm:prSet presAssocID="{96AAB2B9-7C23-4845-9D93-24C70AE65EC6}" presName="sibTrans" presStyleLbl="sibTrans1D1" presStyleIdx="3" presStyleCnt="9"/>
      <dgm:spPr/>
    </dgm:pt>
    <dgm:pt modelId="{436013CF-1071-4C5C-A7DE-34AAAE8CAD9B}" type="pres">
      <dgm:prSet presAssocID="{96AAB2B9-7C23-4845-9D93-24C70AE65EC6}" presName="connectorText" presStyleLbl="sibTrans1D1" presStyleIdx="3" presStyleCnt="9"/>
      <dgm:spPr/>
    </dgm:pt>
    <dgm:pt modelId="{67595FE5-1979-4F1D-A92B-7459F1C59712}" type="pres">
      <dgm:prSet presAssocID="{9529A693-644E-4810-ADF7-80EE76FCFAC4}" presName="node" presStyleLbl="node1" presStyleIdx="4" presStyleCnt="10">
        <dgm:presLayoutVars>
          <dgm:bulletEnabled val="1"/>
        </dgm:presLayoutVars>
      </dgm:prSet>
      <dgm:spPr>
        <a:xfrm>
          <a:off x="2477447" y="1323244"/>
          <a:ext cx="1594072" cy="956443"/>
        </a:xfrm>
        <a:prstGeom prst="rect">
          <a:avLst/>
        </a:prstGeom>
      </dgm:spPr>
    </dgm:pt>
    <dgm:pt modelId="{9153A407-7299-4FBC-B603-C38DD58F40EF}" type="pres">
      <dgm:prSet presAssocID="{E33AC5A2-582F-463E-87F1-59669EA04EEF}" presName="sibTrans" presStyleLbl="sibTrans1D1" presStyleIdx="4" presStyleCnt="9"/>
      <dgm:spPr/>
    </dgm:pt>
    <dgm:pt modelId="{CE8825D5-2972-4D15-B35E-FAD404EC57CA}" type="pres">
      <dgm:prSet presAssocID="{E33AC5A2-582F-463E-87F1-59669EA04EEF}" presName="connectorText" presStyleLbl="sibTrans1D1" presStyleIdx="4" presStyleCnt="9"/>
      <dgm:spPr/>
    </dgm:pt>
    <dgm:pt modelId="{EAA0E288-9E99-4E35-9E84-D33BDDE5C352}" type="pres">
      <dgm:prSet presAssocID="{8D7F4924-66CA-48B8-A5BD-EC5AE0FA9C0B}" presName="node" presStyleLbl="node1" presStyleIdx="5" presStyleCnt="10">
        <dgm:presLayoutVars>
          <dgm:bulletEnabled val="1"/>
        </dgm:presLayoutVars>
      </dgm:prSet>
      <dgm:spPr/>
    </dgm:pt>
    <dgm:pt modelId="{3DEA9A00-3B3E-43F0-BFEA-DE0C3DBF67DB}" type="pres">
      <dgm:prSet presAssocID="{ED9459C2-5C23-4749-AD6E-6597ACA966FE}" presName="sibTrans" presStyleLbl="sibTrans1D1" presStyleIdx="5" presStyleCnt="9"/>
      <dgm:spPr/>
    </dgm:pt>
    <dgm:pt modelId="{78C8DEE1-1283-4014-9567-1F7360828B98}" type="pres">
      <dgm:prSet presAssocID="{ED9459C2-5C23-4749-AD6E-6597ACA966FE}" presName="connectorText" presStyleLbl="sibTrans1D1" presStyleIdx="5" presStyleCnt="9"/>
      <dgm:spPr/>
    </dgm:pt>
    <dgm:pt modelId="{A09B9051-03F2-4FD0-9969-CF09DF068911}" type="pres">
      <dgm:prSet presAssocID="{6B54F201-6689-4C3F-B360-BE622E5107AA}" presName="node" presStyleLbl="node1" presStyleIdx="6" presStyleCnt="10">
        <dgm:presLayoutVars>
          <dgm:bulletEnabled val="1"/>
        </dgm:presLayoutVars>
      </dgm:prSet>
      <dgm:spPr>
        <a:xfrm>
          <a:off x="516738" y="2646324"/>
          <a:ext cx="1594072" cy="956443"/>
        </a:xfrm>
        <a:prstGeom prst="rect">
          <a:avLst/>
        </a:prstGeom>
      </dgm:spPr>
    </dgm:pt>
    <dgm:pt modelId="{3DD34EBE-5D23-4BF6-A2E0-41A0377C43E6}" type="pres">
      <dgm:prSet presAssocID="{C1264806-D696-4137-BED0-B4F290C0A3ED}" presName="sibTrans" presStyleLbl="sibTrans1D1" presStyleIdx="6" presStyleCnt="9"/>
      <dgm:spPr/>
    </dgm:pt>
    <dgm:pt modelId="{4222D0D3-8F07-4482-B858-8960101B6F55}" type="pres">
      <dgm:prSet presAssocID="{C1264806-D696-4137-BED0-B4F290C0A3ED}" presName="connectorText" presStyleLbl="sibTrans1D1" presStyleIdx="6" presStyleCnt="9"/>
      <dgm:spPr/>
    </dgm:pt>
    <dgm:pt modelId="{BEB9F3D8-0730-41F8-8C71-1E3F25EC9BAA}" type="pres">
      <dgm:prSet presAssocID="{DD91EBB0-A7D0-4DDF-82AF-AF8857759C46}" presName="node" presStyleLbl="node1" presStyleIdx="7" presStyleCnt="10">
        <dgm:presLayoutVars>
          <dgm:bulletEnabled val="1"/>
        </dgm:presLayoutVars>
      </dgm:prSet>
      <dgm:spPr/>
    </dgm:pt>
    <dgm:pt modelId="{80B169B7-4FF1-4093-9A05-C9AD95A87E37}" type="pres">
      <dgm:prSet presAssocID="{87B5EA4E-AF0F-4B53-A9B1-0C0A3D70F112}" presName="sibTrans" presStyleLbl="sibTrans1D1" presStyleIdx="7" presStyleCnt="9"/>
      <dgm:spPr/>
    </dgm:pt>
    <dgm:pt modelId="{CC2ED5B8-660C-478D-A75D-F06EB241260B}" type="pres">
      <dgm:prSet presAssocID="{87B5EA4E-AF0F-4B53-A9B1-0C0A3D70F112}" presName="connectorText" presStyleLbl="sibTrans1D1" presStyleIdx="7" presStyleCnt="9"/>
      <dgm:spPr/>
    </dgm:pt>
    <dgm:pt modelId="{6A70A7D4-712C-4AE7-9ED6-652050016F1B}" type="pres">
      <dgm:prSet presAssocID="{ECE95396-7194-46D4-8EA8-0913E71A4B42}" presName="node" presStyleLbl="node1" presStyleIdx="8" presStyleCnt="10">
        <dgm:presLayoutVars>
          <dgm:bulletEnabled val="1"/>
        </dgm:presLayoutVars>
      </dgm:prSet>
      <dgm:spPr/>
    </dgm:pt>
    <dgm:pt modelId="{DADE4EAC-D391-4177-A09C-FB88E23FBD7A}" type="pres">
      <dgm:prSet presAssocID="{0A921421-524A-4EB3-8B01-AD6E10C50F55}" presName="sibTrans" presStyleLbl="sibTrans1D1" presStyleIdx="8" presStyleCnt="9"/>
      <dgm:spPr/>
    </dgm:pt>
    <dgm:pt modelId="{01291C77-D648-42F3-B6FC-5051C018EE40}" type="pres">
      <dgm:prSet presAssocID="{0A921421-524A-4EB3-8B01-AD6E10C50F55}" presName="connectorText" presStyleLbl="sibTrans1D1" presStyleIdx="8" presStyleCnt="9"/>
      <dgm:spPr/>
    </dgm:pt>
    <dgm:pt modelId="{7E46758D-23D7-4CA1-8E65-E55B6623282C}" type="pres">
      <dgm:prSet presAssocID="{2182BB94-8985-478A-957C-E07B0D7616A9}" presName="node" presStyleLbl="node1" presStyleIdx="9" presStyleCnt="10" custLinFactX="22780" custLinFactNeighborX="100000" custLinFactNeighborY="41">
        <dgm:presLayoutVars>
          <dgm:bulletEnabled val="1"/>
        </dgm:presLayoutVars>
      </dgm:prSet>
      <dgm:spPr>
        <a:xfrm>
          <a:off x="2473940" y="3969568"/>
          <a:ext cx="1594072" cy="956443"/>
        </a:xfrm>
        <a:prstGeom prst="rect">
          <a:avLst/>
        </a:prstGeom>
      </dgm:spPr>
    </dgm:pt>
  </dgm:ptLst>
  <dgm:cxnLst>
    <dgm:cxn modelId="{343B1408-7136-42F4-A9F6-E25B274265EF}" type="presOf" srcId="{6B54F201-6689-4C3F-B360-BE622E5107AA}" destId="{A09B9051-03F2-4FD0-9969-CF09DF068911}" srcOrd="0" destOrd="0" presId="urn:microsoft.com/office/officeart/2016/7/layout/RepeatingBendingProcessNew"/>
    <dgm:cxn modelId="{818E6A08-411C-4E79-9D70-EF92D5433168}" type="presOf" srcId="{B6EAA04E-DF18-4E98-B77D-733FA9C80928}" destId="{8CB1A1FB-ACF8-406C-86E4-62DC411723CA}" srcOrd="0" destOrd="0" presId="urn:microsoft.com/office/officeart/2016/7/layout/RepeatingBendingProcessNew"/>
    <dgm:cxn modelId="{349C7408-D2C4-45F9-9F7C-5DC9C380348D}" type="presOf" srcId="{87B5EA4E-AF0F-4B53-A9B1-0C0A3D70F112}" destId="{CC2ED5B8-660C-478D-A75D-F06EB241260B}" srcOrd="1" destOrd="0" presId="urn:microsoft.com/office/officeart/2016/7/layout/RepeatingBendingProcessNew"/>
    <dgm:cxn modelId="{7AE7540B-A339-4B81-A4AE-33904DEF9DFA}" type="presOf" srcId="{9529A693-644E-4810-ADF7-80EE76FCFAC4}" destId="{67595FE5-1979-4F1D-A92B-7459F1C59712}" srcOrd="0" destOrd="0" presId="urn:microsoft.com/office/officeart/2016/7/layout/RepeatingBendingProcessNew"/>
    <dgm:cxn modelId="{984E7D0C-BC97-4E64-9E94-2575DBEBFE39}" srcId="{49DD9578-4038-4269-9EF1-67A84262DFF7}" destId="{8F6049E6-8111-47B5-86F7-26B80BA3E077}" srcOrd="2" destOrd="0" parTransId="{5C2F4279-0260-48A3-8604-42FAC37722BF}" sibTransId="{00910E57-7D84-42BE-83B2-5A17DB5D68B2}"/>
    <dgm:cxn modelId="{CB8F8F1F-8F3D-4B57-B5B7-5FCF47D781B1}" type="presOf" srcId="{87B5EA4E-AF0F-4B53-A9B1-0C0A3D70F112}" destId="{80B169B7-4FF1-4093-9A05-C9AD95A87E37}" srcOrd="0" destOrd="0" presId="urn:microsoft.com/office/officeart/2016/7/layout/RepeatingBendingProcessNew"/>
    <dgm:cxn modelId="{CC5DB624-1050-4EBE-B48E-1C3BCE3C8804}" type="presOf" srcId="{2182BB94-8985-478A-957C-E07B0D7616A9}" destId="{7E46758D-23D7-4CA1-8E65-E55B6623282C}" srcOrd="0" destOrd="0" presId="urn:microsoft.com/office/officeart/2016/7/layout/RepeatingBendingProcessNew"/>
    <dgm:cxn modelId="{36A9A125-7477-4CAC-9C3A-DF27828C614E}" type="presOf" srcId="{A6C5A10D-8DCB-4466-AAAE-BA288C51C8C7}" destId="{E8F88709-DB78-4461-9D05-42917C4C907B}" srcOrd="0" destOrd="0" presId="urn:microsoft.com/office/officeart/2016/7/layout/RepeatingBendingProcessNew"/>
    <dgm:cxn modelId="{9153FA29-1256-4CA3-B347-74020F0C05C8}" type="presOf" srcId="{ED9459C2-5C23-4749-AD6E-6597ACA966FE}" destId="{78C8DEE1-1283-4014-9567-1F7360828B98}" srcOrd="1" destOrd="0" presId="urn:microsoft.com/office/officeart/2016/7/layout/RepeatingBendingProcessNew"/>
    <dgm:cxn modelId="{2B365632-3622-4145-84C8-049B080B9409}" type="presOf" srcId="{69EEE5CD-98DF-4BA3-A768-1E1F1448FE92}" destId="{71524B89-7CF9-4016-ACC7-787C004D8B65}" srcOrd="0" destOrd="0" presId="urn:microsoft.com/office/officeart/2016/7/layout/RepeatingBendingProcessNew"/>
    <dgm:cxn modelId="{CA405D3D-BD69-43F7-A1F7-FBBFDAF0926E}" srcId="{49DD9578-4038-4269-9EF1-67A84262DFF7}" destId="{DD91EBB0-A7D0-4DDF-82AF-AF8857759C46}" srcOrd="7" destOrd="0" parTransId="{C6285515-C96C-4CD2-AFF4-F0A908B5130E}" sibTransId="{87B5EA4E-AF0F-4B53-A9B1-0C0A3D70F112}"/>
    <dgm:cxn modelId="{DD3B215C-CEB6-4B70-9B3E-547A2386F0C1}" srcId="{49DD9578-4038-4269-9EF1-67A84262DFF7}" destId="{B6EAA04E-DF18-4E98-B77D-733FA9C80928}" srcOrd="1" destOrd="0" parTransId="{7A23D5FD-0D64-421B-BFBE-88CD5AF46A9E}" sibTransId="{9CFA9B61-1C8D-4831-82B2-B7D791EEA477}"/>
    <dgm:cxn modelId="{5B2B006B-9356-4262-95FF-2B6BBDA07642}" srcId="{49DD9578-4038-4269-9EF1-67A84262DFF7}" destId="{69EEE5CD-98DF-4BA3-A768-1E1F1448FE92}" srcOrd="0" destOrd="0" parTransId="{CCDD2337-D1F5-441B-ABF3-3F37BF8E2C02}" sibTransId="{15BCD943-7516-4D73-8BC0-AD9DD7FA8CDD}"/>
    <dgm:cxn modelId="{764F0255-C12B-4A4B-9FDF-C5F01AE03B2A}" type="presOf" srcId="{C1264806-D696-4137-BED0-B4F290C0A3ED}" destId="{3DD34EBE-5D23-4BF6-A2E0-41A0377C43E6}" srcOrd="0" destOrd="0" presId="urn:microsoft.com/office/officeart/2016/7/layout/RepeatingBendingProcessNew"/>
    <dgm:cxn modelId="{97AC2776-EDF5-4DA7-B38A-754D6EDBE465}" type="presOf" srcId="{ECE95396-7194-46D4-8EA8-0913E71A4B42}" destId="{6A70A7D4-712C-4AE7-9ED6-652050016F1B}" srcOrd="0" destOrd="0" presId="urn:microsoft.com/office/officeart/2016/7/layout/RepeatingBendingProcessNew"/>
    <dgm:cxn modelId="{6A417958-246C-4B2F-84CB-A526B364DE2A}" type="presOf" srcId="{9CFA9B61-1C8D-4831-82B2-B7D791EEA477}" destId="{B677F0AC-96FE-4E36-9886-A86EA1BC7914}" srcOrd="1" destOrd="0" presId="urn:microsoft.com/office/officeart/2016/7/layout/RepeatingBendingProcessNew"/>
    <dgm:cxn modelId="{09D0977B-99F8-4C52-81DD-2CB80CAB9322}" srcId="{49DD9578-4038-4269-9EF1-67A84262DFF7}" destId="{2182BB94-8985-478A-957C-E07B0D7616A9}" srcOrd="9" destOrd="0" parTransId="{525EB740-420D-4524-B50E-3386FE3BCB7A}" sibTransId="{2002BF6B-52F8-46CC-BBF8-0560D21A7FEE}"/>
    <dgm:cxn modelId="{E8C91D80-E24A-40B6-A9B0-F67689A0A807}" type="presOf" srcId="{8D7F4924-66CA-48B8-A5BD-EC5AE0FA9C0B}" destId="{EAA0E288-9E99-4E35-9E84-D33BDDE5C352}" srcOrd="0" destOrd="0" presId="urn:microsoft.com/office/officeart/2016/7/layout/RepeatingBendingProcessNew"/>
    <dgm:cxn modelId="{78D16F8F-693F-41C8-8FDE-91010E63F71F}" type="presOf" srcId="{C1264806-D696-4137-BED0-B4F290C0A3ED}" destId="{4222D0D3-8F07-4482-B858-8960101B6F55}" srcOrd="1" destOrd="0" presId="urn:microsoft.com/office/officeart/2016/7/layout/RepeatingBendingProcessNew"/>
    <dgm:cxn modelId="{CA444292-8EB8-47AA-A23F-D5B228251B32}" srcId="{49DD9578-4038-4269-9EF1-67A84262DFF7}" destId="{9529A693-644E-4810-ADF7-80EE76FCFAC4}" srcOrd="4" destOrd="0" parTransId="{7298066F-D6A3-45A7-B7B6-1E8F8AADB9B0}" sibTransId="{E33AC5A2-582F-463E-87F1-59669EA04EEF}"/>
    <dgm:cxn modelId="{0FDF3094-46A0-43C0-88B5-AB9C86FADD30}" type="presOf" srcId="{15BCD943-7516-4D73-8BC0-AD9DD7FA8CDD}" destId="{258C7DE8-7FAB-4461-BEFD-DF0ADB1D88C4}" srcOrd="0" destOrd="0" presId="urn:microsoft.com/office/officeart/2016/7/layout/RepeatingBendingProcessNew"/>
    <dgm:cxn modelId="{C1A6B0A0-028D-4CE2-AF72-F7F588FF695A}" type="presOf" srcId="{96AAB2B9-7C23-4845-9D93-24C70AE65EC6}" destId="{436013CF-1071-4C5C-A7DE-34AAAE8CAD9B}" srcOrd="1" destOrd="0" presId="urn:microsoft.com/office/officeart/2016/7/layout/RepeatingBendingProcessNew"/>
    <dgm:cxn modelId="{F8557FA2-7DF2-4CF4-AF83-5DD700B0E188}" type="presOf" srcId="{E33AC5A2-582F-463E-87F1-59669EA04EEF}" destId="{9153A407-7299-4FBC-B603-C38DD58F40EF}" srcOrd="0" destOrd="0" presId="urn:microsoft.com/office/officeart/2016/7/layout/RepeatingBendingProcessNew"/>
    <dgm:cxn modelId="{692621AE-C0C8-45FA-8A3D-7188B9F0BB98}" type="presOf" srcId="{96AAB2B9-7C23-4845-9D93-24C70AE65EC6}" destId="{A1461B16-7D07-4DD8-ACD9-3ED93E6AF792}" srcOrd="0" destOrd="0" presId="urn:microsoft.com/office/officeart/2016/7/layout/RepeatingBendingProcessNew"/>
    <dgm:cxn modelId="{BFDEF7B6-64AE-4EC2-AEF5-3FAB42551F07}" type="presOf" srcId="{15BCD943-7516-4D73-8BC0-AD9DD7FA8CDD}" destId="{A760D2C4-AC9F-4865-B71C-8D429BCC4126}" srcOrd="1" destOrd="0" presId="urn:microsoft.com/office/officeart/2016/7/layout/RepeatingBendingProcessNew"/>
    <dgm:cxn modelId="{ABDEB7B8-8F4E-4396-ABB5-A9957D5ECDB9}" type="presOf" srcId="{49DD9578-4038-4269-9EF1-67A84262DFF7}" destId="{06112387-0DE8-4CE9-8CC7-BFABC86F98EC}" srcOrd="0" destOrd="0" presId="urn:microsoft.com/office/officeart/2016/7/layout/RepeatingBendingProcessNew"/>
    <dgm:cxn modelId="{712AFEBA-F822-438C-B09D-132C8D728C50}" type="presOf" srcId="{00910E57-7D84-42BE-83B2-5A17DB5D68B2}" destId="{55A54325-578B-4CC5-9617-17A0D09B9106}" srcOrd="1" destOrd="0" presId="urn:microsoft.com/office/officeart/2016/7/layout/RepeatingBendingProcessNew"/>
    <dgm:cxn modelId="{33E702BB-9C4B-4FA1-A5C3-2060BC5BBF3C}" type="presOf" srcId="{ED9459C2-5C23-4749-AD6E-6597ACA966FE}" destId="{3DEA9A00-3B3E-43F0-BFEA-DE0C3DBF67DB}" srcOrd="0" destOrd="0" presId="urn:microsoft.com/office/officeart/2016/7/layout/RepeatingBendingProcessNew"/>
    <dgm:cxn modelId="{0C0F52CA-841A-4100-A3EB-0166AA45F885}" type="presOf" srcId="{E33AC5A2-582F-463E-87F1-59669EA04EEF}" destId="{CE8825D5-2972-4D15-B35E-FAD404EC57CA}" srcOrd="1" destOrd="0" presId="urn:microsoft.com/office/officeart/2016/7/layout/RepeatingBendingProcessNew"/>
    <dgm:cxn modelId="{D67646D0-16A3-4892-8AB4-B64F5B85D38E}" srcId="{49DD9578-4038-4269-9EF1-67A84262DFF7}" destId="{ECE95396-7194-46D4-8EA8-0913E71A4B42}" srcOrd="8" destOrd="0" parTransId="{924928C2-62C4-4DD3-906F-B48E4ACF2EE1}" sibTransId="{0A921421-524A-4EB3-8B01-AD6E10C50F55}"/>
    <dgm:cxn modelId="{B935ABD9-3310-4B42-8884-3DB147C0426A}" srcId="{49DD9578-4038-4269-9EF1-67A84262DFF7}" destId="{A6C5A10D-8DCB-4466-AAAE-BA288C51C8C7}" srcOrd="3" destOrd="0" parTransId="{BF08CAF1-49E2-420E-AB80-4B17E00EC4BC}" sibTransId="{96AAB2B9-7C23-4845-9D93-24C70AE65EC6}"/>
    <dgm:cxn modelId="{A77DB6DE-C8D0-4D58-8717-5A43EB7CA807}" type="presOf" srcId="{8F6049E6-8111-47B5-86F7-26B80BA3E077}" destId="{F236749E-4D55-4F19-ACB9-1AED8CD026DB}" srcOrd="0" destOrd="0" presId="urn:microsoft.com/office/officeart/2016/7/layout/RepeatingBendingProcessNew"/>
    <dgm:cxn modelId="{BDB848DF-AA67-4693-A71C-581B9083AED1}" type="presOf" srcId="{0A921421-524A-4EB3-8B01-AD6E10C50F55}" destId="{DADE4EAC-D391-4177-A09C-FB88E23FBD7A}" srcOrd="0" destOrd="0" presId="urn:microsoft.com/office/officeart/2016/7/layout/RepeatingBendingProcessNew"/>
    <dgm:cxn modelId="{734DACE0-CCE8-45D8-AF37-605AAEC766D9}" type="presOf" srcId="{9CFA9B61-1C8D-4831-82B2-B7D791EEA477}" destId="{01EA4D98-CD93-49CF-9023-90A2533C0BCC}" srcOrd="0" destOrd="0" presId="urn:microsoft.com/office/officeart/2016/7/layout/RepeatingBendingProcessNew"/>
    <dgm:cxn modelId="{C79BB4E0-62BD-45C7-ABEB-1E6141870B1F}" type="presOf" srcId="{0A921421-524A-4EB3-8B01-AD6E10C50F55}" destId="{01291C77-D648-42F3-B6FC-5051C018EE40}" srcOrd="1" destOrd="0" presId="urn:microsoft.com/office/officeart/2016/7/layout/RepeatingBendingProcessNew"/>
    <dgm:cxn modelId="{DF4F17ED-5333-485F-9561-B3FA5A0A3310}" type="presOf" srcId="{00910E57-7D84-42BE-83B2-5A17DB5D68B2}" destId="{C13542CA-723C-4579-B451-A48ACFD67EFD}" srcOrd="0" destOrd="0" presId="urn:microsoft.com/office/officeart/2016/7/layout/RepeatingBendingProcessNew"/>
    <dgm:cxn modelId="{8D575BF0-B224-41AB-BFFF-CE302CA96F16}" srcId="{49DD9578-4038-4269-9EF1-67A84262DFF7}" destId="{8D7F4924-66CA-48B8-A5BD-EC5AE0FA9C0B}" srcOrd="5" destOrd="0" parTransId="{FD862067-7901-4CE0-8C4E-4D0DD6742ACA}" sibTransId="{ED9459C2-5C23-4749-AD6E-6597ACA966FE}"/>
    <dgm:cxn modelId="{A2F911F1-1614-4F62-9905-83EE6E7399FD}" srcId="{49DD9578-4038-4269-9EF1-67A84262DFF7}" destId="{6B54F201-6689-4C3F-B360-BE622E5107AA}" srcOrd="6" destOrd="0" parTransId="{A812E876-08D7-4E06-99F8-BA2C99102B19}" sibTransId="{C1264806-D696-4137-BED0-B4F290C0A3ED}"/>
    <dgm:cxn modelId="{267388F7-CB3E-480E-9B4D-D8EFB944EDAF}" type="presOf" srcId="{DD91EBB0-A7D0-4DDF-82AF-AF8857759C46}" destId="{BEB9F3D8-0730-41F8-8C71-1E3F25EC9BAA}" srcOrd="0" destOrd="0" presId="urn:microsoft.com/office/officeart/2016/7/layout/RepeatingBendingProcessNew"/>
    <dgm:cxn modelId="{0FF81A27-EB40-4309-91D9-6CE6CE989BAB}" type="presParOf" srcId="{06112387-0DE8-4CE9-8CC7-BFABC86F98EC}" destId="{71524B89-7CF9-4016-ACC7-787C004D8B65}" srcOrd="0" destOrd="0" presId="urn:microsoft.com/office/officeart/2016/7/layout/RepeatingBendingProcessNew"/>
    <dgm:cxn modelId="{B8BC3820-DB52-4197-8CA8-B3A2667D99E3}" type="presParOf" srcId="{06112387-0DE8-4CE9-8CC7-BFABC86F98EC}" destId="{258C7DE8-7FAB-4461-BEFD-DF0ADB1D88C4}" srcOrd="1" destOrd="0" presId="urn:microsoft.com/office/officeart/2016/7/layout/RepeatingBendingProcessNew"/>
    <dgm:cxn modelId="{47B86E62-D6F3-4AD8-A989-E8A6B8174A32}" type="presParOf" srcId="{258C7DE8-7FAB-4461-BEFD-DF0ADB1D88C4}" destId="{A760D2C4-AC9F-4865-B71C-8D429BCC4126}" srcOrd="0" destOrd="0" presId="urn:microsoft.com/office/officeart/2016/7/layout/RepeatingBendingProcessNew"/>
    <dgm:cxn modelId="{75BC6490-2330-4384-97D1-C22FDE1A22E3}" type="presParOf" srcId="{06112387-0DE8-4CE9-8CC7-BFABC86F98EC}" destId="{8CB1A1FB-ACF8-406C-86E4-62DC411723CA}" srcOrd="2" destOrd="0" presId="urn:microsoft.com/office/officeart/2016/7/layout/RepeatingBendingProcessNew"/>
    <dgm:cxn modelId="{A47FA52E-E436-424E-9D23-DBF862A725C9}" type="presParOf" srcId="{06112387-0DE8-4CE9-8CC7-BFABC86F98EC}" destId="{01EA4D98-CD93-49CF-9023-90A2533C0BCC}" srcOrd="3" destOrd="0" presId="urn:microsoft.com/office/officeart/2016/7/layout/RepeatingBendingProcessNew"/>
    <dgm:cxn modelId="{8D60DBA7-5A68-40DD-9B5A-AB1AABABF95C}" type="presParOf" srcId="{01EA4D98-CD93-49CF-9023-90A2533C0BCC}" destId="{B677F0AC-96FE-4E36-9886-A86EA1BC7914}" srcOrd="0" destOrd="0" presId="urn:microsoft.com/office/officeart/2016/7/layout/RepeatingBendingProcessNew"/>
    <dgm:cxn modelId="{5D519E15-4E0D-4828-BA30-E38A0B69A378}" type="presParOf" srcId="{06112387-0DE8-4CE9-8CC7-BFABC86F98EC}" destId="{F236749E-4D55-4F19-ACB9-1AED8CD026DB}" srcOrd="4" destOrd="0" presId="urn:microsoft.com/office/officeart/2016/7/layout/RepeatingBendingProcessNew"/>
    <dgm:cxn modelId="{332D8C8E-DC2E-40E1-BA9E-2CE7CA746896}" type="presParOf" srcId="{06112387-0DE8-4CE9-8CC7-BFABC86F98EC}" destId="{C13542CA-723C-4579-B451-A48ACFD67EFD}" srcOrd="5" destOrd="0" presId="urn:microsoft.com/office/officeart/2016/7/layout/RepeatingBendingProcessNew"/>
    <dgm:cxn modelId="{1E9F7B2E-3949-48C7-88A8-BD65AEDD3CA0}" type="presParOf" srcId="{C13542CA-723C-4579-B451-A48ACFD67EFD}" destId="{55A54325-578B-4CC5-9617-17A0D09B9106}" srcOrd="0" destOrd="0" presId="urn:microsoft.com/office/officeart/2016/7/layout/RepeatingBendingProcessNew"/>
    <dgm:cxn modelId="{14262E23-8089-4468-9E31-D8F74CD1520E}" type="presParOf" srcId="{06112387-0DE8-4CE9-8CC7-BFABC86F98EC}" destId="{E8F88709-DB78-4461-9D05-42917C4C907B}" srcOrd="6" destOrd="0" presId="urn:microsoft.com/office/officeart/2016/7/layout/RepeatingBendingProcessNew"/>
    <dgm:cxn modelId="{8555BF57-E38F-4A84-BD31-F9AA56DBB120}" type="presParOf" srcId="{06112387-0DE8-4CE9-8CC7-BFABC86F98EC}" destId="{A1461B16-7D07-4DD8-ACD9-3ED93E6AF792}" srcOrd="7" destOrd="0" presId="urn:microsoft.com/office/officeart/2016/7/layout/RepeatingBendingProcessNew"/>
    <dgm:cxn modelId="{17D30E5A-C807-469C-AEE1-EF67D9B14AEF}" type="presParOf" srcId="{A1461B16-7D07-4DD8-ACD9-3ED93E6AF792}" destId="{436013CF-1071-4C5C-A7DE-34AAAE8CAD9B}" srcOrd="0" destOrd="0" presId="urn:microsoft.com/office/officeart/2016/7/layout/RepeatingBendingProcessNew"/>
    <dgm:cxn modelId="{7B7A1B4C-D3C3-4A7C-8CEF-F0DAB85ACF69}" type="presParOf" srcId="{06112387-0DE8-4CE9-8CC7-BFABC86F98EC}" destId="{67595FE5-1979-4F1D-A92B-7459F1C59712}" srcOrd="8" destOrd="0" presId="urn:microsoft.com/office/officeart/2016/7/layout/RepeatingBendingProcessNew"/>
    <dgm:cxn modelId="{38E609AC-6B74-4F99-B221-BF5C3CF532F5}" type="presParOf" srcId="{06112387-0DE8-4CE9-8CC7-BFABC86F98EC}" destId="{9153A407-7299-4FBC-B603-C38DD58F40EF}" srcOrd="9" destOrd="0" presId="urn:microsoft.com/office/officeart/2016/7/layout/RepeatingBendingProcessNew"/>
    <dgm:cxn modelId="{3CF0A66A-2BF5-4516-9747-AB6EDA9F3B6C}" type="presParOf" srcId="{9153A407-7299-4FBC-B603-C38DD58F40EF}" destId="{CE8825D5-2972-4D15-B35E-FAD404EC57CA}" srcOrd="0" destOrd="0" presId="urn:microsoft.com/office/officeart/2016/7/layout/RepeatingBendingProcessNew"/>
    <dgm:cxn modelId="{22107C21-EFB4-48AE-A828-BB72E463C36A}" type="presParOf" srcId="{06112387-0DE8-4CE9-8CC7-BFABC86F98EC}" destId="{EAA0E288-9E99-4E35-9E84-D33BDDE5C352}" srcOrd="10" destOrd="0" presId="urn:microsoft.com/office/officeart/2016/7/layout/RepeatingBendingProcessNew"/>
    <dgm:cxn modelId="{9F28A596-2253-4B8E-9829-6433B64846C5}" type="presParOf" srcId="{06112387-0DE8-4CE9-8CC7-BFABC86F98EC}" destId="{3DEA9A00-3B3E-43F0-BFEA-DE0C3DBF67DB}" srcOrd="11" destOrd="0" presId="urn:microsoft.com/office/officeart/2016/7/layout/RepeatingBendingProcessNew"/>
    <dgm:cxn modelId="{D8823770-4223-4331-8029-86AD416EF131}" type="presParOf" srcId="{3DEA9A00-3B3E-43F0-BFEA-DE0C3DBF67DB}" destId="{78C8DEE1-1283-4014-9567-1F7360828B98}" srcOrd="0" destOrd="0" presId="urn:microsoft.com/office/officeart/2016/7/layout/RepeatingBendingProcessNew"/>
    <dgm:cxn modelId="{FFF40078-1278-427E-8B73-52499C718A9B}" type="presParOf" srcId="{06112387-0DE8-4CE9-8CC7-BFABC86F98EC}" destId="{A09B9051-03F2-4FD0-9969-CF09DF068911}" srcOrd="12" destOrd="0" presId="urn:microsoft.com/office/officeart/2016/7/layout/RepeatingBendingProcessNew"/>
    <dgm:cxn modelId="{FA0796D0-CCA2-47D2-AAF2-FA8A61E46AD4}" type="presParOf" srcId="{06112387-0DE8-4CE9-8CC7-BFABC86F98EC}" destId="{3DD34EBE-5D23-4BF6-A2E0-41A0377C43E6}" srcOrd="13" destOrd="0" presId="urn:microsoft.com/office/officeart/2016/7/layout/RepeatingBendingProcessNew"/>
    <dgm:cxn modelId="{1EC0B259-B7FC-4982-BD4E-716C7ED1755C}" type="presParOf" srcId="{3DD34EBE-5D23-4BF6-A2E0-41A0377C43E6}" destId="{4222D0D3-8F07-4482-B858-8960101B6F55}" srcOrd="0" destOrd="0" presId="urn:microsoft.com/office/officeart/2016/7/layout/RepeatingBendingProcessNew"/>
    <dgm:cxn modelId="{BA5422A5-2D6C-40FB-AAE4-ADE36182F8AA}" type="presParOf" srcId="{06112387-0DE8-4CE9-8CC7-BFABC86F98EC}" destId="{BEB9F3D8-0730-41F8-8C71-1E3F25EC9BAA}" srcOrd="14" destOrd="0" presId="urn:microsoft.com/office/officeart/2016/7/layout/RepeatingBendingProcessNew"/>
    <dgm:cxn modelId="{27D38C96-9928-4388-9150-4B9B987CF637}" type="presParOf" srcId="{06112387-0DE8-4CE9-8CC7-BFABC86F98EC}" destId="{80B169B7-4FF1-4093-9A05-C9AD95A87E37}" srcOrd="15" destOrd="0" presId="urn:microsoft.com/office/officeart/2016/7/layout/RepeatingBendingProcessNew"/>
    <dgm:cxn modelId="{62250908-1F43-4FF7-B20B-F97A0216B1DB}" type="presParOf" srcId="{80B169B7-4FF1-4093-9A05-C9AD95A87E37}" destId="{CC2ED5B8-660C-478D-A75D-F06EB241260B}" srcOrd="0" destOrd="0" presId="urn:microsoft.com/office/officeart/2016/7/layout/RepeatingBendingProcessNew"/>
    <dgm:cxn modelId="{02CFCF6E-D464-4A1F-ADE3-A4436DB446F8}" type="presParOf" srcId="{06112387-0DE8-4CE9-8CC7-BFABC86F98EC}" destId="{6A70A7D4-712C-4AE7-9ED6-652050016F1B}" srcOrd="16" destOrd="0" presId="urn:microsoft.com/office/officeart/2016/7/layout/RepeatingBendingProcessNew"/>
    <dgm:cxn modelId="{15548A4A-A449-4543-A48C-C9F2A4A41D03}" type="presParOf" srcId="{06112387-0DE8-4CE9-8CC7-BFABC86F98EC}" destId="{DADE4EAC-D391-4177-A09C-FB88E23FBD7A}" srcOrd="17" destOrd="0" presId="urn:microsoft.com/office/officeart/2016/7/layout/RepeatingBendingProcessNew"/>
    <dgm:cxn modelId="{25C5C3D9-3E25-41D4-9645-C41E14CB8AE5}" type="presParOf" srcId="{DADE4EAC-D391-4177-A09C-FB88E23FBD7A}" destId="{01291C77-D648-42F3-B6FC-5051C018EE40}" srcOrd="0" destOrd="0" presId="urn:microsoft.com/office/officeart/2016/7/layout/RepeatingBendingProcessNew"/>
    <dgm:cxn modelId="{6B3AA95C-E60A-416B-BCA9-632A4B8C277B}" type="presParOf" srcId="{06112387-0DE8-4CE9-8CC7-BFABC86F98EC}" destId="{7E46758D-23D7-4CA1-8E65-E55B6623282C}"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FBEB6B-F8E2-40BB-93E4-69D15A955E3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3D87828-2639-435D-AB35-A80317FD22AA}">
      <dgm:prSet/>
      <dgm:spPr/>
      <dgm:t>
        <a:bodyPr/>
        <a:lstStyle/>
        <a:p>
          <a:r>
            <a:rPr lang="en-US" b="1"/>
            <a:t>Seamless, highly secure access</a:t>
          </a:r>
          <a:endParaRPr lang="en-US"/>
        </a:p>
      </dgm:t>
    </dgm:pt>
    <dgm:pt modelId="{F9EB388E-D8C2-4783-B42E-0389C11135DF}" type="parTrans" cxnId="{8D45736D-A648-45AD-8103-7B3C9FA0218F}">
      <dgm:prSet/>
      <dgm:spPr/>
      <dgm:t>
        <a:bodyPr/>
        <a:lstStyle/>
        <a:p>
          <a:endParaRPr lang="en-US"/>
        </a:p>
      </dgm:t>
    </dgm:pt>
    <dgm:pt modelId="{6D30F391-7E10-4501-8035-721120D30D29}" type="sibTrans" cxnId="{8D45736D-A648-45AD-8103-7B3C9FA0218F}">
      <dgm:prSet/>
      <dgm:spPr/>
      <dgm:t>
        <a:bodyPr/>
        <a:lstStyle/>
        <a:p>
          <a:endParaRPr lang="en-US"/>
        </a:p>
      </dgm:t>
    </dgm:pt>
    <dgm:pt modelId="{6E38325C-AF15-43BB-BF21-8E69C4C85A43}">
      <dgm:prSet/>
      <dgm:spPr/>
      <dgm:t>
        <a:bodyPr/>
        <a:lstStyle/>
        <a:p>
          <a:r>
            <a:rPr lang="en-US" b="1"/>
            <a:t>Comprehensive identity protection</a:t>
          </a:r>
          <a:endParaRPr lang="en-US"/>
        </a:p>
      </dgm:t>
    </dgm:pt>
    <dgm:pt modelId="{F6EC4490-25A7-429D-AEF3-50DF8F3B4481}" type="parTrans" cxnId="{1C043F9C-2004-4272-80CE-A393A00B62A8}">
      <dgm:prSet/>
      <dgm:spPr/>
      <dgm:t>
        <a:bodyPr/>
        <a:lstStyle/>
        <a:p>
          <a:endParaRPr lang="en-US"/>
        </a:p>
      </dgm:t>
    </dgm:pt>
    <dgm:pt modelId="{A52CE5EE-DE97-4EF8-92C4-B9958760B837}" type="sibTrans" cxnId="{1C043F9C-2004-4272-80CE-A393A00B62A8}">
      <dgm:prSet/>
      <dgm:spPr/>
      <dgm:t>
        <a:bodyPr/>
        <a:lstStyle/>
        <a:p>
          <a:endParaRPr lang="en-US"/>
        </a:p>
      </dgm:t>
    </dgm:pt>
    <dgm:pt modelId="{4BADC5B5-8008-4AB4-9045-7F604652316E}">
      <dgm:prSet/>
      <dgm:spPr/>
      <dgm:t>
        <a:bodyPr/>
        <a:lstStyle/>
        <a:p>
          <a:r>
            <a:rPr lang="en-US" b="1"/>
            <a:t>Efficient management and compliance at scale</a:t>
          </a:r>
          <a:endParaRPr lang="en-US"/>
        </a:p>
      </dgm:t>
    </dgm:pt>
    <dgm:pt modelId="{A3758334-8634-4E50-BF5C-65B5C5FA915B}" type="parTrans" cxnId="{898083B1-AED8-437E-BEA3-AA5FAC814940}">
      <dgm:prSet/>
      <dgm:spPr/>
      <dgm:t>
        <a:bodyPr/>
        <a:lstStyle/>
        <a:p>
          <a:endParaRPr lang="en-US"/>
        </a:p>
      </dgm:t>
    </dgm:pt>
    <dgm:pt modelId="{3CA5C772-AEC6-4144-8EF8-95AD04731C60}" type="sibTrans" cxnId="{898083B1-AED8-437E-BEA3-AA5FAC814940}">
      <dgm:prSet/>
      <dgm:spPr/>
      <dgm:t>
        <a:bodyPr/>
        <a:lstStyle/>
        <a:p>
          <a:endParaRPr lang="en-US"/>
        </a:p>
      </dgm:t>
    </dgm:pt>
    <dgm:pt modelId="{D649DB40-2C48-4370-8869-82D3428DD32B}">
      <dgm:prSet/>
      <dgm:spPr/>
      <dgm:t>
        <a:bodyPr/>
        <a:lstStyle/>
        <a:p>
          <a:r>
            <a:rPr lang="en-US" b="1"/>
            <a:t>Customer and partner identities (B2B and B2C)</a:t>
          </a:r>
          <a:endParaRPr lang="en-US"/>
        </a:p>
      </dgm:t>
    </dgm:pt>
    <dgm:pt modelId="{E99ED0F3-0AC9-49BF-8B66-38918EC8E2E0}" type="parTrans" cxnId="{9A6A0D64-A1AB-442A-B882-2DAAC520B674}">
      <dgm:prSet/>
      <dgm:spPr/>
      <dgm:t>
        <a:bodyPr/>
        <a:lstStyle/>
        <a:p>
          <a:endParaRPr lang="en-US"/>
        </a:p>
      </dgm:t>
    </dgm:pt>
    <dgm:pt modelId="{DDE1C5E4-F6EA-4BAD-8066-1D836332DDBF}" type="sibTrans" cxnId="{9A6A0D64-A1AB-442A-B882-2DAAC520B674}">
      <dgm:prSet/>
      <dgm:spPr/>
      <dgm:t>
        <a:bodyPr/>
        <a:lstStyle/>
        <a:p>
          <a:endParaRPr lang="en-US"/>
        </a:p>
      </dgm:t>
    </dgm:pt>
    <dgm:pt modelId="{1C48D442-7CD6-4C34-944B-2A6470CFD600}">
      <dgm:prSet/>
      <dgm:spPr/>
      <dgm:t>
        <a:bodyPr/>
        <a:lstStyle/>
        <a:p>
          <a:r>
            <a:rPr lang="en-US" b="1"/>
            <a:t>Identity platform for developers</a:t>
          </a:r>
          <a:endParaRPr lang="en-US"/>
        </a:p>
      </dgm:t>
    </dgm:pt>
    <dgm:pt modelId="{E9C5B714-2AE5-4244-9B19-4130C1B3EE78}" type="parTrans" cxnId="{6C2B08E5-1FBF-4484-985E-17CDFDCF3B24}">
      <dgm:prSet/>
      <dgm:spPr/>
      <dgm:t>
        <a:bodyPr/>
        <a:lstStyle/>
        <a:p>
          <a:endParaRPr lang="en-US"/>
        </a:p>
      </dgm:t>
    </dgm:pt>
    <dgm:pt modelId="{6D9D4CF5-8494-4D3C-9514-4119F7B34BBC}" type="sibTrans" cxnId="{6C2B08E5-1FBF-4484-985E-17CDFDCF3B24}">
      <dgm:prSet/>
      <dgm:spPr/>
      <dgm:t>
        <a:bodyPr/>
        <a:lstStyle/>
        <a:p>
          <a:endParaRPr lang="en-US"/>
        </a:p>
      </dgm:t>
    </dgm:pt>
    <dgm:pt modelId="{AAAB07F7-4959-4764-8473-2A94C843BD75}">
      <dgm:prSet/>
      <dgm:spPr/>
      <dgm:t>
        <a:bodyPr/>
        <a:lstStyle/>
        <a:p>
          <a:r>
            <a:rPr lang="en-US" b="1" dirty="0"/>
            <a:t>Identity for IaaS</a:t>
          </a:r>
          <a:endParaRPr lang="en-US" dirty="0"/>
        </a:p>
      </dgm:t>
    </dgm:pt>
    <dgm:pt modelId="{7AC728F6-88B5-4BC9-A86B-BDBA4830E89D}" type="parTrans" cxnId="{5FE6297B-2193-48E6-BD37-F2216CB2F304}">
      <dgm:prSet/>
      <dgm:spPr/>
      <dgm:t>
        <a:bodyPr/>
        <a:lstStyle/>
        <a:p>
          <a:endParaRPr lang="en-US"/>
        </a:p>
      </dgm:t>
    </dgm:pt>
    <dgm:pt modelId="{D555AD65-6AAA-477B-8714-9B88EA1A07DB}" type="sibTrans" cxnId="{5FE6297B-2193-48E6-BD37-F2216CB2F304}">
      <dgm:prSet/>
      <dgm:spPr/>
      <dgm:t>
        <a:bodyPr/>
        <a:lstStyle/>
        <a:p>
          <a:endParaRPr lang="en-US"/>
        </a:p>
      </dgm:t>
    </dgm:pt>
    <dgm:pt modelId="{32B39910-55B5-43C2-9291-042C29D8DE36}" type="pres">
      <dgm:prSet presAssocID="{62FBEB6B-F8E2-40BB-93E4-69D15A955E3A}" presName="root" presStyleCnt="0">
        <dgm:presLayoutVars>
          <dgm:dir/>
          <dgm:resizeHandles val="exact"/>
        </dgm:presLayoutVars>
      </dgm:prSet>
      <dgm:spPr/>
    </dgm:pt>
    <dgm:pt modelId="{E709DCE7-DB2C-48E2-A3E1-932EBAF9A0AE}" type="pres">
      <dgm:prSet presAssocID="{62FBEB6B-F8E2-40BB-93E4-69D15A955E3A}" presName="container" presStyleCnt="0">
        <dgm:presLayoutVars>
          <dgm:dir/>
          <dgm:resizeHandles val="exact"/>
        </dgm:presLayoutVars>
      </dgm:prSet>
      <dgm:spPr/>
    </dgm:pt>
    <dgm:pt modelId="{6F273489-6C41-46A3-A758-B6AA1E8DEA22}" type="pres">
      <dgm:prSet presAssocID="{D3D87828-2639-435D-AB35-A80317FD22AA}" presName="compNode" presStyleCnt="0"/>
      <dgm:spPr/>
    </dgm:pt>
    <dgm:pt modelId="{6FBEED39-FB91-47E3-8009-8234D8782E0B}" type="pres">
      <dgm:prSet presAssocID="{D3D87828-2639-435D-AB35-A80317FD22AA}" presName="iconBgRect" presStyleLbl="bgShp" presStyleIdx="0" presStyleCnt="6"/>
      <dgm:spPr/>
    </dgm:pt>
    <dgm:pt modelId="{7AE77C0E-4678-4EDE-B018-06F690480C44}" type="pres">
      <dgm:prSet presAssocID="{D3D87828-2639-435D-AB35-A80317FD22A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4EC1BDED-2C3B-4900-8A52-9F43B1F897F0}" type="pres">
      <dgm:prSet presAssocID="{D3D87828-2639-435D-AB35-A80317FD22AA}" presName="spaceRect" presStyleCnt="0"/>
      <dgm:spPr/>
    </dgm:pt>
    <dgm:pt modelId="{8DF38E96-B906-4539-9359-F141DA294261}" type="pres">
      <dgm:prSet presAssocID="{D3D87828-2639-435D-AB35-A80317FD22AA}" presName="textRect" presStyleLbl="revTx" presStyleIdx="0" presStyleCnt="6">
        <dgm:presLayoutVars>
          <dgm:chMax val="1"/>
          <dgm:chPref val="1"/>
        </dgm:presLayoutVars>
      </dgm:prSet>
      <dgm:spPr/>
    </dgm:pt>
    <dgm:pt modelId="{976C9A74-2639-46E7-90C5-3D060C42438C}" type="pres">
      <dgm:prSet presAssocID="{6D30F391-7E10-4501-8035-721120D30D29}" presName="sibTrans" presStyleLbl="sibTrans2D1" presStyleIdx="0" presStyleCnt="0"/>
      <dgm:spPr/>
    </dgm:pt>
    <dgm:pt modelId="{EB809BB8-6DBA-4FF8-A7F0-CB7CBAE09EAA}" type="pres">
      <dgm:prSet presAssocID="{6E38325C-AF15-43BB-BF21-8E69C4C85A43}" presName="compNode" presStyleCnt="0"/>
      <dgm:spPr/>
    </dgm:pt>
    <dgm:pt modelId="{E48309E2-6A75-4802-BF96-A1BDEE378736}" type="pres">
      <dgm:prSet presAssocID="{6E38325C-AF15-43BB-BF21-8E69C4C85A43}" presName="iconBgRect" presStyleLbl="bgShp" presStyleIdx="1" presStyleCnt="6"/>
      <dgm:spPr/>
    </dgm:pt>
    <dgm:pt modelId="{0E00BB6C-0078-4215-8FA1-358C7346AC75}" type="pres">
      <dgm:prSet presAssocID="{6E38325C-AF15-43BB-BF21-8E69C4C85A4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94D32AE8-E7A0-4AFF-9F8F-6E149FE07C1A}" type="pres">
      <dgm:prSet presAssocID="{6E38325C-AF15-43BB-BF21-8E69C4C85A43}" presName="spaceRect" presStyleCnt="0"/>
      <dgm:spPr/>
    </dgm:pt>
    <dgm:pt modelId="{357B9F8C-EBD3-4853-A4F4-DD9BD90C8616}" type="pres">
      <dgm:prSet presAssocID="{6E38325C-AF15-43BB-BF21-8E69C4C85A43}" presName="textRect" presStyleLbl="revTx" presStyleIdx="1" presStyleCnt="6">
        <dgm:presLayoutVars>
          <dgm:chMax val="1"/>
          <dgm:chPref val="1"/>
        </dgm:presLayoutVars>
      </dgm:prSet>
      <dgm:spPr/>
    </dgm:pt>
    <dgm:pt modelId="{9CBD5587-6705-4BAC-B141-A6E3EE327E3C}" type="pres">
      <dgm:prSet presAssocID="{A52CE5EE-DE97-4EF8-92C4-B9958760B837}" presName="sibTrans" presStyleLbl="sibTrans2D1" presStyleIdx="0" presStyleCnt="0"/>
      <dgm:spPr/>
    </dgm:pt>
    <dgm:pt modelId="{C63DC845-8A12-4DE0-8CD5-3356AE1767B8}" type="pres">
      <dgm:prSet presAssocID="{4BADC5B5-8008-4AB4-9045-7F604652316E}" presName="compNode" presStyleCnt="0"/>
      <dgm:spPr/>
    </dgm:pt>
    <dgm:pt modelId="{543D5E0E-2C51-457A-BED4-FEFE151196CA}" type="pres">
      <dgm:prSet presAssocID="{4BADC5B5-8008-4AB4-9045-7F604652316E}" presName="iconBgRect" presStyleLbl="bgShp" presStyleIdx="2" presStyleCnt="6"/>
      <dgm:spPr/>
    </dgm:pt>
    <dgm:pt modelId="{CB2D294F-00FD-43C1-A1F0-D262B3F55ED5}" type="pres">
      <dgm:prSet presAssocID="{4BADC5B5-8008-4AB4-9045-7F604652316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8011B805-F178-4D87-8E23-EF1DA1A56C01}" type="pres">
      <dgm:prSet presAssocID="{4BADC5B5-8008-4AB4-9045-7F604652316E}" presName="spaceRect" presStyleCnt="0"/>
      <dgm:spPr/>
    </dgm:pt>
    <dgm:pt modelId="{DFAF699E-F684-4457-8096-242A582DA66A}" type="pres">
      <dgm:prSet presAssocID="{4BADC5B5-8008-4AB4-9045-7F604652316E}" presName="textRect" presStyleLbl="revTx" presStyleIdx="2" presStyleCnt="6">
        <dgm:presLayoutVars>
          <dgm:chMax val="1"/>
          <dgm:chPref val="1"/>
        </dgm:presLayoutVars>
      </dgm:prSet>
      <dgm:spPr/>
    </dgm:pt>
    <dgm:pt modelId="{44189A52-C7FF-457C-B6C6-4737E05C10B4}" type="pres">
      <dgm:prSet presAssocID="{3CA5C772-AEC6-4144-8EF8-95AD04731C60}" presName="sibTrans" presStyleLbl="sibTrans2D1" presStyleIdx="0" presStyleCnt="0"/>
      <dgm:spPr/>
    </dgm:pt>
    <dgm:pt modelId="{6439CD69-C65E-4869-843D-5EF984E4AD86}" type="pres">
      <dgm:prSet presAssocID="{D649DB40-2C48-4370-8869-82D3428DD32B}" presName="compNode" presStyleCnt="0"/>
      <dgm:spPr/>
    </dgm:pt>
    <dgm:pt modelId="{C8B87806-3904-4482-953A-A5CF12E7B7E9}" type="pres">
      <dgm:prSet presAssocID="{D649DB40-2C48-4370-8869-82D3428DD32B}" presName="iconBgRect" presStyleLbl="bgShp" presStyleIdx="3" presStyleCnt="6"/>
      <dgm:spPr/>
    </dgm:pt>
    <dgm:pt modelId="{9B1C0365-9EC9-4F17-AD3B-2F11C96A7F59}" type="pres">
      <dgm:prSet presAssocID="{D649DB40-2C48-4370-8869-82D3428DD32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BC14ED92-0D07-43CA-B016-7209B74CA527}" type="pres">
      <dgm:prSet presAssocID="{D649DB40-2C48-4370-8869-82D3428DD32B}" presName="spaceRect" presStyleCnt="0"/>
      <dgm:spPr/>
    </dgm:pt>
    <dgm:pt modelId="{473AAE10-43FA-4398-B3DF-372711F7687F}" type="pres">
      <dgm:prSet presAssocID="{D649DB40-2C48-4370-8869-82D3428DD32B}" presName="textRect" presStyleLbl="revTx" presStyleIdx="3" presStyleCnt="6">
        <dgm:presLayoutVars>
          <dgm:chMax val="1"/>
          <dgm:chPref val="1"/>
        </dgm:presLayoutVars>
      </dgm:prSet>
      <dgm:spPr/>
    </dgm:pt>
    <dgm:pt modelId="{AA5C8A84-EE3C-461E-BCFE-0B7AEDB19A1D}" type="pres">
      <dgm:prSet presAssocID="{DDE1C5E4-F6EA-4BAD-8066-1D836332DDBF}" presName="sibTrans" presStyleLbl="sibTrans2D1" presStyleIdx="0" presStyleCnt="0"/>
      <dgm:spPr/>
    </dgm:pt>
    <dgm:pt modelId="{B4E8C7C6-4D0F-4276-9F54-ECEEF4A10DC2}" type="pres">
      <dgm:prSet presAssocID="{1C48D442-7CD6-4C34-944B-2A6470CFD600}" presName="compNode" presStyleCnt="0"/>
      <dgm:spPr/>
    </dgm:pt>
    <dgm:pt modelId="{D77FB2FB-013D-4606-9FD4-598DE431EF7B}" type="pres">
      <dgm:prSet presAssocID="{1C48D442-7CD6-4C34-944B-2A6470CFD600}" presName="iconBgRect" presStyleLbl="bgShp" presStyleIdx="4" presStyleCnt="6"/>
      <dgm:spPr/>
    </dgm:pt>
    <dgm:pt modelId="{5508F5C9-ECA5-4368-965F-70B22F33B247}" type="pres">
      <dgm:prSet presAssocID="{1C48D442-7CD6-4C34-944B-2A6470CFD60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236F407D-5944-437B-A6BB-7CD4096F786E}" type="pres">
      <dgm:prSet presAssocID="{1C48D442-7CD6-4C34-944B-2A6470CFD600}" presName="spaceRect" presStyleCnt="0"/>
      <dgm:spPr/>
    </dgm:pt>
    <dgm:pt modelId="{2E989984-FC50-4CAF-A399-49AC9152BC0C}" type="pres">
      <dgm:prSet presAssocID="{1C48D442-7CD6-4C34-944B-2A6470CFD600}" presName="textRect" presStyleLbl="revTx" presStyleIdx="4" presStyleCnt="6">
        <dgm:presLayoutVars>
          <dgm:chMax val="1"/>
          <dgm:chPref val="1"/>
        </dgm:presLayoutVars>
      </dgm:prSet>
      <dgm:spPr/>
    </dgm:pt>
    <dgm:pt modelId="{26C66F78-6005-4CE5-8D9A-6C1C60340EAD}" type="pres">
      <dgm:prSet presAssocID="{6D9D4CF5-8494-4D3C-9514-4119F7B34BBC}" presName="sibTrans" presStyleLbl="sibTrans2D1" presStyleIdx="0" presStyleCnt="0"/>
      <dgm:spPr/>
    </dgm:pt>
    <dgm:pt modelId="{57BF627C-9F81-48A2-B6AA-D89C3F508453}" type="pres">
      <dgm:prSet presAssocID="{AAAB07F7-4959-4764-8473-2A94C843BD75}" presName="compNode" presStyleCnt="0"/>
      <dgm:spPr/>
    </dgm:pt>
    <dgm:pt modelId="{580DA062-995F-405F-8CA2-CC5C0B1FF7D0}" type="pres">
      <dgm:prSet presAssocID="{AAAB07F7-4959-4764-8473-2A94C843BD75}" presName="iconBgRect" presStyleLbl="bgShp" presStyleIdx="5" presStyleCnt="6"/>
      <dgm:spPr/>
    </dgm:pt>
    <dgm:pt modelId="{73507DE5-5DA3-499B-839A-596092B23EF3}" type="pres">
      <dgm:prSet presAssocID="{AAAB07F7-4959-4764-8473-2A94C843BD7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erver"/>
        </a:ext>
      </dgm:extLst>
    </dgm:pt>
    <dgm:pt modelId="{29B19CC2-B25C-4680-B2B8-2E73085ABD40}" type="pres">
      <dgm:prSet presAssocID="{AAAB07F7-4959-4764-8473-2A94C843BD75}" presName="spaceRect" presStyleCnt="0"/>
      <dgm:spPr/>
    </dgm:pt>
    <dgm:pt modelId="{93626DDC-4B5F-4728-8910-11A92B2C095F}" type="pres">
      <dgm:prSet presAssocID="{AAAB07F7-4959-4764-8473-2A94C843BD75}" presName="textRect" presStyleLbl="revTx" presStyleIdx="5" presStyleCnt="6">
        <dgm:presLayoutVars>
          <dgm:chMax val="1"/>
          <dgm:chPref val="1"/>
        </dgm:presLayoutVars>
      </dgm:prSet>
      <dgm:spPr/>
    </dgm:pt>
  </dgm:ptLst>
  <dgm:cxnLst>
    <dgm:cxn modelId="{52AA7904-BB35-46E3-B5BC-1C485DCE2731}" type="presOf" srcId="{6D30F391-7E10-4501-8035-721120D30D29}" destId="{976C9A74-2639-46E7-90C5-3D060C42438C}" srcOrd="0" destOrd="0" presId="urn:microsoft.com/office/officeart/2018/2/layout/IconCircleList"/>
    <dgm:cxn modelId="{AD6B212D-EE78-4D41-9026-844004DDFA70}" type="presOf" srcId="{62FBEB6B-F8E2-40BB-93E4-69D15A955E3A}" destId="{32B39910-55B5-43C2-9291-042C29D8DE36}" srcOrd="0" destOrd="0" presId="urn:microsoft.com/office/officeart/2018/2/layout/IconCircleList"/>
    <dgm:cxn modelId="{9A6A0D64-A1AB-442A-B882-2DAAC520B674}" srcId="{62FBEB6B-F8E2-40BB-93E4-69D15A955E3A}" destId="{D649DB40-2C48-4370-8869-82D3428DD32B}" srcOrd="3" destOrd="0" parTransId="{E99ED0F3-0AC9-49BF-8B66-38918EC8E2E0}" sibTransId="{DDE1C5E4-F6EA-4BAD-8066-1D836332DDBF}"/>
    <dgm:cxn modelId="{6BB5A565-7E65-4F3F-B546-1680EFDA38E3}" type="presOf" srcId="{6D9D4CF5-8494-4D3C-9514-4119F7B34BBC}" destId="{26C66F78-6005-4CE5-8D9A-6C1C60340EAD}" srcOrd="0" destOrd="0" presId="urn:microsoft.com/office/officeart/2018/2/layout/IconCircleList"/>
    <dgm:cxn modelId="{8D45736D-A648-45AD-8103-7B3C9FA0218F}" srcId="{62FBEB6B-F8E2-40BB-93E4-69D15A955E3A}" destId="{D3D87828-2639-435D-AB35-A80317FD22AA}" srcOrd="0" destOrd="0" parTransId="{F9EB388E-D8C2-4783-B42E-0389C11135DF}" sibTransId="{6D30F391-7E10-4501-8035-721120D30D29}"/>
    <dgm:cxn modelId="{DB4E3972-85D2-46D2-B7FF-A49A23D6C848}" type="presOf" srcId="{6E38325C-AF15-43BB-BF21-8E69C4C85A43}" destId="{357B9F8C-EBD3-4853-A4F4-DD9BD90C8616}" srcOrd="0" destOrd="0" presId="urn:microsoft.com/office/officeart/2018/2/layout/IconCircleList"/>
    <dgm:cxn modelId="{EFE6AD57-B85B-4E8D-A5BD-27CD61B8A107}" type="presOf" srcId="{DDE1C5E4-F6EA-4BAD-8066-1D836332DDBF}" destId="{AA5C8A84-EE3C-461E-BCFE-0B7AEDB19A1D}" srcOrd="0" destOrd="0" presId="urn:microsoft.com/office/officeart/2018/2/layout/IconCircleList"/>
    <dgm:cxn modelId="{5FE6297B-2193-48E6-BD37-F2216CB2F304}" srcId="{62FBEB6B-F8E2-40BB-93E4-69D15A955E3A}" destId="{AAAB07F7-4959-4764-8473-2A94C843BD75}" srcOrd="5" destOrd="0" parTransId="{7AC728F6-88B5-4BC9-A86B-BDBA4830E89D}" sibTransId="{D555AD65-6AAA-477B-8714-9B88EA1A07DB}"/>
    <dgm:cxn modelId="{D9D51598-8B52-487D-8C2A-BCAA8EF16B5B}" type="presOf" srcId="{3CA5C772-AEC6-4144-8EF8-95AD04731C60}" destId="{44189A52-C7FF-457C-B6C6-4737E05C10B4}" srcOrd="0" destOrd="0" presId="urn:microsoft.com/office/officeart/2018/2/layout/IconCircleList"/>
    <dgm:cxn modelId="{1C043F9C-2004-4272-80CE-A393A00B62A8}" srcId="{62FBEB6B-F8E2-40BB-93E4-69D15A955E3A}" destId="{6E38325C-AF15-43BB-BF21-8E69C4C85A43}" srcOrd="1" destOrd="0" parTransId="{F6EC4490-25A7-429D-AEF3-50DF8F3B4481}" sibTransId="{A52CE5EE-DE97-4EF8-92C4-B9958760B837}"/>
    <dgm:cxn modelId="{3447749E-5BFC-4DC5-B364-45A34FF2E6FF}" type="presOf" srcId="{4BADC5B5-8008-4AB4-9045-7F604652316E}" destId="{DFAF699E-F684-4457-8096-242A582DA66A}" srcOrd="0" destOrd="0" presId="urn:microsoft.com/office/officeart/2018/2/layout/IconCircleList"/>
    <dgm:cxn modelId="{F420CAA9-3038-4FE9-B173-5CB9D5D3F02A}" type="presOf" srcId="{D3D87828-2639-435D-AB35-A80317FD22AA}" destId="{8DF38E96-B906-4539-9359-F141DA294261}" srcOrd="0" destOrd="0" presId="urn:microsoft.com/office/officeart/2018/2/layout/IconCircleList"/>
    <dgm:cxn modelId="{0E1F9DAD-BE4A-4D05-8D9D-CAE4F26432AC}" type="presOf" srcId="{AAAB07F7-4959-4764-8473-2A94C843BD75}" destId="{93626DDC-4B5F-4728-8910-11A92B2C095F}" srcOrd="0" destOrd="0" presId="urn:microsoft.com/office/officeart/2018/2/layout/IconCircleList"/>
    <dgm:cxn modelId="{898083B1-AED8-437E-BEA3-AA5FAC814940}" srcId="{62FBEB6B-F8E2-40BB-93E4-69D15A955E3A}" destId="{4BADC5B5-8008-4AB4-9045-7F604652316E}" srcOrd="2" destOrd="0" parTransId="{A3758334-8634-4E50-BF5C-65B5C5FA915B}" sibTransId="{3CA5C772-AEC6-4144-8EF8-95AD04731C60}"/>
    <dgm:cxn modelId="{FA45B2B1-3D18-49E2-9778-7523D6907AEB}" type="presOf" srcId="{D649DB40-2C48-4370-8869-82D3428DD32B}" destId="{473AAE10-43FA-4398-B3DF-372711F7687F}" srcOrd="0" destOrd="0" presId="urn:microsoft.com/office/officeart/2018/2/layout/IconCircleList"/>
    <dgm:cxn modelId="{7AB8FFC5-E917-4E57-8E3C-D18C5C82E357}" type="presOf" srcId="{1C48D442-7CD6-4C34-944B-2A6470CFD600}" destId="{2E989984-FC50-4CAF-A399-49AC9152BC0C}" srcOrd="0" destOrd="0" presId="urn:microsoft.com/office/officeart/2018/2/layout/IconCircleList"/>
    <dgm:cxn modelId="{6C2B08E5-1FBF-4484-985E-17CDFDCF3B24}" srcId="{62FBEB6B-F8E2-40BB-93E4-69D15A955E3A}" destId="{1C48D442-7CD6-4C34-944B-2A6470CFD600}" srcOrd="4" destOrd="0" parTransId="{E9C5B714-2AE5-4244-9B19-4130C1B3EE78}" sibTransId="{6D9D4CF5-8494-4D3C-9514-4119F7B34BBC}"/>
    <dgm:cxn modelId="{A10413FD-9D3C-405D-B25D-95A6E04F0B57}" type="presOf" srcId="{A52CE5EE-DE97-4EF8-92C4-B9958760B837}" destId="{9CBD5587-6705-4BAC-B141-A6E3EE327E3C}" srcOrd="0" destOrd="0" presId="urn:microsoft.com/office/officeart/2018/2/layout/IconCircleList"/>
    <dgm:cxn modelId="{F31BC74E-3BAD-4937-879B-713B4EF690A0}" type="presParOf" srcId="{32B39910-55B5-43C2-9291-042C29D8DE36}" destId="{E709DCE7-DB2C-48E2-A3E1-932EBAF9A0AE}" srcOrd="0" destOrd="0" presId="urn:microsoft.com/office/officeart/2018/2/layout/IconCircleList"/>
    <dgm:cxn modelId="{74B89036-0B2B-43BB-9C95-3F63EC8D75F1}" type="presParOf" srcId="{E709DCE7-DB2C-48E2-A3E1-932EBAF9A0AE}" destId="{6F273489-6C41-46A3-A758-B6AA1E8DEA22}" srcOrd="0" destOrd="0" presId="urn:microsoft.com/office/officeart/2018/2/layout/IconCircleList"/>
    <dgm:cxn modelId="{8B4FD9E7-93F6-4BC9-BF3B-94C128367FC1}" type="presParOf" srcId="{6F273489-6C41-46A3-A758-B6AA1E8DEA22}" destId="{6FBEED39-FB91-47E3-8009-8234D8782E0B}" srcOrd="0" destOrd="0" presId="urn:microsoft.com/office/officeart/2018/2/layout/IconCircleList"/>
    <dgm:cxn modelId="{3D10E85F-F6FA-4CAC-9CF9-7BF0B88D71F3}" type="presParOf" srcId="{6F273489-6C41-46A3-A758-B6AA1E8DEA22}" destId="{7AE77C0E-4678-4EDE-B018-06F690480C44}" srcOrd="1" destOrd="0" presId="urn:microsoft.com/office/officeart/2018/2/layout/IconCircleList"/>
    <dgm:cxn modelId="{0ED11C36-DBF9-4C4B-8EF2-7E9ACE409CCC}" type="presParOf" srcId="{6F273489-6C41-46A3-A758-B6AA1E8DEA22}" destId="{4EC1BDED-2C3B-4900-8A52-9F43B1F897F0}" srcOrd="2" destOrd="0" presId="urn:microsoft.com/office/officeart/2018/2/layout/IconCircleList"/>
    <dgm:cxn modelId="{4A851B4E-1219-42FC-BB76-E6CF4570BEED}" type="presParOf" srcId="{6F273489-6C41-46A3-A758-B6AA1E8DEA22}" destId="{8DF38E96-B906-4539-9359-F141DA294261}" srcOrd="3" destOrd="0" presId="urn:microsoft.com/office/officeart/2018/2/layout/IconCircleList"/>
    <dgm:cxn modelId="{FCD26982-FC69-42F3-9926-A2EA51962B41}" type="presParOf" srcId="{E709DCE7-DB2C-48E2-A3E1-932EBAF9A0AE}" destId="{976C9A74-2639-46E7-90C5-3D060C42438C}" srcOrd="1" destOrd="0" presId="urn:microsoft.com/office/officeart/2018/2/layout/IconCircleList"/>
    <dgm:cxn modelId="{A167469B-5EB3-4E46-88EB-1D19748B7FB0}" type="presParOf" srcId="{E709DCE7-DB2C-48E2-A3E1-932EBAF9A0AE}" destId="{EB809BB8-6DBA-4FF8-A7F0-CB7CBAE09EAA}" srcOrd="2" destOrd="0" presId="urn:microsoft.com/office/officeart/2018/2/layout/IconCircleList"/>
    <dgm:cxn modelId="{633BA95D-42D7-46D1-B83C-501083099338}" type="presParOf" srcId="{EB809BB8-6DBA-4FF8-A7F0-CB7CBAE09EAA}" destId="{E48309E2-6A75-4802-BF96-A1BDEE378736}" srcOrd="0" destOrd="0" presId="urn:microsoft.com/office/officeart/2018/2/layout/IconCircleList"/>
    <dgm:cxn modelId="{680F7E9D-E498-4AAE-9A07-4261FB2E95F8}" type="presParOf" srcId="{EB809BB8-6DBA-4FF8-A7F0-CB7CBAE09EAA}" destId="{0E00BB6C-0078-4215-8FA1-358C7346AC75}" srcOrd="1" destOrd="0" presId="urn:microsoft.com/office/officeart/2018/2/layout/IconCircleList"/>
    <dgm:cxn modelId="{1B085080-E7EB-4F49-8F80-DC88AAFA51D5}" type="presParOf" srcId="{EB809BB8-6DBA-4FF8-A7F0-CB7CBAE09EAA}" destId="{94D32AE8-E7A0-4AFF-9F8F-6E149FE07C1A}" srcOrd="2" destOrd="0" presId="urn:microsoft.com/office/officeart/2018/2/layout/IconCircleList"/>
    <dgm:cxn modelId="{702F3F37-EA5B-45AC-B844-51602A70B11F}" type="presParOf" srcId="{EB809BB8-6DBA-4FF8-A7F0-CB7CBAE09EAA}" destId="{357B9F8C-EBD3-4853-A4F4-DD9BD90C8616}" srcOrd="3" destOrd="0" presId="urn:microsoft.com/office/officeart/2018/2/layout/IconCircleList"/>
    <dgm:cxn modelId="{7C54BEA1-CF5C-48CD-9205-0E102041F721}" type="presParOf" srcId="{E709DCE7-DB2C-48E2-A3E1-932EBAF9A0AE}" destId="{9CBD5587-6705-4BAC-B141-A6E3EE327E3C}" srcOrd="3" destOrd="0" presId="urn:microsoft.com/office/officeart/2018/2/layout/IconCircleList"/>
    <dgm:cxn modelId="{7B0A2956-D356-494C-869C-CB5F32653BDA}" type="presParOf" srcId="{E709DCE7-DB2C-48E2-A3E1-932EBAF9A0AE}" destId="{C63DC845-8A12-4DE0-8CD5-3356AE1767B8}" srcOrd="4" destOrd="0" presId="urn:microsoft.com/office/officeart/2018/2/layout/IconCircleList"/>
    <dgm:cxn modelId="{87E3D4BE-45BF-463B-8659-CE753D88BF95}" type="presParOf" srcId="{C63DC845-8A12-4DE0-8CD5-3356AE1767B8}" destId="{543D5E0E-2C51-457A-BED4-FEFE151196CA}" srcOrd="0" destOrd="0" presId="urn:microsoft.com/office/officeart/2018/2/layout/IconCircleList"/>
    <dgm:cxn modelId="{B00DC829-39AC-498D-A5A9-7A1CC7742E31}" type="presParOf" srcId="{C63DC845-8A12-4DE0-8CD5-3356AE1767B8}" destId="{CB2D294F-00FD-43C1-A1F0-D262B3F55ED5}" srcOrd="1" destOrd="0" presId="urn:microsoft.com/office/officeart/2018/2/layout/IconCircleList"/>
    <dgm:cxn modelId="{7B6AD150-64E7-431D-9820-34C4E25B6EC9}" type="presParOf" srcId="{C63DC845-8A12-4DE0-8CD5-3356AE1767B8}" destId="{8011B805-F178-4D87-8E23-EF1DA1A56C01}" srcOrd="2" destOrd="0" presId="urn:microsoft.com/office/officeart/2018/2/layout/IconCircleList"/>
    <dgm:cxn modelId="{CE2B4169-6B97-46AD-8BAC-DDE9FB738268}" type="presParOf" srcId="{C63DC845-8A12-4DE0-8CD5-3356AE1767B8}" destId="{DFAF699E-F684-4457-8096-242A582DA66A}" srcOrd="3" destOrd="0" presId="urn:microsoft.com/office/officeart/2018/2/layout/IconCircleList"/>
    <dgm:cxn modelId="{3B8DFCE5-3292-4BE0-8361-61F3FFDA8266}" type="presParOf" srcId="{E709DCE7-DB2C-48E2-A3E1-932EBAF9A0AE}" destId="{44189A52-C7FF-457C-B6C6-4737E05C10B4}" srcOrd="5" destOrd="0" presId="urn:microsoft.com/office/officeart/2018/2/layout/IconCircleList"/>
    <dgm:cxn modelId="{0218EE79-FD23-49E3-B70D-675314272AB2}" type="presParOf" srcId="{E709DCE7-DB2C-48E2-A3E1-932EBAF9A0AE}" destId="{6439CD69-C65E-4869-843D-5EF984E4AD86}" srcOrd="6" destOrd="0" presId="urn:microsoft.com/office/officeart/2018/2/layout/IconCircleList"/>
    <dgm:cxn modelId="{3869DAA0-2D4E-40A2-8770-95F0184C7F12}" type="presParOf" srcId="{6439CD69-C65E-4869-843D-5EF984E4AD86}" destId="{C8B87806-3904-4482-953A-A5CF12E7B7E9}" srcOrd="0" destOrd="0" presId="urn:microsoft.com/office/officeart/2018/2/layout/IconCircleList"/>
    <dgm:cxn modelId="{3544BB15-730D-4205-93E2-3235B8280709}" type="presParOf" srcId="{6439CD69-C65E-4869-843D-5EF984E4AD86}" destId="{9B1C0365-9EC9-4F17-AD3B-2F11C96A7F59}" srcOrd="1" destOrd="0" presId="urn:microsoft.com/office/officeart/2018/2/layout/IconCircleList"/>
    <dgm:cxn modelId="{9B1263D4-5880-46B4-B45D-9E709636D478}" type="presParOf" srcId="{6439CD69-C65E-4869-843D-5EF984E4AD86}" destId="{BC14ED92-0D07-43CA-B016-7209B74CA527}" srcOrd="2" destOrd="0" presId="urn:microsoft.com/office/officeart/2018/2/layout/IconCircleList"/>
    <dgm:cxn modelId="{48CB794A-E649-49E9-94AE-4590747249E5}" type="presParOf" srcId="{6439CD69-C65E-4869-843D-5EF984E4AD86}" destId="{473AAE10-43FA-4398-B3DF-372711F7687F}" srcOrd="3" destOrd="0" presId="urn:microsoft.com/office/officeart/2018/2/layout/IconCircleList"/>
    <dgm:cxn modelId="{CACACAC9-E2D3-4B16-B0B5-B2D09A4ECE25}" type="presParOf" srcId="{E709DCE7-DB2C-48E2-A3E1-932EBAF9A0AE}" destId="{AA5C8A84-EE3C-461E-BCFE-0B7AEDB19A1D}" srcOrd="7" destOrd="0" presId="urn:microsoft.com/office/officeart/2018/2/layout/IconCircleList"/>
    <dgm:cxn modelId="{6A35508A-3C1D-46DD-906F-E2239AA4010E}" type="presParOf" srcId="{E709DCE7-DB2C-48E2-A3E1-932EBAF9A0AE}" destId="{B4E8C7C6-4D0F-4276-9F54-ECEEF4A10DC2}" srcOrd="8" destOrd="0" presId="urn:microsoft.com/office/officeart/2018/2/layout/IconCircleList"/>
    <dgm:cxn modelId="{1763ABFA-7E0B-4918-85E4-3466DC61582A}" type="presParOf" srcId="{B4E8C7C6-4D0F-4276-9F54-ECEEF4A10DC2}" destId="{D77FB2FB-013D-4606-9FD4-598DE431EF7B}" srcOrd="0" destOrd="0" presId="urn:microsoft.com/office/officeart/2018/2/layout/IconCircleList"/>
    <dgm:cxn modelId="{D2551534-A4FB-4E85-A0F7-7D37D17168CB}" type="presParOf" srcId="{B4E8C7C6-4D0F-4276-9F54-ECEEF4A10DC2}" destId="{5508F5C9-ECA5-4368-965F-70B22F33B247}" srcOrd="1" destOrd="0" presId="urn:microsoft.com/office/officeart/2018/2/layout/IconCircleList"/>
    <dgm:cxn modelId="{4FF93ED6-DD3A-430C-9A65-2F4B819F51CC}" type="presParOf" srcId="{B4E8C7C6-4D0F-4276-9F54-ECEEF4A10DC2}" destId="{236F407D-5944-437B-A6BB-7CD4096F786E}" srcOrd="2" destOrd="0" presId="urn:microsoft.com/office/officeart/2018/2/layout/IconCircleList"/>
    <dgm:cxn modelId="{BB4F2FD3-2399-4B1A-B091-5072DB5E9334}" type="presParOf" srcId="{B4E8C7C6-4D0F-4276-9F54-ECEEF4A10DC2}" destId="{2E989984-FC50-4CAF-A399-49AC9152BC0C}" srcOrd="3" destOrd="0" presId="urn:microsoft.com/office/officeart/2018/2/layout/IconCircleList"/>
    <dgm:cxn modelId="{49C6AAC9-1B67-4DDB-955D-239732844ED3}" type="presParOf" srcId="{E709DCE7-DB2C-48E2-A3E1-932EBAF9A0AE}" destId="{26C66F78-6005-4CE5-8D9A-6C1C60340EAD}" srcOrd="9" destOrd="0" presId="urn:microsoft.com/office/officeart/2018/2/layout/IconCircleList"/>
    <dgm:cxn modelId="{C325ADAF-7480-410C-9046-18D873BBF7F9}" type="presParOf" srcId="{E709DCE7-DB2C-48E2-A3E1-932EBAF9A0AE}" destId="{57BF627C-9F81-48A2-B6AA-D89C3F508453}" srcOrd="10" destOrd="0" presId="urn:microsoft.com/office/officeart/2018/2/layout/IconCircleList"/>
    <dgm:cxn modelId="{918C74D0-8E02-4076-8009-7E7D8E47A364}" type="presParOf" srcId="{57BF627C-9F81-48A2-B6AA-D89C3F508453}" destId="{580DA062-995F-405F-8CA2-CC5C0B1FF7D0}" srcOrd="0" destOrd="0" presId="urn:microsoft.com/office/officeart/2018/2/layout/IconCircleList"/>
    <dgm:cxn modelId="{96E86895-9DA5-4B46-BD60-2E8003B2C0B2}" type="presParOf" srcId="{57BF627C-9F81-48A2-B6AA-D89C3F508453}" destId="{73507DE5-5DA3-499B-839A-596092B23EF3}" srcOrd="1" destOrd="0" presId="urn:microsoft.com/office/officeart/2018/2/layout/IconCircleList"/>
    <dgm:cxn modelId="{454AC776-2537-4AB1-B07D-B0E511525FE9}" type="presParOf" srcId="{57BF627C-9F81-48A2-B6AA-D89C3F508453}" destId="{29B19CC2-B25C-4680-B2B8-2E73085ABD40}" srcOrd="2" destOrd="0" presId="urn:microsoft.com/office/officeart/2018/2/layout/IconCircleList"/>
    <dgm:cxn modelId="{07D0AC47-FB13-4872-9506-FD025302F600}" type="presParOf" srcId="{57BF627C-9F81-48A2-B6AA-D89C3F508453}" destId="{93626DDC-4B5F-4728-8910-11A92B2C095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225D3E-B6E9-4A09-96E0-6CD58F8A2E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60F10F-14D8-48DF-A828-B70DC76DD376}">
      <dgm:prSet/>
      <dgm:spPr/>
      <dgm:t>
        <a:bodyPr/>
        <a:lstStyle/>
        <a:p>
          <a:pPr>
            <a:lnSpc>
              <a:spcPct val="100000"/>
            </a:lnSpc>
          </a:pPr>
          <a:r>
            <a:rPr lang="en-US" dirty="0"/>
            <a:t>Connect users, apps, data, and devices</a:t>
          </a:r>
        </a:p>
      </dgm:t>
    </dgm:pt>
    <dgm:pt modelId="{F030136F-39E5-4E7A-8648-44DFC0D14EAE}" type="parTrans" cxnId="{7776ED48-D1B1-495C-BF7E-272C6555530D}">
      <dgm:prSet/>
      <dgm:spPr/>
      <dgm:t>
        <a:bodyPr/>
        <a:lstStyle/>
        <a:p>
          <a:endParaRPr lang="en-US"/>
        </a:p>
      </dgm:t>
    </dgm:pt>
    <dgm:pt modelId="{20693FE9-24B3-438A-859B-59EA144F5AB3}" type="sibTrans" cxnId="{7776ED48-D1B1-495C-BF7E-272C6555530D}">
      <dgm:prSet/>
      <dgm:spPr/>
      <dgm:t>
        <a:bodyPr/>
        <a:lstStyle/>
        <a:p>
          <a:endParaRPr lang="en-US"/>
        </a:p>
      </dgm:t>
    </dgm:pt>
    <dgm:pt modelId="{5A37772B-BE27-4310-9595-6A76421C6E3B}">
      <dgm:prSet/>
      <dgm:spPr/>
      <dgm:t>
        <a:bodyPr/>
        <a:lstStyle/>
        <a:p>
          <a:pPr>
            <a:lnSpc>
              <a:spcPct val="100000"/>
            </a:lnSpc>
          </a:pPr>
          <a:r>
            <a:rPr lang="en-US" dirty="0"/>
            <a:t>Centralize identity</a:t>
          </a:r>
        </a:p>
      </dgm:t>
    </dgm:pt>
    <dgm:pt modelId="{EE4CB7C0-C625-4FA2-AB5F-05AAB924962C}" type="parTrans" cxnId="{DACB67C8-5B21-4DDA-80E2-5BAE612D2C29}">
      <dgm:prSet/>
      <dgm:spPr/>
      <dgm:t>
        <a:bodyPr/>
        <a:lstStyle/>
        <a:p>
          <a:endParaRPr lang="en-US"/>
        </a:p>
      </dgm:t>
    </dgm:pt>
    <dgm:pt modelId="{2E91D729-1B8B-448E-9510-1DF226911860}" type="sibTrans" cxnId="{DACB67C8-5B21-4DDA-80E2-5BAE612D2C29}">
      <dgm:prSet/>
      <dgm:spPr/>
      <dgm:t>
        <a:bodyPr/>
        <a:lstStyle/>
        <a:p>
          <a:endParaRPr lang="en-US"/>
        </a:p>
      </dgm:t>
    </dgm:pt>
    <dgm:pt modelId="{0397F131-DAD4-493C-AF08-DDDDF58780EE}">
      <dgm:prSet/>
      <dgm:spPr/>
      <dgm:t>
        <a:bodyPr/>
        <a:lstStyle/>
        <a:p>
          <a:pPr>
            <a:lnSpc>
              <a:spcPct val="100000"/>
            </a:lnSpc>
          </a:pPr>
          <a:r>
            <a:rPr lang="en-US" dirty="0"/>
            <a:t>Password-less authentication</a:t>
          </a:r>
        </a:p>
      </dgm:t>
    </dgm:pt>
    <dgm:pt modelId="{EAC0BD02-01DD-4F3A-8013-EDAAF39DD754}" type="parTrans" cxnId="{BDCC549D-8BFE-4119-90FE-02C6280C7A30}">
      <dgm:prSet/>
      <dgm:spPr/>
      <dgm:t>
        <a:bodyPr/>
        <a:lstStyle/>
        <a:p>
          <a:endParaRPr lang="en-US"/>
        </a:p>
      </dgm:t>
    </dgm:pt>
    <dgm:pt modelId="{F50D0C2B-403F-4BE1-A223-515FAA3BE631}" type="sibTrans" cxnId="{BDCC549D-8BFE-4119-90FE-02C6280C7A30}">
      <dgm:prSet/>
      <dgm:spPr/>
      <dgm:t>
        <a:bodyPr/>
        <a:lstStyle/>
        <a:p>
          <a:endParaRPr lang="en-US"/>
        </a:p>
      </dgm:t>
    </dgm:pt>
    <dgm:pt modelId="{5E892631-71B3-499B-9AF4-514C74277244}" type="pres">
      <dgm:prSet presAssocID="{2D225D3E-B6E9-4A09-96E0-6CD58F8A2E8F}" presName="root" presStyleCnt="0">
        <dgm:presLayoutVars>
          <dgm:dir/>
          <dgm:resizeHandles val="exact"/>
        </dgm:presLayoutVars>
      </dgm:prSet>
      <dgm:spPr/>
    </dgm:pt>
    <dgm:pt modelId="{46A1B8AD-96A8-4886-9296-AA7EFADD9B0C}" type="pres">
      <dgm:prSet presAssocID="{DD60F10F-14D8-48DF-A828-B70DC76DD376}" presName="compNode" presStyleCnt="0"/>
      <dgm:spPr/>
    </dgm:pt>
    <dgm:pt modelId="{09825582-E6D9-4D1B-8854-5F7E42F80F48}" type="pres">
      <dgm:prSet presAssocID="{DD60F10F-14D8-48DF-A828-B70DC76DD376}" presName="bgRect" presStyleLbl="bgShp" presStyleIdx="0" presStyleCnt="3"/>
      <dgm:spPr/>
    </dgm:pt>
    <dgm:pt modelId="{AB8421F3-FD45-46CF-A3AC-47089FCCB9AC}" type="pres">
      <dgm:prSet presAssocID="{DD60F10F-14D8-48DF-A828-B70DC76DD3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58F70847-59AB-426E-A9D9-C7E46264743C}" type="pres">
      <dgm:prSet presAssocID="{DD60F10F-14D8-48DF-A828-B70DC76DD376}" presName="spaceRect" presStyleCnt="0"/>
      <dgm:spPr/>
    </dgm:pt>
    <dgm:pt modelId="{B9D14D4F-206A-4ACA-BB21-99F427D8811C}" type="pres">
      <dgm:prSet presAssocID="{DD60F10F-14D8-48DF-A828-B70DC76DD376}" presName="parTx" presStyleLbl="revTx" presStyleIdx="0" presStyleCnt="3">
        <dgm:presLayoutVars>
          <dgm:chMax val="0"/>
          <dgm:chPref val="0"/>
        </dgm:presLayoutVars>
      </dgm:prSet>
      <dgm:spPr/>
    </dgm:pt>
    <dgm:pt modelId="{002C6C4C-4550-40B9-90B0-D047C0967943}" type="pres">
      <dgm:prSet presAssocID="{20693FE9-24B3-438A-859B-59EA144F5AB3}" presName="sibTrans" presStyleCnt="0"/>
      <dgm:spPr/>
    </dgm:pt>
    <dgm:pt modelId="{7AD699ED-5D1F-42C7-B6EB-6D93AC9E7773}" type="pres">
      <dgm:prSet presAssocID="{5A37772B-BE27-4310-9595-6A76421C6E3B}" presName="compNode" presStyleCnt="0"/>
      <dgm:spPr/>
    </dgm:pt>
    <dgm:pt modelId="{14635A50-EE8A-45DE-BD49-4A4E4DAA841B}" type="pres">
      <dgm:prSet presAssocID="{5A37772B-BE27-4310-9595-6A76421C6E3B}" presName="bgRect" presStyleLbl="bgShp" presStyleIdx="1" presStyleCnt="3"/>
      <dgm:spPr/>
    </dgm:pt>
    <dgm:pt modelId="{2F6D0738-2D96-4435-A493-C2FA8EA8E35B}" type="pres">
      <dgm:prSet presAssocID="{5A37772B-BE27-4310-9595-6A76421C6E3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0B9007CA-418C-423C-9DEE-A0B2ABF26942}" type="pres">
      <dgm:prSet presAssocID="{5A37772B-BE27-4310-9595-6A76421C6E3B}" presName="spaceRect" presStyleCnt="0"/>
      <dgm:spPr/>
    </dgm:pt>
    <dgm:pt modelId="{4CD1A6A5-8FFB-4A3F-AB2E-EA44F7BCB05C}" type="pres">
      <dgm:prSet presAssocID="{5A37772B-BE27-4310-9595-6A76421C6E3B}" presName="parTx" presStyleLbl="revTx" presStyleIdx="1" presStyleCnt="3">
        <dgm:presLayoutVars>
          <dgm:chMax val="0"/>
          <dgm:chPref val="0"/>
        </dgm:presLayoutVars>
      </dgm:prSet>
      <dgm:spPr/>
    </dgm:pt>
    <dgm:pt modelId="{E2CBD319-7931-4FF9-8AEE-873FB85E23DC}" type="pres">
      <dgm:prSet presAssocID="{2E91D729-1B8B-448E-9510-1DF226911860}" presName="sibTrans" presStyleCnt="0"/>
      <dgm:spPr/>
    </dgm:pt>
    <dgm:pt modelId="{EB858AB4-D8E6-4E4A-B8EF-0C27588F1052}" type="pres">
      <dgm:prSet presAssocID="{0397F131-DAD4-493C-AF08-DDDDF58780EE}" presName="compNode" presStyleCnt="0"/>
      <dgm:spPr/>
    </dgm:pt>
    <dgm:pt modelId="{F9802452-38CC-4943-A0FB-BC6ABB6B19BA}" type="pres">
      <dgm:prSet presAssocID="{0397F131-DAD4-493C-AF08-DDDDF58780EE}" presName="bgRect" presStyleLbl="bgShp" presStyleIdx="2" presStyleCnt="3"/>
      <dgm:spPr/>
    </dgm:pt>
    <dgm:pt modelId="{3FD2AC88-6BA8-460D-BAF3-B2BF17412C2E}" type="pres">
      <dgm:prSet presAssocID="{0397F131-DAD4-493C-AF08-DDDDF58780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EBF16FC9-7F50-459F-8C66-6F4D0F48B3F5}" type="pres">
      <dgm:prSet presAssocID="{0397F131-DAD4-493C-AF08-DDDDF58780EE}" presName="spaceRect" presStyleCnt="0"/>
      <dgm:spPr/>
    </dgm:pt>
    <dgm:pt modelId="{85BCB510-105F-4976-AEEA-28D442966294}" type="pres">
      <dgm:prSet presAssocID="{0397F131-DAD4-493C-AF08-DDDDF58780EE}" presName="parTx" presStyleLbl="revTx" presStyleIdx="2" presStyleCnt="3">
        <dgm:presLayoutVars>
          <dgm:chMax val="0"/>
          <dgm:chPref val="0"/>
        </dgm:presLayoutVars>
      </dgm:prSet>
      <dgm:spPr/>
    </dgm:pt>
  </dgm:ptLst>
  <dgm:cxnLst>
    <dgm:cxn modelId="{77EEA640-9342-420D-BD48-733FC59D000D}" type="presOf" srcId="{DD60F10F-14D8-48DF-A828-B70DC76DD376}" destId="{B9D14D4F-206A-4ACA-BB21-99F427D8811C}" srcOrd="0" destOrd="0" presId="urn:microsoft.com/office/officeart/2018/2/layout/IconVerticalSolidList"/>
    <dgm:cxn modelId="{02833141-C9CE-4451-BCAA-4F3DF941DC0F}" type="presOf" srcId="{5A37772B-BE27-4310-9595-6A76421C6E3B}" destId="{4CD1A6A5-8FFB-4A3F-AB2E-EA44F7BCB05C}" srcOrd="0" destOrd="0" presId="urn:microsoft.com/office/officeart/2018/2/layout/IconVerticalSolidList"/>
    <dgm:cxn modelId="{3C75E967-9949-4BAB-8682-32CEB96FB408}" type="presOf" srcId="{0397F131-DAD4-493C-AF08-DDDDF58780EE}" destId="{85BCB510-105F-4976-AEEA-28D442966294}" srcOrd="0" destOrd="0" presId="urn:microsoft.com/office/officeart/2018/2/layout/IconVerticalSolidList"/>
    <dgm:cxn modelId="{7776ED48-D1B1-495C-BF7E-272C6555530D}" srcId="{2D225D3E-B6E9-4A09-96E0-6CD58F8A2E8F}" destId="{DD60F10F-14D8-48DF-A828-B70DC76DD376}" srcOrd="0" destOrd="0" parTransId="{F030136F-39E5-4E7A-8648-44DFC0D14EAE}" sibTransId="{20693FE9-24B3-438A-859B-59EA144F5AB3}"/>
    <dgm:cxn modelId="{BDCC549D-8BFE-4119-90FE-02C6280C7A30}" srcId="{2D225D3E-B6E9-4A09-96E0-6CD58F8A2E8F}" destId="{0397F131-DAD4-493C-AF08-DDDDF58780EE}" srcOrd="2" destOrd="0" parTransId="{EAC0BD02-01DD-4F3A-8013-EDAAF39DD754}" sibTransId="{F50D0C2B-403F-4BE1-A223-515FAA3BE631}"/>
    <dgm:cxn modelId="{243723C7-5B34-4E83-BDC1-C5A40446F265}" type="presOf" srcId="{2D225D3E-B6E9-4A09-96E0-6CD58F8A2E8F}" destId="{5E892631-71B3-499B-9AF4-514C74277244}" srcOrd="0" destOrd="0" presId="urn:microsoft.com/office/officeart/2018/2/layout/IconVerticalSolidList"/>
    <dgm:cxn modelId="{DACB67C8-5B21-4DDA-80E2-5BAE612D2C29}" srcId="{2D225D3E-B6E9-4A09-96E0-6CD58F8A2E8F}" destId="{5A37772B-BE27-4310-9595-6A76421C6E3B}" srcOrd="1" destOrd="0" parTransId="{EE4CB7C0-C625-4FA2-AB5F-05AAB924962C}" sibTransId="{2E91D729-1B8B-448E-9510-1DF226911860}"/>
    <dgm:cxn modelId="{59B8332E-63DA-46AE-8575-CCC344AAAC60}" type="presParOf" srcId="{5E892631-71B3-499B-9AF4-514C74277244}" destId="{46A1B8AD-96A8-4886-9296-AA7EFADD9B0C}" srcOrd="0" destOrd="0" presId="urn:microsoft.com/office/officeart/2018/2/layout/IconVerticalSolidList"/>
    <dgm:cxn modelId="{1DFF7174-863E-41D8-B34A-B7D0425160E3}" type="presParOf" srcId="{46A1B8AD-96A8-4886-9296-AA7EFADD9B0C}" destId="{09825582-E6D9-4D1B-8854-5F7E42F80F48}" srcOrd="0" destOrd="0" presId="urn:microsoft.com/office/officeart/2018/2/layout/IconVerticalSolidList"/>
    <dgm:cxn modelId="{3EB261F2-B162-490D-A2CF-0D46D6D91B19}" type="presParOf" srcId="{46A1B8AD-96A8-4886-9296-AA7EFADD9B0C}" destId="{AB8421F3-FD45-46CF-A3AC-47089FCCB9AC}" srcOrd="1" destOrd="0" presId="urn:microsoft.com/office/officeart/2018/2/layout/IconVerticalSolidList"/>
    <dgm:cxn modelId="{8E5698CA-A6D6-455F-BFA1-80DBA293BB14}" type="presParOf" srcId="{46A1B8AD-96A8-4886-9296-AA7EFADD9B0C}" destId="{58F70847-59AB-426E-A9D9-C7E46264743C}" srcOrd="2" destOrd="0" presId="urn:microsoft.com/office/officeart/2018/2/layout/IconVerticalSolidList"/>
    <dgm:cxn modelId="{40434E5B-0BDF-4CEF-8862-286526EBD974}" type="presParOf" srcId="{46A1B8AD-96A8-4886-9296-AA7EFADD9B0C}" destId="{B9D14D4F-206A-4ACA-BB21-99F427D8811C}" srcOrd="3" destOrd="0" presId="urn:microsoft.com/office/officeart/2018/2/layout/IconVerticalSolidList"/>
    <dgm:cxn modelId="{2FFE201E-B392-4F89-AE64-1CA267E5EC67}" type="presParOf" srcId="{5E892631-71B3-499B-9AF4-514C74277244}" destId="{002C6C4C-4550-40B9-90B0-D047C0967943}" srcOrd="1" destOrd="0" presId="urn:microsoft.com/office/officeart/2018/2/layout/IconVerticalSolidList"/>
    <dgm:cxn modelId="{8452C1A8-B2F8-40AB-B43A-89C8E0831E84}" type="presParOf" srcId="{5E892631-71B3-499B-9AF4-514C74277244}" destId="{7AD699ED-5D1F-42C7-B6EB-6D93AC9E7773}" srcOrd="2" destOrd="0" presId="urn:microsoft.com/office/officeart/2018/2/layout/IconVerticalSolidList"/>
    <dgm:cxn modelId="{6DFF3485-B68F-45D1-8439-DAEC55A4A527}" type="presParOf" srcId="{7AD699ED-5D1F-42C7-B6EB-6D93AC9E7773}" destId="{14635A50-EE8A-45DE-BD49-4A4E4DAA841B}" srcOrd="0" destOrd="0" presId="urn:microsoft.com/office/officeart/2018/2/layout/IconVerticalSolidList"/>
    <dgm:cxn modelId="{31A2A8C6-D0B9-4ADC-A0EA-2FE347C18044}" type="presParOf" srcId="{7AD699ED-5D1F-42C7-B6EB-6D93AC9E7773}" destId="{2F6D0738-2D96-4435-A493-C2FA8EA8E35B}" srcOrd="1" destOrd="0" presId="urn:microsoft.com/office/officeart/2018/2/layout/IconVerticalSolidList"/>
    <dgm:cxn modelId="{FCCBC8BC-A46F-4DBE-A476-5D0266ADA076}" type="presParOf" srcId="{7AD699ED-5D1F-42C7-B6EB-6D93AC9E7773}" destId="{0B9007CA-418C-423C-9DEE-A0B2ABF26942}" srcOrd="2" destOrd="0" presId="urn:microsoft.com/office/officeart/2018/2/layout/IconVerticalSolidList"/>
    <dgm:cxn modelId="{FE941062-8AA3-478B-AFA9-332B358F8912}" type="presParOf" srcId="{7AD699ED-5D1F-42C7-B6EB-6D93AC9E7773}" destId="{4CD1A6A5-8FFB-4A3F-AB2E-EA44F7BCB05C}" srcOrd="3" destOrd="0" presId="urn:microsoft.com/office/officeart/2018/2/layout/IconVerticalSolidList"/>
    <dgm:cxn modelId="{0C47158B-8995-4B39-8A2D-89785D6869A8}" type="presParOf" srcId="{5E892631-71B3-499B-9AF4-514C74277244}" destId="{E2CBD319-7931-4FF9-8AEE-873FB85E23DC}" srcOrd="3" destOrd="0" presId="urn:microsoft.com/office/officeart/2018/2/layout/IconVerticalSolidList"/>
    <dgm:cxn modelId="{5EC87B38-DE68-4AD5-B8EF-F57BC67AAD6A}" type="presParOf" srcId="{5E892631-71B3-499B-9AF4-514C74277244}" destId="{EB858AB4-D8E6-4E4A-B8EF-0C27588F1052}" srcOrd="4" destOrd="0" presId="urn:microsoft.com/office/officeart/2018/2/layout/IconVerticalSolidList"/>
    <dgm:cxn modelId="{DDC69375-2E1F-41B8-9DB8-9B65B67B615D}" type="presParOf" srcId="{EB858AB4-D8E6-4E4A-B8EF-0C27588F1052}" destId="{F9802452-38CC-4943-A0FB-BC6ABB6B19BA}" srcOrd="0" destOrd="0" presId="urn:microsoft.com/office/officeart/2018/2/layout/IconVerticalSolidList"/>
    <dgm:cxn modelId="{7DF074C5-D654-4235-A1C9-24AF23A8F015}" type="presParOf" srcId="{EB858AB4-D8E6-4E4A-B8EF-0C27588F1052}" destId="{3FD2AC88-6BA8-460D-BAF3-B2BF17412C2E}" srcOrd="1" destOrd="0" presId="urn:microsoft.com/office/officeart/2018/2/layout/IconVerticalSolidList"/>
    <dgm:cxn modelId="{69B9D34C-9822-488A-9D81-050C67277675}" type="presParOf" srcId="{EB858AB4-D8E6-4E4A-B8EF-0C27588F1052}" destId="{EBF16FC9-7F50-459F-8C66-6F4D0F48B3F5}" srcOrd="2" destOrd="0" presId="urn:microsoft.com/office/officeart/2018/2/layout/IconVerticalSolidList"/>
    <dgm:cxn modelId="{4A4FCED3-E8CB-4A47-891E-CAC0B4ED79CE}" type="presParOf" srcId="{EB858AB4-D8E6-4E4A-B8EF-0C27588F1052}" destId="{85BCB510-105F-4976-AEEA-28D4429662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4C33FB-6FA8-49E0-8790-685C1D38E39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DD4062-BEA4-41FA-B43A-42D92D0872FE}">
      <dgm:prSet/>
      <dgm:spPr/>
      <dgm:t>
        <a:bodyPr/>
        <a:lstStyle/>
        <a:p>
          <a:pPr>
            <a:lnSpc>
              <a:spcPct val="100000"/>
            </a:lnSpc>
          </a:pPr>
          <a:r>
            <a:rPr lang="en-US" dirty="0"/>
            <a:t>Security based on user, location, device, data, and/or app context</a:t>
          </a:r>
        </a:p>
      </dgm:t>
    </dgm:pt>
    <dgm:pt modelId="{925C25A8-0FF5-4FD7-9A90-CD7FB15FC335}" type="parTrans" cxnId="{092AFD96-B970-4150-AA94-6C4C5C433280}">
      <dgm:prSet/>
      <dgm:spPr/>
      <dgm:t>
        <a:bodyPr/>
        <a:lstStyle/>
        <a:p>
          <a:endParaRPr lang="en-US"/>
        </a:p>
      </dgm:t>
    </dgm:pt>
    <dgm:pt modelId="{26FFCF73-F349-487A-812C-A30621694D5D}" type="sibTrans" cxnId="{092AFD96-B970-4150-AA94-6C4C5C433280}">
      <dgm:prSet/>
      <dgm:spPr/>
      <dgm:t>
        <a:bodyPr/>
        <a:lstStyle/>
        <a:p>
          <a:endParaRPr lang="en-US"/>
        </a:p>
      </dgm:t>
    </dgm:pt>
    <dgm:pt modelId="{F0275129-C138-4B80-9F5E-51DB35BFAFBB}">
      <dgm:prSet/>
      <dgm:spPr/>
      <dgm:t>
        <a:bodyPr/>
        <a:lstStyle/>
        <a:p>
          <a:pPr>
            <a:lnSpc>
              <a:spcPct val="100000"/>
            </a:lnSpc>
          </a:pPr>
          <a:r>
            <a:rPr lang="en-US"/>
            <a:t>Machine learning and intelligent security signals give insight to identity policies</a:t>
          </a:r>
        </a:p>
      </dgm:t>
    </dgm:pt>
    <dgm:pt modelId="{AFAE9DBD-F4C6-4747-B4A1-ECA1288C5695}" type="parTrans" cxnId="{51FF64D5-ADD5-41C1-9407-E6B0981B9197}">
      <dgm:prSet/>
      <dgm:spPr/>
      <dgm:t>
        <a:bodyPr/>
        <a:lstStyle/>
        <a:p>
          <a:endParaRPr lang="en-US"/>
        </a:p>
      </dgm:t>
    </dgm:pt>
    <dgm:pt modelId="{1A89327A-46E5-4CCE-99CE-856146B3C3FA}" type="sibTrans" cxnId="{51FF64D5-ADD5-41C1-9407-E6B0981B9197}">
      <dgm:prSet/>
      <dgm:spPr/>
      <dgm:t>
        <a:bodyPr/>
        <a:lstStyle/>
        <a:p>
          <a:endParaRPr lang="en-US"/>
        </a:p>
      </dgm:t>
    </dgm:pt>
    <dgm:pt modelId="{13DCE940-F920-4DDC-8707-69045CB92D3C}" type="pres">
      <dgm:prSet presAssocID="{8A4C33FB-6FA8-49E0-8790-685C1D38E395}" presName="root" presStyleCnt="0">
        <dgm:presLayoutVars>
          <dgm:dir/>
          <dgm:resizeHandles val="exact"/>
        </dgm:presLayoutVars>
      </dgm:prSet>
      <dgm:spPr/>
    </dgm:pt>
    <dgm:pt modelId="{4524B27B-F1F4-498F-90AA-D36EBCA8EB6C}" type="pres">
      <dgm:prSet presAssocID="{7BDD4062-BEA4-41FA-B43A-42D92D0872FE}" presName="compNode" presStyleCnt="0"/>
      <dgm:spPr/>
    </dgm:pt>
    <dgm:pt modelId="{D0D2EFC1-BE56-49C6-A15E-ECC76B677DF8}" type="pres">
      <dgm:prSet presAssocID="{7BDD4062-BEA4-41FA-B43A-42D92D0872FE}" presName="bgRect" presStyleLbl="bgShp" presStyleIdx="0" presStyleCnt="2"/>
      <dgm:spPr/>
    </dgm:pt>
    <dgm:pt modelId="{0468A100-7677-4686-809F-FAB5103B65B9}" type="pres">
      <dgm:prSet presAssocID="{7BDD4062-BEA4-41FA-B43A-42D92D0872F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26D18E8B-85E3-478C-9019-0FD1404582B4}" type="pres">
      <dgm:prSet presAssocID="{7BDD4062-BEA4-41FA-B43A-42D92D0872FE}" presName="spaceRect" presStyleCnt="0"/>
      <dgm:spPr/>
    </dgm:pt>
    <dgm:pt modelId="{62C44C8C-C733-4802-920E-3FD0E6F41840}" type="pres">
      <dgm:prSet presAssocID="{7BDD4062-BEA4-41FA-B43A-42D92D0872FE}" presName="parTx" presStyleLbl="revTx" presStyleIdx="0" presStyleCnt="2">
        <dgm:presLayoutVars>
          <dgm:chMax val="0"/>
          <dgm:chPref val="0"/>
        </dgm:presLayoutVars>
      </dgm:prSet>
      <dgm:spPr/>
    </dgm:pt>
    <dgm:pt modelId="{5A940C92-C4D8-462C-8322-29D3D88EB9CC}" type="pres">
      <dgm:prSet presAssocID="{26FFCF73-F349-487A-812C-A30621694D5D}" presName="sibTrans" presStyleCnt="0"/>
      <dgm:spPr/>
    </dgm:pt>
    <dgm:pt modelId="{BAAB20F3-77D1-42D7-9412-C16BF6F50DE8}" type="pres">
      <dgm:prSet presAssocID="{F0275129-C138-4B80-9F5E-51DB35BFAFBB}" presName="compNode" presStyleCnt="0"/>
      <dgm:spPr/>
    </dgm:pt>
    <dgm:pt modelId="{90B4B17F-8F17-4407-B955-3C84E6F0662D}" type="pres">
      <dgm:prSet presAssocID="{F0275129-C138-4B80-9F5E-51DB35BFAFBB}" presName="bgRect" presStyleLbl="bgShp" presStyleIdx="1" presStyleCnt="2"/>
      <dgm:spPr/>
    </dgm:pt>
    <dgm:pt modelId="{D5EC456A-A674-4DF0-B24C-FBEBE041FA4D}" type="pres">
      <dgm:prSet presAssocID="{F0275129-C138-4B80-9F5E-51DB35BFAF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D1019F7-B704-4A22-82C5-986466A9EA42}" type="pres">
      <dgm:prSet presAssocID="{F0275129-C138-4B80-9F5E-51DB35BFAFBB}" presName="spaceRect" presStyleCnt="0"/>
      <dgm:spPr/>
    </dgm:pt>
    <dgm:pt modelId="{97D9F7C1-F859-4534-BE35-64ABEA3F9D6E}" type="pres">
      <dgm:prSet presAssocID="{F0275129-C138-4B80-9F5E-51DB35BFAFBB}" presName="parTx" presStyleLbl="revTx" presStyleIdx="1" presStyleCnt="2">
        <dgm:presLayoutVars>
          <dgm:chMax val="0"/>
          <dgm:chPref val="0"/>
        </dgm:presLayoutVars>
      </dgm:prSet>
      <dgm:spPr/>
    </dgm:pt>
  </dgm:ptLst>
  <dgm:cxnLst>
    <dgm:cxn modelId="{B3A51A0B-F9D6-4BEA-9514-61481B7B24C9}" type="presOf" srcId="{7BDD4062-BEA4-41FA-B43A-42D92D0872FE}" destId="{62C44C8C-C733-4802-920E-3FD0E6F41840}" srcOrd="0" destOrd="0" presId="urn:microsoft.com/office/officeart/2018/2/layout/IconVerticalSolidList"/>
    <dgm:cxn modelId="{67856327-CD3B-4FDD-95D0-5B1B606AC9B6}" type="presOf" srcId="{F0275129-C138-4B80-9F5E-51DB35BFAFBB}" destId="{97D9F7C1-F859-4534-BE35-64ABEA3F9D6E}" srcOrd="0" destOrd="0" presId="urn:microsoft.com/office/officeart/2018/2/layout/IconVerticalSolidList"/>
    <dgm:cxn modelId="{092AFD96-B970-4150-AA94-6C4C5C433280}" srcId="{8A4C33FB-6FA8-49E0-8790-685C1D38E395}" destId="{7BDD4062-BEA4-41FA-B43A-42D92D0872FE}" srcOrd="0" destOrd="0" parTransId="{925C25A8-0FF5-4FD7-9A90-CD7FB15FC335}" sibTransId="{26FFCF73-F349-487A-812C-A30621694D5D}"/>
    <dgm:cxn modelId="{51FF64D5-ADD5-41C1-9407-E6B0981B9197}" srcId="{8A4C33FB-6FA8-49E0-8790-685C1D38E395}" destId="{F0275129-C138-4B80-9F5E-51DB35BFAFBB}" srcOrd="1" destOrd="0" parTransId="{AFAE9DBD-F4C6-4747-B4A1-ECA1288C5695}" sibTransId="{1A89327A-46E5-4CCE-99CE-856146B3C3FA}"/>
    <dgm:cxn modelId="{C3A996EB-C77C-4642-9EEC-0CA042B3251C}" type="presOf" srcId="{8A4C33FB-6FA8-49E0-8790-685C1D38E395}" destId="{13DCE940-F920-4DDC-8707-69045CB92D3C}" srcOrd="0" destOrd="0" presId="urn:microsoft.com/office/officeart/2018/2/layout/IconVerticalSolidList"/>
    <dgm:cxn modelId="{0F6495A9-816C-4BB5-B273-DC53AD3E4041}" type="presParOf" srcId="{13DCE940-F920-4DDC-8707-69045CB92D3C}" destId="{4524B27B-F1F4-498F-90AA-D36EBCA8EB6C}" srcOrd="0" destOrd="0" presId="urn:microsoft.com/office/officeart/2018/2/layout/IconVerticalSolidList"/>
    <dgm:cxn modelId="{F87320E3-76B6-403B-ACFA-92A0D0C3DA08}" type="presParOf" srcId="{4524B27B-F1F4-498F-90AA-D36EBCA8EB6C}" destId="{D0D2EFC1-BE56-49C6-A15E-ECC76B677DF8}" srcOrd="0" destOrd="0" presId="urn:microsoft.com/office/officeart/2018/2/layout/IconVerticalSolidList"/>
    <dgm:cxn modelId="{7D5276A5-665E-4026-B6BD-136E957D9A66}" type="presParOf" srcId="{4524B27B-F1F4-498F-90AA-D36EBCA8EB6C}" destId="{0468A100-7677-4686-809F-FAB5103B65B9}" srcOrd="1" destOrd="0" presId="urn:microsoft.com/office/officeart/2018/2/layout/IconVerticalSolidList"/>
    <dgm:cxn modelId="{CC808B85-E982-4D7B-8987-335BA1DCC12C}" type="presParOf" srcId="{4524B27B-F1F4-498F-90AA-D36EBCA8EB6C}" destId="{26D18E8B-85E3-478C-9019-0FD1404582B4}" srcOrd="2" destOrd="0" presId="urn:microsoft.com/office/officeart/2018/2/layout/IconVerticalSolidList"/>
    <dgm:cxn modelId="{64CC9C50-FE26-49C5-82BB-107A34DCDA43}" type="presParOf" srcId="{4524B27B-F1F4-498F-90AA-D36EBCA8EB6C}" destId="{62C44C8C-C733-4802-920E-3FD0E6F41840}" srcOrd="3" destOrd="0" presId="urn:microsoft.com/office/officeart/2018/2/layout/IconVerticalSolidList"/>
    <dgm:cxn modelId="{D214831A-A1E6-41CE-8869-C677920704C9}" type="presParOf" srcId="{13DCE940-F920-4DDC-8707-69045CB92D3C}" destId="{5A940C92-C4D8-462C-8322-29D3D88EB9CC}" srcOrd="1" destOrd="0" presId="urn:microsoft.com/office/officeart/2018/2/layout/IconVerticalSolidList"/>
    <dgm:cxn modelId="{328012DE-FE8F-40D7-AACC-E19EBC77724F}" type="presParOf" srcId="{13DCE940-F920-4DDC-8707-69045CB92D3C}" destId="{BAAB20F3-77D1-42D7-9412-C16BF6F50DE8}" srcOrd="2" destOrd="0" presId="urn:microsoft.com/office/officeart/2018/2/layout/IconVerticalSolidList"/>
    <dgm:cxn modelId="{714F70BA-F7C1-4E07-AA48-D796B27734BC}" type="presParOf" srcId="{BAAB20F3-77D1-42D7-9412-C16BF6F50DE8}" destId="{90B4B17F-8F17-4407-B955-3C84E6F0662D}" srcOrd="0" destOrd="0" presId="urn:microsoft.com/office/officeart/2018/2/layout/IconVerticalSolidList"/>
    <dgm:cxn modelId="{78672380-6CF8-40A9-AEDB-7FBA59B4063A}" type="presParOf" srcId="{BAAB20F3-77D1-42D7-9412-C16BF6F50DE8}" destId="{D5EC456A-A674-4DF0-B24C-FBEBE041FA4D}" srcOrd="1" destOrd="0" presId="urn:microsoft.com/office/officeart/2018/2/layout/IconVerticalSolidList"/>
    <dgm:cxn modelId="{710DA5F4-12AD-47E4-899B-87A53D1C3CD6}" type="presParOf" srcId="{BAAB20F3-77D1-42D7-9412-C16BF6F50DE8}" destId="{DD1019F7-B704-4A22-82C5-986466A9EA42}" srcOrd="2" destOrd="0" presId="urn:microsoft.com/office/officeart/2018/2/layout/IconVerticalSolidList"/>
    <dgm:cxn modelId="{A6A1E9D5-1962-490A-9D9B-FED941DC5EE4}" type="presParOf" srcId="{BAAB20F3-77D1-42D7-9412-C16BF6F50DE8}" destId="{97D9F7C1-F859-4534-BE35-64ABEA3F9D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B66B7C-65D7-443D-A5C1-E32881ABB0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7FFC792-4278-4A2F-A302-40B7453DF753}">
      <dgm:prSet/>
      <dgm:spPr/>
      <dgm:t>
        <a:bodyPr/>
        <a:lstStyle/>
        <a:p>
          <a:r>
            <a:rPr lang="en-US"/>
            <a:t>Automate workflows for user provisioning and lifecycle management</a:t>
          </a:r>
        </a:p>
      </dgm:t>
    </dgm:pt>
    <dgm:pt modelId="{1C55E123-D966-40CA-95E0-3BB219C9D652}" type="parTrans" cxnId="{AF8D96A8-A2B4-474B-A423-0877FDC6732F}">
      <dgm:prSet/>
      <dgm:spPr/>
      <dgm:t>
        <a:bodyPr/>
        <a:lstStyle/>
        <a:p>
          <a:endParaRPr lang="en-US"/>
        </a:p>
      </dgm:t>
    </dgm:pt>
    <dgm:pt modelId="{EA05F429-5306-43A2-A24B-CC8D5E7FE7E4}" type="sibTrans" cxnId="{AF8D96A8-A2B4-474B-A423-0877FDC6732F}">
      <dgm:prSet/>
      <dgm:spPr/>
      <dgm:t>
        <a:bodyPr/>
        <a:lstStyle/>
        <a:p>
          <a:endParaRPr lang="en-US"/>
        </a:p>
      </dgm:t>
    </dgm:pt>
    <dgm:pt modelId="{E0FB9F0B-DF65-4310-8785-83B92A19B886}">
      <dgm:prSet/>
      <dgm:spPr/>
      <dgm:t>
        <a:bodyPr/>
        <a:lstStyle/>
        <a:p>
          <a:r>
            <a:rPr lang="en-US"/>
            <a:t>Deploy policies and monitor access rights</a:t>
          </a:r>
        </a:p>
      </dgm:t>
    </dgm:pt>
    <dgm:pt modelId="{1272D21C-8B27-4393-96A9-E95E782F3A87}" type="parTrans" cxnId="{2106B179-3A8E-4B0A-BD54-C9555112C684}">
      <dgm:prSet/>
      <dgm:spPr/>
      <dgm:t>
        <a:bodyPr/>
        <a:lstStyle/>
        <a:p>
          <a:endParaRPr lang="en-US"/>
        </a:p>
      </dgm:t>
    </dgm:pt>
    <dgm:pt modelId="{F6D619BF-7DD5-467A-B115-C6F4397382E9}" type="sibTrans" cxnId="{2106B179-3A8E-4B0A-BD54-C9555112C684}">
      <dgm:prSet/>
      <dgm:spPr/>
      <dgm:t>
        <a:bodyPr/>
        <a:lstStyle/>
        <a:p>
          <a:endParaRPr lang="en-US"/>
        </a:p>
      </dgm:t>
    </dgm:pt>
    <dgm:pt modelId="{45020786-3A32-4AD5-BDD4-FAE7B37B929C}">
      <dgm:prSet/>
      <dgm:spPr/>
      <dgm:t>
        <a:bodyPr/>
        <a:lstStyle/>
        <a:p>
          <a:r>
            <a:rPr lang="en-US"/>
            <a:t>Self-service account management</a:t>
          </a:r>
        </a:p>
      </dgm:t>
    </dgm:pt>
    <dgm:pt modelId="{E68A0E00-E783-40FE-866D-27D399F90DF2}" type="parTrans" cxnId="{D9E6B6E2-E176-4C1F-B4D8-ED99084071EE}">
      <dgm:prSet/>
      <dgm:spPr/>
      <dgm:t>
        <a:bodyPr/>
        <a:lstStyle/>
        <a:p>
          <a:endParaRPr lang="en-US"/>
        </a:p>
      </dgm:t>
    </dgm:pt>
    <dgm:pt modelId="{F31BFDE0-85E4-4ED3-B357-A798D59BF2EE}" type="sibTrans" cxnId="{D9E6B6E2-E176-4C1F-B4D8-ED99084071EE}">
      <dgm:prSet/>
      <dgm:spPr/>
      <dgm:t>
        <a:bodyPr/>
        <a:lstStyle/>
        <a:p>
          <a:endParaRPr lang="en-US"/>
        </a:p>
      </dgm:t>
    </dgm:pt>
    <dgm:pt modelId="{41B3495E-A77E-48BC-907D-3523E53F2E93}" type="pres">
      <dgm:prSet presAssocID="{BCB66B7C-65D7-443D-A5C1-E32881ABB071}" presName="root" presStyleCnt="0">
        <dgm:presLayoutVars>
          <dgm:dir/>
          <dgm:resizeHandles val="exact"/>
        </dgm:presLayoutVars>
      </dgm:prSet>
      <dgm:spPr/>
    </dgm:pt>
    <dgm:pt modelId="{039FC264-477C-4909-9FA8-B4B44838599D}" type="pres">
      <dgm:prSet presAssocID="{A7FFC792-4278-4A2F-A302-40B7453DF753}" presName="compNode" presStyleCnt="0"/>
      <dgm:spPr/>
    </dgm:pt>
    <dgm:pt modelId="{EE8364E0-6A4E-458E-8769-7736D2404225}" type="pres">
      <dgm:prSet presAssocID="{A7FFC792-4278-4A2F-A302-40B7453DF753}" presName="bgRect" presStyleLbl="bgShp" presStyleIdx="0" presStyleCnt="3"/>
      <dgm:spPr/>
    </dgm:pt>
    <dgm:pt modelId="{AE28EB7D-A9E2-4556-B9AB-F15C4A0F1369}" type="pres">
      <dgm:prSet presAssocID="{A7FFC792-4278-4A2F-A302-40B7453DF7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C7A1C707-82BC-44A3-8674-3B137A92E799}" type="pres">
      <dgm:prSet presAssocID="{A7FFC792-4278-4A2F-A302-40B7453DF753}" presName="spaceRect" presStyleCnt="0"/>
      <dgm:spPr/>
    </dgm:pt>
    <dgm:pt modelId="{F82586E7-02FF-4907-A4CD-0699A4884BE7}" type="pres">
      <dgm:prSet presAssocID="{A7FFC792-4278-4A2F-A302-40B7453DF753}" presName="parTx" presStyleLbl="revTx" presStyleIdx="0" presStyleCnt="3">
        <dgm:presLayoutVars>
          <dgm:chMax val="0"/>
          <dgm:chPref val="0"/>
        </dgm:presLayoutVars>
      </dgm:prSet>
      <dgm:spPr/>
    </dgm:pt>
    <dgm:pt modelId="{9BCB5850-9F27-4C90-A7C2-BC3BCA8DE6D6}" type="pres">
      <dgm:prSet presAssocID="{EA05F429-5306-43A2-A24B-CC8D5E7FE7E4}" presName="sibTrans" presStyleCnt="0"/>
      <dgm:spPr/>
    </dgm:pt>
    <dgm:pt modelId="{7331E08A-8220-465D-A8BB-3A7EC828CF2F}" type="pres">
      <dgm:prSet presAssocID="{E0FB9F0B-DF65-4310-8785-83B92A19B886}" presName="compNode" presStyleCnt="0"/>
      <dgm:spPr/>
    </dgm:pt>
    <dgm:pt modelId="{895B841A-5955-4965-B745-98FD706C91A7}" type="pres">
      <dgm:prSet presAssocID="{E0FB9F0B-DF65-4310-8785-83B92A19B886}" presName="bgRect" presStyleLbl="bgShp" presStyleIdx="1" presStyleCnt="3"/>
      <dgm:spPr/>
    </dgm:pt>
    <dgm:pt modelId="{56B9F4C9-DDAD-4AEF-8F50-1B4FF7CF575C}" type="pres">
      <dgm:prSet presAssocID="{E0FB9F0B-DF65-4310-8785-83B92A19B8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A9E2121B-5667-42F4-8793-39E8178CAFF0}" type="pres">
      <dgm:prSet presAssocID="{E0FB9F0B-DF65-4310-8785-83B92A19B886}" presName="spaceRect" presStyleCnt="0"/>
      <dgm:spPr/>
    </dgm:pt>
    <dgm:pt modelId="{AE320152-BCDA-4E80-8D12-CEA7FA23D418}" type="pres">
      <dgm:prSet presAssocID="{E0FB9F0B-DF65-4310-8785-83B92A19B886}" presName="parTx" presStyleLbl="revTx" presStyleIdx="1" presStyleCnt="3">
        <dgm:presLayoutVars>
          <dgm:chMax val="0"/>
          <dgm:chPref val="0"/>
        </dgm:presLayoutVars>
      </dgm:prSet>
      <dgm:spPr/>
    </dgm:pt>
    <dgm:pt modelId="{FB8F1F94-9727-4570-B2F7-43B6E92C8FC9}" type="pres">
      <dgm:prSet presAssocID="{F6D619BF-7DD5-467A-B115-C6F4397382E9}" presName="sibTrans" presStyleCnt="0"/>
      <dgm:spPr/>
    </dgm:pt>
    <dgm:pt modelId="{C6810750-1D50-4236-BA36-6BB7FBDCB0A9}" type="pres">
      <dgm:prSet presAssocID="{45020786-3A32-4AD5-BDD4-FAE7B37B929C}" presName="compNode" presStyleCnt="0"/>
      <dgm:spPr/>
    </dgm:pt>
    <dgm:pt modelId="{77909531-8FB7-41FF-A43D-026C659F6114}" type="pres">
      <dgm:prSet presAssocID="{45020786-3A32-4AD5-BDD4-FAE7B37B929C}" presName="bgRect" presStyleLbl="bgShp" presStyleIdx="2" presStyleCnt="3"/>
      <dgm:spPr/>
    </dgm:pt>
    <dgm:pt modelId="{C6D134E6-EF74-4E40-82DA-6035CA9937E5}" type="pres">
      <dgm:prSet presAssocID="{45020786-3A32-4AD5-BDD4-FAE7B37B92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176E0056-67B5-494D-AB2D-B75214BADB43}" type="pres">
      <dgm:prSet presAssocID="{45020786-3A32-4AD5-BDD4-FAE7B37B929C}" presName="spaceRect" presStyleCnt="0"/>
      <dgm:spPr/>
    </dgm:pt>
    <dgm:pt modelId="{D1B75CB5-9D1C-43B1-87AC-3BC498D938A1}" type="pres">
      <dgm:prSet presAssocID="{45020786-3A32-4AD5-BDD4-FAE7B37B929C}" presName="parTx" presStyleLbl="revTx" presStyleIdx="2" presStyleCnt="3">
        <dgm:presLayoutVars>
          <dgm:chMax val="0"/>
          <dgm:chPref val="0"/>
        </dgm:presLayoutVars>
      </dgm:prSet>
      <dgm:spPr/>
    </dgm:pt>
  </dgm:ptLst>
  <dgm:cxnLst>
    <dgm:cxn modelId="{F04F4F4C-44C4-4108-80E6-BEE0BA9AD853}" type="presOf" srcId="{BCB66B7C-65D7-443D-A5C1-E32881ABB071}" destId="{41B3495E-A77E-48BC-907D-3523E53F2E93}" srcOrd="0" destOrd="0" presId="urn:microsoft.com/office/officeart/2018/2/layout/IconVerticalSolidList"/>
    <dgm:cxn modelId="{2106B179-3A8E-4B0A-BD54-C9555112C684}" srcId="{BCB66B7C-65D7-443D-A5C1-E32881ABB071}" destId="{E0FB9F0B-DF65-4310-8785-83B92A19B886}" srcOrd="1" destOrd="0" parTransId="{1272D21C-8B27-4393-96A9-E95E782F3A87}" sibTransId="{F6D619BF-7DD5-467A-B115-C6F4397382E9}"/>
    <dgm:cxn modelId="{8D6E5D8B-AAAA-483A-86F2-DDE029F43472}" type="presOf" srcId="{E0FB9F0B-DF65-4310-8785-83B92A19B886}" destId="{AE320152-BCDA-4E80-8D12-CEA7FA23D418}" srcOrd="0" destOrd="0" presId="urn:microsoft.com/office/officeart/2018/2/layout/IconVerticalSolidList"/>
    <dgm:cxn modelId="{AF8D96A8-A2B4-474B-A423-0877FDC6732F}" srcId="{BCB66B7C-65D7-443D-A5C1-E32881ABB071}" destId="{A7FFC792-4278-4A2F-A302-40B7453DF753}" srcOrd="0" destOrd="0" parTransId="{1C55E123-D966-40CA-95E0-3BB219C9D652}" sibTransId="{EA05F429-5306-43A2-A24B-CC8D5E7FE7E4}"/>
    <dgm:cxn modelId="{7A9F19D8-8FDC-4D5F-9149-BA61F419706C}" type="presOf" srcId="{A7FFC792-4278-4A2F-A302-40B7453DF753}" destId="{F82586E7-02FF-4907-A4CD-0699A4884BE7}" srcOrd="0" destOrd="0" presId="urn:microsoft.com/office/officeart/2018/2/layout/IconVerticalSolidList"/>
    <dgm:cxn modelId="{D9E6B6E2-E176-4C1F-B4D8-ED99084071EE}" srcId="{BCB66B7C-65D7-443D-A5C1-E32881ABB071}" destId="{45020786-3A32-4AD5-BDD4-FAE7B37B929C}" srcOrd="2" destOrd="0" parTransId="{E68A0E00-E783-40FE-866D-27D399F90DF2}" sibTransId="{F31BFDE0-85E4-4ED3-B357-A798D59BF2EE}"/>
    <dgm:cxn modelId="{8FE1C6FC-8434-4804-8818-BB1054531EA4}" type="presOf" srcId="{45020786-3A32-4AD5-BDD4-FAE7B37B929C}" destId="{D1B75CB5-9D1C-43B1-87AC-3BC498D938A1}" srcOrd="0" destOrd="0" presId="urn:microsoft.com/office/officeart/2018/2/layout/IconVerticalSolidList"/>
    <dgm:cxn modelId="{8490D994-F7CC-4D2F-85CB-623DE4D8F0DA}" type="presParOf" srcId="{41B3495E-A77E-48BC-907D-3523E53F2E93}" destId="{039FC264-477C-4909-9FA8-B4B44838599D}" srcOrd="0" destOrd="0" presId="urn:microsoft.com/office/officeart/2018/2/layout/IconVerticalSolidList"/>
    <dgm:cxn modelId="{1BC5C055-922D-4C8F-88DB-76C7A2D554D2}" type="presParOf" srcId="{039FC264-477C-4909-9FA8-B4B44838599D}" destId="{EE8364E0-6A4E-458E-8769-7736D2404225}" srcOrd="0" destOrd="0" presId="urn:microsoft.com/office/officeart/2018/2/layout/IconVerticalSolidList"/>
    <dgm:cxn modelId="{3B1CD7D2-3794-4660-940A-A8712DC94E32}" type="presParOf" srcId="{039FC264-477C-4909-9FA8-B4B44838599D}" destId="{AE28EB7D-A9E2-4556-B9AB-F15C4A0F1369}" srcOrd="1" destOrd="0" presId="urn:microsoft.com/office/officeart/2018/2/layout/IconVerticalSolidList"/>
    <dgm:cxn modelId="{33614C6D-ABE6-45BB-ABC4-BEC87A07ED59}" type="presParOf" srcId="{039FC264-477C-4909-9FA8-B4B44838599D}" destId="{C7A1C707-82BC-44A3-8674-3B137A92E799}" srcOrd="2" destOrd="0" presId="urn:microsoft.com/office/officeart/2018/2/layout/IconVerticalSolidList"/>
    <dgm:cxn modelId="{3C19D429-C724-4744-B221-5BAC9D48DB78}" type="presParOf" srcId="{039FC264-477C-4909-9FA8-B4B44838599D}" destId="{F82586E7-02FF-4907-A4CD-0699A4884BE7}" srcOrd="3" destOrd="0" presId="urn:microsoft.com/office/officeart/2018/2/layout/IconVerticalSolidList"/>
    <dgm:cxn modelId="{09F05DCA-AA3C-4519-9791-C738E4CFBD72}" type="presParOf" srcId="{41B3495E-A77E-48BC-907D-3523E53F2E93}" destId="{9BCB5850-9F27-4C90-A7C2-BC3BCA8DE6D6}" srcOrd="1" destOrd="0" presId="urn:microsoft.com/office/officeart/2018/2/layout/IconVerticalSolidList"/>
    <dgm:cxn modelId="{EAA8DEDE-1D67-41A8-997A-B55F3DF5B21B}" type="presParOf" srcId="{41B3495E-A77E-48BC-907D-3523E53F2E93}" destId="{7331E08A-8220-465D-A8BB-3A7EC828CF2F}" srcOrd="2" destOrd="0" presId="urn:microsoft.com/office/officeart/2018/2/layout/IconVerticalSolidList"/>
    <dgm:cxn modelId="{0FC09FF4-CE3B-46E2-8292-B8315870D3F7}" type="presParOf" srcId="{7331E08A-8220-465D-A8BB-3A7EC828CF2F}" destId="{895B841A-5955-4965-B745-98FD706C91A7}" srcOrd="0" destOrd="0" presId="urn:microsoft.com/office/officeart/2018/2/layout/IconVerticalSolidList"/>
    <dgm:cxn modelId="{67819E48-8B39-405F-A367-F7C54D7F1324}" type="presParOf" srcId="{7331E08A-8220-465D-A8BB-3A7EC828CF2F}" destId="{56B9F4C9-DDAD-4AEF-8F50-1B4FF7CF575C}" srcOrd="1" destOrd="0" presId="urn:microsoft.com/office/officeart/2018/2/layout/IconVerticalSolidList"/>
    <dgm:cxn modelId="{849C9188-3FB0-484A-951F-5CF43E55A095}" type="presParOf" srcId="{7331E08A-8220-465D-A8BB-3A7EC828CF2F}" destId="{A9E2121B-5667-42F4-8793-39E8178CAFF0}" srcOrd="2" destOrd="0" presId="urn:microsoft.com/office/officeart/2018/2/layout/IconVerticalSolidList"/>
    <dgm:cxn modelId="{C82DB4F1-C735-4572-B0CA-B7A9B8DA97ED}" type="presParOf" srcId="{7331E08A-8220-465D-A8BB-3A7EC828CF2F}" destId="{AE320152-BCDA-4E80-8D12-CEA7FA23D418}" srcOrd="3" destOrd="0" presId="urn:microsoft.com/office/officeart/2018/2/layout/IconVerticalSolidList"/>
    <dgm:cxn modelId="{16153200-81BE-4C4B-AFBB-714EE106BA1C}" type="presParOf" srcId="{41B3495E-A77E-48BC-907D-3523E53F2E93}" destId="{FB8F1F94-9727-4570-B2F7-43B6E92C8FC9}" srcOrd="3" destOrd="0" presId="urn:microsoft.com/office/officeart/2018/2/layout/IconVerticalSolidList"/>
    <dgm:cxn modelId="{E32A33B1-D193-4A8E-B49F-121301F370E1}" type="presParOf" srcId="{41B3495E-A77E-48BC-907D-3523E53F2E93}" destId="{C6810750-1D50-4236-BA36-6BB7FBDCB0A9}" srcOrd="4" destOrd="0" presId="urn:microsoft.com/office/officeart/2018/2/layout/IconVerticalSolidList"/>
    <dgm:cxn modelId="{F947F67F-9EC4-41F7-B7E7-E60CE919B811}" type="presParOf" srcId="{C6810750-1D50-4236-BA36-6BB7FBDCB0A9}" destId="{77909531-8FB7-41FF-A43D-026C659F6114}" srcOrd="0" destOrd="0" presId="urn:microsoft.com/office/officeart/2018/2/layout/IconVerticalSolidList"/>
    <dgm:cxn modelId="{498E7F02-7283-4A25-BA55-9A4247FA4B30}" type="presParOf" srcId="{C6810750-1D50-4236-BA36-6BB7FBDCB0A9}" destId="{C6D134E6-EF74-4E40-82DA-6035CA9937E5}" srcOrd="1" destOrd="0" presId="urn:microsoft.com/office/officeart/2018/2/layout/IconVerticalSolidList"/>
    <dgm:cxn modelId="{E191F54F-9811-452B-8C07-E1721B317F16}" type="presParOf" srcId="{C6810750-1D50-4236-BA36-6BB7FBDCB0A9}" destId="{176E0056-67B5-494D-AB2D-B75214BADB43}" srcOrd="2" destOrd="0" presId="urn:microsoft.com/office/officeart/2018/2/layout/IconVerticalSolidList"/>
    <dgm:cxn modelId="{DA001024-4C9C-4AF5-8997-AAA1823CC10F}" type="presParOf" srcId="{C6810750-1D50-4236-BA36-6BB7FBDCB0A9}" destId="{D1B75CB5-9D1C-43B1-87AC-3BC498D938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F94C6A-BF77-4B04-BED9-A8481C7951A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ABBF257-7E7A-4A1F-A041-E19F0AF8160A}">
      <dgm:prSet/>
      <dgm:spPr/>
      <dgm:t>
        <a:bodyPr/>
        <a:lstStyle/>
        <a:p>
          <a:pPr>
            <a:lnSpc>
              <a:spcPct val="100000"/>
            </a:lnSpc>
          </a:pPr>
          <a:r>
            <a:rPr lang="en-US"/>
            <a:t>Connect and collaborate with customers and partners </a:t>
          </a:r>
        </a:p>
      </dgm:t>
    </dgm:pt>
    <dgm:pt modelId="{D7E6ADCA-6853-4A59-83E4-03AD68A70A33}" type="parTrans" cxnId="{8A390DDF-B9BC-4FBD-AE53-22AEFD9DB09D}">
      <dgm:prSet/>
      <dgm:spPr/>
      <dgm:t>
        <a:bodyPr/>
        <a:lstStyle/>
        <a:p>
          <a:endParaRPr lang="en-US"/>
        </a:p>
      </dgm:t>
    </dgm:pt>
    <dgm:pt modelId="{79635C24-B20A-4C55-87BF-3412BB3401D5}" type="sibTrans" cxnId="{8A390DDF-B9BC-4FBD-AE53-22AEFD9DB09D}">
      <dgm:prSet/>
      <dgm:spPr/>
      <dgm:t>
        <a:bodyPr/>
        <a:lstStyle/>
        <a:p>
          <a:endParaRPr lang="en-US"/>
        </a:p>
      </dgm:t>
    </dgm:pt>
    <dgm:pt modelId="{B230A684-56CB-4303-98DB-F549EC7AD1F8}">
      <dgm:prSet/>
      <dgm:spPr/>
      <dgm:t>
        <a:bodyPr/>
        <a:lstStyle/>
        <a:p>
          <a:pPr>
            <a:lnSpc>
              <a:spcPct val="100000"/>
            </a:lnSpc>
          </a:pPr>
          <a:r>
            <a:rPr lang="en-US" dirty="0"/>
            <a:t>Azure AD B2B and B2C</a:t>
          </a:r>
        </a:p>
      </dgm:t>
    </dgm:pt>
    <dgm:pt modelId="{9465A901-39C0-443E-9068-20EC6DCFA309}" type="parTrans" cxnId="{BCAFBC2B-F16D-434A-9BE6-A4886E14C6BC}">
      <dgm:prSet/>
      <dgm:spPr/>
      <dgm:t>
        <a:bodyPr/>
        <a:lstStyle/>
        <a:p>
          <a:endParaRPr lang="en-US"/>
        </a:p>
      </dgm:t>
    </dgm:pt>
    <dgm:pt modelId="{2A854CCF-0995-4058-ADCD-292E3BC12A3E}" type="sibTrans" cxnId="{BCAFBC2B-F16D-434A-9BE6-A4886E14C6BC}">
      <dgm:prSet/>
      <dgm:spPr/>
      <dgm:t>
        <a:bodyPr/>
        <a:lstStyle/>
        <a:p>
          <a:endParaRPr lang="en-US"/>
        </a:p>
      </dgm:t>
    </dgm:pt>
    <dgm:pt modelId="{5EC70F70-6377-4C3F-AFBF-E29AB5CD3476}">
      <dgm:prSet/>
      <dgm:spPr/>
      <dgm:t>
        <a:bodyPr/>
        <a:lstStyle/>
        <a:p>
          <a:pPr>
            <a:lnSpc>
              <a:spcPct val="100000"/>
            </a:lnSpc>
          </a:pPr>
          <a:r>
            <a:rPr lang="en-US"/>
            <a:t>Identity provider integration</a:t>
          </a:r>
        </a:p>
      </dgm:t>
    </dgm:pt>
    <dgm:pt modelId="{6AD14E33-129D-4FF7-A925-68D299D2150B}" type="parTrans" cxnId="{FED55176-9F25-42DB-8D91-347B1202533A}">
      <dgm:prSet/>
      <dgm:spPr/>
      <dgm:t>
        <a:bodyPr/>
        <a:lstStyle/>
        <a:p>
          <a:endParaRPr lang="en-US"/>
        </a:p>
      </dgm:t>
    </dgm:pt>
    <dgm:pt modelId="{B61823B3-DAF3-4EAC-B9C7-650390398346}" type="sibTrans" cxnId="{FED55176-9F25-42DB-8D91-347B1202533A}">
      <dgm:prSet/>
      <dgm:spPr/>
      <dgm:t>
        <a:bodyPr/>
        <a:lstStyle/>
        <a:p>
          <a:endParaRPr lang="en-US"/>
        </a:p>
      </dgm:t>
    </dgm:pt>
    <dgm:pt modelId="{D7EEF689-D5C5-4037-ADC0-F1C585C5EE51}" type="pres">
      <dgm:prSet presAssocID="{2DF94C6A-BF77-4B04-BED9-A8481C7951A0}" presName="root" presStyleCnt="0">
        <dgm:presLayoutVars>
          <dgm:dir/>
          <dgm:resizeHandles val="exact"/>
        </dgm:presLayoutVars>
      </dgm:prSet>
      <dgm:spPr/>
    </dgm:pt>
    <dgm:pt modelId="{9E5C67F9-ACCD-4219-92DF-7C4896EE30DB}" type="pres">
      <dgm:prSet presAssocID="{3ABBF257-7E7A-4A1F-A041-E19F0AF8160A}" presName="compNode" presStyleCnt="0"/>
      <dgm:spPr/>
    </dgm:pt>
    <dgm:pt modelId="{E805B0C0-375B-4368-9443-FF9DB41E1427}" type="pres">
      <dgm:prSet presAssocID="{3ABBF257-7E7A-4A1F-A041-E19F0AF8160A}" presName="bgRect" presStyleLbl="bgShp" presStyleIdx="0" presStyleCnt="3"/>
      <dgm:spPr/>
    </dgm:pt>
    <dgm:pt modelId="{6ED250A4-F575-4AA8-A20A-E02D0688442E}" type="pres">
      <dgm:prSet presAssocID="{3ABBF257-7E7A-4A1F-A041-E19F0AF816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31FC707D-23FC-49ED-BFEA-734E3A037291}" type="pres">
      <dgm:prSet presAssocID="{3ABBF257-7E7A-4A1F-A041-E19F0AF8160A}" presName="spaceRect" presStyleCnt="0"/>
      <dgm:spPr/>
    </dgm:pt>
    <dgm:pt modelId="{876083E1-F135-49BB-8D2B-85B7544F7695}" type="pres">
      <dgm:prSet presAssocID="{3ABBF257-7E7A-4A1F-A041-E19F0AF8160A}" presName="parTx" presStyleLbl="revTx" presStyleIdx="0" presStyleCnt="3">
        <dgm:presLayoutVars>
          <dgm:chMax val="0"/>
          <dgm:chPref val="0"/>
        </dgm:presLayoutVars>
      </dgm:prSet>
      <dgm:spPr/>
    </dgm:pt>
    <dgm:pt modelId="{04460C42-3E2B-4663-8A56-E621F615C52E}" type="pres">
      <dgm:prSet presAssocID="{79635C24-B20A-4C55-87BF-3412BB3401D5}" presName="sibTrans" presStyleCnt="0"/>
      <dgm:spPr/>
    </dgm:pt>
    <dgm:pt modelId="{79C8EAF8-4479-406C-807F-5BF8F285913A}" type="pres">
      <dgm:prSet presAssocID="{B230A684-56CB-4303-98DB-F549EC7AD1F8}" presName="compNode" presStyleCnt="0"/>
      <dgm:spPr/>
    </dgm:pt>
    <dgm:pt modelId="{A5CDD03D-FD29-4BD8-96E3-7ACEF361A95E}" type="pres">
      <dgm:prSet presAssocID="{B230A684-56CB-4303-98DB-F549EC7AD1F8}" presName="bgRect" presStyleLbl="bgShp" presStyleIdx="1" presStyleCnt="3"/>
      <dgm:spPr/>
    </dgm:pt>
    <dgm:pt modelId="{B62F5EDF-7077-490C-9E95-0CCC2FA1EFBD}" type="pres">
      <dgm:prSet presAssocID="{B230A684-56CB-4303-98DB-F549EC7AD1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5583C2A1-AD00-4C87-9571-CAF6326237D5}" type="pres">
      <dgm:prSet presAssocID="{B230A684-56CB-4303-98DB-F549EC7AD1F8}" presName="spaceRect" presStyleCnt="0"/>
      <dgm:spPr/>
    </dgm:pt>
    <dgm:pt modelId="{C4EE1D15-80A9-4987-B9EF-6DE0FFD46362}" type="pres">
      <dgm:prSet presAssocID="{B230A684-56CB-4303-98DB-F549EC7AD1F8}" presName="parTx" presStyleLbl="revTx" presStyleIdx="1" presStyleCnt="3">
        <dgm:presLayoutVars>
          <dgm:chMax val="0"/>
          <dgm:chPref val="0"/>
        </dgm:presLayoutVars>
      </dgm:prSet>
      <dgm:spPr/>
    </dgm:pt>
    <dgm:pt modelId="{B257D3FB-A367-465D-8722-788C130F774F}" type="pres">
      <dgm:prSet presAssocID="{2A854CCF-0995-4058-ADCD-292E3BC12A3E}" presName="sibTrans" presStyleCnt="0"/>
      <dgm:spPr/>
    </dgm:pt>
    <dgm:pt modelId="{8BCA2542-2B51-456B-AE07-C8772797D2CC}" type="pres">
      <dgm:prSet presAssocID="{5EC70F70-6377-4C3F-AFBF-E29AB5CD3476}" presName="compNode" presStyleCnt="0"/>
      <dgm:spPr/>
    </dgm:pt>
    <dgm:pt modelId="{F99A319A-FD8B-4A26-89AA-668AD2D3D5A9}" type="pres">
      <dgm:prSet presAssocID="{5EC70F70-6377-4C3F-AFBF-E29AB5CD3476}" presName="bgRect" presStyleLbl="bgShp" presStyleIdx="2" presStyleCnt="3"/>
      <dgm:spPr/>
    </dgm:pt>
    <dgm:pt modelId="{9AF00F28-B247-4C11-9F0C-9E5C621E25AA}" type="pres">
      <dgm:prSet presAssocID="{5EC70F70-6377-4C3F-AFBF-E29AB5CD34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37FD820B-F6B7-45AC-8016-C9669AD74C82}" type="pres">
      <dgm:prSet presAssocID="{5EC70F70-6377-4C3F-AFBF-E29AB5CD3476}" presName="spaceRect" presStyleCnt="0"/>
      <dgm:spPr/>
    </dgm:pt>
    <dgm:pt modelId="{4D5B2886-A3AC-447E-B23A-AD4F5E7BEBCB}" type="pres">
      <dgm:prSet presAssocID="{5EC70F70-6377-4C3F-AFBF-E29AB5CD3476}" presName="parTx" presStyleLbl="revTx" presStyleIdx="2" presStyleCnt="3">
        <dgm:presLayoutVars>
          <dgm:chMax val="0"/>
          <dgm:chPref val="0"/>
        </dgm:presLayoutVars>
      </dgm:prSet>
      <dgm:spPr/>
    </dgm:pt>
  </dgm:ptLst>
  <dgm:cxnLst>
    <dgm:cxn modelId="{BCAFBC2B-F16D-434A-9BE6-A4886E14C6BC}" srcId="{2DF94C6A-BF77-4B04-BED9-A8481C7951A0}" destId="{B230A684-56CB-4303-98DB-F549EC7AD1F8}" srcOrd="1" destOrd="0" parTransId="{9465A901-39C0-443E-9068-20EC6DCFA309}" sibTransId="{2A854CCF-0995-4058-ADCD-292E3BC12A3E}"/>
    <dgm:cxn modelId="{2AA9784C-265B-434F-A2F4-65AF8992964D}" type="presOf" srcId="{3ABBF257-7E7A-4A1F-A041-E19F0AF8160A}" destId="{876083E1-F135-49BB-8D2B-85B7544F7695}" srcOrd="0" destOrd="0" presId="urn:microsoft.com/office/officeart/2018/2/layout/IconVerticalSolidList"/>
    <dgm:cxn modelId="{FED55176-9F25-42DB-8D91-347B1202533A}" srcId="{2DF94C6A-BF77-4B04-BED9-A8481C7951A0}" destId="{5EC70F70-6377-4C3F-AFBF-E29AB5CD3476}" srcOrd="2" destOrd="0" parTransId="{6AD14E33-129D-4FF7-A925-68D299D2150B}" sibTransId="{B61823B3-DAF3-4EAC-B9C7-650390398346}"/>
    <dgm:cxn modelId="{874BFA95-5FAC-4592-AC68-3BD189A7BBB9}" type="presOf" srcId="{B230A684-56CB-4303-98DB-F549EC7AD1F8}" destId="{C4EE1D15-80A9-4987-B9EF-6DE0FFD46362}" srcOrd="0" destOrd="0" presId="urn:microsoft.com/office/officeart/2018/2/layout/IconVerticalSolidList"/>
    <dgm:cxn modelId="{6A0259AC-A9E8-4057-9493-5CC03AFA7A08}" type="presOf" srcId="{5EC70F70-6377-4C3F-AFBF-E29AB5CD3476}" destId="{4D5B2886-A3AC-447E-B23A-AD4F5E7BEBCB}" srcOrd="0" destOrd="0" presId="urn:microsoft.com/office/officeart/2018/2/layout/IconVerticalSolidList"/>
    <dgm:cxn modelId="{38DEA5C9-3DF5-407B-9CBE-09AB20B06892}" type="presOf" srcId="{2DF94C6A-BF77-4B04-BED9-A8481C7951A0}" destId="{D7EEF689-D5C5-4037-ADC0-F1C585C5EE51}" srcOrd="0" destOrd="0" presId="urn:microsoft.com/office/officeart/2018/2/layout/IconVerticalSolidList"/>
    <dgm:cxn modelId="{8A390DDF-B9BC-4FBD-AE53-22AEFD9DB09D}" srcId="{2DF94C6A-BF77-4B04-BED9-A8481C7951A0}" destId="{3ABBF257-7E7A-4A1F-A041-E19F0AF8160A}" srcOrd="0" destOrd="0" parTransId="{D7E6ADCA-6853-4A59-83E4-03AD68A70A33}" sibTransId="{79635C24-B20A-4C55-87BF-3412BB3401D5}"/>
    <dgm:cxn modelId="{7E92542F-0968-467C-8F0C-F8DFD5F48E3F}" type="presParOf" srcId="{D7EEF689-D5C5-4037-ADC0-F1C585C5EE51}" destId="{9E5C67F9-ACCD-4219-92DF-7C4896EE30DB}" srcOrd="0" destOrd="0" presId="urn:microsoft.com/office/officeart/2018/2/layout/IconVerticalSolidList"/>
    <dgm:cxn modelId="{180955B4-EA32-431E-A08A-1A938A60963A}" type="presParOf" srcId="{9E5C67F9-ACCD-4219-92DF-7C4896EE30DB}" destId="{E805B0C0-375B-4368-9443-FF9DB41E1427}" srcOrd="0" destOrd="0" presId="urn:microsoft.com/office/officeart/2018/2/layout/IconVerticalSolidList"/>
    <dgm:cxn modelId="{190D6EB1-D7DA-4119-B362-FA0AE572B0AD}" type="presParOf" srcId="{9E5C67F9-ACCD-4219-92DF-7C4896EE30DB}" destId="{6ED250A4-F575-4AA8-A20A-E02D0688442E}" srcOrd="1" destOrd="0" presId="urn:microsoft.com/office/officeart/2018/2/layout/IconVerticalSolidList"/>
    <dgm:cxn modelId="{F37BF096-744A-4138-9F0B-B92DB94959CF}" type="presParOf" srcId="{9E5C67F9-ACCD-4219-92DF-7C4896EE30DB}" destId="{31FC707D-23FC-49ED-BFEA-734E3A037291}" srcOrd="2" destOrd="0" presId="urn:microsoft.com/office/officeart/2018/2/layout/IconVerticalSolidList"/>
    <dgm:cxn modelId="{49E6C7D3-571B-4C62-A286-06CDBF35852E}" type="presParOf" srcId="{9E5C67F9-ACCD-4219-92DF-7C4896EE30DB}" destId="{876083E1-F135-49BB-8D2B-85B7544F7695}" srcOrd="3" destOrd="0" presId="urn:microsoft.com/office/officeart/2018/2/layout/IconVerticalSolidList"/>
    <dgm:cxn modelId="{91B1F661-F31F-4607-963E-836004A12441}" type="presParOf" srcId="{D7EEF689-D5C5-4037-ADC0-F1C585C5EE51}" destId="{04460C42-3E2B-4663-8A56-E621F615C52E}" srcOrd="1" destOrd="0" presId="urn:microsoft.com/office/officeart/2018/2/layout/IconVerticalSolidList"/>
    <dgm:cxn modelId="{37A90DAB-7E0B-46D4-B567-E0AC40C5A649}" type="presParOf" srcId="{D7EEF689-D5C5-4037-ADC0-F1C585C5EE51}" destId="{79C8EAF8-4479-406C-807F-5BF8F285913A}" srcOrd="2" destOrd="0" presId="urn:microsoft.com/office/officeart/2018/2/layout/IconVerticalSolidList"/>
    <dgm:cxn modelId="{C703E01A-C5F5-46E2-B124-7E2BAE3BCCF6}" type="presParOf" srcId="{79C8EAF8-4479-406C-807F-5BF8F285913A}" destId="{A5CDD03D-FD29-4BD8-96E3-7ACEF361A95E}" srcOrd="0" destOrd="0" presId="urn:microsoft.com/office/officeart/2018/2/layout/IconVerticalSolidList"/>
    <dgm:cxn modelId="{3AA1774F-2CE8-4F20-A9CE-1154FBC04428}" type="presParOf" srcId="{79C8EAF8-4479-406C-807F-5BF8F285913A}" destId="{B62F5EDF-7077-490C-9E95-0CCC2FA1EFBD}" srcOrd="1" destOrd="0" presId="urn:microsoft.com/office/officeart/2018/2/layout/IconVerticalSolidList"/>
    <dgm:cxn modelId="{4A3BCA4E-205F-438B-9F5E-6E449F72923C}" type="presParOf" srcId="{79C8EAF8-4479-406C-807F-5BF8F285913A}" destId="{5583C2A1-AD00-4C87-9571-CAF6326237D5}" srcOrd="2" destOrd="0" presId="urn:microsoft.com/office/officeart/2018/2/layout/IconVerticalSolidList"/>
    <dgm:cxn modelId="{4F9D5C63-064E-41BD-838C-7D3FC0D6BD6D}" type="presParOf" srcId="{79C8EAF8-4479-406C-807F-5BF8F285913A}" destId="{C4EE1D15-80A9-4987-B9EF-6DE0FFD46362}" srcOrd="3" destOrd="0" presId="urn:microsoft.com/office/officeart/2018/2/layout/IconVerticalSolidList"/>
    <dgm:cxn modelId="{5EBDB4EC-389A-422B-81D7-663B871835E7}" type="presParOf" srcId="{D7EEF689-D5C5-4037-ADC0-F1C585C5EE51}" destId="{B257D3FB-A367-465D-8722-788C130F774F}" srcOrd="3" destOrd="0" presId="urn:microsoft.com/office/officeart/2018/2/layout/IconVerticalSolidList"/>
    <dgm:cxn modelId="{EABF587C-EFE1-4974-BD36-DCE4CC66FEC9}" type="presParOf" srcId="{D7EEF689-D5C5-4037-ADC0-F1C585C5EE51}" destId="{8BCA2542-2B51-456B-AE07-C8772797D2CC}" srcOrd="4" destOrd="0" presId="urn:microsoft.com/office/officeart/2018/2/layout/IconVerticalSolidList"/>
    <dgm:cxn modelId="{2DD1E4E2-41A8-4794-B5E3-5BA95C69A081}" type="presParOf" srcId="{8BCA2542-2B51-456B-AE07-C8772797D2CC}" destId="{F99A319A-FD8B-4A26-89AA-668AD2D3D5A9}" srcOrd="0" destOrd="0" presId="urn:microsoft.com/office/officeart/2018/2/layout/IconVerticalSolidList"/>
    <dgm:cxn modelId="{E0FB70AB-56CD-45EB-BA9C-C80C807D1441}" type="presParOf" srcId="{8BCA2542-2B51-456B-AE07-C8772797D2CC}" destId="{9AF00F28-B247-4C11-9F0C-9E5C621E25AA}" srcOrd="1" destOrd="0" presId="urn:microsoft.com/office/officeart/2018/2/layout/IconVerticalSolidList"/>
    <dgm:cxn modelId="{BE7913BF-C6F6-4CEE-96BF-5EA722B97BFD}" type="presParOf" srcId="{8BCA2542-2B51-456B-AE07-C8772797D2CC}" destId="{37FD820B-F6B7-45AC-8016-C9669AD74C82}" srcOrd="2" destOrd="0" presId="urn:microsoft.com/office/officeart/2018/2/layout/IconVerticalSolidList"/>
    <dgm:cxn modelId="{BD6B65BA-C848-492C-8067-C7CA2E1F89F7}" type="presParOf" srcId="{8BCA2542-2B51-456B-AE07-C8772797D2CC}" destId="{4D5B2886-A3AC-447E-B23A-AD4F5E7BEB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DF0E8E-9A9D-4714-A410-5A904864C9B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2F4693-41A9-41D6-8D8A-E6A9FF226146}">
      <dgm:prSet/>
      <dgm:spPr/>
      <dgm:t>
        <a:bodyPr/>
        <a:lstStyle/>
        <a:p>
          <a:r>
            <a:rPr lang="en-US" dirty="0"/>
            <a:t>Integrate your app with AAD</a:t>
          </a:r>
        </a:p>
      </dgm:t>
    </dgm:pt>
    <dgm:pt modelId="{F3C547D6-D49B-4D45-A1A7-F610400B7DA4}" type="parTrans" cxnId="{971DEEFD-1662-479E-9141-16C03D0E4735}">
      <dgm:prSet/>
      <dgm:spPr/>
      <dgm:t>
        <a:bodyPr/>
        <a:lstStyle/>
        <a:p>
          <a:endParaRPr lang="en-US"/>
        </a:p>
      </dgm:t>
    </dgm:pt>
    <dgm:pt modelId="{B5EB5D51-D567-4C8E-B6A9-704B5C26672D}" type="sibTrans" cxnId="{971DEEFD-1662-479E-9141-16C03D0E4735}">
      <dgm:prSet/>
      <dgm:spPr/>
      <dgm:t>
        <a:bodyPr/>
        <a:lstStyle/>
        <a:p>
          <a:endParaRPr lang="en-US"/>
        </a:p>
      </dgm:t>
    </dgm:pt>
    <dgm:pt modelId="{65FA8AEB-6D0A-4C03-BA79-432868B9611A}">
      <dgm:prSet/>
      <dgm:spPr/>
      <dgm:t>
        <a:bodyPr/>
        <a:lstStyle/>
        <a:p>
          <a:r>
            <a:rPr lang="en-US" dirty="0"/>
            <a:t>Incorporate AAD authentication and advanced security features</a:t>
          </a:r>
        </a:p>
      </dgm:t>
    </dgm:pt>
    <dgm:pt modelId="{7AC6C6A3-02E7-4837-B915-282D09748FCD}" type="parTrans" cxnId="{D4D0691A-26AD-4BB7-A842-D4564164B796}">
      <dgm:prSet/>
      <dgm:spPr/>
      <dgm:t>
        <a:bodyPr/>
        <a:lstStyle/>
        <a:p>
          <a:endParaRPr lang="en-US"/>
        </a:p>
      </dgm:t>
    </dgm:pt>
    <dgm:pt modelId="{A75DDE59-3142-46C5-B1B4-FA9B50C9DC0F}" type="sibTrans" cxnId="{D4D0691A-26AD-4BB7-A842-D4564164B796}">
      <dgm:prSet/>
      <dgm:spPr/>
      <dgm:t>
        <a:bodyPr/>
        <a:lstStyle/>
        <a:p>
          <a:endParaRPr lang="en-US"/>
        </a:p>
      </dgm:t>
    </dgm:pt>
    <dgm:pt modelId="{99D67D64-2913-445C-9C5A-12CEBEFF7B76}" type="pres">
      <dgm:prSet presAssocID="{C4DF0E8E-9A9D-4714-A410-5A904864C9B4}" presName="root" presStyleCnt="0">
        <dgm:presLayoutVars>
          <dgm:dir/>
          <dgm:resizeHandles val="exact"/>
        </dgm:presLayoutVars>
      </dgm:prSet>
      <dgm:spPr/>
    </dgm:pt>
    <dgm:pt modelId="{65EE7072-EBA5-40A0-99EF-4A4F6B8089E3}" type="pres">
      <dgm:prSet presAssocID="{852F4693-41A9-41D6-8D8A-E6A9FF226146}" presName="compNode" presStyleCnt="0"/>
      <dgm:spPr/>
    </dgm:pt>
    <dgm:pt modelId="{7F3AE2AB-2050-42D4-8B3B-CF476390A554}" type="pres">
      <dgm:prSet presAssocID="{852F4693-41A9-41D6-8D8A-E6A9FF226146}" presName="bgRect" presStyleLbl="bgShp" presStyleIdx="0" presStyleCnt="2"/>
      <dgm:spPr/>
    </dgm:pt>
    <dgm:pt modelId="{470D4688-0FE5-421B-A774-FDBE2AE4C781}" type="pres">
      <dgm:prSet presAssocID="{852F4693-41A9-41D6-8D8A-E6A9FF2261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a:ext>
      </dgm:extLst>
    </dgm:pt>
    <dgm:pt modelId="{353FDCD2-2082-459C-A88A-E961CA46866C}" type="pres">
      <dgm:prSet presAssocID="{852F4693-41A9-41D6-8D8A-E6A9FF226146}" presName="spaceRect" presStyleCnt="0"/>
      <dgm:spPr/>
    </dgm:pt>
    <dgm:pt modelId="{64E79B82-7FE0-4578-AA50-224314F75A0B}" type="pres">
      <dgm:prSet presAssocID="{852F4693-41A9-41D6-8D8A-E6A9FF226146}" presName="parTx" presStyleLbl="revTx" presStyleIdx="0" presStyleCnt="2">
        <dgm:presLayoutVars>
          <dgm:chMax val="0"/>
          <dgm:chPref val="0"/>
        </dgm:presLayoutVars>
      </dgm:prSet>
      <dgm:spPr/>
    </dgm:pt>
    <dgm:pt modelId="{68A78A0B-77CE-4581-8ED1-F65E70EAC117}" type="pres">
      <dgm:prSet presAssocID="{B5EB5D51-D567-4C8E-B6A9-704B5C26672D}" presName="sibTrans" presStyleCnt="0"/>
      <dgm:spPr/>
    </dgm:pt>
    <dgm:pt modelId="{BF6BAF49-A282-4648-8B9C-C658859C7538}" type="pres">
      <dgm:prSet presAssocID="{65FA8AEB-6D0A-4C03-BA79-432868B9611A}" presName="compNode" presStyleCnt="0"/>
      <dgm:spPr/>
    </dgm:pt>
    <dgm:pt modelId="{AC4D0088-34FB-4445-8242-F83CAC168F09}" type="pres">
      <dgm:prSet presAssocID="{65FA8AEB-6D0A-4C03-BA79-432868B9611A}" presName="bgRect" presStyleLbl="bgShp" presStyleIdx="1" presStyleCnt="2"/>
      <dgm:spPr/>
    </dgm:pt>
    <dgm:pt modelId="{EE12EB4A-BD28-4D7C-8DF2-641D07FC3919}" type="pres">
      <dgm:prSet presAssocID="{65FA8AEB-6D0A-4C03-BA79-432868B961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6BF04AE3-C103-44E8-B433-3A06C79FE06E}" type="pres">
      <dgm:prSet presAssocID="{65FA8AEB-6D0A-4C03-BA79-432868B9611A}" presName="spaceRect" presStyleCnt="0"/>
      <dgm:spPr/>
    </dgm:pt>
    <dgm:pt modelId="{3858DD3A-DC28-4966-8F4C-50029CF742FA}" type="pres">
      <dgm:prSet presAssocID="{65FA8AEB-6D0A-4C03-BA79-432868B9611A}" presName="parTx" presStyleLbl="revTx" presStyleIdx="1" presStyleCnt="2">
        <dgm:presLayoutVars>
          <dgm:chMax val="0"/>
          <dgm:chPref val="0"/>
        </dgm:presLayoutVars>
      </dgm:prSet>
      <dgm:spPr/>
    </dgm:pt>
  </dgm:ptLst>
  <dgm:cxnLst>
    <dgm:cxn modelId="{D4D0691A-26AD-4BB7-A842-D4564164B796}" srcId="{C4DF0E8E-9A9D-4714-A410-5A904864C9B4}" destId="{65FA8AEB-6D0A-4C03-BA79-432868B9611A}" srcOrd="1" destOrd="0" parTransId="{7AC6C6A3-02E7-4837-B915-282D09748FCD}" sibTransId="{A75DDE59-3142-46C5-B1B4-FA9B50C9DC0F}"/>
    <dgm:cxn modelId="{00BF3747-0F69-4D23-B705-7BE3DCEB7B36}" type="presOf" srcId="{65FA8AEB-6D0A-4C03-BA79-432868B9611A}" destId="{3858DD3A-DC28-4966-8F4C-50029CF742FA}" srcOrd="0" destOrd="0" presId="urn:microsoft.com/office/officeart/2018/2/layout/IconVerticalSolidList"/>
    <dgm:cxn modelId="{78B8CAAC-EAA1-4315-B328-ED7F125FA193}" type="presOf" srcId="{C4DF0E8E-9A9D-4714-A410-5A904864C9B4}" destId="{99D67D64-2913-445C-9C5A-12CEBEFF7B76}" srcOrd="0" destOrd="0" presId="urn:microsoft.com/office/officeart/2018/2/layout/IconVerticalSolidList"/>
    <dgm:cxn modelId="{781668CE-50FB-4A1A-B508-18928AB0CA64}" type="presOf" srcId="{852F4693-41A9-41D6-8D8A-E6A9FF226146}" destId="{64E79B82-7FE0-4578-AA50-224314F75A0B}" srcOrd="0" destOrd="0" presId="urn:microsoft.com/office/officeart/2018/2/layout/IconVerticalSolidList"/>
    <dgm:cxn modelId="{971DEEFD-1662-479E-9141-16C03D0E4735}" srcId="{C4DF0E8E-9A9D-4714-A410-5A904864C9B4}" destId="{852F4693-41A9-41D6-8D8A-E6A9FF226146}" srcOrd="0" destOrd="0" parTransId="{F3C547D6-D49B-4D45-A1A7-F610400B7DA4}" sibTransId="{B5EB5D51-D567-4C8E-B6A9-704B5C26672D}"/>
    <dgm:cxn modelId="{88C8BA3E-9F76-43C6-A8EB-EB781A27A084}" type="presParOf" srcId="{99D67D64-2913-445C-9C5A-12CEBEFF7B76}" destId="{65EE7072-EBA5-40A0-99EF-4A4F6B8089E3}" srcOrd="0" destOrd="0" presId="urn:microsoft.com/office/officeart/2018/2/layout/IconVerticalSolidList"/>
    <dgm:cxn modelId="{CC130157-878F-415F-8D7C-74FC3CCDA42D}" type="presParOf" srcId="{65EE7072-EBA5-40A0-99EF-4A4F6B8089E3}" destId="{7F3AE2AB-2050-42D4-8B3B-CF476390A554}" srcOrd="0" destOrd="0" presId="urn:microsoft.com/office/officeart/2018/2/layout/IconVerticalSolidList"/>
    <dgm:cxn modelId="{F6DA1E72-F12E-4B3F-8727-9EDC3D609781}" type="presParOf" srcId="{65EE7072-EBA5-40A0-99EF-4A4F6B8089E3}" destId="{470D4688-0FE5-421B-A774-FDBE2AE4C781}" srcOrd="1" destOrd="0" presId="urn:microsoft.com/office/officeart/2018/2/layout/IconVerticalSolidList"/>
    <dgm:cxn modelId="{6C3EA1CB-BFA1-4BDE-BBF8-72802EF21899}" type="presParOf" srcId="{65EE7072-EBA5-40A0-99EF-4A4F6B8089E3}" destId="{353FDCD2-2082-459C-A88A-E961CA46866C}" srcOrd="2" destOrd="0" presId="urn:microsoft.com/office/officeart/2018/2/layout/IconVerticalSolidList"/>
    <dgm:cxn modelId="{6EC13F47-3975-408C-8DCB-640BB0AFB232}" type="presParOf" srcId="{65EE7072-EBA5-40A0-99EF-4A4F6B8089E3}" destId="{64E79B82-7FE0-4578-AA50-224314F75A0B}" srcOrd="3" destOrd="0" presId="urn:microsoft.com/office/officeart/2018/2/layout/IconVerticalSolidList"/>
    <dgm:cxn modelId="{CA108306-C654-4EDD-90AF-BA4A21A8A6F4}" type="presParOf" srcId="{99D67D64-2913-445C-9C5A-12CEBEFF7B76}" destId="{68A78A0B-77CE-4581-8ED1-F65E70EAC117}" srcOrd="1" destOrd="0" presId="urn:microsoft.com/office/officeart/2018/2/layout/IconVerticalSolidList"/>
    <dgm:cxn modelId="{26ECDBD8-D8BB-4440-9301-6707A89A0D41}" type="presParOf" srcId="{99D67D64-2913-445C-9C5A-12CEBEFF7B76}" destId="{BF6BAF49-A282-4648-8B9C-C658859C7538}" srcOrd="2" destOrd="0" presId="urn:microsoft.com/office/officeart/2018/2/layout/IconVerticalSolidList"/>
    <dgm:cxn modelId="{A368A544-8AC8-48F0-92F9-071EF4C10575}" type="presParOf" srcId="{BF6BAF49-A282-4648-8B9C-C658859C7538}" destId="{AC4D0088-34FB-4445-8242-F83CAC168F09}" srcOrd="0" destOrd="0" presId="urn:microsoft.com/office/officeart/2018/2/layout/IconVerticalSolidList"/>
    <dgm:cxn modelId="{2B8592E6-210E-4C79-BC21-AB059C173FD4}" type="presParOf" srcId="{BF6BAF49-A282-4648-8B9C-C658859C7538}" destId="{EE12EB4A-BD28-4D7C-8DF2-641D07FC3919}" srcOrd="1" destOrd="0" presId="urn:microsoft.com/office/officeart/2018/2/layout/IconVerticalSolidList"/>
    <dgm:cxn modelId="{1A82DA34-196F-43E7-B9FD-0945302A4592}" type="presParOf" srcId="{BF6BAF49-A282-4648-8B9C-C658859C7538}" destId="{6BF04AE3-C103-44E8-B433-3A06C79FE06E}" srcOrd="2" destOrd="0" presId="urn:microsoft.com/office/officeart/2018/2/layout/IconVerticalSolidList"/>
    <dgm:cxn modelId="{016158FE-D392-4FD8-9F4B-07FF34D2B221}" type="presParOf" srcId="{BF6BAF49-A282-4648-8B9C-C658859C7538}" destId="{3858DD3A-DC28-4966-8F4C-50029CF742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98D7C8-26E6-42FF-ABD7-51D867054B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3F88A1E-2C8B-4705-98A5-B29FE8BF3D6B}">
      <dgm:prSet/>
      <dgm:spPr/>
      <dgm:t>
        <a:bodyPr/>
        <a:lstStyle/>
        <a:p>
          <a:pPr>
            <a:lnSpc>
              <a:spcPct val="100000"/>
            </a:lnSpc>
          </a:pPr>
          <a:r>
            <a:rPr lang="en-US" dirty="0"/>
            <a:t>Join Azure VMs to a domain, without having to deploy DCs or use a VPN</a:t>
          </a:r>
        </a:p>
      </dgm:t>
    </dgm:pt>
    <dgm:pt modelId="{3647D930-C60E-479B-8EC1-32DE91B04AA7}" type="parTrans" cxnId="{0E712555-92DE-4AF7-93C6-59B5ED800BB4}">
      <dgm:prSet/>
      <dgm:spPr/>
      <dgm:t>
        <a:bodyPr/>
        <a:lstStyle/>
        <a:p>
          <a:endParaRPr lang="en-US"/>
        </a:p>
      </dgm:t>
    </dgm:pt>
    <dgm:pt modelId="{B0130B9D-3B54-4F2A-BADB-87672D4BD10A}" type="sibTrans" cxnId="{0E712555-92DE-4AF7-93C6-59B5ED800BB4}">
      <dgm:prSet/>
      <dgm:spPr/>
      <dgm:t>
        <a:bodyPr/>
        <a:lstStyle/>
        <a:p>
          <a:endParaRPr lang="en-US"/>
        </a:p>
      </dgm:t>
    </dgm:pt>
    <dgm:pt modelId="{DB4CD4EA-E0E3-4B91-AA65-2E269EF87019}">
      <dgm:prSet/>
      <dgm:spPr/>
      <dgm:t>
        <a:bodyPr/>
        <a:lstStyle/>
        <a:p>
          <a:pPr>
            <a:lnSpc>
              <a:spcPct val="100000"/>
            </a:lnSpc>
          </a:pPr>
          <a:r>
            <a:rPr lang="en-US" dirty="0"/>
            <a:t>Migrate legacy apps from on-premises to Azure with Azure Active Directory Domain Services</a:t>
          </a:r>
        </a:p>
      </dgm:t>
    </dgm:pt>
    <dgm:pt modelId="{228A173E-39AB-4982-BDCE-98979B3317EB}" type="parTrans" cxnId="{F34DAFC3-D1E5-44AE-A70F-DDB0B556B964}">
      <dgm:prSet/>
      <dgm:spPr/>
      <dgm:t>
        <a:bodyPr/>
        <a:lstStyle/>
        <a:p>
          <a:endParaRPr lang="en-US"/>
        </a:p>
      </dgm:t>
    </dgm:pt>
    <dgm:pt modelId="{49CC8486-E95E-4E83-8BC6-124117735FCC}" type="sibTrans" cxnId="{F34DAFC3-D1E5-44AE-A70F-DDB0B556B964}">
      <dgm:prSet/>
      <dgm:spPr/>
      <dgm:t>
        <a:bodyPr/>
        <a:lstStyle/>
        <a:p>
          <a:endParaRPr lang="en-US"/>
        </a:p>
      </dgm:t>
    </dgm:pt>
    <dgm:pt modelId="{F5012BCB-87BE-4845-9E71-5DB95585D79C}" type="pres">
      <dgm:prSet presAssocID="{8598D7C8-26E6-42FF-ABD7-51D867054B62}" presName="root" presStyleCnt="0">
        <dgm:presLayoutVars>
          <dgm:dir/>
          <dgm:resizeHandles val="exact"/>
        </dgm:presLayoutVars>
      </dgm:prSet>
      <dgm:spPr/>
    </dgm:pt>
    <dgm:pt modelId="{94F82D31-02C4-4CE4-96CF-F1941802B3FB}" type="pres">
      <dgm:prSet presAssocID="{F3F88A1E-2C8B-4705-98A5-B29FE8BF3D6B}" presName="compNode" presStyleCnt="0"/>
      <dgm:spPr/>
    </dgm:pt>
    <dgm:pt modelId="{9C12E896-DD99-47B6-A85E-3E38F3DF2016}" type="pres">
      <dgm:prSet presAssocID="{F3F88A1E-2C8B-4705-98A5-B29FE8BF3D6B}" presName="bgRect" presStyleLbl="bgShp" presStyleIdx="0" presStyleCnt="2"/>
      <dgm:spPr/>
    </dgm:pt>
    <dgm:pt modelId="{ADF78D89-0669-4F56-9473-DB849050742D}" type="pres">
      <dgm:prSet presAssocID="{F3F88A1E-2C8B-4705-98A5-B29FE8BF3D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703DFE49-5AB5-41B0-91F7-75B80C1F2786}" type="pres">
      <dgm:prSet presAssocID="{F3F88A1E-2C8B-4705-98A5-B29FE8BF3D6B}" presName="spaceRect" presStyleCnt="0"/>
      <dgm:spPr/>
    </dgm:pt>
    <dgm:pt modelId="{58764294-C8FA-4B73-A237-BFCB87F6835F}" type="pres">
      <dgm:prSet presAssocID="{F3F88A1E-2C8B-4705-98A5-B29FE8BF3D6B}" presName="parTx" presStyleLbl="revTx" presStyleIdx="0" presStyleCnt="2">
        <dgm:presLayoutVars>
          <dgm:chMax val="0"/>
          <dgm:chPref val="0"/>
        </dgm:presLayoutVars>
      </dgm:prSet>
      <dgm:spPr/>
    </dgm:pt>
    <dgm:pt modelId="{8CC54329-C9BC-437B-B589-9B59B1D07C2C}" type="pres">
      <dgm:prSet presAssocID="{B0130B9D-3B54-4F2A-BADB-87672D4BD10A}" presName="sibTrans" presStyleCnt="0"/>
      <dgm:spPr/>
    </dgm:pt>
    <dgm:pt modelId="{3630DEA2-3432-4466-8C8D-5898A6ED45A4}" type="pres">
      <dgm:prSet presAssocID="{DB4CD4EA-E0E3-4B91-AA65-2E269EF87019}" presName="compNode" presStyleCnt="0"/>
      <dgm:spPr/>
    </dgm:pt>
    <dgm:pt modelId="{AA75F874-65CC-4274-A652-D834201325E3}" type="pres">
      <dgm:prSet presAssocID="{DB4CD4EA-E0E3-4B91-AA65-2E269EF87019}" presName="bgRect" presStyleLbl="bgShp" presStyleIdx="1" presStyleCnt="2"/>
      <dgm:spPr/>
    </dgm:pt>
    <dgm:pt modelId="{F473280D-B873-4465-97B2-7786ECEA6ECF}" type="pres">
      <dgm:prSet presAssocID="{DB4CD4EA-E0E3-4B91-AA65-2E269EF8701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ud"/>
        </a:ext>
      </dgm:extLst>
    </dgm:pt>
    <dgm:pt modelId="{E539FADB-7F69-4635-939A-D921C13F49F9}" type="pres">
      <dgm:prSet presAssocID="{DB4CD4EA-E0E3-4B91-AA65-2E269EF87019}" presName="spaceRect" presStyleCnt="0"/>
      <dgm:spPr/>
    </dgm:pt>
    <dgm:pt modelId="{BC93116C-58BC-40B7-AE2F-715FF8B7F1BF}" type="pres">
      <dgm:prSet presAssocID="{DB4CD4EA-E0E3-4B91-AA65-2E269EF87019}" presName="parTx" presStyleLbl="revTx" presStyleIdx="1" presStyleCnt="2">
        <dgm:presLayoutVars>
          <dgm:chMax val="0"/>
          <dgm:chPref val="0"/>
        </dgm:presLayoutVars>
      </dgm:prSet>
      <dgm:spPr/>
    </dgm:pt>
  </dgm:ptLst>
  <dgm:cxnLst>
    <dgm:cxn modelId="{28D0B80B-EB5C-40E7-90C5-239A6F0FD994}" type="presOf" srcId="{F3F88A1E-2C8B-4705-98A5-B29FE8BF3D6B}" destId="{58764294-C8FA-4B73-A237-BFCB87F6835F}" srcOrd="0" destOrd="0" presId="urn:microsoft.com/office/officeart/2018/2/layout/IconVerticalSolidList"/>
    <dgm:cxn modelId="{C5F6B317-5EC8-492E-9A2B-A34D7C083CA3}" type="presOf" srcId="{8598D7C8-26E6-42FF-ABD7-51D867054B62}" destId="{F5012BCB-87BE-4845-9E71-5DB95585D79C}" srcOrd="0" destOrd="0" presId="urn:microsoft.com/office/officeart/2018/2/layout/IconVerticalSolidList"/>
    <dgm:cxn modelId="{3391E434-3933-4B2F-9ED1-A7655F7C59FF}" type="presOf" srcId="{DB4CD4EA-E0E3-4B91-AA65-2E269EF87019}" destId="{BC93116C-58BC-40B7-AE2F-715FF8B7F1BF}" srcOrd="0" destOrd="0" presId="urn:microsoft.com/office/officeart/2018/2/layout/IconVerticalSolidList"/>
    <dgm:cxn modelId="{0E712555-92DE-4AF7-93C6-59B5ED800BB4}" srcId="{8598D7C8-26E6-42FF-ABD7-51D867054B62}" destId="{F3F88A1E-2C8B-4705-98A5-B29FE8BF3D6B}" srcOrd="0" destOrd="0" parTransId="{3647D930-C60E-479B-8EC1-32DE91B04AA7}" sibTransId="{B0130B9D-3B54-4F2A-BADB-87672D4BD10A}"/>
    <dgm:cxn modelId="{F34DAFC3-D1E5-44AE-A70F-DDB0B556B964}" srcId="{8598D7C8-26E6-42FF-ABD7-51D867054B62}" destId="{DB4CD4EA-E0E3-4B91-AA65-2E269EF87019}" srcOrd="1" destOrd="0" parTransId="{228A173E-39AB-4982-BDCE-98979B3317EB}" sibTransId="{49CC8486-E95E-4E83-8BC6-124117735FCC}"/>
    <dgm:cxn modelId="{F86E1417-A872-4424-911C-98B039F4A296}" type="presParOf" srcId="{F5012BCB-87BE-4845-9E71-5DB95585D79C}" destId="{94F82D31-02C4-4CE4-96CF-F1941802B3FB}" srcOrd="0" destOrd="0" presId="urn:microsoft.com/office/officeart/2018/2/layout/IconVerticalSolidList"/>
    <dgm:cxn modelId="{B70924B7-770B-4105-B166-29B9287743E7}" type="presParOf" srcId="{94F82D31-02C4-4CE4-96CF-F1941802B3FB}" destId="{9C12E896-DD99-47B6-A85E-3E38F3DF2016}" srcOrd="0" destOrd="0" presId="urn:microsoft.com/office/officeart/2018/2/layout/IconVerticalSolidList"/>
    <dgm:cxn modelId="{B6282AB3-A2AD-40B2-A422-5BCFB2936C2D}" type="presParOf" srcId="{94F82D31-02C4-4CE4-96CF-F1941802B3FB}" destId="{ADF78D89-0669-4F56-9473-DB849050742D}" srcOrd="1" destOrd="0" presId="urn:microsoft.com/office/officeart/2018/2/layout/IconVerticalSolidList"/>
    <dgm:cxn modelId="{27A61EDD-B846-4507-911D-E3955B2EC3D6}" type="presParOf" srcId="{94F82D31-02C4-4CE4-96CF-F1941802B3FB}" destId="{703DFE49-5AB5-41B0-91F7-75B80C1F2786}" srcOrd="2" destOrd="0" presId="urn:microsoft.com/office/officeart/2018/2/layout/IconVerticalSolidList"/>
    <dgm:cxn modelId="{A25898DA-8BDE-4305-85DF-5EA55E068E2E}" type="presParOf" srcId="{94F82D31-02C4-4CE4-96CF-F1941802B3FB}" destId="{58764294-C8FA-4B73-A237-BFCB87F6835F}" srcOrd="3" destOrd="0" presId="urn:microsoft.com/office/officeart/2018/2/layout/IconVerticalSolidList"/>
    <dgm:cxn modelId="{7419795C-509B-4911-B4D2-F38702FDE857}" type="presParOf" srcId="{F5012BCB-87BE-4845-9E71-5DB95585D79C}" destId="{8CC54329-C9BC-437B-B589-9B59B1D07C2C}" srcOrd="1" destOrd="0" presId="urn:microsoft.com/office/officeart/2018/2/layout/IconVerticalSolidList"/>
    <dgm:cxn modelId="{EB76CD95-3689-4BE4-8E7D-684BA0333156}" type="presParOf" srcId="{F5012BCB-87BE-4845-9E71-5DB95585D79C}" destId="{3630DEA2-3432-4466-8C8D-5898A6ED45A4}" srcOrd="2" destOrd="0" presId="urn:microsoft.com/office/officeart/2018/2/layout/IconVerticalSolidList"/>
    <dgm:cxn modelId="{E54DC048-9AE0-4E2E-8B87-DBAEDCF53777}" type="presParOf" srcId="{3630DEA2-3432-4466-8C8D-5898A6ED45A4}" destId="{AA75F874-65CC-4274-A652-D834201325E3}" srcOrd="0" destOrd="0" presId="urn:microsoft.com/office/officeart/2018/2/layout/IconVerticalSolidList"/>
    <dgm:cxn modelId="{90DFA4D1-68E2-4FAC-8B9C-8A5B298DCB0A}" type="presParOf" srcId="{3630DEA2-3432-4466-8C8D-5898A6ED45A4}" destId="{F473280D-B873-4465-97B2-7786ECEA6ECF}" srcOrd="1" destOrd="0" presId="urn:microsoft.com/office/officeart/2018/2/layout/IconVerticalSolidList"/>
    <dgm:cxn modelId="{8C05DDBE-4585-49D5-AC62-6C1082354F01}" type="presParOf" srcId="{3630DEA2-3432-4466-8C8D-5898A6ED45A4}" destId="{E539FADB-7F69-4635-939A-D921C13F49F9}" srcOrd="2" destOrd="0" presId="urn:microsoft.com/office/officeart/2018/2/layout/IconVerticalSolidList"/>
    <dgm:cxn modelId="{80AE48E0-4B6F-4FCD-99BA-578E383A47F5}" type="presParOf" srcId="{3630DEA2-3432-4466-8C8D-5898A6ED45A4}" destId="{BC93116C-58BC-40B7-AE2F-715FF8B7F1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57F956-187A-490D-8C86-342466F28C7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D0CFA55-9260-48B3-8F12-10B0E634A320}">
      <dgm:prSet custT="1"/>
      <dgm:spPr/>
      <dgm:t>
        <a:bodyPr/>
        <a:lstStyle/>
        <a:p>
          <a:r>
            <a:rPr lang="en-US" sz="3200"/>
            <a:t>Password hash synchronization (PHS)</a:t>
          </a:r>
        </a:p>
      </dgm:t>
    </dgm:pt>
    <dgm:pt modelId="{2852BAD7-4517-4B09-888C-2FBA9C9F15D8}" type="parTrans" cxnId="{57CBFBBD-69DD-4E8D-9AA7-52B43434E8D9}">
      <dgm:prSet/>
      <dgm:spPr/>
      <dgm:t>
        <a:bodyPr/>
        <a:lstStyle/>
        <a:p>
          <a:endParaRPr lang="en-US"/>
        </a:p>
      </dgm:t>
    </dgm:pt>
    <dgm:pt modelId="{4C34C031-8E01-4955-84FF-21EB04A38BA7}" type="sibTrans" cxnId="{57CBFBBD-69DD-4E8D-9AA7-52B43434E8D9}">
      <dgm:prSet/>
      <dgm:spPr/>
      <dgm:t>
        <a:bodyPr/>
        <a:lstStyle/>
        <a:p>
          <a:endParaRPr lang="en-US"/>
        </a:p>
      </dgm:t>
    </dgm:pt>
    <dgm:pt modelId="{19427DEE-F531-415F-9487-F239E50185F6}">
      <dgm:prSet custT="1"/>
      <dgm:spPr/>
      <dgm:t>
        <a:bodyPr/>
        <a:lstStyle/>
        <a:p>
          <a:r>
            <a:rPr lang="en-US" sz="3200"/>
            <a:t>Pass-through authentication (PTA)</a:t>
          </a:r>
        </a:p>
      </dgm:t>
    </dgm:pt>
    <dgm:pt modelId="{EAA9883D-5251-4DAB-83FA-178CD0CD1F82}" type="parTrans" cxnId="{8B405A5F-F1F6-40FC-AD50-8DB0FDEF81C5}">
      <dgm:prSet/>
      <dgm:spPr/>
      <dgm:t>
        <a:bodyPr/>
        <a:lstStyle/>
        <a:p>
          <a:endParaRPr lang="en-US"/>
        </a:p>
      </dgm:t>
    </dgm:pt>
    <dgm:pt modelId="{7749118C-3884-4EE8-83A3-52418FE50076}" type="sibTrans" cxnId="{8B405A5F-F1F6-40FC-AD50-8DB0FDEF81C5}">
      <dgm:prSet/>
      <dgm:spPr/>
      <dgm:t>
        <a:bodyPr/>
        <a:lstStyle/>
        <a:p>
          <a:endParaRPr lang="en-US"/>
        </a:p>
      </dgm:t>
    </dgm:pt>
    <dgm:pt modelId="{4C02CDC0-5E14-4A07-985E-DFBF0DC531A0}">
      <dgm:prSet custT="1"/>
      <dgm:spPr/>
      <dgm:t>
        <a:bodyPr/>
        <a:lstStyle/>
        <a:p>
          <a:r>
            <a:rPr lang="en-US" sz="3200"/>
            <a:t>Federation (AD FS)</a:t>
          </a:r>
        </a:p>
      </dgm:t>
    </dgm:pt>
    <dgm:pt modelId="{D16299FF-3BAD-4D75-8349-19C82139EDD2}" type="parTrans" cxnId="{1C0B1003-58E0-4F6B-A2CD-D6C3FA5B1B6F}">
      <dgm:prSet/>
      <dgm:spPr/>
      <dgm:t>
        <a:bodyPr/>
        <a:lstStyle/>
        <a:p>
          <a:endParaRPr lang="en-US"/>
        </a:p>
      </dgm:t>
    </dgm:pt>
    <dgm:pt modelId="{4F55AFB0-FA03-4B16-8B64-0D04F9CE1B9B}" type="sibTrans" cxnId="{1C0B1003-58E0-4F6B-A2CD-D6C3FA5B1B6F}">
      <dgm:prSet/>
      <dgm:spPr/>
      <dgm:t>
        <a:bodyPr/>
        <a:lstStyle/>
        <a:p>
          <a:endParaRPr lang="en-US"/>
        </a:p>
      </dgm:t>
    </dgm:pt>
    <dgm:pt modelId="{0F84330A-FC9B-40A8-BDC9-13D77F68730F}" type="pres">
      <dgm:prSet presAssocID="{6A57F956-187A-490D-8C86-342466F28C7B}" presName="linear" presStyleCnt="0">
        <dgm:presLayoutVars>
          <dgm:animLvl val="lvl"/>
          <dgm:resizeHandles val="exact"/>
        </dgm:presLayoutVars>
      </dgm:prSet>
      <dgm:spPr/>
    </dgm:pt>
    <dgm:pt modelId="{395C4BB9-3C92-4FD3-8699-75288911A1F8}" type="pres">
      <dgm:prSet presAssocID="{1D0CFA55-9260-48B3-8F12-10B0E634A320}" presName="parentText" presStyleLbl="node1" presStyleIdx="0" presStyleCnt="3">
        <dgm:presLayoutVars>
          <dgm:chMax val="0"/>
          <dgm:bulletEnabled val="1"/>
        </dgm:presLayoutVars>
      </dgm:prSet>
      <dgm:spPr/>
    </dgm:pt>
    <dgm:pt modelId="{4E53B450-7656-41C4-BAAE-99E0FF33B42B}" type="pres">
      <dgm:prSet presAssocID="{4C34C031-8E01-4955-84FF-21EB04A38BA7}" presName="spacer" presStyleCnt="0"/>
      <dgm:spPr/>
    </dgm:pt>
    <dgm:pt modelId="{80C6AEBB-699E-4743-94B5-3915D3238239}" type="pres">
      <dgm:prSet presAssocID="{19427DEE-F531-415F-9487-F239E50185F6}" presName="parentText" presStyleLbl="node1" presStyleIdx="1" presStyleCnt="3">
        <dgm:presLayoutVars>
          <dgm:chMax val="0"/>
          <dgm:bulletEnabled val="1"/>
        </dgm:presLayoutVars>
      </dgm:prSet>
      <dgm:spPr/>
    </dgm:pt>
    <dgm:pt modelId="{3E8084EE-E95D-4721-876C-EFA4F2DD2326}" type="pres">
      <dgm:prSet presAssocID="{7749118C-3884-4EE8-83A3-52418FE50076}" presName="spacer" presStyleCnt="0"/>
      <dgm:spPr/>
    </dgm:pt>
    <dgm:pt modelId="{A3BE239B-8F4A-4486-BE25-475E6198660F}" type="pres">
      <dgm:prSet presAssocID="{4C02CDC0-5E14-4A07-985E-DFBF0DC531A0}" presName="parentText" presStyleLbl="node1" presStyleIdx="2" presStyleCnt="3">
        <dgm:presLayoutVars>
          <dgm:chMax val="0"/>
          <dgm:bulletEnabled val="1"/>
        </dgm:presLayoutVars>
      </dgm:prSet>
      <dgm:spPr/>
    </dgm:pt>
  </dgm:ptLst>
  <dgm:cxnLst>
    <dgm:cxn modelId="{1C0B1003-58E0-4F6B-A2CD-D6C3FA5B1B6F}" srcId="{6A57F956-187A-490D-8C86-342466F28C7B}" destId="{4C02CDC0-5E14-4A07-985E-DFBF0DC531A0}" srcOrd="2" destOrd="0" parTransId="{D16299FF-3BAD-4D75-8349-19C82139EDD2}" sibTransId="{4F55AFB0-FA03-4B16-8B64-0D04F9CE1B9B}"/>
    <dgm:cxn modelId="{34229319-EC22-44B9-B64A-1B9654D16C22}" type="presOf" srcId="{4C02CDC0-5E14-4A07-985E-DFBF0DC531A0}" destId="{A3BE239B-8F4A-4486-BE25-475E6198660F}" srcOrd="0" destOrd="0" presId="urn:microsoft.com/office/officeart/2005/8/layout/vList2"/>
    <dgm:cxn modelId="{8B405A5F-F1F6-40FC-AD50-8DB0FDEF81C5}" srcId="{6A57F956-187A-490D-8C86-342466F28C7B}" destId="{19427DEE-F531-415F-9487-F239E50185F6}" srcOrd="1" destOrd="0" parTransId="{EAA9883D-5251-4DAB-83FA-178CD0CD1F82}" sibTransId="{7749118C-3884-4EE8-83A3-52418FE50076}"/>
    <dgm:cxn modelId="{9261BB5A-D77B-48CE-8A19-0E3BE11582C2}" type="presOf" srcId="{6A57F956-187A-490D-8C86-342466F28C7B}" destId="{0F84330A-FC9B-40A8-BDC9-13D77F68730F}" srcOrd="0" destOrd="0" presId="urn:microsoft.com/office/officeart/2005/8/layout/vList2"/>
    <dgm:cxn modelId="{EDF0C1AE-7DE8-4837-85EE-73C4ED89EEBB}" type="presOf" srcId="{1D0CFA55-9260-48B3-8F12-10B0E634A320}" destId="{395C4BB9-3C92-4FD3-8699-75288911A1F8}" srcOrd="0" destOrd="0" presId="urn:microsoft.com/office/officeart/2005/8/layout/vList2"/>
    <dgm:cxn modelId="{57CBFBBD-69DD-4E8D-9AA7-52B43434E8D9}" srcId="{6A57F956-187A-490D-8C86-342466F28C7B}" destId="{1D0CFA55-9260-48B3-8F12-10B0E634A320}" srcOrd="0" destOrd="0" parTransId="{2852BAD7-4517-4B09-888C-2FBA9C9F15D8}" sibTransId="{4C34C031-8E01-4955-84FF-21EB04A38BA7}"/>
    <dgm:cxn modelId="{908121FB-0DCA-4416-9490-92EBB567A00E}" type="presOf" srcId="{19427DEE-F531-415F-9487-F239E50185F6}" destId="{80C6AEBB-699E-4743-94B5-3915D3238239}" srcOrd="0" destOrd="0" presId="urn:microsoft.com/office/officeart/2005/8/layout/vList2"/>
    <dgm:cxn modelId="{377AA485-F0CD-4DF5-A15D-0152FD99E7D2}" type="presParOf" srcId="{0F84330A-FC9B-40A8-BDC9-13D77F68730F}" destId="{395C4BB9-3C92-4FD3-8699-75288911A1F8}" srcOrd="0" destOrd="0" presId="urn:microsoft.com/office/officeart/2005/8/layout/vList2"/>
    <dgm:cxn modelId="{42D521D4-6F81-415D-B871-007DEAAF0D95}" type="presParOf" srcId="{0F84330A-FC9B-40A8-BDC9-13D77F68730F}" destId="{4E53B450-7656-41C4-BAAE-99E0FF33B42B}" srcOrd="1" destOrd="0" presId="urn:microsoft.com/office/officeart/2005/8/layout/vList2"/>
    <dgm:cxn modelId="{DDB46F34-6C59-425E-9F94-84B5EE3FE988}" type="presParOf" srcId="{0F84330A-FC9B-40A8-BDC9-13D77F68730F}" destId="{80C6AEBB-699E-4743-94B5-3915D3238239}" srcOrd="2" destOrd="0" presId="urn:microsoft.com/office/officeart/2005/8/layout/vList2"/>
    <dgm:cxn modelId="{C62DEB88-3C63-4C91-9CFE-D8AEBE6BB256}" type="presParOf" srcId="{0F84330A-FC9B-40A8-BDC9-13D77F68730F}" destId="{3E8084EE-E95D-4721-876C-EFA4F2DD2326}" srcOrd="3" destOrd="0" presId="urn:microsoft.com/office/officeart/2005/8/layout/vList2"/>
    <dgm:cxn modelId="{D325EACF-50B3-4A9F-84A6-094A6A5CC109}" type="presParOf" srcId="{0F84330A-FC9B-40A8-BDC9-13D77F68730F}" destId="{A3BE239B-8F4A-4486-BE25-475E6198660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F5632-7246-42AC-BB3B-2A30AA350829}">
      <dsp:nvSpPr>
        <dsp:cNvPr id="0" name=""/>
        <dsp:cNvSpPr/>
      </dsp:nvSpPr>
      <dsp:spPr>
        <a:xfrm>
          <a:off x="0" y="2481"/>
          <a:ext cx="6712997" cy="12579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FD25B-3B11-450A-9075-085190EB80DA}">
      <dsp:nvSpPr>
        <dsp:cNvPr id="0" name=""/>
        <dsp:cNvSpPr/>
      </dsp:nvSpPr>
      <dsp:spPr>
        <a:xfrm>
          <a:off x="380522" y="285515"/>
          <a:ext cx="691859" cy="6918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2BE1C-621E-48A7-B8E1-8BCD9B56BA75}">
      <dsp:nvSpPr>
        <dsp:cNvPr id="0" name=""/>
        <dsp:cNvSpPr/>
      </dsp:nvSpPr>
      <dsp:spPr>
        <a:xfrm>
          <a:off x="1452905" y="2481"/>
          <a:ext cx="5260091" cy="125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31" tIns="133131" rIns="133131" bIns="133131" numCol="1" spcCol="1270" anchor="ctr" anchorCtr="0">
          <a:noAutofit/>
        </a:bodyPr>
        <a:lstStyle/>
        <a:p>
          <a:pPr marL="0" lvl="0" indent="0" algn="l" defTabSz="1066800">
            <a:lnSpc>
              <a:spcPct val="100000"/>
            </a:lnSpc>
            <a:spcBef>
              <a:spcPct val="0"/>
            </a:spcBef>
            <a:spcAft>
              <a:spcPct val="35000"/>
            </a:spcAft>
            <a:buNone/>
          </a:pPr>
          <a:r>
            <a:rPr lang="en-US" sz="2400" b="0" kern="1200" dirty="0"/>
            <a:t>Secure access to your resources</a:t>
          </a:r>
        </a:p>
      </dsp:txBody>
      <dsp:txXfrm>
        <a:off x="1452905" y="2481"/>
        <a:ext cx="5260091" cy="1257927"/>
      </dsp:txXfrm>
    </dsp:sp>
    <dsp:sp modelId="{6A00B7E0-91C8-4474-A5FE-A08F6F3D22AC}">
      <dsp:nvSpPr>
        <dsp:cNvPr id="0" name=""/>
        <dsp:cNvSpPr/>
      </dsp:nvSpPr>
      <dsp:spPr>
        <a:xfrm>
          <a:off x="0" y="1574890"/>
          <a:ext cx="6712997" cy="12579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82E57-2430-4C32-AA5F-FD6D96FDE429}">
      <dsp:nvSpPr>
        <dsp:cNvPr id="0" name=""/>
        <dsp:cNvSpPr/>
      </dsp:nvSpPr>
      <dsp:spPr>
        <a:xfrm>
          <a:off x="380522" y="1857924"/>
          <a:ext cx="691859" cy="6918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0EFF4-63A9-4F87-BA90-1838805EC847}">
      <dsp:nvSpPr>
        <dsp:cNvPr id="0" name=""/>
        <dsp:cNvSpPr/>
      </dsp:nvSpPr>
      <dsp:spPr>
        <a:xfrm>
          <a:off x="1452905" y="1574890"/>
          <a:ext cx="5260091" cy="125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31" tIns="133131" rIns="133131" bIns="133131" numCol="1" spcCol="1270" anchor="ctr" anchorCtr="0">
          <a:noAutofit/>
        </a:bodyPr>
        <a:lstStyle/>
        <a:p>
          <a:pPr marL="0" lvl="0" indent="0" algn="l" defTabSz="1066800">
            <a:lnSpc>
              <a:spcPct val="100000"/>
            </a:lnSpc>
            <a:spcBef>
              <a:spcPct val="0"/>
            </a:spcBef>
            <a:spcAft>
              <a:spcPct val="35000"/>
            </a:spcAft>
            <a:buNone/>
          </a:pPr>
          <a:r>
            <a:rPr lang="en-US" sz="2400" kern="1200" dirty="0"/>
            <a:t>Protect applications, devices, and data</a:t>
          </a:r>
        </a:p>
      </dsp:txBody>
      <dsp:txXfrm>
        <a:off x="1452905" y="1574890"/>
        <a:ext cx="5260091" cy="1257927"/>
      </dsp:txXfrm>
    </dsp:sp>
    <dsp:sp modelId="{696C95CC-F892-4308-99E6-FD8CD9343B00}">
      <dsp:nvSpPr>
        <dsp:cNvPr id="0" name=""/>
        <dsp:cNvSpPr/>
      </dsp:nvSpPr>
      <dsp:spPr>
        <a:xfrm>
          <a:off x="0" y="3134443"/>
          <a:ext cx="6712997" cy="12579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C9302-9953-4B05-904E-E5EACE74AF0C}">
      <dsp:nvSpPr>
        <dsp:cNvPr id="0" name=""/>
        <dsp:cNvSpPr/>
      </dsp:nvSpPr>
      <dsp:spPr>
        <a:xfrm>
          <a:off x="380522" y="3430333"/>
          <a:ext cx="691859" cy="6918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ADA89-4005-4A91-9B04-41403F5DB3C2}">
      <dsp:nvSpPr>
        <dsp:cNvPr id="0" name=""/>
        <dsp:cNvSpPr/>
      </dsp:nvSpPr>
      <dsp:spPr>
        <a:xfrm>
          <a:off x="1452905" y="3147299"/>
          <a:ext cx="5260091" cy="125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31" tIns="133131" rIns="133131" bIns="133131" numCol="1" spcCol="1270" anchor="ctr" anchorCtr="0">
          <a:noAutofit/>
        </a:bodyPr>
        <a:lstStyle/>
        <a:p>
          <a:pPr marL="0" lvl="0" indent="0" algn="l" defTabSz="1066800">
            <a:lnSpc>
              <a:spcPct val="100000"/>
            </a:lnSpc>
            <a:spcBef>
              <a:spcPct val="0"/>
            </a:spcBef>
            <a:spcAft>
              <a:spcPct val="35000"/>
            </a:spcAft>
            <a:buNone/>
          </a:pPr>
          <a:r>
            <a:rPr lang="en-US" sz="2400" kern="1200" dirty="0"/>
            <a:t>Defend against malicious login attempts</a:t>
          </a:r>
        </a:p>
      </dsp:txBody>
      <dsp:txXfrm>
        <a:off x="1452905" y="3147299"/>
        <a:ext cx="5260091" cy="1257927"/>
      </dsp:txXfrm>
    </dsp:sp>
    <dsp:sp modelId="{3242BFAF-5305-423A-93BA-5AB0E194BADB}">
      <dsp:nvSpPr>
        <dsp:cNvPr id="0" name=""/>
        <dsp:cNvSpPr/>
      </dsp:nvSpPr>
      <dsp:spPr>
        <a:xfrm>
          <a:off x="0" y="4719708"/>
          <a:ext cx="6712997" cy="12579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288DC-C5B8-475E-9BD2-08CEC8141879}">
      <dsp:nvSpPr>
        <dsp:cNvPr id="0" name=""/>
        <dsp:cNvSpPr/>
      </dsp:nvSpPr>
      <dsp:spPr>
        <a:xfrm>
          <a:off x="380522" y="5002742"/>
          <a:ext cx="691859" cy="6918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DAEC1-A3E9-4584-920D-983277E2B7BB}">
      <dsp:nvSpPr>
        <dsp:cNvPr id="0" name=""/>
        <dsp:cNvSpPr/>
      </dsp:nvSpPr>
      <dsp:spPr>
        <a:xfrm>
          <a:off x="1452905" y="4719708"/>
          <a:ext cx="5260091" cy="125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31" tIns="133131" rIns="133131" bIns="133131" numCol="1" spcCol="1270" anchor="ctr" anchorCtr="0">
          <a:noAutofit/>
        </a:bodyPr>
        <a:lstStyle/>
        <a:p>
          <a:pPr marL="0" lvl="0" indent="0" algn="l" defTabSz="1066800">
            <a:lnSpc>
              <a:spcPct val="100000"/>
            </a:lnSpc>
            <a:spcBef>
              <a:spcPct val="0"/>
            </a:spcBef>
            <a:spcAft>
              <a:spcPct val="35000"/>
            </a:spcAft>
            <a:buNone/>
          </a:pPr>
          <a:r>
            <a:rPr lang="en-US" sz="2400" kern="1200" dirty="0"/>
            <a:t>Safeguard credentials</a:t>
          </a:r>
        </a:p>
      </dsp:txBody>
      <dsp:txXfrm>
        <a:off x="1452905" y="4719708"/>
        <a:ext cx="5260091" cy="12579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7553-E3D0-4487-8657-93B1CC0D1601}">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F2353-F2AF-4DA6-A992-3CAAED2E9D4D}">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BF62B-D45C-41DB-B7FC-2A487B046442}">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b="1" kern="1200" dirty="0"/>
            <a:t>Azure AD B2B </a:t>
          </a:r>
          <a:r>
            <a:rPr lang="en-US" sz="2500" kern="1200" dirty="0"/>
            <a:t>securely share with external users so they can collaborate</a:t>
          </a:r>
        </a:p>
      </dsp:txBody>
      <dsp:txXfrm>
        <a:off x="2039300" y="956381"/>
        <a:ext cx="4474303" cy="1765627"/>
      </dsp:txXfrm>
    </dsp:sp>
    <dsp:sp modelId="{97E92EEC-E994-4AE4-8678-6D5FE629ACA8}">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FD580-1695-4442-8B3F-B6F55330A641}">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CDD06E-E0C9-4763-9F8A-1CA1EA1E54F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b="1" kern="1200" dirty="0"/>
            <a:t>Azure AD B2C</a:t>
          </a:r>
          <a:r>
            <a:rPr lang="en-US" sz="2500" kern="1200" dirty="0"/>
            <a:t> for businesses and developers that create customer-facing apps</a:t>
          </a:r>
        </a:p>
      </dsp:txBody>
      <dsp:txXfrm>
        <a:off x="2039300" y="3163416"/>
        <a:ext cx="4474303" cy="17656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2F266-2227-4760-A273-011DF437FFB7}">
      <dsp:nvSpPr>
        <dsp:cNvPr id="0" name=""/>
        <dsp:cNvSpPr/>
      </dsp:nvSpPr>
      <dsp:spPr>
        <a:xfrm>
          <a:off x="0" y="1394483"/>
          <a:ext cx="6664325" cy="859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226" tIns="437388" rIns="517226" bIns="142240" numCol="1" spcCol="1270" anchor="t" anchorCtr="0">
          <a:noAutofit/>
        </a:bodyPr>
        <a:lstStyle/>
        <a:p>
          <a:pPr marL="228600" lvl="1" indent="-228600" algn="l" defTabSz="889000">
            <a:lnSpc>
              <a:spcPct val="90000"/>
            </a:lnSpc>
            <a:spcBef>
              <a:spcPct val="0"/>
            </a:spcBef>
            <a:spcAft>
              <a:spcPct val="15000"/>
            </a:spcAft>
            <a:buNone/>
          </a:pPr>
          <a:r>
            <a:rPr lang="en-US" sz="2000" kern="1200" dirty="0"/>
            <a:t>	User, group, service principal, or managed identity</a:t>
          </a:r>
        </a:p>
      </dsp:txBody>
      <dsp:txXfrm>
        <a:off x="0" y="1394483"/>
        <a:ext cx="6664325" cy="859950"/>
      </dsp:txXfrm>
    </dsp:sp>
    <dsp:sp modelId="{7F32EA5B-7B53-41CC-8D86-9648E7C0C103}">
      <dsp:nvSpPr>
        <dsp:cNvPr id="0" name=""/>
        <dsp:cNvSpPr/>
      </dsp:nvSpPr>
      <dsp:spPr>
        <a:xfrm>
          <a:off x="333216" y="1084523"/>
          <a:ext cx="4665027"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327" tIns="0" rIns="176327" bIns="0" numCol="1" spcCol="1270" anchor="ctr" anchorCtr="0">
          <a:noAutofit/>
        </a:bodyPr>
        <a:lstStyle/>
        <a:p>
          <a:pPr marL="0" lvl="0" indent="0" algn="l" defTabSz="933450">
            <a:lnSpc>
              <a:spcPct val="90000"/>
            </a:lnSpc>
            <a:spcBef>
              <a:spcPct val="0"/>
            </a:spcBef>
            <a:spcAft>
              <a:spcPct val="35000"/>
            </a:spcAft>
            <a:buNone/>
          </a:pPr>
          <a:r>
            <a:rPr lang="en-US" sz="2100" kern="1200" dirty="0"/>
            <a:t>Who needs access? (Security Principal)</a:t>
          </a:r>
        </a:p>
      </dsp:txBody>
      <dsp:txXfrm>
        <a:off x="363478" y="1114785"/>
        <a:ext cx="4604503" cy="559396"/>
      </dsp:txXfrm>
    </dsp:sp>
    <dsp:sp modelId="{38F982BA-36F4-4666-80D4-F8E1EDFE5B40}">
      <dsp:nvSpPr>
        <dsp:cNvPr id="0" name=""/>
        <dsp:cNvSpPr/>
      </dsp:nvSpPr>
      <dsp:spPr>
        <a:xfrm>
          <a:off x="0" y="2677793"/>
          <a:ext cx="6664325" cy="8599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226" tIns="437388" rIns="517226" bIns="142240" numCol="1" spcCol="1270" anchor="t" anchorCtr="0">
          <a:noAutofit/>
        </a:bodyPr>
        <a:lstStyle/>
        <a:p>
          <a:pPr marL="228600" lvl="1" indent="-228600" algn="l" defTabSz="889000">
            <a:lnSpc>
              <a:spcPct val="90000"/>
            </a:lnSpc>
            <a:spcBef>
              <a:spcPct val="0"/>
            </a:spcBef>
            <a:spcAft>
              <a:spcPct val="15000"/>
            </a:spcAft>
            <a:buNone/>
          </a:pPr>
          <a:r>
            <a:rPr lang="en-US" sz="2000" kern="1200" dirty="0"/>
            <a:t>	Grouped into built-in or custom roles</a:t>
          </a:r>
        </a:p>
      </dsp:txBody>
      <dsp:txXfrm>
        <a:off x="0" y="2677793"/>
        <a:ext cx="6664325" cy="859950"/>
      </dsp:txXfrm>
    </dsp:sp>
    <dsp:sp modelId="{3AFB491C-2526-4629-8DC7-AC2182BB32D5}">
      <dsp:nvSpPr>
        <dsp:cNvPr id="0" name=""/>
        <dsp:cNvSpPr/>
      </dsp:nvSpPr>
      <dsp:spPr>
        <a:xfrm>
          <a:off x="333216" y="2367833"/>
          <a:ext cx="4665027"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327" tIns="0" rIns="176327" bIns="0" numCol="1" spcCol="1270" anchor="ctr" anchorCtr="0">
          <a:noAutofit/>
        </a:bodyPr>
        <a:lstStyle/>
        <a:p>
          <a:pPr marL="0" lvl="0" indent="0" algn="l" defTabSz="933450">
            <a:lnSpc>
              <a:spcPct val="90000"/>
            </a:lnSpc>
            <a:spcBef>
              <a:spcPct val="0"/>
            </a:spcBef>
            <a:spcAft>
              <a:spcPct val="35000"/>
            </a:spcAft>
            <a:buNone/>
          </a:pPr>
          <a:r>
            <a:rPr lang="en-US" sz="2100" kern="1200" dirty="0"/>
            <a:t>What permissions do they need?</a:t>
          </a:r>
        </a:p>
      </dsp:txBody>
      <dsp:txXfrm>
        <a:off x="363478" y="2398095"/>
        <a:ext cx="4604503" cy="559396"/>
      </dsp:txXfrm>
    </dsp:sp>
    <dsp:sp modelId="{20536F07-0F9F-4D65-A933-B945A9FCC698}">
      <dsp:nvSpPr>
        <dsp:cNvPr id="0" name=""/>
        <dsp:cNvSpPr/>
      </dsp:nvSpPr>
      <dsp:spPr>
        <a:xfrm>
          <a:off x="0" y="3961104"/>
          <a:ext cx="6664325" cy="11576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226" tIns="437388" rIns="517226" bIns="142240" numCol="1" spcCol="1270" anchor="t" anchorCtr="0">
          <a:noAutofit/>
        </a:bodyPr>
        <a:lstStyle/>
        <a:p>
          <a:pPr marL="228600" lvl="1" indent="-228600" algn="l" defTabSz="889000">
            <a:lnSpc>
              <a:spcPct val="90000"/>
            </a:lnSpc>
            <a:spcBef>
              <a:spcPct val="0"/>
            </a:spcBef>
            <a:spcAft>
              <a:spcPct val="15000"/>
            </a:spcAft>
            <a:buNone/>
          </a:pPr>
          <a:r>
            <a:rPr lang="en-US" sz="2000" kern="1200" dirty="0"/>
            <a:t>	Management group, subscription, resource group, or a single resource</a:t>
          </a:r>
        </a:p>
      </dsp:txBody>
      <dsp:txXfrm>
        <a:off x="0" y="3961104"/>
        <a:ext cx="6664325" cy="1157625"/>
      </dsp:txXfrm>
    </dsp:sp>
    <dsp:sp modelId="{73471264-8174-4D3D-92D8-E6A2E2AB37D0}">
      <dsp:nvSpPr>
        <dsp:cNvPr id="0" name=""/>
        <dsp:cNvSpPr/>
      </dsp:nvSpPr>
      <dsp:spPr>
        <a:xfrm>
          <a:off x="333216" y="3651144"/>
          <a:ext cx="4665027"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327" tIns="0" rIns="176327" bIns="0" numCol="1" spcCol="1270" anchor="ctr" anchorCtr="0">
          <a:noAutofit/>
        </a:bodyPr>
        <a:lstStyle/>
        <a:p>
          <a:pPr marL="0" lvl="0" indent="0" algn="l" defTabSz="933450">
            <a:lnSpc>
              <a:spcPct val="90000"/>
            </a:lnSpc>
            <a:spcBef>
              <a:spcPct val="0"/>
            </a:spcBef>
            <a:spcAft>
              <a:spcPct val="35000"/>
            </a:spcAft>
            <a:buNone/>
          </a:pPr>
          <a:r>
            <a:rPr lang="en-US" sz="2100" kern="1200" dirty="0"/>
            <a:t>Where do they need access? (Scope)</a:t>
          </a:r>
        </a:p>
      </dsp:txBody>
      <dsp:txXfrm>
        <a:off x="363478" y="3681406"/>
        <a:ext cx="4604503" cy="559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DDA81-571A-46EA-BB3E-84A571580C0C}">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FCCAE4-FE13-4EE8-B3F3-A6DFF65A7C3A}">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89D36A-4E19-4335-813F-F6867F9E0E36}">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Device and App Management</a:t>
          </a:r>
        </a:p>
      </dsp:txBody>
      <dsp:txXfrm>
        <a:off x="569079" y="2644614"/>
        <a:ext cx="2072362" cy="720000"/>
      </dsp:txXfrm>
    </dsp:sp>
    <dsp:sp modelId="{866D727C-16B7-4897-89CA-6994D1C396B6}">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1DC1D2-E6F8-471A-9B46-66FB4535B157}">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99023-98F4-4C22-9F55-3EB3D8596835}">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Conditional Access</a:t>
          </a:r>
        </a:p>
      </dsp:txBody>
      <dsp:txXfrm>
        <a:off x="3004105" y="2644614"/>
        <a:ext cx="2072362" cy="720000"/>
      </dsp:txXfrm>
    </dsp:sp>
    <dsp:sp modelId="{D5FFDAE5-D331-4AA0-835B-795243B7E5D8}">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F77FE9-385D-44D8-9146-E4BD5C988326}">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EE725-0386-4BAB-B868-2B16021D5E88}">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Identity Protection</a:t>
          </a:r>
        </a:p>
      </dsp:txBody>
      <dsp:txXfrm>
        <a:off x="5439131" y="2644614"/>
        <a:ext cx="2072362" cy="720000"/>
      </dsp:txXfrm>
    </dsp:sp>
    <dsp:sp modelId="{9DB26E37-BCB4-4AC0-B8DF-DD852B930D98}">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BCB18-89C5-4BA0-A918-9562DA8E6E83}">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6A32B1-B138-486E-9D7B-66D9BE7BC0DE}">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Reports and Monitoring</a:t>
          </a:r>
        </a:p>
      </dsp:txBody>
      <dsp:txXfrm>
        <a:off x="7874157" y="2644614"/>
        <a:ext cx="2072362"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6859-C6D9-4DAD-B806-F15129FCAEC2}">
      <dsp:nvSpPr>
        <dsp:cNvPr id="0" name=""/>
        <dsp:cNvSpPr/>
      </dsp:nvSpPr>
      <dsp:spPr>
        <a:xfrm>
          <a:off x="0" y="694822"/>
          <a:ext cx="6654800" cy="1360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6486" tIns="374904" rIns="51648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Providing custom recommendations to improve security</a:t>
          </a:r>
        </a:p>
        <a:p>
          <a:pPr marL="171450" lvl="1" indent="-171450" algn="l" defTabSz="800100">
            <a:lnSpc>
              <a:spcPct val="90000"/>
            </a:lnSpc>
            <a:spcBef>
              <a:spcPct val="0"/>
            </a:spcBef>
            <a:spcAft>
              <a:spcPct val="15000"/>
            </a:spcAft>
            <a:buChar char="•"/>
          </a:pPr>
          <a:r>
            <a:rPr lang="en-US" sz="1800" kern="1200" dirty="0"/>
            <a:t>Calculating sign-in risk levels</a:t>
          </a:r>
        </a:p>
        <a:p>
          <a:pPr marL="171450" lvl="1" indent="-171450" algn="l" defTabSz="800100">
            <a:lnSpc>
              <a:spcPct val="90000"/>
            </a:lnSpc>
            <a:spcBef>
              <a:spcPct val="0"/>
            </a:spcBef>
            <a:spcAft>
              <a:spcPct val="15000"/>
            </a:spcAft>
            <a:buChar char="•"/>
          </a:pPr>
          <a:r>
            <a:rPr lang="en-US" sz="1800" kern="1200" dirty="0"/>
            <a:t>Calculating user risk levels</a:t>
          </a:r>
        </a:p>
      </dsp:txBody>
      <dsp:txXfrm>
        <a:off x="0" y="694822"/>
        <a:ext cx="6654800" cy="1360800"/>
      </dsp:txXfrm>
    </dsp:sp>
    <dsp:sp modelId="{97D76C8E-E311-4B05-97AC-72B183B0FBAB}">
      <dsp:nvSpPr>
        <dsp:cNvPr id="0" name=""/>
        <dsp:cNvSpPr/>
      </dsp:nvSpPr>
      <dsp:spPr>
        <a:xfrm>
          <a:off x="332740" y="429142"/>
          <a:ext cx="4658360"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75" tIns="0" rIns="176075" bIns="0" numCol="1" spcCol="1270" anchor="ctr" anchorCtr="0">
          <a:noAutofit/>
        </a:bodyPr>
        <a:lstStyle/>
        <a:p>
          <a:pPr marL="0" lvl="0" indent="0" algn="l" defTabSz="800100">
            <a:lnSpc>
              <a:spcPct val="90000"/>
            </a:lnSpc>
            <a:spcBef>
              <a:spcPct val="0"/>
            </a:spcBef>
            <a:spcAft>
              <a:spcPct val="35000"/>
            </a:spcAft>
            <a:buNone/>
          </a:pPr>
          <a:r>
            <a:rPr lang="en-US" sz="1800" b="1" kern="1200" dirty="0"/>
            <a:t>Detecting vulnerabilities and risky accounts</a:t>
          </a:r>
          <a:endParaRPr lang="en-US" sz="1800" kern="1200" dirty="0"/>
        </a:p>
      </dsp:txBody>
      <dsp:txXfrm>
        <a:off x="358679" y="455081"/>
        <a:ext cx="4606482" cy="479482"/>
      </dsp:txXfrm>
    </dsp:sp>
    <dsp:sp modelId="{10104B08-2F7A-4192-BAF4-3543B2A1906D}">
      <dsp:nvSpPr>
        <dsp:cNvPr id="0" name=""/>
        <dsp:cNvSpPr/>
      </dsp:nvSpPr>
      <dsp:spPr>
        <a:xfrm>
          <a:off x="0" y="2418503"/>
          <a:ext cx="6654800" cy="16443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6486" tIns="374904" rIns="51648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Sending notifications for risk events</a:t>
          </a:r>
        </a:p>
        <a:p>
          <a:pPr marL="171450" lvl="1" indent="-171450" algn="l" defTabSz="800100">
            <a:lnSpc>
              <a:spcPct val="90000"/>
            </a:lnSpc>
            <a:spcBef>
              <a:spcPct val="0"/>
            </a:spcBef>
            <a:spcAft>
              <a:spcPct val="15000"/>
            </a:spcAft>
            <a:buChar char="•"/>
          </a:pPr>
          <a:r>
            <a:rPr lang="en-US" sz="1800" kern="1200" dirty="0"/>
            <a:t>Investigating risk events using contextual information</a:t>
          </a:r>
        </a:p>
        <a:p>
          <a:pPr marL="171450" lvl="1" indent="-171450" algn="l" defTabSz="800100">
            <a:lnSpc>
              <a:spcPct val="90000"/>
            </a:lnSpc>
            <a:spcBef>
              <a:spcPct val="0"/>
            </a:spcBef>
            <a:spcAft>
              <a:spcPct val="15000"/>
            </a:spcAft>
            <a:buChar char="•"/>
          </a:pPr>
          <a:r>
            <a:rPr lang="en-US" sz="1800" kern="1200" dirty="0"/>
            <a:t>Providing workflows to track investigations</a:t>
          </a:r>
        </a:p>
        <a:p>
          <a:pPr marL="171450" lvl="1" indent="-171450" algn="l" defTabSz="800100">
            <a:lnSpc>
              <a:spcPct val="90000"/>
            </a:lnSpc>
            <a:spcBef>
              <a:spcPct val="0"/>
            </a:spcBef>
            <a:spcAft>
              <a:spcPct val="15000"/>
            </a:spcAft>
            <a:buChar char="•"/>
          </a:pPr>
          <a:r>
            <a:rPr lang="en-US" sz="1800" kern="1200" dirty="0"/>
            <a:t>Providing easy access to remediation actions</a:t>
          </a:r>
        </a:p>
      </dsp:txBody>
      <dsp:txXfrm>
        <a:off x="0" y="2418503"/>
        <a:ext cx="6654800" cy="1644300"/>
      </dsp:txXfrm>
    </dsp:sp>
    <dsp:sp modelId="{8377A023-BD18-480C-91FD-1AF8818C1BFE}">
      <dsp:nvSpPr>
        <dsp:cNvPr id="0" name=""/>
        <dsp:cNvSpPr/>
      </dsp:nvSpPr>
      <dsp:spPr>
        <a:xfrm>
          <a:off x="332740" y="2152822"/>
          <a:ext cx="4658360"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75" tIns="0" rIns="176075" bIns="0" numCol="1" spcCol="1270" anchor="ctr" anchorCtr="0">
          <a:noAutofit/>
        </a:bodyPr>
        <a:lstStyle/>
        <a:p>
          <a:pPr marL="0" lvl="0" indent="0" algn="l" defTabSz="800100">
            <a:lnSpc>
              <a:spcPct val="90000"/>
            </a:lnSpc>
            <a:spcBef>
              <a:spcPct val="0"/>
            </a:spcBef>
            <a:spcAft>
              <a:spcPct val="35000"/>
            </a:spcAft>
            <a:buNone/>
          </a:pPr>
          <a:r>
            <a:rPr lang="en-US" sz="1800" b="1" kern="1200" dirty="0"/>
            <a:t>Investigating risk events</a:t>
          </a:r>
          <a:endParaRPr lang="en-US" sz="1800" kern="1200" dirty="0"/>
        </a:p>
      </dsp:txBody>
      <dsp:txXfrm>
        <a:off x="358679" y="2178761"/>
        <a:ext cx="4606482" cy="479482"/>
      </dsp:txXfrm>
    </dsp:sp>
    <dsp:sp modelId="{36AE51F9-1DF9-4157-8D4C-D2B1A2C4D0BB}">
      <dsp:nvSpPr>
        <dsp:cNvPr id="0" name=""/>
        <dsp:cNvSpPr/>
      </dsp:nvSpPr>
      <dsp:spPr>
        <a:xfrm>
          <a:off x="0" y="4425683"/>
          <a:ext cx="6654800" cy="1360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6486" tIns="374904" rIns="51648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Policy to block sign-ins or requiring MFA</a:t>
          </a:r>
        </a:p>
        <a:p>
          <a:pPr marL="171450" lvl="1" indent="-171450" algn="l" defTabSz="800100">
            <a:lnSpc>
              <a:spcPct val="90000"/>
            </a:lnSpc>
            <a:spcBef>
              <a:spcPct val="0"/>
            </a:spcBef>
            <a:spcAft>
              <a:spcPct val="15000"/>
            </a:spcAft>
            <a:buChar char="•"/>
          </a:pPr>
          <a:r>
            <a:rPr lang="en-US" sz="1800" kern="1200" dirty="0"/>
            <a:t>Policy to block or secure risky user accounts</a:t>
          </a:r>
        </a:p>
        <a:p>
          <a:pPr marL="171450" lvl="1" indent="-171450" algn="l" defTabSz="800100">
            <a:lnSpc>
              <a:spcPct val="90000"/>
            </a:lnSpc>
            <a:spcBef>
              <a:spcPct val="0"/>
            </a:spcBef>
            <a:spcAft>
              <a:spcPct val="15000"/>
            </a:spcAft>
            <a:buChar char="•"/>
          </a:pPr>
          <a:r>
            <a:rPr lang="en-US" sz="1800" kern="1200" dirty="0"/>
            <a:t>Policy to require users to register for MFA</a:t>
          </a:r>
        </a:p>
      </dsp:txBody>
      <dsp:txXfrm>
        <a:off x="0" y="4425683"/>
        <a:ext cx="6654800" cy="1360800"/>
      </dsp:txXfrm>
    </dsp:sp>
    <dsp:sp modelId="{73F4347D-4456-4794-805A-134AE9BF7A3D}">
      <dsp:nvSpPr>
        <dsp:cNvPr id="0" name=""/>
        <dsp:cNvSpPr/>
      </dsp:nvSpPr>
      <dsp:spPr>
        <a:xfrm>
          <a:off x="332740" y="4160003"/>
          <a:ext cx="4658360"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75" tIns="0" rIns="176075" bIns="0" numCol="1" spcCol="1270" anchor="ctr" anchorCtr="0">
          <a:noAutofit/>
        </a:bodyPr>
        <a:lstStyle/>
        <a:p>
          <a:pPr marL="0" lvl="0" indent="0" algn="l" defTabSz="800100">
            <a:lnSpc>
              <a:spcPct val="90000"/>
            </a:lnSpc>
            <a:spcBef>
              <a:spcPct val="0"/>
            </a:spcBef>
            <a:spcAft>
              <a:spcPct val="35000"/>
            </a:spcAft>
            <a:buNone/>
          </a:pPr>
          <a:r>
            <a:rPr lang="en-US" sz="1800" b="1" kern="1200" dirty="0"/>
            <a:t>Risk-based conditional access policies</a:t>
          </a:r>
          <a:endParaRPr lang="en-US" sz="1800" kern="1200" dirty="0"/>
        </a:p>
      </dsp:txBody>
      <dsp:txXfrm>
        <a:off x="358679" y="4185942"/>
        <a:ext cx="4606482" cy="4794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25D98-E346-49B7-A332-80A52A7C4B03}">
      <dsp:nvSpPr>
        <dsp:cNvPr id="0" name=""/>
        <dsp:cNvSpPr/>
      </dsp:nvSpPr>
      <dsp:spPr>
        <a:xfrm>
          <a:off x="0" y="430869"/>
          <a:ext cx="6787168"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Comprehensive activity view</a:t>
          </a:r>
        </a:p>
      </dsp:txBody>
      <dsp:txXfrm>
        <a:off x="59399" y="490268"/>
        <a:ext cx="6668370" cy="1098002"/>
      </dsp:txXfrm>
    </dsp:sp>
    <dsp:sp modelId="{B42A3A0E-2ECF-497A-95AC-591806092CB9}">
      <dsp:nvSpPr>
        <dsp:cNvPr id="0" name=""/>
        <dsp:cNvSpPr/>
      </dsp:nvSpPr>
      <dsp:spPr>
        <a:xfrm>
          <a:off x="0" y="1647669"/>
          <a:ext cx="6787168" cy="151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93"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Determine how apps and services are utilized</a:t>
          </a:r>
        </a:p>
        <a:p>
          <a:pPr marL="228600" lvl="1" indent="-228600" algn="l" defTabSz="977900">
            <a:lnSpc>
              <a:spcPct val="90000"/>
            </a:lnSpc>
            <a:spcBef>
              <a:spcPct val="0"/>
            </a:spcBef>
            <a:spcAft>
              <a:spcPct val="20000"/>
            </a:spcAft>
            <a:buChar char="•"/>
          </a:pPr>
          <a:r>
            <a:rPr lang="en-US" sz="2200" kern="1200" dirty="0"/>
            <a:t>Detect risks affecting the health of your environment</a:t>
          </a:r>
        </a:p>
        <a:p>
          <a:pPr marL="228600" lvl="1" indent="-228600" algn="l" defTabSz="977900">
            <a:lnSpc>
              <a:spcPct val="90000"/>
            </a:lnSpc>
            <a:spcBef>
              <a:spcPct val="0"/>
            </a:spcBef>
            <a:spcAft>
              <a:spcPct val="20000"/>
            </a:spcAft>
            <a:buChar char="•"/>
          </a:pPr>
          <a:r>
            <a:rPr lang="en-US" sz="2200" kern="1200" dirty="0"/>
            <a:t>Troubleshoot issues</a:t>
          </a:r>
        </a:p>
        <a:p>
          <a:pPr marL="228600" lvl="1" indent="-228600" algn="l" defTabSz="977900">
            <a:lnSpc>
              <a:spcPct val="90000"/>
            </a:lnSpc>
            <a:spcBef>
              <a:spcPct val="0"/>
            </a:spcBef>
            <a:spcAft>
              <a:spcPct val="20000"/>
            </a:spcAft>
            <a:buChar char="•"/>
          </a:pPr>
          <a:endParaRPr lang="en-US" sz="2200" kern="1200" dirty="0"/>
        </a:p>
      </dsp:txBody>
      <dsp:txXfrm>
        <a:off x="0" y="1647669"/>
        <a:ext cx="6787168" cy="1513687"/>
      </dsp:txXfrm>
    </dsp:sp>
    <dsp:sp modelId="{8606474B-A59B-4920-9D5D-CA3F643CD25B}">
      <dsp:nvSpPr>
        <dsp:cNvPr id="0" name=""/>
        <dsp:cNvSpPr/>
      </dsp:nvSpPr>
      <dsp:spPr>
        <a:xfrm>
          <a:off x="0" y="3161356"/>
          <a:ext cx="6787168"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Two main pillars</a:t>
          </a:r>
        </a:p>
      </dsp:txBody>
      <dsp:txXfrm>
        <a:off x="59399" y="3220755"/>
        <a:ext cx="6668370" cy="1098002"/>
      </dsp:txXfrm>
    </dsp:sp>
    <dsp:sp modelId="{558CA955-0EA5-4B7F-886F-39224C699054}">
      <dsp:nvSpPr>
        <dsp:cNvPr id="0" name=""/>
        <dsp:cNvSpPr/>
      </dsp:nvSpPr>
      <dsp:spPr>
        <a:xfrm>
          <a:off x="0" y="4378156"/>
          <a:ext cx="678716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93"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Security reports</a:t>
          </a:r>
        </a:p>
        <a:p>
          <a:pPr marL="228600" lvl="1" indent="-228600" algn="l" defTabSz="977900">
            <a:lnSpc>
              <a:spcPct val="90000"/>
            </a:lnSpc>
            <a:spcBef>
              <a:spcPct val="0"/>
            </a:spcBef>
            <a:spcAft>
              <a:spcPct val="20000"/>
            </a:spcAft>
            <a:buChar char="•"/>
          </a:pPr>
          <a:r>
            <a:rPr lang="en-US" sz="2200" kern="1200" dirty="0"/>
            <a:t>Activity reports</a:t>
          </a:r>
        </a:p>
      </dsp:txBody>
      <dsp:txXfrm>
        <a:off x="0" y="4378156"/>
        <a:ext cx="6787168" cy="1076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C7DE8-7FAB-4461-BEFD-DF0ADB1D88C4}">
      <dsp:nvSpPr>
        <dsp:cNvPr id="0" name=""/>
        <dsp:cNvSpPr/>
      </dsp:nvSpPr>
      <dsp:spPr>
        <a:xfrm>
          <a:off x="2109011"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476552"/>
        <a:ext cx="18331" cy="3666"/>
      </dsp:txXfrm>
    </dsp:sp>
    <dsp:sp modelId="{71524B89-7CF9-4016-ACC7-787C004D8B65}">
      <dsp:nvSpPr>
        <dsp:cNvPr id="0" name=""/>
        <dsp:cNvSpPr/>
      </dsp:nvSpPr>
      <dsp:spPr>
        <a:xfrm>
          <a:off x="516738"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1: </a:t>
          </a:r>
          <a:r>
            <a:rPr lang="en-US" sz="1800" kern="1200" dirty="0"/>
            <a:t>Governance</a:t>
          </a:r>
        </a:p>
      </dsp:txBody>
      <dsp:txXfrm>
        <a:off x="516738" y="163"/>
        <a:ext cx="1594072" cy="956443"/>
      </dsp:txXfrm>
    </dsp:sp>
    <dsp:sp modelId="{01EA4D98-CD93-49CF-9023-90A2533C0BCC}">
      <dsp:nvSpPr>
        <dsp:cNvPr id="0" name=""/>
        <dsp:cNvSpPr/>
      </dsp:nvSpPr>
      <dsp:spPr>
        <a:xfrm>
          <a:off x="4069720"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476552"/>
        <a:ext cx="18331" cy="3666"/>
      </dsp:txXfrm>
    </dsp:sp>
    <dsp:sp modelId="{8CB1A1FB-ACF8-406C-86E4-62DC411723CA}">
      <dsp:nvSpPr>
        <dsp:cNvPr id="0" name=""/>
        <dsp:cNvSpPr/>
      </dsp:nvSpPr>
      <dsp:spPr>
        <a:xfrm>
          <a:off x="2477447"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2: </a:t>
          </a:r>
          <a:r>
            <a:rPr lang="en-US" sz="1800" kern="1200"/>
            <a:t>Hierarchy Definition</a:t>
          </a:r>
        </a:p>
      </dsp:txBody>
      <dsp:txXfrm>
        <a:off x="2477447" y="163"/>
        <a:ext cx="1594072" cy="956443"/>
      </dsp:txXfrm>
    </dsp:sp>
    <dsp:sp modelId="{C13542CA-723C-4579-B451-A48ACFD67EFD}">
      <dsp:nvSpPr>
        <dsp:cNvPr id="0" name=""/>
        <dsp:cNvSpPr/>
      </dsp:nvSpPr>
      <dsp:spPr>
        <a:xfrm>
          <a:off x="1313774" y="95480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1120992"/>
        <a:ext cx="196926" cy="3666"/>
      </dsp:txXfrm>
    </dsp:sp>
    <dsp:sp modelId="{F236749E-4D55-4F19-ACB9-1AED8CD026DB}">
      <dsp:nvSpPr>
        <dsp:cNvPr id="0" name=""/>
        <dsp:cNvSpPr/>
      </dsp:nvSpPr>
      <dsp:spPr>
        <a:xfrm>
          <a:off x="4438156"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3: </a:t>
          </a:r>
          <a:r>
            <a:rPr lang="en-US" sz="1800" kern="1200"/>
            <a:t>Naming Standards</a:t>
          </a:r>
        </a:p>
      </dsp:txBody>
      <dsp:txXfrm>
        <a:off x="4438156" y="163"/>
        <a:ext cx="1594072" cy="956443"/>
      </dsp:txXfrm>
    </dsp:sp>
    <dsp:sp modelId="{A1461B16-7D07-4DD8-ACD9-3ED93E6AF792}">
      <dsp:nvSpPr>
        <dsp:cNvPr id="0" name=""/>
        <dsp:cNvSpPr/>
      </dsp:nvSpPr>
      <dsp:spPr>
        <a:xfrm>
          <a:off x="2109011"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1799632"/>
        <a:ext cx="18331" cy="3666"/>
      </dsp:txXfrm>
    </dsp:sp>
    <dsp:sp modelId="{E8F88709-DB78-4461-9D05-42917C4C907B}">
      <dsp:nvSpPr>
        <dsp:cNvPr id="0" name=""/>
        <dsp:cNvSpPr/>
      </dsp:nvSpPr>
      <dsp:spPr>
        <a:xfrm>
          <a:off x="516738"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4: </a:t>
          </a:r>
          <a:r>
            <a:rPr lang="en-US" sz="1800" kern="1200" dirty="0"/>
            <a:t>Policy and Initiatives</a:t>
          </a:r>
        </a:p>
      </dsp:txBody>
      <dsp:txXfrm>
        <a:off x="516738" y="1323244"/>
        <a:ext cx="1594072" cy="956443"/>
      </dsp:txXfrm>
    </dsp:sp>
    <dsp:sp modelId="{9153A407-7299-4FBC-B603-C38DD58F40EF}">
      <dsp:nvSpPr>
        <dsp:cNvPr id="0" name=""/>
        <dsp:cNvSpPr/>
      </dsp:nvSpPr>
      <dsp:spPr>
        <a:xfrm>
          <a:off x="4069720"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1799632"/>
        <a:ext cx="18331" cy="3666"/>
      </dsp:txXfrm>
    </dsp:sp>
    <dsp:sp modelId="{67595FE5-1979-4F1D-A92B-7459F1C59712}">
      <dsp:nvSpPr>
        <dsp:cNvPr id="0" name=""/>
        <dsp:cNvSpPr/>
      </dsp:nvSpPr>
      <dsp:spPr>
        <a:xfrm>
          <a:off x="2477447" y="1323244"/>
          <a:ext cx="1594072" cy="956443"/>
        </a:xfrm>
        <a:prstGeom prst="rect">
          <a:avLst/>
        </a:prstGeom>
        <a:solidFill>
          <a:srgbClr val="5B9BD5">
            <a:hueOff val="0"/>
            <a:satOff val="0"/>
            <a:lumOff val="0"/>
            <a:alphaOff val="0"/>
          </a:srgb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5: </a:t>
          </a:r>
          <a:r>
            <a:rPr lang="en-US" sz="1800" kern="1200" dirty="0"/>
            <a:t>Identity and </a:t>
          </a:r>
          <a:r>
            <a:rPr lang="en-US" sz="1800" b="1" kern="1200" dirty="0">
              <a:solidFill>
                <a:prstClr val="white"/>
              </a:solidFill>
              <a:latin typeface="Calibri" panose="020F0502020204030204"/>
              <a:ea typeface="+mn-ea"/>
              <a:cs typeface="+mn-cs"/>
            </a:rPr>
            <a:t>Access</a:t>
          </a:r>
        </a:p>
      </dsp:txBody>
      <dsp:txXfrm>
        <a:off x="2477447" y="1323244"/>
        <a:ext cx="1594072" cy="956443"/>
      </dsp:txXfrm>
    </dsp:sp>
    <dsp:sp modelId="{3DEA9A00-3B3E-43F0-BFEA-DE0C3DBF67DB}">
      <dsp:nvSpPr>
        <dsp:cNvPr id="0" name=""/>
        <dsp:cNvSpPr/>
      </dsp:nvSpPr>
      <dsp:spPr>
        <a:xfrm>
          <a:off x="1313774" y="227788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2444072"/>
        <a:ext cx="196926" cy="3666"/>
      </dsp:txXfrm>
    </dsp:sp>
    <dsp:sp modelId="{EAA0E288-9E99-4E35-9E84-D33BDDE5C352}">
      <dsp:nvSpPr>
        <dsp:cNvPr id="0" name=""/>
        <dsp:cNvSpPr/>
      </dsp:nvSpPr>
      <dsp:spPr>
        <a:xfrm>
          <a:off x="4438156"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6: </a:t>
          </a:r>
          <a:r>
            <a:rPr lang="en-US" sz="1800" kern="1200" dirty="0"/>
            <a:t>Security</a:t>
          </a:r>
        </a:p>
      </dsp:txBody>
      <dsp:txXfrm>
        <a:off x="4438156" y="1323244"/>
        <a:ext cx="1594072" cy="956443"/>
      </dsp:txXfrm>
    </dsp:sp>
    <dsp:sp modelId="{3DD34EBE-5D23-4BF6-A2E0-41A0377C43E6}">
      <dsp:nvSpPr>
        <dsp:cNvPr id="0" name=""/>
        <dsp:cNvSpPr/>
      </dsp:nvSpPr>
      <dsp:spPr>
        <a:xfrm>
          <a:off x="2109011"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3122712"/>
        <a:ext cx="18331" cy="3666"/>
      </dsp:txXfrm>
    </dsp:sp>
    <dsp:sp modelId="{A09B9051-03F2-4FD0-9969-CF09DF068911}">
      <dsp:nvSpPr>
        <dsp:cNvPr id="0" name=""/>
        <dsp:cNvSpPr/>
      </dsp:nvSpPr>
      <dsp:spPr>
        <a:xfrm>
          <a:off x="516738" y="2646324"/>
          <a:ext cx="1594072" cy="956443"/>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Step</a:t>
          </a:r>
          <a:r>
            <a:rPr lang="en-US" sz="1800" b="1" kern="1200" dirty="0"/>
            <a:t> 7: </a:t>
          </a:r>
          <a:r>
            <a:rPr lang="en-US" sz="1800" kern="1200" dirty="0"/>
            <a:t>Monitor and Alerts</a:t>
          </a:r>
        </a:p>
      </dsp:txBody>
      <dsp:txXfrm>
        <a:off x="516738" y="2646324"/>
        <a:ext cx="1594072" cy="956443"/>
      </dsp:txXfrm>
    </dsp:sp>
    <dsp:sp modelId="{80B169B7-4FF1-4093-9A05-C9AD95A87E37}">
      <dsp:nvSpPr>
        <dsp:cNvPr id="0" name=""/>
        <dsp:cNvSpPr/>
      </dsp:nvSpPr>
      <dsp:spPr>
        <a:xfrm>
          <a:off x="4069720"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3122712"/>
        <a:ext cx="18331" cy="3666"/>
      </dsp:txXfrm>
    </dsp:sp>
    <dsp:sp modelId="{BEB9F3D8-0730-41F8-8C71-1E3F25EC9BAA}">
      <dsp:nvSpPr>
        <dsp:cNvPr id="0" name=""/>
        <dsp:cNvSpPr/>
      </dsp:nvSpPr>
      <dsp:spPr>
        <a:xfrm>
          <a:off x="2477447" y="264632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8: </a:t>
          </a:r>
          <a:r>
            <a:rPr lang="en-US" sz="1800" kern="1200" dirty="0"/>
            <a:t>Cost Management</a:t>
          </a:r>
        </a:p>
      </dsp:txBody>
      <dsp:txXfrm>
        <a:off x="2477447" y="2646324"/>
        <a:ext cx="1594072" cy="956443"/>
      </dsp:txXfrm>
    </dsp:sp>
    <dsp:sp modelId="{DADE4EAC-D391-4177-A09C-FB88E23FBD7A}">
      <dsp:nvSpPr>
        <dsp:cNvPr id="0" name=""/>
        <dsp:cNvSpPr/>
      </dsp:nvSpPr>
      <dsp:spPr>
        <a:xfrm>
          <a:off x="3270977" y="3600967"/>
          <a:ext cx="1964216" cy="336200"/>
        </a:xfrm>
        <a:custGeom>
          <a:avLst/>
          <a:gdLst/>
          <a:ahLst/>
          <a:cxnLst/>
          <a:rect l="0" t="0" r="0" b="0"/>
          <a:pathLst>
            <a:path>
              <a:moveTo>
                <a:pt x="1964216" y="0"/>
              </a:moveTo>
              <a:lnTo>
                <a:pt x="1964216" y="185200"/>
              </a:lnTo>
              <a:lnTo>
                <a:pt x="0" y="185200"/>
              </a:lnTo>
              <a:lnTo>
                <a:pt x="0" y="33620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3130" y="3767234"/>
        <a:ext cx="99908" cy="3666"/>
      </dsp:txXfrm>
    </dsp:sp>
    <dsp:sp modelId="{6A70A7D4-712C-4AE7-9ED6-652050016F1B}">
      <dsp:nvSpPr>
        <dsp:cNvPr id="0" name=""/>
        <dsp:cNvSpPr/>
      </dsp:nvSpPr>
      <dsp:spPr>
        <a:xfrm>
          <a:off x="4438156" y="264632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9: </a:t>
          </a:r>
          <a:r>
            <a:rPr lang="en-US" sz="1800" kern="1200" dirty="0"/>
            <a:t>Automation and DevOps</a:t>
          </a:r>
        </a:p>
      </dsp:txBody>
      <dsp:txXfrm>
        <a:off x="4438156" y="2646324"/>
        <a:ext cx="1594072" cy="956443"/>
      </dsp:txXfrm>
    </dsp:sp>
    <dsp:sp modelId="{7E46758D-23D7-4CA1-8E65-E55B6623282C}">
      <dsp:nvSpPr>
        <dsp:cNvPr id="0" name=""/>
        <dsp:cNvSpPr/>
      </dsp:nvSpPr>
      <dsp:spPr>
        <a:xfrm>
          <a:off x="2473940" y="3969568"/>
          <a:ext cx="1594072" cy="956443"/>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10: </a:t>
          </a:r>
          <a:r>
            <a:rPr lang="en-US" sz="1800" kern="1200" dirty="0"/>
            <a:t>Core </a:t>
          </a:r>
          <a:r>
            <a:rPr lang="en-US" sz="1800" b="1" kern="1200" dirty="0">
              <a:solidFill>
                <a:prstClr val="white"/>
              </a:solidFill>
              <a:latin typeface="Calibri" panose="020F0502020204030204"/>
              <a:ea typeface="+mn-ea"/>
              <a:cs typeface="+mn-cs"/>
            </a:rPr>
            <a:t>Network</a:t>
          </a:r>
        </a:p>
      </dsp:txBody>
      <dsp:txXfrm>
        <a:off x="2473940" y="3969568"/>
        <a:ext cx="1594072" cy="956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EED39-FB91-47E3-8009-8234D8782E0B}">
      <dsp:nvSpPr>
        <dsp:cNvPr id="0" name=""/>
        <dsp:cNvSpPr/>
      </dsp:nvSpPr>
      <dsp:spPr>
        <a:xfrm>
          <a:off x="390895" y="685811"/>
          <a:ext cx="815594" cy="8155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77C0E-4678-4EDE-B018-06F690480C44}">
      <dsp:nvSpPr>
        <dsp:cNvPr id="0" name=""/>
        <dsp:cNvSpPr/>
      </dsp:nvSpPr>
      <dsp:spPr>
        <a:xfrm>
          <a:off x="562170" y="857086"/>
          <a:ext cx="473044" cy="473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F38E96-B906-4539-9359-F141DA294261}">
      <dsp:nvSpPr>
        <dsp:cNvPr id="0" name=""/>
        <dsp:cNvSpPr/>
      </dsp:nvSpPr>
      <dsp:spPr>
        <a:xfrm>
          <a:off x="1381259" y="685811"/>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a:t>Seamless, highly secure access</a:t>
          </a:r>
          <a:endParaRPr lang="en-US" sz="1800" kern="1200"/>
        </a:p>
      </dsp:txBody>
      <dsp:txXfrm>
        <a:off x="1381259" y="685811"/>
        <a:ext cx="1922471" cy="815594"/>
      </dsp:txXfrm>
    </dsp:sp>
    <dsp:sp modelId="{E48309E2-6A75-4802-BF96-A1BDEE378736}">
      <dsp:nvSpPr>
        <dsp:cNvPr id="0" name=""/>
        <dsp:cNvSpPr/>
      </dsp:nvSpPr>
      <dsp:spPr>
        <a:xfrm>
          <a:off x="3638707" y="685811"/>
          <a:ext cx="815594" cy="8155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00BB6C-0078-4215-8FA1-358C7346AC75}">
      <dsp:nvSpPr>
        <dsp:cNvPr id="0" name=""/>
        <dsp:cNvSpPr/>
      </dsp:nvSpPr>
      <dsp:spPr>
        <a:xfrm>
          <a:off x="3809982" y="857086"/>
          <a:ext cx="473044" cy="473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7B9F8C-EBD3-4853-A4F4-DD9BD90C8616}">
      <dsp:nvSpPr>
        <dsp:cNvPr id="0" name=""/>
        <dsp:cNvSpPr/>
      </dsp:nvSpPr>
      <dsp:spPr>
        <a:xfrm>
          <a:off x="4629072" y="685811"/>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a:t>Comprehensive identity protection</a:t>
          </a:r>
          <a:endParaRPr lang="en-US" sz="1800" kern="1200"/>
        </a:p>
      </dsp:txBody>
      <dsp:txXfrm>
        <a:off x="4629072" y="685811"/>
        <a:ext cx="1922471" cy="815594"/>
      </dsp:txXfrm>
    </dsp:sp>
    <dsp:sp modelId="{543D5E0E-2C51-457A-BED4-FEFE151196CA}">
      <dsp:nvSpPr>
        <dsp:cNvPr id="0" name=""/>
        <dsp:cNvSpPr/>
      </dsp:nvSpPr>
      <dsp:spPr>
        <a:xfrm>
          <a:off x="6886520" y="685811"/>
          <a:ext cx="815594" cy="8155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D294F-00FD-43C1-A1F0-D262B3F55ED5}">
      <dsp:nvSpPr>
        <dsp:cNvPr id="0" name=""/>
        <dsp:cNvSpPr/>
      </dsp:nvSpPr>
      <dsp:spPr>
        <a:xfrm>
          <a:off x="7057794" y="857086"/>
          <a:ext cx="473044" cy="473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AF699E-F684-4457-8096-242A582DA66A}">
      <dsp:nvSpPr>
        <dsp:cNvPr id="0" name=""/>
        <dsp:cNvSpPr/>
      </dsp:nvSpPr>
      <dsp:spPr>
        <a:xfrm>
          <a:off x="7876884" y="685811"/>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a:t>Efficient management and compliance at scale</a:t>
          </a:r>
          <a:endParaRPr lang="en-US" sz="1800" kern="1200"/>
        </a:p>
      </dsp:txBody>
      <dsp:txXfrm>
        <a:off x="7876884" y="685811"/>
        <a:ext cx="1922471" cy="815594"/>
      </dsp:txXfrm>
    </dsp:sp>
    <dsp:sp modelId="{C8B87806-3904-4482-953A-A5CF12E7B7E9}">
      <dsp:nvSpPr>
        <dsp:cNvPr id="0" name=""/>
        <dsp:cNvSpPr/>
      </dsp:nvSpPr>
      <dsp:spPr>
        <a:xfrm>
          <a:off x="390895" y="2116439"/>
          <a:ext cx="815594" cy="8155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C0365-9EC9-4F17-AD3B-2F11C96A7F59}">
      <dsp:nvSpPr>
        <dsp:cNvPr id="0" name=""/>
        <dsp:cNvSpPr/>
      </dsp:nvSpPr>
      <dsp:spPr>
        <a:xfrm>
          <a:off x="562170" y="2287714"/>
          <a:ext cx="473044" cy="473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3AAE10-43FA-4398-B3DF-372711F7687F}">
      <dsp:nvSpPr>
        <dsp:cNvPr id="0" name=""/>
        <dsp:cNvSpPr/>
      </dsp:nvSpPr>
      <dsp:spPr>
        <a:xfrm>
          <a:off x="1381259" y="2116439"/>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a:t>Customer and partner identities (B2B and B2C)</a:t>
          </a:r>
          <a:endParaRPr lang="en-US" sz="1800" kern="1200"/>
        </a:p>
      </dsp:txBody>
      <dsp:txXfrm>
        <a:off x="1381259" y="2116439"/>
        <a:ext cx="1922471" cy="815594"/>
      </dsp:txXfrm>
    </dsp:sp>
    <dsp:sp modelId="{D77FB2FB-013D-4606-9FD4-598DE431EF7B}">
      <dsp:nvSpPr>
        <dsp:cNvPr id="0" name=""/>
        <dsp:cNvSpPr/>
      </dsp:nvSpPr>
      <dsp:spPr>
        <a:xfrm>
          <a:off x="3638707" y="2116439"/>
          <a:ext cx="815594" cy="81559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8F5C9-ECA5-4368-965F-70B22F33B247}">
      <dsp:nvSpPr>
        <dsp:cNvPr id="0" name=""/>
        <dsp:cNvSpPr/>
      </dsp:nvSpPr>
      <dsp:spPr>
        <a:xfrm>
          <a:off x="3809982" y="2287714"/>
          <a:ext cx="473044" cy="473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89984-FC50-4CAF-A399-49AC9152BC0C}">
      <dsp:nvSpPr>
        <dsp:cNvPr id="0" name=""/>
        <dsp:cNvSpPr/>
      </dsp:nvSpPr>
      <dsp:spPr>
        <a:xfrm>
          <a:off x="4629072" y="2116439"/>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a:t>Identity platform for developers</a:t>
          </a:r>
          <a:endParaRPr lang="en-US" sz="1800" kern="1200"/>
        </a:p>
      </dsp:txBody>
      <dsp:txXfrm>
        <a:off x="4629072" y="2116439"/>
        <a:ext cx="1922471" cy="815594"/>
      </dsp:txXfrm>
    </dsp:sp>
    <dsp:sp modelId="{580DA062-995F-405F-8CA2-CC5C0B1FF7D0}">
      <dsp:nvSpPr>
        <dsp:cNvPr id="0" name=""/>
        <dsp:cNvSpPr/>
      </dsp:nvSpPr>
      <dsp:spPr>
        <a:xfrm>
          <a:off x="6886520" y="2116439"/>
          <a:ext cx="815594" cy="8155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07DE5-5DA3-499B-839A-596092B23EF3}">
      <dsp:nvSpPr>
        <dsp:cNvPr id="0" name=""/>
        <dsp:cNvSpPr/>
      </dsp:nvSpPr>
      <dsp:spPr>
        <a:xfrm>
          <a:off x="7057794" y="2287714"/>
          <a:ext cx="473044" cy="473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626DDC-4B5F-4728-8910-11A92B2C095F}">
      <dsp:nvSpPr>
        <dsp:cNvPr id="0" name=""/>
        <dsp:cNvSpPr/>
      </dsp:nvSpPr>
      <dsp:spPr>
        <a:xfrm>
          <a:off x="7876884" y="2116439"/>
          <a:ext cx="1922471" cy="81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dirty="0"/>
            <a:t>Identity for IaaS</a:t>
          </a:r>
          <a:endParaRPr lang="en-US" sz="1800" kern="1200" dirty="0"/>
        </a:p>
      </dsp:txBody>
      <dsp:txXfrm>
        <a:off x="7876884" y="2116439"/>
        <a:ext cx="1922471" cy="815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25582-E6D9-4D1B-8854-5F7E42F80F48}">
      <dsp:nvSpPr>
        <dsp:cNvPr id="0" name=""/>
        <dsp:cNvSpPr/>
      </dsp:nvSpPr>
      <dsp:spPr>
        <a:xfrm>
          <a:off x="0" y="741"/>
          <a:ext cx="6682852" cy="1734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8421F3-FD45-46CF-A3AC-47089FCCB9AC}">
      <dsp:nvSpPr>
        <dsp:cNvPr id="0" name=""/>
        <dsp:cNvSpPr/>
      </dsp:nvSpPr>
      <dsp:spPr>
        <a:xfrm>
          <a:off x="524541" y="390895"/>
          <a:ext cx="953711" cy="953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D14D4F-206A-4ACA-BB21-99F427D8811C}">
      <dsp:nvSpPr>
        <dsp:cNvPr id="0" name=""/>
        <dsp:cNvSpPr/>
      </dsp:nvSpPr>
      <dsp:spPr>
        <a:xfrm>
          <a:off x="2002793" y="741"/>
          <a:ext cx="4680058" cy="17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517" tIns="183517" rIns="183517" bIns="183517" numCol="1" spcCol="1270" anchor="ctr" anchorCtr="0">
          <a:noAutofit/>
        </a:bodyPr>
        <a:lstStyle/>
        <a:p>
          <a:pPr marL="0" lvl="0" indent="0" algn="l" defTabSz="1111250">
            <a:lnSpc>
              <a:spcPct val="100000"/>
            </a:lnSpc>
            <a:spcBef>
              <a:spcPct val="0"/>
            </a:spcBef>
            <a:spcAft>
              <a:spcPct val="35000"/>
            </a:spcAft>
            <a:buNone/>
          </a:pPr>
          <a:r>
            <a:rPr lang="en-US" sz="2500" kern="1200" dirty="0"/>
            <a:t>Connect users, apps, data, and devices</a:t>
          </a:r>
        </a:p>
      </dsp:txBody>
      <dsp:txXfrm>
        <a:off x="2002793" y="741"/>
        <a:ext cx="4680058" cy="1734020"/>
      </dsp:txXfrm>
    </dsp:sp>
    <dsp:sp modelId="{14635A50-EE8A-45DE-BD49-4A4E4DAA841B}">
      <dsp:nvSpPr>
        <dsp:cNvPr id="0" name=""/>
        <dsp:cNvSpPr/>
      </dsp:nvSpPr>
      <dsp:spPr>
        <a:xfrm>
          <a:off x="0" y="2168266"/>
          <a:ext cx="6682852" cy="1734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D0738-2D96-4435-A493-C2FA8EA8E35B}">
      <dsp:nvSpPr>
        <dsp:cNvPr id="0" name=""/>
        <dsp:cNvSpPr/>
      </dsp:nvSpPr>
      <dsp:spPr>
        <a:xfrm>
          <a:off x="524541" y="2558420"/>
          <a:ext cx="953711" cy="953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D1A6A5-8FFB-4A3F-AB2E-EA44F7BCB05C}">
      <dsp:nvSpPr>
        <dsp:cNvPr id="0" name=""/>
        <dsp:cNvSpPr/>
      </dsp:nvSpPr>
      <dsp:spPr>
        <a:xfrm>
          <a:off x="2002793" y="2168266"/>
          <a:ext cx="4680058" cy="17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517" tIns="183517" rIns="183517" bIns="183517" numCol="1" spcCol="1270" anchor="ctr" anchorCtr="0">
          <a:noAutofit/>
        </a:bodyPr>
        <a:lstStyle/>
        <a:p>
          <a:pPr marL="0" lvl="0" indent="0" algn="l" defTabSz="1111250">
            <a:lnSpc>
              <a:spcPct val="100000"/>
            </a:lnSpc>
            <a:spcBef>
              <a:spcPct val="0"/>
            </a:spcBef>
            <a:spcAft>
              <a:spcPct val="35000"/>
            </a:spcAft>
            <a:buNone/>
          </a:pPr>
          <a:r>
            <a:rPr lang="en-US" sz="2500" kern="1200" dirty="0"/>
            <a:t>Centralize identity</a:t>
          </a:r>
        </a:p>
      </dsp:txBody>
      <dsp:txXfrm>
        <a:off x="2002793" y="2168266"/>
        <a:ext cx="4680058" cy="1734020"/>
      </dsp:txXfrm>
    </dsp:sp>
    <dsp:sp modelId="{F9802452-38CC-4943-A0FB-BC6ABB6B19BA}">
      <dsp:nvSpPr>
        <dsp:cNvPr id="0" name=""/>
        <dsp:cNvSpPr/>
      </dsp:nvSpPr>
      <dsp:spPr>
        <a:xfrm>
          <a:off x="0" y="4335791"/>
          <a:ext cx="6682852" cy="1734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2AC88-6BA8-460D-BAF3-B2BF17412C2E}">
      <dsp:nvSpPr>
        <dsp:cNvPr id="0" name=""/>
        <dsp:cNvSpPr/>
      </dsp:nvSpPr>
      <dsp:spPr>
        <a:xfrm>
          <a:off x="524541" y="4725946"/>
          <a:ext cx="953711" cy="953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BCB510-105F-4976-AEEA-28D442966294}">
      <dsp:nvSpPr>
        <dsp:cNvPr id="0" name=""/>
        <dsp:cNvSpPr/>
      </dsp:nvSpPr>
      <dsp:spPr>
        <a:xfrm>
          <a:off x="2002793" y="4335791"/>
          <a:ext cx="4680058" cy="17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517" tIns="183517" rIns="183517" bIns="183517" numCol="1" spcCol="1270" anchor="ctr" anchorCtr="0">
          <a:noAutofit/>
        </a:bodyPr>
        <a:lstStyle/>
        <a:p>
          <a:pPr marL="0" lvl="0" indent="0" algn="l" defTabSz="1111250">
            <a:lnSpc>
              <a:spcPct val="100000"/>
            </a:lnSpc>
            <a:spcBef>
              <a:spcPct val="0"/>
            </a:spcBef>
            <a:spcAft>
              <a:spcPct val="35000"/>
            </a:spcAft>
            <a:buNone/>
          </a:pPr>
          <a:r>
            <a:rPr lang="en-US" sz="2500" kern="1200" dirty="0"/>
            <a:t>Password-less authentication</a:t>
          </a:r>
        </a:p>
      </dsp:txBody>
      <dsp:txXfrm>
        <a:off x="2002793" y="4335791"/>
        <a:ext cx="4680058" cy="1734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2EFC1-BE56-49C6-A15E-ECC76B677DF8}">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8A100-7677-4686-809F-FAB5103B65B9}">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C44C8C-C733-4802-920E-3FD0E6F41840}">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dirty="0"/>
            <a:t>Security based on user, location, device, data, and/or app context</a:t>
          </a:r>
        </a:p>
      </dsp:txBody>
      <dsp:txXfrm>
        <a:off x="2039300" y="956381"/>
        <a:ext cx="4474303" cy="1765627"/>
      </dsp:txXfrm>
    </dsp:sp>
    <dsp:sp modelId="{90B4B17F-8F17-4407-B955-3C84E6F0662D}">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C456A-A674-4DF0-B24C-FBEBE041FA4D}">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D9F7C1-F859-4534-BE35-64ABEA3F9D6E}">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a:t>Machine learning and intelligent security signals give insight to identity policies</a:t>
          </a:r>
        </a:p>
      </dsp:txBody>
      <dsp:txXfrm>
        <a:off x="2039300" y="3163416"/>
        <a:ext cx="4474303" cy="1765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364E0-6A4E-458E-8769-7736D2404225}">
      <dsp:nvSpPr>
        <dsp:cNvPr id="0" name=""/>
        <dsp:cNvSpPr/>
      </dsp:nvSpPr>
      <dsp:spPr>
        <a:xfrm>
          <a:off x="0" y="737"/>
          <a:ext cx="6712997" cy="172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8EB7D-A9E2-4556-B9AB-F15C4A0F1369}">
      <dsp:nvSpPr>
        <dsp:cNvPr id="0" name=""/>
        <dsp:cNvSpPr/>
      </dsp:nvSpPr>
      <dsp:spPr>
        <a:xfrm>
          <a:off x="521936" y="388954"/>
          <a:ext cx="948975" cy="948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2586E7-02FF-4907-A4CD-0699A4884BE7}">
      <dsp:nvSpPr>
        <dsp:cNvPr id="0" name=""/>
        <dsp:cNvSpPr/>
      </dsp:nvSpPr>
      <dsp:spPr>
        <a:xfrm>
          <a:off x="1992847" y="737"/>
          <a:ext cx="4720149" cy="172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06" tIns="182606" rIns="182606" bIns="182606" numCol="1" spcCol="1270" anchor="ctr" anchorCtr="0">
          <a:noAutofit/>
        </a:bodyPr>
        <a:lstStyle/>
        <a:p>
          <a:pPr marL="0" lvl="0" indent="0" algn="l" defTabSz="1111250">
            <a:lnSpc>
              <a:spcPct val="90000"/>
            </a:lnSpc>
            <a:spcBef>
              <a:spcPct val="0"/>
            </a:spcBef>
            <a:spcAft>
              <a:spcPct val="35000"/>
            </a:spcAft>
            <a:buNone/>
          </a:pPr>
          <a:r>
            <a:rPr lang="en-US" sz="2500" kern="1200"/>
            <a:t>Automate workflows for user provisioning and lifecycle management</a:t>
          </a:r>
        </a:p>
      </dsp:txBody>
      <dsp:txXfrm>
        <a:off x="1992847" y="737"/>
        <a:ext cx="4720149" cy="1725409"/>
      </dsp:txXfrm>
    </dsp:sp>
    <dsp:sp modelId="{895B841A-5955-4965-B745-98FD706C91A7}">
      <dsp:nvSpPr>
        <dsp:cNvPr id="0" name=""/>
        <dsp:cNvSpPr/>
      </dsp:nvSpPr>
      <dsp:spPr>
        <a:xfrm>
          <a:off x="0" y="2157499"/>
          <a:ext cx="6712997" cy="172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9F4C9-DDAD-4AEF-8F50-1B4FF7CF575C}">
      <dsp:nvSpPr>
        <dsp:cNvPr id="0" name=""/>
        <dsp:cNvSpPr/>
      </dsp:nvSpPr>
      <dsp:spPr>
        <a:xfrm>
          <a:off x="521936" y="2545716"/>
          <a:ext cx="948975" cy="9489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20152-BCDA-4E80-8D12-CEA7FA23D418}">
      <dsp:nvSpPr>
        <dsp:cNvPr id="0" name=""/>
        <dsp:cNvSpPr/>
      </dsp:nvSpPr>
      <dsp:spPr>
        <a:xfrm>
          <a:off x="1992847" y="2157499"/>
          <a:ext cx="4720149" cy="172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06" tIns="182606" rIns="182606" bIns="182606" numCol="1" spcCol="1270" anchor="ctr" anchorCtr="0">
          <a:noAutofit/>
        </a:bodyPr>
        <a:lstStyle/>
        <a:p>
          <a:pPr marL="0" lvl="0" indent="0" algn="l" defTabSz="1111250">
            <a:lnSpc>
              <a:spcPct val="90000"/>
            </a:lnSpc>
            <a:spcBef>
              <a:spcPct val="0"/>
            </a:spcBef>
            <a:spcAft>
              <a:spcPct val="35000"/>
            </a:spcAft>
            <a:buNone/>
          </a:pPr>
          <a:r>
            <a:rPr lang="en-US" sz="2500" kern="1200"/>
            <a:t>Deploy policies and monitor access rights</a:t>
          </a:r>
        </a:p>
      </dsp:txBody>
      <dsp:txXfrm>
        <a:off x="1992847" y="2157499"/>
        <a:ext cx="4720149" cy="1725409"/>
      </dsp:txXfrm>
    </dsp:sp>
    <dsp:sp modelId="{77909531-8FB7-41FF-A43D-026C659F6114}">
      <dsp:nvSpPr>
        <dsp:cNvPr id="0" name=""/>
        <dsp:cNvSpPr/>
      </dsp:nvSpPr>
      <dsp:spPr>
        <a:xfrm>
          <a:off x="0" y="4314261"/>
          <a:ext cx="6712997" cy="172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D134E6-EF74-4E40-82DA-6035CA9937E5}">
      <dsp:nvSpPr>
        <dsp:cNvPr id="0" name=""/>
        <dsp:cNvSpPr/>
      </dsp:nvSpPr>
      <dsp:spPr>
        <a:xfrm>
          <a:off x="521936" y="4702478"/>
          <a:ext cx="948975" cy="9489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B75CB5-9D1C-43B1-87AC-3BC498D938A1}">
      <dsp:nvSpPr>
        <dsp:cNvPr id="0" name=""/>
        <dsp:cNvSpPr/>
      </dsp:nvSpPr>
      <dsp:spPr>
        <a:xfrm>
          <a:off x="1992847" y="4314261"/>
          <a:ext cx="4720149" cy="172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06" tIns="182606" rIns="182606" bIns="182606" numCol="1" spcCol="1270" anchor="ctr" anchorCtr="0">
          <a:noAutofit/>
        </a:bodyPr>
        <a:lstStyle/>
        <a:p>
          <a:pPr marL="0" lvl="0" indent="0" algn="l" defTabSz="1111250">
            <a:lnSpc>
              <a:spcPct val="90000"/>
            </a:lnSpc>
            <a:spcBef>
              <a:spcPct val="0"/>
            </a:spcBef>
            <a:spcAft>
              <a:spcPct val="35000"/>
            </a:spcAft>
            <a:buNone/>
          </a:pPr>
          <a:r>
            <a:rPr lang="en-US" sz="2500" kern="1200"/>
            <a:t>Self-service account management</a:t>
          </a:r>
        </a:p>
      </dsp:txBody>
      <dsp:txXfrm>
        <a:off x="1992847" y="4314261"/>
        <a:ext cx="4720149" cy="17254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5B0C0-375B-4368-9443-FF9DB41E1427}">
      <dsp:nvSpPr>
        <dsp:cNvPr id="0" name=""/>
        <dsp:cNvSpPr/>
      </dsp:nvSpPr>
      <dsp:spPr>
        <a:xfrm>
          <a:off x="0" y="733"/>
          <a:ext cx="6652707" cy="17167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250A4-F575-4AA8-A20A-E02D0688442E}">
      <dsp:nvSpPr>
        <dsp:cNvPr id="0" name=""/>
        <dsp:cNvSpPr/>
      </dsp:nvSpPr>
      <dsp:spPr>
        <a:xfrm>
          <a:off x="519331" y="387013"/>
          <a:ext cx="944239" cy="944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6083E1-F135-49BB-8D2B-85B7544F7695}">
      <dsp:nvSpPr>
        <dsp:cNvPr id="0" name=""/>
        <dsp:cNvSpPr/>
      </dsp:nvSpPr>
      <dsp:spPr>
        <a:xfrm>
          <a:off x="1982902" y="733"/>
          <a:ext cx="4669804" cy="17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95" tIns="181695" rIns="181695" bIns="181695" numCol="1" spcCol="1270" anchor="ctr" anchorCtr="0">
          <a:noAutofit/>
        </a:bodyPr>
        <a:lstStyle/>
        <a:p>
          <a:pPr marL="0" lvl="0" indent="0" algn="l" defTabSz="1111250">
            <a:lnSpc>
              <a:spcPct val="100000"/>
            </a:lnSpc>
            <a:spcBef>
              <a:spcPct val="0"/>
            </a:spcBef>
            <a:spcAft>
              <a:spcPct val="35000"/>
            </a:spcAft>
            <a:buNone/>
          </a:pPr>
          <a:r>
            <a:rPr lang="en-US" sz="2500" kern="1200"/>
            <a:t>Connect and collaborate with customers and partners </a:t>
          </a:r>
        </a:p>
      </dsp:txBody>
      <dsp:txXfrm>
        <a:off x="1982902" y="733"/>
        <a:ext cx="4669804" cy="1716798"/>
      </dsp:txXfrm>
    </dsp:sp>
    <dsp:sp modelId="{A5CDD03D-FD29-4BD8-96E3-7ACEF361A95E}">
      <dsp:nvSpPr>
        <dsp:cNvPr id="0" name=""/>
        <dsp:cNvSpPr/>
      </dsp:nvSpPr>
      <dsp:spPr>
        <a:xfrm>
          <a:off x="0" y="2146732"/>
          <a:ext cx="6652707" cy="17167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F5EDF-7077-490C-9E95-0CCC2FA1EFBD}">
      <dsp:nvSpPr>
        <dsp:cNvPr id="0" name=""/>
        <dsp:cNvSpPr/>
      </dsp:nvSpPr>
      <dsp:spPr>
        <a:xfrm>
          <a:off x="519331" y="2533011"/>
          <a:ext cx="944239" cy="944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EE1D15-80A9-4987-B9EF-6DE0FFD46362}">
      <dsp:nvSpPr>
        <dsp:cNvPr id="0" name=""/>
        <dsp:cNvSpPr/>
      </dsp:nvSpPr>
      <dsp:spPr>
        <a:xfrm>
          <a:off x="1982902" y="2146732"/>
          <a:ext cx="4669804" cy="17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95" tIns="181695" rIns="181695" bIns="181695" numCol="1" spcCol="1270" anchor="ctr" anchorCtr="0">
          <a:noAutofit/>
        </a:bodyPr>
        <a:lstStyle/>
        <a:p>
          <a:pPr marL="0" lvl="0" indent="0" algn="l" defTabSz="1111250">
            <a:lnSpc>
              <a:spcPct val="100000"/>
            </a:lnSpc>
            <a:spcBef>
              <a:spcPct val="0"/>
            </a:spcBef>
            <a:spcAft>
              <a:spcPct val="35000"/>
            </a:spcAft>
            <a:buNone/>
          </a:pPr>
          <a:r>
            <a:rPr lang="en-US" sz="2500" kern="1200" dirty="0"/>
            <a:t>Azure AD B2B and B2C</a:t>
          </a:r>
        </a:p>
      </dsp:txBody>
      <dsp:txXfrm>
        <a:off x="1982902" y="2146732"/>
        <a:ext cx="4669804" cy="1716798"/>
      </dsp:txXfrm>
    </dsp:sp>
    <dsp:sp modelId="{F99A319A-FD8B-4A26-89AA-668AD2D3D5A9}">
      <dsp:nvSpPr>
        <dsp:cNvPr id="0" name=""/>
        <dsp:cNvSpPr/>
      </dsp:nvSpPr>
      <dsp:spPr>
        <a:xfrm>
          <a:off x="0" y="4292730"/>
          <a:ext cx="6652707" cy="17167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00F28-B247-4C11-9F0C-9E5C621E25AA}">
      <dsp:nvSpPr>
        <dsp:cNvPr id="0" name=""/>
        <dsp:cNvSpPr/>
      </dsp:nvSpPr>
      <dsp:spPr>
        <a:xfrm>
          <a:off x="519331" y="4679010"/>
          <a:ext cx="944239" cy="944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5B2886-A3AC-447E-B23A-AD4F5E7BEBCB}">
      <dsp:nvSpPr>
        <dsp:cNvPr id="0" name=""/>
        <dsp:cNvSpPr/>
      </dsp:nvSpPr>
      <dsp:spPr>
        <a:xfrm>
          <a:off x="1982902" y="4292730"/>
          <a:ext cx="4669804" cy="17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95" tIns="181695" rIns="181695" bIns="181695" numCol="1" spcCol="1270" anchor="ctr" anchorCtr="0">
          <a:noAutofit/>
        </a:bodyPr>
        <a:lstStyle/>
        <a:p>
          <a:pPr marL="0" lvl="0" indent="0" algn="l" defTabSz="1111250">
            <a:lnSpc>
              <a:spcPct val="100000"/>
            </a:lnSpc>
            <a:spcBef>
              <a:spcPct val="0"/>
            </a:spcBef>
            <a:spcAft>
              <a:spcPct val="35000"/>
            </a:spcAft>
            <a:buNone/>
          </a:pPr>
          <a:r>
            <a:rPr lang="en-US" sz="2500" kern="1200"/>
            <a:t>Identity provider integration</a:t>
          </a:r>
        </a:p>
      </dsp:txBody>
      <dsp:txXfrm>
        <a:off x="1982902" y="4292730"/>
        <a:ext cx="4669804" cy="17167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AE2AB-2050-42D4-8B3B-CF476390A554}">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D4688-0FE5-421B-A774-FDBE2AE4C781}">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E79B82-7FE0-4578-AA50-224314F75A0B}">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t>Integrate your app with AAD</a:t>
          </a:r>
        </a:p>
      </dsp:txBody>
      <dsp:txXfrm>
        <a:off x="2039300" y="956381"/>
        <a:ext cx="4474303" cy="1765627"/>
      </dsp:txXfrm>
    </dsp:sp>
    <dsp:sp modelId="{AC4D0088-34FB-4445-8242-F83CAC168F09}">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2EB4A-BD28-4D7C-8DF2-641D07FC391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8DD3A-DC28-4966-8F4C-50029CF742FA}">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t>Incorporate AAD authentication and advanced security features</a:t>
          </a:r>
        </a:p>
      </dsp:txBody>
      <dsp:txXfrm>
        <a:off x="2039300" y="3163416"/>
        <a:ext cx="4474303" cy="17656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2E896-DD99-47B6-A85E-3E38F3DF2016}">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78D89-0669-4F56-9473-DB849050742D}">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64294-C8FA-4B73-A237-BFCB87F6835F}">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66800">
            <a:lnSpc>
              <a:spcPct val="100000"/>
            </a:lnSpc>
            <a:spcBef>
              <a:spcPct val="0"/>
            </a:spcBef>
            <a:spcAft>
              <a:spcPct val="35000"/>
            </a:spcAft>
            <a:buNone/>
          </a:pPr>
          <a:r>
            <a:rPr lang="en-US" sz="2400" kern="1200" dirty="0"/>
            <a:t>Join Azure VMs to a domain, without having to deploy DCs or use a VPN</a:t>
          </a:r>
        </a:p>
      </dsp:txBody>
      <dsp:txXfrm>
        <a:off x="2039300" y="956381"/>
        <a:ext cx="4474303" cy="1765627"/>
      </dsp:txXfrm>
    </dsp:sp>
    <dsp:sp modelId="{AA75F874-65CC-4274-A652-D834201325E3}">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73280D-B873-4465-97B2-7786ECEA6ECF}">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93116C-58BC-40B7-AE2F-715FF8B7F1BF}">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66800">
            <a:lnSpc>
              <a:spcPct val="100000"/>
            </a:lnSpc>
            <a:spcBef>
              <a:spcPct val="0"/>
            </a:spcBef>
            <a:spcAft>
              <a:spcPct val="35000"/>
            </a:spcAft>
            <a:buNone/>
          </a:pPr>
          <a:r>
            <a:rPr lang="en-US" sz="2400" kern="1200" dirty="0"/>
            <a:t>Migrate legacy apps from on-premises to Azure with Azure Active Directory Domain Services</a:t>
          </a:r>
        </a:p>
      </dsp:txBody>
      <dsp:txXfrm>
        <a:off x="2039300" y="3163416"/>
        <a:ext cx="4474303" cy="17656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C4BB9-3C92-4FD3-8699-75288911A1F8}">
      <dsp:nvSpPr>
        <dsp:cNvPr id="0" name=""/>
        <dsp:cNvSpPr/>
      </dsp:nvSpPr>
      <dsp:spPr>
        <a:xfrm>
          <a:off x="0" y="930312"/>
          <a:ext cx="6513603"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Password hash synchronization (PHS)</a:t>
          </a:r>
        </a:p>
      </dsp:txBody>
      <dsp:txXfrm>
        <a:off x="59399" y="989711"/>
        <a:ext cx="6394805" cy="1098002"/>
      </dsp:txXfrm>
    </dsp:sp>
    <dsp:sp modelId="{80C6AEBB-699E-4743-94B5-3915D3238239}">
      <dsp:nvSpPr>
        <dsp:cNvPr id="0" name=""/>
        <dsp:cNvSpPr/>
      </dsp:nvSpPr>
      <dsp:spPr>
        <a:xfrm>
          <a:off x="0" y="2334313"/>
          <a:ext cx="6513603"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Pass-through authentication (PTA)</a:t>
          </a:r>
        </a:p>
      </dsp:txBody>
      <dsp:txXfrm>
        <a:off x="59399" y="2393712"/>
        <a:ext cx="6394805" cy="1098002"/>
      </dsp:txXfrm>
    </dsp:sp>
    <dsp:sp modelId="{A3BE239B-8F4A-4486-BE25-475E6198660F}">
      <dsp:nvSpPr>
        <dsp:cNvPr id="0" name=""/>
        <dsp:cNvSpPr/>
      </dsp:nvSpPr>
      <dsp:spPr>
        <a:xfrm>
          <a:off x="0" y="3738313"/>
          <a:ext cx="6513603"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Federation (AD FS)</a:t>
          </a:r>
        </a:p>
      </dsp:txBody>
      <dsp:txXfrm>
        <a:off x="59399" y="3797712"/>
        <a:ext cx="6394805" cy="10980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36CC2D-3DB2-1F41-BC2A-4FBE0491F7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E2F5A9-307E-6E4E-9CB6-15D4C26680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58830-DBBA-3141-8AA0-46484002B111}" type="datetimeFigureOut">
              <a:rPr lang="en-US" smtClean="0"/>
              <a:t>5/22/2019</a:t>
            </a:fld>
            <a:endParaRPr lang="en-US"/>
          </a:p>
        </p:txBody>
      </p:sp>
      <p:sp>
        <p:nvSpPr>
          <p:cNvPr id="4" name="Footer Placeholder 3">
            <a:extLst>
              <a:ext uri="{FF2B5EF4-FFF2-40B4-BE49-F238E27FC236}">
                <a16:creationId xmlns:a16="http://schemas.microsoft.com/office/drawing/2014/main" id="{202D1992-A99C-EE40-A6D9-F9CB86099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95844C-B836-B941-BA85-340ECD6D3D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DE6774-6DC4-F54A-B8FC-0BCD76508E1B}" type="slidenum">
              <a:rPr lang="en-US" smtClean="0"/>
              <a:t>‹#›</a:t>
            </a:fld>
            <a:endParaRPr lang="en-US"/>
          </a:p>
        </p:txBody>
      </p:sp>
    </p:spTree>
    <p:extLst>
      <p:ext uri="{BB962C8B-B14F-4D97-AF65-F5344CB8AC3E}">
        <p14:creationId xmlns:p14="http://schemas.microsoft.com/office/powerpoint/2010/main" val="1469868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FC37E-62BC-491D-80B1-3C40243AC4BB}"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1EB25-A4E3-475F-8636-A1F67BD31B35}" type="slidenum">
              <a:rPr lang="en-US" smtClean="0"/>
              <a:t>‹#›</a:t>
            </a:fld>
            <a:endParaRPr lang="en-US"/>
          </a:p>
        </p:txBody>
      </p:sp>
    </p:spTree>
    <p:extLst>
      <p:ext uri="{BB962C8B-B14F-4D97-AF65-F5344CB8AC3E}">
        <p14:creationId xmlns:p14="http://schemas.microsoft.com/office/powerpoint/2010/main" val="410826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microsoft.com/en-us/azure/active-directory/hybrid/whatis-ph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docs.microsoft.com/en-us/azure/active-directory/hybrid/how-to-connect-fed-whatis" TargetMode="External"/><Relationship Id="rId4" Type="http://schemas.openxmlformats.org/officeDocument/2006/relationships/hyperlink" Target="https://docs.microsoft.com/en-us/azure/active-directory/hybrid/how-to-connect-pt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zure.microsoft.com/pricing/details/active-director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cs.microsoft.com/en-us/azure/security/azure-ad-choose-auth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microsoft.com/en-us/azure/active-directory/b2b/what-is-b2b"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cs.microsoft.com/bs-latn-ba/azure/active-directory/b2b/add-users-administrato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a:t>
            </a:fld>
            <a:endParaRPr lang="en-US"/>
          </a:p>
        </p:txBody>
      </p:sp>
    </p:spTree>
    <p:extLst>
      <p:ext uri="{BB962C8B-B14F-4D97-AF65-F5344CB8AC3E}">
        <p14:creationId xmlns:p14="http://schemas.microsoft.com/office/powerpoint/2010/main" val="61665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11</a:t>
            </a:fld>
            <a:endParaRPr lang="en-US"/>
          </a:p>
        </p:txBody>
      </p:sp>
    </p:spTree>
    <p:extLst>
      <p:ext uri="{BB962C8B-B14F-4D97-AF65-F5344CB8AC3E}">
        <p14:creationId xmlns:p14="http://schemas.microsoft.com/office/powerpoint/2010/main" val="310304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a:rPr>
              <a:t>Azure AD Domain Services provides managed domain services such as domain join, group policy, LDAP, Kerberos/NTLM authentication that are fully compatible with Windows Server Active Directory. You can consume these domain services without the need for you to deploy, manage, and patch domain controllers in the cloud. Azure AD Domain Services integrates with your existing Azure AD tenant, thus making it possible for users to log in using their corporate credentials. Additionally, you can use existing groups and user accounts to secure access to resources, thus ensuring a smoother 'lift-and-shift' of on-premises resources to Azure Infrastructure Services.</a:t>
            </a:r>
          </a:p>
          <a:p>
            <a:r>
              <a:rPr lang="en-US" b="0" i="0" dirty="0">
                <a:solidFill>
                  <a:srgbClr val="000000"/>
                </a:solidFill>
                <a:effectLst/>
                <a:latin typeface="Segoe UI"/>
              </a:rPr>
              <a:t>Azure AD Domain Services functionality works seamlessly regardless of whether your Azure AD tenant is cloud-only or synced with your on-premises Active Directory.</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13</a:t>
            </a:fld>
            <a:endParaRPr lang="en-US"/>
          </a:p>
        </p:txBody>
      </p:sp>
    </p:spTree>
    <p:extLst>
      <p:ext uri="{BB962C8B-B14F-4D97-AF65-F5344CB8AC3E}">
        <p14:creationId xmlns:p14="http://schemas.microsoft.com/office/powerpoint/2010/main" val="360665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14</a:t>
            </a:fld>
            <a:endParaRPr lang="en-US"/>
          </a:p>
        </p:txBody>
      </p:sp>
    </p:spTree>
    <p:extLst>
      <p:ext uri="{BB962C8B-B14F-4D97-AF65-F5344CB8AC3E}">
        <p14:creationId xmlns:p14="http://schemas.microsoft.com/office/powerpoint/2010/main" val="318353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Password hash synchronization</a:t>
            </a:r>
            <a:r>
              <a:rPr lang="en-US" sz="1200" b="0" i="0" u="none" kern="1200" dirty="0">
                <a:solidFill>
                  <a:schemeClr val="tx1"/>
                </a:solidFill>
                <a:effectLst/>
                <a:latin typeface="+mn-lt"/>
                <a:ea typeface="+mn-ea"/>
                <a:cs typeface="+mn-cs"/>
              </a:rPr>
              <a:t> - Synchronizes a hash of a users on-premises AD password with Azure AD.</a:t>
            </a:r>
          </a:p>
          <a:p>
            <a:endParaRPr lang="en-US" sz="1200" b="0" i="0" u="non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Pass-through authentication</a:t>
            </a:r>
            <a:r>
              <a:rPr lang="en-US" sz="1200" b="0" i="0" u="none" kern="1200" dirty="0">
                <a:solidFill>
                  <a:schemeClr val="tx1"/>
                </a:solidFill>
                <a:effectLst/>
                <a:latin typeface="+mn-lt"/>
                <a:ea typeface="+mn-ea"/>
                <a:cs typeface="+mn-cs"/>
              </a:rPr>
              <a:t> - Allows users to use the same password on-premises and in the cloud but doesn't require the additional infrastructure of a federated environment.</a:t>
            </a:r>
          </a:p>
          <a:p>
            <a:endParaRPr lang="en-US" sz="1200" b="0" i="0" u="non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Federation integration</a:t>
            </a:r>
            <a:r>
              <a:rPr lang="en-US" sz="1200" b="0" i="0" u="none" kern="1200" dirty="0">
                <a:solidFill>
                  <a:schemeClr val="tx1"/>
                </a:solidFill>
                <a:effectLst/>
                <a:latin typeface="+mn-lt"/>
                <a:ea typeface="+mn-ea"/>
                <a:cs typeface="+mn-cs"/>
              </a:rPr>
              <a:t> - Can be used to configure a hybrid environment using an on-premises AD FS infrastructure. It also provides AD FS management capabilities such as certificate renewal and additional AD FS server deployments.</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15</a:t>
            </a:fld>
            <a:endParaRPr lang="en-US"/>
          </a:p>
        </p:txBody>
      </p:sp>
    </p:spTree>
    <p:extLst>
      <p:ext uri="{BB962C8B-B14F-4D97-AF65-F5344CB8AC3E}">
        <p14:creationId xmlns:p14="http://schemas.microsoft.com/office/powerpoint/2010/main" val="311105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Details on decision questions:</a:t>
            </a:r>
          </a:p>
          <a:p>
            <a:r>
              <a:rPr lang="en-US" sz="1200" b="0" i="0" kern="1200" dirty="0">
                <a:solidFill>
                  <a:schemeClr val="tx1"/>
                </a:solidFill>
                <a:effectLst/>
                <a:latin typeface="+mn-lt"/>
                <a:ea typeface="+mn-ea"/>
                <a:cs typeface="+mn-cs"/>
              </a:rPr>
              <a:t>Azure AD can handle sign-in for users without relying on on-premises components to verify passwords.</a:t>
            </a:r>
          </a:p>
          <a:p>
            <a:r>
              <a:rPr lang="en-US" sz="1200" b="0" i="0" kern="1200" dirty="0">
                <a:solidFill>
                  <a:schemeClr val="tx1"/>
                </a:solidFill>
                <a:effectLst/>
                <a:latin typeface="+mn-lt"/>
                <a:ea typeface="+mn-ea"/>
                <a:cs typeface="+mn-cs"/>
              </a:rPr>
              <a:t>Azure AD can hand off user sign-in to a trusted authentication provider such as Microsoft’s AD FS.</a:t>
            </a:r>
          </a:p>
          <a:p>
            <a:r>
              <a:rPr lang="en-US" sz="1200" b="0" i="0" kern="1200" dirty="0">
                <a:solidFill>
                  <a:schemeClr val="tx1"/>
                </a:solidFill>
                <a:effectLst/>
                <a:latin typeface="+mn-lt"/>
                <a:ea typeface="+mn-ea"/>
                <a:cs typeface="+mn-cs"/>
              </a:rPr>
              <a:t>If you need to apply user-level Active Directory security policies such as account expired, disabled account, password expired, account locked out, and sign-in hours on each user sign-in, Azure AD requires some on-premises components.</a:t>
            </a:r>
          </a:p>
          <a:p>
            <a:r>
              <a:rPr lang="en-US" sz="1200" b="0" i="0" kern="1200" dirty="0">
                <a:solidFill>
                  <a:schemeClr val="tx1"/>
                </a:solidFill>
                <a:effectLst/>
                <a:latin typeface="+mn-lt"/>
                <a:ea typeface="+mn-ea"/>
                <a:cs typeface="+mn-cs"/>
              </a:rPr>
              <a:t>Sign-in features not natively supported by Azure AD:</a:t>
            </a:r>
          </a:p>
          <a:p>
            <a:pPr lvl="1"/>
            <a:r>
              <a:rPr lang="en-US" sz="1200" b="0" i="0" kern="1200" dirty="0">
                <a:solidFill>
                  <a:schemeClr val="tx1"/>
                </a:solidFill>
                <a:effectLst/>
                <a:latin typeface="+mn-lt"/>
                <a:ea typeface="+mn-ea"/>
                <a:cs typeface="+mn-cs"/>
              </a:rPr>
              <a:t>Sign-in using smartcards or certificates.</a:t>
            </a:r>
          </a:p>
          <a:p>
            <a:pPr lvl="1"/>
            <a:r>
              <a:rPr lang="en-US" sz="1200" b="0" i="0" kern="1200" dirty="0">
                <a:solidFill>
                  <a:schemeClr val="tx1"/>
                </a:solidFill>
                <a:effectLst/>
                <a:latin typeface="+mn-lt"/>
                <a:ea typeface="+mn-ea"/>
                <a:cs typeface="+mn-cs"/>
              </a:rPr>
              <a:t>Sign-in using on-premises MFA Server.</a:t>
            </a:r>
          </a:p>
          <a:p>
            <a:pPr lvl="1"/>
            <a:r>
              <a:rPr lang="en-US" sz="1200" b="0" i="0" kern="1200" dirty="0">
                <a:solidFill>
                  <a:schemeClr val="tx1"/>
                </a:solidFill>
                <a:effectLst/>
                <a:latin typeface="+mn-lt"/>
                <a:ea typeface="+mn-ea"/>
                <a:cs typeface="+mn-cs"/>
              </a:rPr>
              <a:t>Sign-in using 3rd party authentication solution.</a:t>
            </a:r>
          </a:p>
          <a:p>
            <a:pPr lvl="1"/>
            <a:r>
              <a:rPr lang="en-US" sz="1200" b="0" i="0" kern="1200" dirty="0">
                <a:solidFill>
                  <a:schemeClr val="tx1"/>
                </a:solidFill>
                <a:effectLst/>
                <a:latin typeface="+mn-lt"/>
                <a:ea typeface="+mn-ea"/>
                <a:cs typeface="+mn-cs"/>
              </a:rPr>
              <a:t>Multi-site on-premises authentication solution.</a:t>
            </a:r>
          </a:p>
          <a:p>
            <a:r>
              <a:rPr lang="en-US" sz="1200" b="0" i="0" kern="1200" dirty="0">
                <a:solidFill>
                  <a:schemeClr val="tx1"/>
                </a:solidFill>
                <a:effectLst/>
                <a:latin typeface="+mn-lt"/>
                <a:ea typeface="+mn-ea"/>
                <a:cs typeface="+mn-cs"/>
              </a:rPr>
              <a:t>Azure AD Identity Protection requires Password Hash Sync regardless of which sign-in method you choose, to provide the </a:t>
            </a:r>
            <a:r>
              <a:rPr lang="en-US" sz="1200" b="0" i="1" kern="1200" dirty="0">
                <a:solidFill>
                  <a:schemeClr val="tx1"/>
                </a:solidFill>
                <a:effectLst/>
                <a:latin typeface="+mn-lt"/>
                <a:ea typeface="+mn-ea"/>
                <a:cs typeface="+mn-cs"/>
              </a:rPr>
              <a:t>Users with leaked credentials</a:t>
            </a:r>
            <a:r>
              <a:rPr lang="en-US" sz="1200" b="0" i="0" kern="1200" dirty="0">
                <a:solidFill>
                  <a:schemeClr val="tx1"/>
                </a:solidFill>
                <a:effectLst/>
                <a:latin typeface="+mn-lt"/>
                <a:ea typeface="+mn-ea"/>
                <a:cs typeface="+mn-cs"/>
              </a:rPr>
              <a:t> report. Organizations can failover to Password Hash Sync if their primary sign-in method fails and it was configured before the failure event.</a:t>
            </a:r>
          </a:p>
          <a:p>
            <a:r>
              <a:rPr lang="en-US" sz="1200" b="1" i="0" kern="1200" dirty="0">
                <a:solidFill>
                  <a:schemeClr val="tx1"/>
                </a:solidFill>
                <a:effectLst/>
                <a:latin typeface="+mn-lt"/>
                <a:ea typeface="+mn-ea"/>
                <a:cs typeface="+mn-cs"/>
              </a:rPr>
              <a:t> Note</a:t>
            </a:r>
          </a:p>
          <a:p>
            <a:r>
              <a:rPr lang="en-US" sz="1200" b="0" i="0" kern="1200" dirty="0">
                <a:solidFill>
                  <a:schemeClr val="tx1"/>
                </a:solidFill>
                <a:effectLst/>
                <a:latin typeface="+mn-lt"/>
                <a:ea typeface="+mn-ea"/>
                <a:cs typeface="+mn-cs"/>
              </a:rPr>
              <a:t>Azure AD Identity Protection require </a:t>
            </a:r>
            <a:r>
              <a:rPr lang="en-US" sz="1200" b="1" i="0" u="sng" kern="1200" dirty="0">
                <a:solidFill>
                  <a:schemeClr val="tx1"/>
                </a:solidFill>
                <a:effectLst/>
                <a:latin typeface="+mn-lt"/>
                <a:ea typeface="+mn-ea"/>
                <a:cs typeface="+mn-cs"/>
                <a:hlinkClick r:id="rId3"/>
              </a:rPr>
              <a:t>Azure AD Premium P2</a:t>
            </a:r>
            <a:r>
              <a:rPr lang="en-US" sz="1200" b="0" i="0" kern="1200" dirty="0">
                <a:solidFill>
                  <a:schemeClr val="tx1"/>
                </a:solidFill>
                <a:effectLst/>
                <a:latin typeface="+mn-lt"/>
                <a:ea typeface="+mn-ea"/>
                <a:cs typeface="+mn-cs"/>
              </a:rPr>
              <a:t> licenses.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hlinkClick r:id="rId4"/>
              </a:rPr>
              <a:t>https://docs.microsoft.com/en-us/azure/security/azure-ad-choose-authn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17</a:t>
            </a:fld>
            <a:endParaRPr lang="en-US"/>
          </a:p>
        </p:txBody>
      </p:sp>
    </p:spTree>
    <p:extLst>
      <p:ext uri="{BB962C8B-B14F-4D97-AF65-F5344CB8AC3E}">
        <p14:creationId xmlns:p14="http://schemas.microsoft.com/office/powerpoint/2010/main" val="1696970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18</a:t>
            </a:fld>
            <a:endParaRPr lang="en-US"/>
          </a:p>
        </p:txBody>
      </p:sp>
    </p:spTree>
    <p:extLst>
      <p:ext uri="{BB962C8B-B14F-4D97-AF65-F5344CB8AC3E}">
        <p14:creationId xmlns:p14="http://schemas.microsoft.com/office/powerpoint/2010/main" val="1947093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19</a:t>
            </a:fld>
            <a:endParaRPr lang="en-US"/>
          </a:p>
        </p:txBody>
      </p:sp>
    </p:spTree>
    <p:extLst>
      <p:ext uri="{BB962C8B-B14F-4D97-AF65-F5344CB8AC3E}">
        <p14:creationId xmlns:p14="http://schemas.microsoft.com/office/powerpoint/2010/main" val="88169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24</a:t>
            </a:fld>
            <a:endParaRPr lang="en-US"/>
          </a:p>
        </p:txBody>
      </p:sp>
    </p:spTree>
    <p:extLst>
      <p:ext uri="{BB962C8B-B14F-4D97-AF65-F5344CB8AC3E}">
        <p14:creationId xmlns:p14="http://schemas.microsoft.com/office/powerpoint/2010/main" val="4214176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Azure Active Directory (Azure AD) B2B collaboration and Azure AD B2C allow you to work with external users in Azure AD. But how do they compare?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Azure AD B2B</a:t>
            </a:r>
            <a:r>
              <a:rPr lang="en-US" dirty="0"/>
              <a:t> is for businesses that want to securely share files and resources with external users so they can collaborate. An Azure admin sets up B2B in the Azure portal, and Azure AD takes care of federation between your business and your external partner. Users sign in to the shared resources using a simple invitation and redemption process with their work or school account, or any email account.</a:t>
            </a:r>
          </a:p>
          <a:p>
            <a:r>
              <a:rPr lang="en-US" b="1" dirty="0"/>
              <a:t>Azure AD B2C</a:t>
            </a:r>
            <a:r>
              <a:rPr lang="en-US" dirty="0"/>
              <a:t> is primarily for businesses and developers that create customer-facing apps. With Azure AD B2C, developers can use Azure AD as the full-featured identity system for their application, while letting customers sign in with an identity they already have established (like Facebook or Gmail).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25</a:t>
            </a:fld>
            <a:endParaRPr lang="en-US"/>
          </a:p>
        </p:txBody>
      </p:sp>
    </p:spTree>
    <p:extLst>
      <p:ext uri="{BB962C8B-B14F-4D97-AF65-F5344CB8AC3E}">
        <p14:creationId xmlns:p14="http://schemas.microsoft.com/office/powerpoint/2010/main" val="345272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Easily add guest users in the Azure AD portal</a:t>
            </a:r>
          </a:p>
          <a:p>
            <a:r>
              <a:rPr lang="en-US" dirty="0"/>
              <a:t>As an administrator, you can easily add guest users to your organization in the Azure portal.</a:t>
            </a:r>
          </a:p>
          <a:p>
            <a:endParaRPr lang="en-US" dirty="0"/>
          </a:p>
          <a:p>
            <a:r>
              <a:rPr lang="en-US" dirty="0"/>
              <a:t>Create a new guest user in Azure AD, similar to how you'd add a new user.</a:t>
            </a:r>
          </a:p>
          <a:p>
            <a:r>
              <a:rPr lang="en-US" dirty="0"/>
              <a:t>The guest user immediately receives a customizable invitation that lets them sign in to their Access Panel.</a:t>
            </a:r>
          </a:p>
          <a:p>
            <a:r>
              <a:rPr lang="en-US" dirty="0"/>
              <a:t>Guest users in the directory can be assigned to apps or groups.</a:t>
            </a:r>
          </a:p>
          <a:p>
            <a:endParaRPr lang="en-US" dirty="0"/>
          </a:p>
          <a:p>
            <a:endParaRPr lang="en-US" dirty="0"/>
          </a:p>
          <a:p>
            <a:endParaRPr lang="en-US" dirty="0"/>
          </a:p>
          <a:p>
            <a:endParaRPr lang="en-US" dirty="0"/>
          </a:p>
          <a:p>
            <a:r>
              <a:rPr lang="en-US" dirty="0">
                <a:hlinkClick r:id="rId3"/>
              </a:rPr>
              <a:t>https://docs.microsoft.com/en-us/azure/active-directory/b2b/what-is-b2b</a:t>
            </a:r>
            <a:endParaRPr lang="en-US" dirty="0"/>
          </a:p>
          <a:p>
            <a:endParaRPr lang="en-US" dirty="0"/>
          </a:p>
          <a:p>
            <a:r>
              <a:rPr lang="en-US" dirty="0">
                <a:hlinkClick r:id="rId4"/>
              </a:rPr>
              <a:t>https://docs.microsoft.com/bs-latn-ba/azure/active-directory/b2b/add-users-administrator</a:t>
            </a: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26</a:t>
            </a:fld>
            <a:endParaRPr lang="en-US"/>
          </a:p>
        </p:txBody>
      </p:sp>
    </p:spTree>
    <p:extLst>
      <p:ext uri="{BB962C8B-B14F-4D97-AF65-F5344CB8AC3E}">
        <p14:creationId xmlns:p14="http://schemas.microsoft.com/office/powerpoint/2010/main" val="332742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get started, I wanted to introduce myself as the presenter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name is Joshua Gural and I am a Sr. Consultant with Pragmatic works.  I’m new to Pragmatic Works joining this year but come from a strong Cloud Computing (Azure focused), IT Infrastructure, and Office 365 background.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though Pragmatic Works is headquartered in FL, I am personally located just south of Pittsburgh, PA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my free time, I enjoy exercising, being outdoors either hunting, fishing, or hiking, and spending time with my fiancée and dog (Dexter) who you can see in the upper right above my head with one of his many toys</a:t>
            </a:r>
          </a:p>
        </p:txBody>
      </p:sp>
      <p:sp>
        <p:nvSpPr>
          <p:cNvPr id="4" name="Slide Number Placeholder 3"/>
          <p:cNvSpPr>
            <a:spLocks noGrp="1"/>
          </p:cNvSpPr>
          <p:nvPr>
            <p:ph type="sldNum" sz="quarter" idx="5"/>
          </p:nvPr>
        </p:nvSpPr>
        <p:spPr/>
        <p:txBody>
          <a:bodyPr/>
          <a:lstStyle/>
          <a:p>
            <a:fld id="{405E05C3-A10D-49E7-A271-AC5346699157}" type="slidenum">
              <a:rPr lang="en-US" smtClean="0"/>
              <a:t>2</a:t>
            </a:fld>
            <a:endParaRPr lang="en-US"/>
          </a:p>
        </p:txBody>
      </p:sp>
    </p:spTree>
    <p:extLst>
      <p:ext uri="{BB962C8B-B14F-4D97-AF65-F5344CB8AC3E}">
        <p14:creationId xmlns:p14="http://schemas.microsoft.com/office/powerpoint/2010/main" val="403402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27</a:t>
            </a:fld>
            <a:endParaRPr lang="en-US"/>
          </a:p>
        </p:txBody>
      </p:sp>
    </p:spTree>
    <p:extLst>
      <p:ext uri="{BB962C8B-B14F-4D97-AF65-F5344CB8AC3E}">
        <p14:creationId xmlns:p14="http://schemas.microsoft.com/office/powerpoint/2010/main" val="3036619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the most effective with the Access control (IAM) blade, it helps if you can answer the following three questions when you are trying to manage access:</a:t>
            </a:r>
          </a:p>
        </p:txBody>
      </p:sp>
      <p:sp>
        <p:nvSpPr>
          <p:cNvPr id="4" name="Slide Number Placeholder 3"/>
          <p:cNvSpPr>
            <a:spLocks noGrp="1"/>
          </p:cNvSpPr>
          <p:nvPr>
            <p:ph type="sldNum" sz="quarter" idx="5"/>
          </p:nvPr>
        </p:nvSpPr>
        <p:spPr/>
        <p:txBody>
          <a:bodyPr/>
          <a:lstStyle/>
          <a:p>
            <a:fld id="{CF71EB25-A4E3-475F-8636-A1F67BD31B35}" type="slidenum">
              <a:rPr lang="en-US" smtClean="0"/>
              <a:t>28</a:t>
            </a:fld>
            <a:endParaRPr lang="en-US"/>
          </a:p>
        </p:txBody>
      </p:sp>
    </p:spTree>
    <p:extLst>
      <p:ext uri="{BB962C8B-B14F-4D97-AF65-F5344CB8AC3E}">
        <p14:creationId xmlns:p14="http://schemas.microsoft.com/office/powerpoint/2010/main" val="1105864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Element			What you use it for</a:t>
            </a:r>
          </a:p>
          <a:p>
            <a:r>
              <a:rPr lang="en-US" dirty="0">
                <a:effectLst/>
              </a:rPr>
              <a:t>1</a:t>
            </a:r>
            <a:r>
              <a:rPr lang="en-US" b="1" dirty="0"/>
              <a:t>     </a:t>
            </a:r>
            <a:r>
              <a:rPr lang="en-US" dirty="0">
                <a:effectLst/>
              </a:rPr>
              <a:t>Resource where IAM is opened	Identify scope (subscription in this example)</a:t>
            </a:r>
          </a:p>
          <a:p>
            <a:r>
              <a:rPr lang="en-US" dirty="0">
                <a:effectLst/>
              </a:rPr>
              <a:t>2</a:t>
            </a:r>
            <a:r>
              <a:rPr lang="en-US" b="1" dirty="0"/>
              <a:t>     </a:t>
            </a:r>
            <a:r>
              <a:rPr lang="en-US" b="0" dirty="0">
                <a:effectLst/>
              </a:rPr>
              <a:t>Add button		Add role assignments</a:t>
            </a:r>
          </a:p>
          <a:p>
            <a:r>
              <a:rPr lang="en-US" b="0" dirty="0">
                <a:effectLst/>
              </a:rPr>
              <a:t>3     Check access tab		View the role assignments for a single user</a:t>
            </a:r>
          </a:p>
          <a:p>
            <a:r>
              <a:rPr lang="en-US" b="0" dirty="0">
                <a:effectLst/>
              </a:rPr>
              <a:t>4     Role assignments tab		View the role assignments at the current scope</a:t>
            </a:r>
          </a:p>
          <a:p>
            <a:r>
              <a:rPr lang="en-US" b="0" dirty="0">
                <a:effectLst/>
              </a:rPr>
              <a:t>5     Roles tab	</a:t>
            </a:r>
            <a:r>
              <a:rPr lang="en-US" dirty="0">
                <a:effectLst/>
              </a:rPr>
              <a:t>		View all roles and permissions</a:t>
            </a: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29</a:t>
            </a:fld>
            <a:endParaRPr lang="en-US"/>
          </a:p>
        </p:txBody>
      </p:sp>
    </p:spTree>
    <p:extLst>
      <p:ext uri="{BB962C8B-B14F-4D97-AF65-F5344CB8AC3E}">
        <p14:creationId xmlns:p14="http://schemas.microsoft.com/office/powerpoint/2010/main" val="3884790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32</a:t>
            </a:fld>
            <a:endParaRPr lang="en-US"/>
          </a:p>
        </p:txBody>
      </p:sp>
    </p:spTree>
    <p:extLst>
      <p:ext uri="{BB962C8B-B14F-4D97-AF65-F5344CB8AC3E}">
        <p14:creationId xmlns:p14="http://schemas.microsoft.com/office/powerpoint/2010/main" val="409086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device-based conditional access, you can ensure that access to resources in your environment is only possible with managed devices.</a:t>
            </a:r>
          </a:p>
        </p:txBody>
      </p:sp>
      <p:sp>
        <p:nvSpPr>
          <p:cNvPr id="4" name="Slide Number Placeholder 3"/>
          <p:cNvSpPr>
            <a:spLocks noGrp="1"/>
          </p:cNvSpPr>
          <p:nvPr>
            <p:ph type="sldNum" sz="quarter" idx="5"/>
          </p:nvPr>
        </p:nvSpPr>
        <p:spPr/>
        <p:txBody>
          <a:bodyPr/>
          <a:lstStyle/>
          <a:p>
            <a:fld id="{CF71EB25-A4E3-475F-8636-A1F67BD31B35}" type="slidenum">
              <a:rPr lang="en-US" smtClean="0"/>
              <a:t>34</a:t>
            </a:fld>
            <a:endParaRPr lang="en-US"/>
          </a:p>
        </p:txBody>
      </p:sp>
    </p:spTree>
    <p:extLst>
      <p:ext uri="{BB962C8B-B14F-4D97-AF65-F5344CB8AC3E}">
        <p14:creationId xmlns:p14="http://schemas.microsoft.com/office/powerpoint/2010/main" val="2397369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Based</a:t>
            </a:r>
          </a:p>
          <a:p>
            <a:endParaRPr lang="en-US" dirty="0"/>
          </a:p>
          <a:p>
            <a:r>
              <a:rPr lang="en-US" dirty="0"/>
              <a:t>Device Based</a:t>
            </a:r>
          </a:p>
          <a:p>
            <a:endParaRPr lang="en-US" dirty="0"/>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35</a:t>
            </a:fld>
            <a:endParaRPr lang="en-US"/>
          </a:p>
        </p:txBody>
      </p:sp>
    </p:spTree>
    <p:extLst>
      <p:ext uri="{BB962C8B-B14F-4D97-AF65-F5344CB8AC3E}">
        <p14:creationId xmlns:p14="http://schemas.microsoft.com/office/powerpoint/2010/main" val="2792122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Risky sign-ins</a:t>
            </a:r>
            <a:r>
              <a:rPr lang="en-US" sz="1200" b="0" i="0" kern="1200" dirty="0">
                <a:solidFill>
                  <a:schemeClr val="tx1"/>
                </a:solidFill>
                <a:effectLst/>
                <a:latin typeface="+mn-lt"/>
                <a:ea typeface="+mn-ea"/>
                <a:cs typeface="+mn-cs"/>
              </a:rPr>
              <a:t> - A risky sign-in is an indicator for a sign-in attempt that might have been performed by someone who is not the legitimate owner of a user account.</a:t>
            </a:r>
          </a:p>
          <a:p>
            <a:r>
              <a:rPr lang="en-US" sz="1200" b="1" i="0" kern="1200" dirty="0">
                <a:solidFill>
                  <a:schemeClr val="tx1"/>
                </a:solidFill>
                <a:effectLst/>
                <a:latin typeface="+mn-lt"/>
                <a:ea typeface="+mn-ea"/>
                <a:cs typeface="+mn-cs"/>
              </a:rPr>
              <a:t>Users flagged for risk</a:t>
            </a:r>
            <a:r>
              <a:rPr lang="en-US" sz="1200" b="0" i="0" kern="1200" dirty="0">
                <a:solidFill>
                  <a:schemeClr val="tx1"/>
                </a:solidFill>
                <a:effectLst/>
                <a:latin typeface="+mn-lt"/>
                <a:ea typeface="+mn-ea"/>
                <a:cs typeface="+mn-cs"/>
              </a:rPr>
              <a:t> - A risky user is an indicator for a user account that might have been compromised.</a:t>
            </a:r>
          </a:p>
          <a:p>
            <a:endParaRPr lang="en-US" dirty="0"/>
          </a:p>
          <a:p>
            <a:r>
              <a:rPr lang="en-US" dirty="0"/>
              <a:t>Azure Active Directory Identity Protection is a feature of the Azure AD Premium P2 edition that enables you to:</a:t>
            </a:r>
          </a:p>
          <a:p>
            <a:endParaRPr lang="en-US" dirty="0"/>
          </a:p>
          <a:p>
            <a:r>
              <a:rPr lang="en-US" dirty="0"/>
              <a:t>Detect potential vulnerabilities affecting your organization’s identities</a:t>
            </a:r>
          </a:p>
          <a:p>
            <a:endParaRPr lang="en-US" dirty="0"/>
          </a:p>
          <a:p>
            <a:r>
              <a:rPr lang="en-US" dirty="0"/>
              <a:t>Configure automated responses to detected suspicious actions that are related to your organization’s identities</a:t>
            </a:r>
          </a:p>
          <a:p>
            <a:endParaRPr lang="en-US" dirty="0"/>
          </a:p>
          <a:p>
            <a:r>
              <a:rPr lang="en-US" dirty="0"/>
              <a:t>Investigate suspicious incidents and take appropriate action to resolve them</a:t>
            </a:r>
          </a:p>
        </p:txBody>
      </p:sp>
      <p:sp>
        <p:nvSpPr>
          <p:cNvPr id="4" name="Slide Number Placeholder 3"/>
          <p:cNvSpPr>
            <a:spLocks noGrp="1"/>
          </p:cNvSpPr>
          <p:nvPr>
            <p:ph type="sldNum" sz="quarter" idx="5"/>
          </p:nvPr>
        </p:nvSpPr>
        <p:spPr/>
        <p:txBody>
          <a:bodyPr/>
          <a:lstStyle/>
          <a:p>
            <a:fld id="{CF71EB25-A4E3-475F-8636-A1F67BD31B35}" type="slidenum">
              <a:rPr lang="en-US" smtClean="0"/>
              <a:t>36</a:t>
            </a:fld>
            <a:endParaRPr lang="en-US"/>
          </a:p>
        </p:txBody>
      </p:sp>
    </p:spTree>
    <p:extLst>
      <p:ext uri="{BB962C8B-B14F-4D97-AF65-F5344CB8AC3E}">
        <p14:creationId xmlns:p14="http://schemas.microsoft.com/office/powerpoint/2010/main" val="193732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https://docs.microsoft.com/en-us/azure/active-directory/identity-protection/overview</a:t>
            </a:r>
          </a:p>
        </p:txBody>
      </p:sp>
      <p:sp>
        <p:nvSpPr>
          <p:cNvPr id="4" name="Slide Number Placeholder 3"/>
          <p:cNvSpPr>
            <a:spLocks noGrp="1"/>
          </p:cNvSpPr>
          <p:nvPr>
            <p:ph type="sldNum" sz="quarter" idx="5"/>
          </p:nvPr>
        </p:nvSpPr>
        <p:spPr/>
        <p:txBody>
          <a:bodyPr/>
          <a:lstStyle/>
          <a:p>
            <a:fld id="{CF71EB25-A4E3-475F-8636-A1F67BD31B35}" type="slidenum">
              <a:rPr lang="en-US" smtClean="0"/>
              <a:t>37</a:t>
            </a:fld>
            <a:endParaRPr lang="en-US"/>
          </a:p>
        </p:txBody>
      </p:sp>
    </p:spTree>
    <p:extLst>
      <p:ext uri="{BB962C8B-B14F-4D97-AF65-F5344CB8AC3E}">
        <p14:creationId xmlns:p14="http://schemas.microsoft.com/office/powerpoint/2010/main" val="4208352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https://docs.microsoft.com/en-us/azure/active-directory/reports-monitoring/overview-monitoring</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38</a:t>
            </a:fld>
            <a:endParaRPr lang="en-US"/>
          </a:p>
        </p:txBody>
      </p:sp>
    </p:spTree>
    <p:extLst>
      <p:ext uri="{BB962C8B-B14F-4D97-AF65-F5344CB8AC3E}">
        <p14:creationId xmlns:p14="http://schemas.microsoft.com/office/powerpoint/2010/main" val="1493995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end, I’d like to cover an offering Pragmatic Works has that takes all we covered into account and much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call this offering the Azure scaffold, a Microsoft term that sets the framework for Azure architecture, but also can help validate your architecture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IAM, as shown in the highlighted section (step 5) is one of many topics we cover in this initiative.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Other topics shown are customized and go into company-specific details on each specific area including:</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b="1" dirty="0"/>
              <a:t>Step 1: </a:t>
            </a:r>
            <a:r>
              <a:rPr lang="en-US" dirty="0"/>
              <a:t>Governance – Building a foundation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2: </a:t>
            </a:r>
            <a:r>
              <a:rPr lang="en-US" dirty="0"/>
              <a:t>Hierarchy Definition – Organizing your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3: </a:t>
            </a:r>
            <a:r>
              <a:rPr lang="en-US" dirty="0"/>
              <a:t>Naming Standards – Making your Azure environment consistent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4: </a:t>
            </a:r>
            <a:r>
              <a:rPr lang="en-US" dirty="0"/>
              <a:t>Policy and Initiatives – Managing your risk and enforcing rules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5: </a:t>
            </a:r>
            <a:r>
              <a:rPr lang="en-US" dirty="0"/>
              <a:t>Identity and Access – Controlling Access to the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6: </a:t>
            </a:r>
            <a:r>
              <a:rPr lang="en-US" dirty="0"/>
              <a:t>Security – Protecting your Azure Resources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7: </a:t>
            </a:r>
            <a:r>
              <a:rPr lang="en-US" dirty="0"/>
              <a:t>Monitor and Alerts – Collecting, Analyzing, and Sending telemetry data</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8: </a:t>
            </a:r>
            <a:r>
              <a:rPr lang="en-US" dirty="0"/>
              <a:t>Cost Management – Optimize and right-size your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9: </a:t>
            </a:r>
            <a:r>
              <a:rPr lang="en-US" dirty="0"/>
              <a:t>Automation and DevOps – Save time and limit mistakes making items reusable</a:t>
            </a:r>
          </a:p>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Step 10: </a:t>
            </a:r>
            <a:r>
              <a:rPr lang="en-US" dirty="0"/>
              <a:t>Core Network - Ensure effective and secure data transfer</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39</a:t>
            </a:fld>
            <a:endParaRPr lang="en-US"/>
          </a:p>
        </p:txBody>
      </p:sp>
    </p:spTree>
    <p:extLst>
      <p:ext uri="{BB962C8B-B14F-4D97-AF65-F5344CB8AC3E}">
        <p14:creationId xmlns:p14="http://schemas.microsoft.com/office/powerpoint/2010/main" val="193949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a:t>
            </a:fld>
            <a:endParaRPr lang="en-US"/>
          </a:p>
        </p:txBody>
      </p:sp>
    </p:spTree>
    <p:extLst>
      <p:ext uri="{BB962C8B-B14F-4D97-AF65-F5344CB8AC3E}">
        <p14:creationId xmlns:p14="http://schemas.microsoft.com/office/powerpoint/2010/main" val="3589077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joining todays session!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Hopefully, you were able to take something away from today’s session that will help you better manage your Azure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I’d be glad to answer some questions with the time we have left if there are any in the queue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40</a:t>
            </a:fld>
            <a:endParaRPr lang="en-US"/>
          </a:p>
        </p:txBody>
      </p:sp>
    </p:spTree>
    <p:extLst>
      <p:ext uri="{BB962C8B-B14F-4D97-AF65-F5344CB8AC3E}">
        <p14:creationId xmlns:p14="http://schemas.microsoft.com/office/powerpoint/2010/main" val="227855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4</a:t>
            </a:fld>
            <a:endParaRPr lang="en-US"/>
          </a:p>
        </p:txBody>
      </p:sp>
    </p:spTree>
    <p:extLst>
      <p:ext uri="{BB962C8B-B14F-4D97-AF65-F5344CB8AC3E}">
        <p14:creationId xmlns:p14="http://schemas.microsoft.com/office/powerpoint/2010/main" val="396984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5</a:t>
            </a:fld>
            <a:endParaRPr lang="en-US"/>
          </a:p>
        </p:txBody>
      </p:sp>
    </p:spTree>
    <p:extLst>
      <p:ext uri="{BB962C8B-B14F-4D97-AF65-F5344CB8AC3E}">
        <p14:creationId xmlns:p14="http://schemas.microsoft.com/office/powerpoint/2010/main" val="77331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6</a:t>
            </a:fld>
            <a:endParaRPr lang="en-US"/>
          </a:p>
        </p:txBody>
      </p:sp>
    </p:spTree>
    <p:extLst>
      <p:ext uri="{BB962C8B-B14F-4D97-AF65-F5344CB8AC3E}">
        <p14:creationId xmlns:p14="http://schemas.microsoft.com/office/powerpoint/2010/main" val="210643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dirty="0"/>
              <a:t>Connect users with apps across cloud and on-premises environments</a:t>
            </a:r>
          </a:p>
          <a:p>
            <a:pPr lvl="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Protect and secure with conditional access and threat detection</a:t>
            </a:r>
          </a:p>
          <a:p>
            <a:pPr lvl="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Automation, self-service, &amp; policy enforcement</a:t>
            </a:r>
          </a:p>
          <a:p>
            <a:pPr lvl="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Collaborate with customers and partners easily and more securely</a:t>
            </a:r>
          </a:p>
          <a:p>
            <a:pPr lvl="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Accelerate app dev and improve experience with authentication, SSO, etc.</a:t>
            </a:r>
          </a:p>
          <a:p>
            <a:pPr lvl="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 Azure VMs to a domain without a physical DC or VPN</a:t>
            </a:r>
          </a:p>
        </p:txBody>
      </p:sp>
      <p:sp>
        <p:nvSpPr>
          <p:cNvPr id="4" name="Slide Number Placeholder 3"/>
          <p:cNvSpPr>
            <a:spLocks noGrp="1"/>
          </p:cNvSpPr>
          <p:nvPr>
            <p:ph type="sldNum" sz="quarter" idx="5"/>
          </p:nvPr>
        </p:nvSpPr>
        <p:spPr/>
        <p:txBody>
          <a:bodyPr/>
          <a:lstStyle/>
          <a:p>
            <a:fld id="{CF71EB25-A4E3-475F-8636-A1F67BD31B35}" type="slidenum">
              <a:rPr lang="en-US" smtClean="0"/>
              <a:t>7</a:t>
            </a:fld>
            <a:endParaRPr lang="en-US"/>
          </a:p>
        </p:txBody>
      </p:sp>
    </p:spTree>
    <p:extLst>
      <p:ext uri="{BB962C8B-B14F-4D97-AF65-F5344CB8AC3E}">
        <p14:creationId xmlns:p14="http://schemas.microsoft.com/office/powerpoint/2010/main" val="19397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8</a:t>
            </a:fld>
            <a:endParaRPr lang="en-US"/>
          </a:p>
        </p:txBody>
      </p:sp>
    </p:spTree>
    <p:extLst>
      <p:ext uri="{BB962C8B-B14F-4D97-AF65-F5344CB8AC3E}">
        <p14:creationId xmlns:p14="http://schemas.microsoft.com/office/powerpoint/2010/main" val="391079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9</a:t>
            </a:fld>
            <a:endParaRPr lang="en-US"/>
          </a:p>
        </p:txBody>
      </p:sp>
    </p:spTree>
    <p:extLst>
      <p:ext uri="{BB962C8B-B14F-4D97-AF65-F5344CB8AC3E}">
        <p14:creationId xmlns:p14="http://schemas.microsoft.com/office/powerpoint/2010/main" val="624474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sp>
        <p:nvSpPr>
          <p:cNvPr id="9" name="Picture Placeholder 8">
            <a:extLst>
              <a:ext uri="{FF2B5EF4-FFF2-40B4-BE49-F238E27FC236}">
                <a16:creationId xmlns:a16="http://schemas.microsoft.com/office/drawing/2014/main" id="{7DB0971F-4476-0B47-8789-03E8F18CBBE7}"/>
              </a:ext>
            </a:extLst>
          </p:cNvPr>
          <p:cNvSpPr>
            <a:spLocks noGrp="1"/>
          </p:cNvSpPr>
          <p:nvPr>
            <p:ph type="pic" sz="quarter" idx="13"/>
          </p:nvPr>
        </p:nvSpPr>
        <p:spPr>
          <a:xfrm>
            <a:off x="-61993" y="-15499"/>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txBody>
          <a:bodyPr/>
          <a:lstStyle/>
          <a:p>
            <a:endParaRPr lang="en-US" dirty="0"/>
          </a:p>
        </p:txBody>
      </p:sp>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7B6C75-FA7C-924B-AB8A-7ACC6DF1D8A3}"/>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70962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21">
            <a:extLst>
              <a:ext uri="{FF2B5EF4-FFF2-40B4-BE49-F238E27FC236}">
                <a16:creationId xmlns:a16="http://schemas.microsoft.com/office/drawing/2014/main" id="{0CFA7873-E710-0E46-AB9E-9B1B4FA05DA0}"/>
              </a:ext>
            </a:extLst>
          </p:cNvPr>
          <p:cNvSpPr>
            <a:spLocks noGrp="1"/>
          </p:cNvSpPr>
          <p:nvPr>
            <p:ph type="pic" sz="quarter" idx="10"/>
          </p:nvPr>
        </p:nvSpPr>
        <p:spPr>
          <a:xfrm flipH="1">
            <a:off x="0" y="0"/>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txBody>
          <a:bodyPr/>
          <a:lstStyle/>
          <a:p>
            <a:endParaRPr lang="en-US" dirty="0"/>
          </a:p>
        </p:txBody>
      </p:sp>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A24098-8EB4-1C4C-A63F-6402E8BBED51}"/>
              </a:ext>
            </a:extLst>
          </p:cNvPr>
          <p:cNvPicPr>
            <a:picLocks noChangeAspect="1"/>
          </p:cNvPicPr>
          <p:nvPr userDrawn="1"/>
        </p:nvPicPr>
        <p:blipFill>
          <a:blip r:embed="rId2">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02938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Fill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descr="A group of people standing in front of a window&#10;&#10;Description automatically generated">
            <a:extLst>
              <a:ext uri="{FF2B5EF4-FFF2-40B4-BE49-F238E27FC236}">
                <a16:creationId xmlns:a16="http://schemas.microsoft.com/office/drawing/2014/main" id="{3C9164DD-D180-B441-B1F1-218FA7324F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 y="-1"/>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04546A-D24F-CE4D-AEA8-32090A029D55}"/>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05692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0ACFB8-3A37-E34A-983D-079254279AD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A6C508-29C5-864B-BA84-35D4CC688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8" name="Picture 7">
            <a:extLst>
              <a:ext uri="{FF2B5EF4-FFF2-40B4-BE49-F238E27FC236}">
                <a16:creationId xmlns:a16="http://schemas.microsoft.com/office/drawing/2014/main" id="{9710AA33-B31D-2046-B9A6-A9CC2685C52C}"/>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09038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Content Placeholder 2">
            <a:extLst>
              <a:ext uri="{FF2B5EF4-FFF2-40B4-BE49-F238E27FC236}">
                <a16:creationId xmlns:a16="http://schemas.microsoft.com/office/drawing/2014/main" id="{B68F9929-85BD-614C-A173-B557CD4A427D}"/>
              </a:ext>
            </a:extLst>
          </p:cNvPr>
          <p:cNvSpPr>
            <a:spLocks noGrp="1"/>
          </p:cNvSpPr>
          <p:nvPr>
            <p:ph idx="1"/>
          </p:nvPr>
        </p:nvSpPr>
        <p:spPr>
          <a:xfrm>
            <a:off x="0" y="0"/>
            <a:ext cx="4931229"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BCE119-91E5-3A4F-B00B-E6E7627BCA34}"/>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5961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 Fill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0" y="289932"/>
            <a:ext cx="12192000" cy="6568068"/>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2" name="Picture 11">
            <a:extLst>
              <a:ext uri="{FF2B5EF4-FFF2-40B4-BE49-F238E27FC236}">
                <a16:creationId xmlns:a16="http://schemas.microsoft.com/office/drawing/2014/main" id="{31762B7F-AD42-2F4B-AAE8-2F098410C545}"/>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EC552BF2-6F84-1A40-800D-9E6992D541F4}"/>
              </a:ext>
            </a:extLst>
          </p:cNvPr>
          <p:cNvSpPr>
            <a:spLocks noGrp="1"/>
          </p:cNvSpPr>
          <p:nvPr>
            <p:ph idx="1"/>
          </p:nvPr>
        </p:nvSpPr>
        <p:spPr>
          <a:xfrm>
            <a:off x="0" y="0"/>
            <a:ext cx="4931229" cy="6858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p>
            <a:pPr marL="0" indent="0">
              <a:buNone/>
            </a:pPr>
            <a:r>
              <a:rPr lang="en-US" dirty="0"/>
              <a:t> </a:t>
            </a:r>
          </a:p>
        </p:txBody>
      </p:sp>
    </p:spTree>
    <p:extLst>
      <p:ext uri="{BB962C8B-B14F-4D97-AF65-F5344CB8AC3E}">
        <p14:creationId xmlns:p14="http://schemas.microsoft.com/office/powerpoint/2010/main" val="405297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Picture Placeholder 2">
            <a:extLst>
              <a:ext uri="{FF2B5EF4-FFF2-40B4-BE49-F238E27FC236}">
                <a16:creationId xmlns:a16="http://schemas.microsoft.com/office/drawing/2014/main" id="{353F0E95-B3F1-BB48-BD0B-A9A56F7A2D6F}"/>
              </a:ext>
            </a:extLst>
          </p:cNvPr>
          <p:cNvSpPr>
            <a:spLocks noGrp="1"/>
          </p:cNvSpPr>
          <p:nvPr>
            <p:ph type="pic" idx="1" hasCustomPrompt="1"/>
          </p:nvPr>
        </p:nvSpPr>
        <p:spPr>
          <a:xfrm>
            <a:off x="-7749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8366C1-B850-2B44-A7FF-07E480332779}"/>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99972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 Fill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0" y="0"/>
            <a:ext cx="12192000" cy="6858000"/>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Placeholder 8" descr="A group of people sitting at a table looking at a computer&#10;&#10;Description automatically generated">
            <a:extLst>
              <a:ext uri="{FF2B5EF4-FFF2-40B4-BE49-F238E27FC236}">
                <a16:creationId xmlns:a16="http://schemas.microsoft.com/office/drawing/2014/main" id="{0FFD2A4A-7109-3845-9EB5-6BE7303108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57"/>
          <a:stretch/>
        </p:blipFill>
        <p:spPr>
          <a:xfrm>
            <a:off x="-7315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pic>
      <p:pic>
        <p:nvPicPr>
          <p:cNvPr id="17" name="Picture 16">
            <a:extLst>
              <a:ext uri="{FF2B5EF4-FFF2-40B4-BE49-F238E27FC236}">
                <a16:creationId xmlns:a16="http://schemas.microsoft.com/office/drawing/2014/main" id="{2516E6FD-F31F-684F-AE9B-B2374A00B0F1}"/>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13126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 V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64CC10-AE26-AB4C-82E6-8526800F52BC}"/>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85B15D-F69E-684A-A890-927277CF11A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6" name="Title 1">
            <a:extLst>
              <a:ext uri="{FF2B5EF4-FFF2-40B4-BE49-F238E27FC236}">
                <a16:creationId xmlns:a16="http://schemas.microsoft.com/office/drawing/2014/main" id="{AA63ECCF-FB24-F543-AAD1-857AA6D2E1E8}"/>
              </a:ext>
            </a:extLst>
          </p:cNvPr>
          <p:cNvSpPr txBox="1">
            <a:spLocks/>
          </p:cNvSpPr>
          <p:nvPr userDrawn="1"/>
        </p:nvSpPr>
        <p:spPr>
          <a:xfrm>
            <a:off x="2988128" y="1998270"/>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7" name="Straight Connector 6">
            <a:extLst>
              <a:ext uri="{FF2B5EF4-FFF2-40B4-BE49-F238E27FC236}">
                <a16:creationId xmlns:a16="http://schemas.microsoft.com/office/drawing/2014/main" id="{86694E23-29C1-2A4C-ABEA-D06B79F2DF2F}"/>
              </a:ext>
            </a:extLst>
          </p:cNvPr>
          <p:cNvCxnSpPr/>
          <p:nvPr userDrawn="1"/>
        </p:nvCxnSpPr>
        <p:spPr>
          <a:xfrm>
            <a:off x="3140235" y="2000659"/>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839E7E4-301B-C745-99BC-10D956E3AB74}"/>
              </a:ext>
            </a:extLst>
          </p:cNvPr>
          <p:cNvGrpSpPr/>
          <p:nvPr userDrawn="1"/>
        </p:nvGrpSpPr>
        <p:grpSpPr>
          <a:xfrm>
            <a:off x="4420081" y="3067781"/>
            <a:ext cx="3351834" cy="914400"/>
            <a:chOff x="4336109" y="3786418"/>
            <a:chExt cx="3351834" cy="914400"/>
          </a:xfrm>
        </p:grpSpPr>
        <p:pic>
          <p:nvPicPr>
            <p:cNvPr id="10" name="Picture 9">
              <a:extLst>
                <a:ext uri="{FF2B5EF4-FFF2-40B4-BE49-F238E27FC236}">
                  <a16:creationId xmlns:a16="http://schemas.microsoft.com/office/drawing/2014/main" id="{1901B897-21CD-FF4C-BC7C-DDE0003A9F20}"/>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1" name="Picture 10">
              <a:extLst>
                <a:ext uri="{FF2B5EF4-FFF2-40B4-BE49-F238E27FC236}">
                  <a16:creationId xmlns:a16="http://schemas.microsoft.com/office/drawing/2014/main" id="{A892CBEE-6278-8B4A-A7B3-F23A015B91CA}"/>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2" name="Picture 11">
              <a:extLst>
                <a:ext uri="{FF2B5EF4-FFF2-40B4-BE49-F238E27FC236}">
                  <a16:creationId xmlns:a16="http://schemas.microsoft.com/office/drawing/2014/main" id="{A2F59F87-3955-E640-8BD4-4107EEB28D70}"/>
                </a:ext>
              </a:extLst>
            </p:cNvPr>
            <p:cNvPicPr>
              <a:picLocks noChangeAspect="1"/>
            </p:cNvPicPr>
            <p:nvPr/>
          </p:nvPicPr>
          <p:blipFill>
            <a:blip r:embed="rId5"/>
            <a:stretch>
              <a:fillRect/>
            </a:stretch>
          </p:blipFill>
          <p:spPr>
            <a:xfrm>
              <a:off x="4336109" y="3786418"/>
              <a:ext cx="914400" cy="914400"/>
            </a:xfrm>
            <a:prstGeom prst="rect">
              <a:avLst/>
            </a:prstGeom>
          </p:spPr>
        </p:pic>
      </p:grpSp>
      <p:pic>
        <p:nvPicPr>
          <p:cNvPr id="16" name="Picture 15">
            <a:extLst>
              <a:ext uri="{FF2B5EF4-FFF2-40B4-BE49-F238E27FC236}">
                <a16:creationId xmlns:a16="http://schemas.microsoft.com/office/drawing/2014/main" id="{989FEA9F-9FE5-8842-AB4B-5A547D421FAD}"/>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148924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 -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373CA-225A-084E-A6A1-A210E754B41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97B09-AE5C-0042-8B5F-D87FBF53061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9" name="Title 1">
            <a:extLst>
              <a:ext uri="{FF2B5EF4-FFF2-40B4-BE49-F238E27FC236}">
                <a16:creationId xmlns:a16="http://schemas.microsoft.com/office/drawing/2014/main" id="{4CB36A95-8BC2-E349-9CE5-747221FC4911}"/>
              </a:ext>
            </a:extLst>
          </p:cNvPr>
          <p:cNvSpPr txBox="1">
            <a:spLocks/>
          </p:cNvSpPr>
          <p:nvPr userDrawn="1"/>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10" name="Straight Connector 9">
            <a:extLst>
              <a:ext uri="{FF2B5EF4-FFF2-40B4-BE49-F238E27FC236}">
                <a16:creationId xmlns:a16="http://schemas.microsoft.com/office/drawing/2014/main" id="{0BB9513E-E08E-CE4F-9F03-1AFCFB3BAFB6}"/>
              </a:ext>
            </a:extLst>
          </p:cNvPr>
          <p:cNvCxnSpPr/>
          <p:nvPr userDrawn="1"/>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3A6D83-C8F5-ED4C-AAA1-7A46EC08DFDD}"/>
              </a:ext>
            </a:extLst>
          </p:cNvPr>
          <p:cNvGrpSpPr/>
          <p:nvPr userDrawn="1"/>
        </p:nvGrpSpPr>
        <p:grpSpPr>
          <a:xfrm>
            <a:off x="4420081" y="3767757"/>
            <a:ext cx="3351834" cy="914400"/>
            <a:chOff x="4336109" y="3786418"/>
            <a:chExt cx="3351834" cy="914400"/>
          </a:xfrm>
        </p:grpSpPr>
        <p:pic>
          <p:nvPicPr>
            <p:cNvPr id="13" name="Picture 12">
              <a:extLst>
                <a:ext uri="{FF2B5EF4-FFF2-40B4-BE49-F238E27FC236}">
                  <a16:creationId xmlns:a16="http://schemas.microsoft.com/office/drawing/2014/main" id="{9EA8E2D1-50CA-C643-B206-EDD3495A3FFB}"/>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4" name="Picture 13">
              <a:extLst>
                <a:ext uri="{FF2B5EF4-FFF2-40B4-BE49-F238E27FC236}">
                  <a16:creationId xmlns:a16="http://schemas.microsoft.com/office/drawing/2014/main" id="{02E3C28A-D0C5-1746-9781-0B18D380DAE8}"/>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5" name="Picture 14">
              <a:extLst>
                <a:ext uri="{FF2B5EF4-FFF2-40B4-BE49-F238E27FC236}">
                  <a16:creationId xmlns:a16="http://schemas.microsoft.com/office/drawing/2014/main" id="{A5147492-E666-7345-8E1E-6DF561BA16CC}"/>
                </a:ext>
              </a:extLst>
            </p:cNvPr>
            <p:cNvPicPr>
              <a:picLocks noChangeAspect="1"/>
            </p:cNvPicPr>
            <p:nvPr/>
          </p:nvPicPr>
          <p:blipFill>
            <a:blip r:embed="rId5"/>
            <a:stretch>
              <a:fillRect/>
            </a:stretch>
          </p:blipFill>
          <p:spPr>
            <a:xfrm>
              <a:off x="4336109" y="3786418"/>
              <a:ext cx="914400" cy="914400"/>
            </a:xfrm>
            <a:prstGeom prst="rect">
              <a:avLst/>
            </a:prstGeom>
          </p:spPr>
        </p:pic>
      </p:grpSp>
      <p:sp>
        <p:nvSpPr>
          <p:cNvPr id="17" name="Text Placeholder 16">
            <a:extLst>
              <a:ext uri="{FF2B5EF4-FFF2-40B4-BE49-F238E27FC236}">
                <a16:creationId xmlns:a16="http://schemas.microsoft.com/office/drawing/2014/main" id="{F33BE65A-F08E-4647-896F-514DAFFD5990}"/>
              </a:ext>
            </a:extLst>
          </p:cNvPr>
          <p:cNvSpPr>
            <a:spLocks noGrp="1"/>
          </p:cNvSpPr>
          <p:nvPr>
            <p:ph type="body" sz="quarter" idx="10" hasCustomPrompt="1"/>
          </p:nvPr>
        </p:nvSpPr>
        <p:spPr>
          <a:xfrm>
            <a:off x="1723379" y="2647330"/>
            <a:ext cx="8667750" cy="885825"/>
          </a:xfrm>
          <a:prstGeom prst="rect">
            <a:avLst/>
          </a:prstGeom>
        </p:spPr>
        <p:txBody>
          <a:bodyPr/>
          <a:lstStyle>
            <a:lvl1pPr>
              <a:defRPr/>
            </a:lvl1pPr>
          </a:lstStyle>
          <a:p>
            <a:pPr marL="0" indent="0" algn="ctr">
              <a:buNone/>
            </a:pPr>
            <a:r>
              <a:rPr lang="en-US" dirty="0">
                <a:solidFill>
                  <a:schemeClr val="tx1">
                    <a:lumMod val="75000"/>
                    <a:lumOff val="25000"/>
                  </a:schemeClr>
                </a:solidFill>
                <a:latin typeface="AvantGarde Bk BT Book" panose="020B0402020202020204" pitchFamily="34" charset="0"/>
              </a:rPr>
              <a:t>Lorem ipsum dolor sit </a:t>
            </a:r>
            <a:r>
              <a:rPr lang="en-US" dirty="0" err="1">
                <a:solidFill>
                  <a:schemeClr val="tx1">
                    <a:lumMod val="75000"/>
                    <a:lumOff val="25000"/>
                  </a:schemeClr>
                </a:solidFill>
                <a:latin typeface="AvantGarde Bk BT Book" panose="020B0402020202020204" pitchFamily="34" charset="0"/>
              </a:rPr>
              <a:t>amet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consectetuer</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adipiscing</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elit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Aenean</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commodo</a:t>
            </a:r>
            <a:r>
              <a:rPr lang="en-US" dirty="0">
                <a:solidFill>
                  <a:schemeClr val="tx1">
                    <a:lumMod val="75000"/>
                    <a:lumOff val="25000"/>
                  </a:schemeClr>
                </a:solidFill>
                <a:latin typeface="AvantGarde Bk BT Book" panose="020B0402020202020204" pitchFamily="34" charset="0"/>
              </a:rPr>
              <a:t> ligula </a:t>
            </a:r>
            <a:r>
              <a:rPr lang="en-US" dirty="0" err="1">
                <a:solidFill>
                  <a:schemeClr val="tx1">
                    <a:lumMod val="75000"/>
                    <a:lumOff val="25000"/>
                  </a:schemeClr>
                </a:solidFill>
                <a:latin typeface="AvantGarde Bk BT Book" panose="020B0402020202020204" pitchFamily="34" charset="0"/>
              </a:rPr>
              <a:t>eget</a:t>
            </a:r>
            <a:r>
              <a:rPr lang="en-US" dirty="0">
                <a:solidFill>
                  <a:schemeClr val="tx1">
                    <a:lumMod val="75000"/>
                    <a:lumOff val="25000"/>
                  </a:schemeClr>
                </a:solidFill>
                <a:latin typeface="AvantGarde Bk BT Book" panose="020B0402020202020204" pitchFamily="34" charset="0"/>
              </a:rPr>
              <a:t> dolor.</a:t>
            </a:r>
            <a:endParaRPr lang="en-US" dirty="0">
              <a:latin typeface="AvantGarde Bk BT Book" panose="020B0402020202020204" pitchFamily="34" charset="0"/>
            </a:endParaRPr>
          </a:p>
        </p:txBody>
      </p:sp>
      <p:pic>
        <p:nvPicPr>
          <p:cNvPr id="16" name="Picture 15">
            <a:extLst>
              <a:ext uri="{FF2B5EF4-FFF2-40B4-BE49-F238E27FC236}">
                <a16:creationId xmlns:a16="http://schemas.microsoft.com/office/drawing/2014/main" id="{F23A7B2D-FF0E-914D-B7B8-1AB82011842C}"/>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94899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ille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pic>
        <p:nvPicPr>
          <p:cNvPr id="10" name="Picture Placeholder 5" descr="A group of clouds in the sky&#10;&#10;Description automatically generated">
            <a:extLst>
              <a:ext uri="{FF2B5EF4-FFF2-40B4-BE49-F238E27FC236}">
                <a16:creationId xmlns:a16="http://schemas.microsoft.com/office/drawing/2014/main" id="{4128204E-AB1B-554B-B20F-0007748ABC91}"/>
              </a:ext>
            </a:extLst>
          </p:cNvPr>
          <p:cNvPicPr>
            <a:picLocks noChangeAspect="1"/>
          </p:cNvPicPr>
          <p:nvPr userDrawn="1"/>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8750687-3808-D04B-991C-4A7EA1070B0F}"/>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72208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BB6CCF-6258-F74C-95B3-FBCE9C9B4101}"/>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4EBD6C-4572-AA4E-BEE9-5C1C5E3E989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9EE7DF2D-262D-5741-815E-59AC295C381E}"/>
              </a:ext>
            </a:extLst>
          </p:cNvPr>
          <p:cNvSpPr>
            <a:spLocks noGrp="1"/>
          </p:cNvSpPr>
          <p:nvPr>
            <p:ph idx="1"/>
          </p:nvPr>
        </p:nvSpPr>
        <p:spPr>
          <a:xfrm>
            <a:off x="838200" y="1660849"/>
            <a:ext cx="10515600" cy="391885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1B60BE7-73F8-5846-984A-B12E88211BEE}"/>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D767956F-EEE7-C242-9F01-76FC7B0FD330}"/>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D82C911-EED3-3347-A4BD-CBAFED661875}"/>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2406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15C4BDA0-6A9C-D243-A61F-719ED00B7A8F}"/>
              </a:ext>
            </a:extLst>
          </p:cNvPr>
          <p:cNvSpPr>
            <a:spLocks noGrp="1"/>
          </p:cNvSpPr>
          <p:nvPr>
            <p:ph type="pic" sz="quarter" idx="13"/>
          </p:nvPr>
        </p:nvSpPr>
        <p:spPr>
          <a:xfrm>
            <a:off x="840824" y="4284321"/>
            <a:ext cx="2068849" cy="2067379"/>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D5B3D08E-B84A-134E-92C1-DC9D49DC95DC}"/>
              </a:ext>
            </a:extLst>
          </p:cNvPr>
          <p:cNvSpPr>
            <a:spLocks noGrp="1"/>
          </p:cNvSpPr>
          <p:nvPr>
            <p:ph type="pic" sz="quarter" idx="14"/>
          </p:nvPr>
        </p:nvSpPr>
        <p:spPr>
          <a:xfrm>
            <a:off x="3052622" y="4284321"/>
            <a:ext cx="2068849" cy="2067379"/>
          </a:xfrm>
          <a:prstGeom prst="rect">
            <a:avLst/>
          </a:prstGeom>
        </p:spPr>
        <p:txBody>
          <a:bodyPr/>
          <a:lstStyle/>
          <a:p>
            <a:endParaRPr lang="en-US" dirty="0"/>
          </a:p>
        </p:txBody>
      </p:sp>
      <p:sp>
        <p:nvSpPr>
          <p:cNvPr id="15" name="Picture Placeholder 12">
            <a:extLst>
              <a:ext uri="{FF2B5EF4-FFF2-40B4-BE49-F238E27FC236}">
                <a16:creationId xmlns:a16="http://schemas.microsoft.com/office/drawing/2014/main" id="{43199EE7-E342-2B42-B947-F24F1FBD4C0F}"/>
              </a:ext>
            </a:extLst>
          </p:cNvPr>
          <p:cNvSpPr>
            <a:spLocks noGrp="1"/>
          </p:cNvSpPr>
          <p:nvPr>
            <p:ph type="pic" sz="quarter" idx="15"/>
          </p:nvPr>
        </p:nvSpPr>
        <p:spPr>
          <a:xfrm>
            <a:off x="5264420" y="4284321"/>
            <a:ext cx="2068849" cy="2067379"/>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4A709514-94E8-0440-8CD8-7B8ED5F94799}"/>
              </a:ext>
            </a:extLst>
          </p:cNvPr>
          <p:cNvSpPr>
            <a:spLocks noGrp="1"/>
          </p:cNvSpPr>
          <p:nvPr>
            <p:ph type="pic" sz="quarter" idx="16"/>
          </p:nvPr>
        </p:nvSpPr>
        <p:spPr>
          <a:xfrm>
            <a:off x="7476219" y="4284321"/>
            <a:ext cx="2068849" cy="2067379"/>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7" name="Picture 16">
            <a:extLst>
              <a:ext uri="{FF2B5EF4-FFF2-40B4-BE49-F238E27FC236}">
                <a16:creationId xmlns:a16="http://schemas.microsoft.com/office/drawing/2014/main" id="{905883C6-AE8B-C44C-85E9-33DD630AFA92}"/>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59861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Fille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6" name="Picture Placeholder 9" descr="A close up of a computer&#10;&#10;Description automatically generated">
            <a:extLst>
              <a:ext uri="{FF2B5EF4-FFF2-40B4-BE49-F238E27FC236}">
                <a16:creationId xmlns:a16="http://schemas.microsoft.com/office/drawing/2014/main" id="{E8B1ED9F-1D3C-F044-ABA5-A15DEEFE77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40824" y="4286419"/>
            <a:ext cx="2068849" cy="2067379"/>
          </a:xfrm>
          <a:prstGeom prst="rect">
            <a:avLst/>
          </a:prstGeom>
        </p:spPr>
      </p:pic>
      <p:pic>
        <p:nvPicPr>
          <p:cNvPr id="27" name="Picture Placeholder 11" descr="A picture containing person, wall, indoor, cellphone&#10;&#10;Description automatically generated">
            <a:extLst>
              <a:ext uri="{FF2B5EF4-FFF2-40B4-BE49-F238E27FC236}">
                <a16:creationId xmlns:a16="http://schemas.microsoft.com/office/drawing/2014/main" id="{787499CA-6838-134B-81E1-1213B201A99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052621" y="4286419"/>
            <a:ext cx="2068849" cy="2067379"/>
          </a:xfrm>
          <a:prstGeom prst="rect">
            <a:avLst/>
          </a:prstGeom>
        </p:spPr>
      </p:pic>
      <p:pic>
        <p:nvPicPr>
          <p:cNvPr id="28" name="Picture Placeholder 13" descr="A person sitting at a table with a computer&#10;&#10;Description automatically generated">
            <a:extLst>
              <a:ext uri="{FF2B5EF4-FFF2-40B4-BE49-F238E27FC236}">
                <a16:creationId xmlns:a16="http://schemas.microsoft.com/office/drawing/2014/main" id="{A99ED6F5-9FA0-714C-ACCE-FD9A8983E6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264420" y="4286419"/>
            <a:ext cx="2068849" cy="2067379"/>
          </a:xfrm>
          <a:prstGeom prst="rect">
            <a:avLst/>
          </a:prstGeom>
        </p:spPr>
      </p:pic>
      <p:pic>
        <p:nvPicPr>
          <p:cNvPr id="29" name="Picture Placeholder 15" descr="A group of people sitting at a table using a computer&#10;&#10;Description automatically generated">
            <a:extLst>
              <a:ext uri="{FF2B5EF4-FFF2-40B4-BE49-F238E27FC236}">
                <a16:creationId xmlns:a16="http://schemas.microsoft.com/office/drawing/2014/main" id="{452DC964-C0D9-8D48-9F44-1036AEF1BC0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7476219" y="4286419"/>
            <a:ext cx="2068849" cy="2067379"/>
          </a:xfrm>
          <a:prstGeom prst="rect">
            <a:avLst/>
          </a:prstGeom>
        </p:spPr>
      </p:pic>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6" name="Picture 15">
            <a:extLst>
              <a:ext uri="{FF2B5EF4-FFF2-40B4-BE49-F238E27FC236}">
                <a16:creationId xmlns:a16="http://schemas.microsoft.com/office/drawing/2014/main" id="{1622AE09-E1A6-924D-8354-67401B05B219}"/>
              </a:ext>
            </a:extLst>
          </p:cNvPr>
          <p:cNvPicPr>
            <a:picLocks noChangeAspect="1"/>
          </p:cNvPicPr>
          <p:nvPr userDrawn="1"/>
        </p:nvPicPr>
        <p:blipFill>
          <a:blip r:embed="rId7">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3212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77492" y="123414"/>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7211B790-3DBA-0347-8535-B6B80E4A6968}"/>
              </a:ext>
            </a:extLst>
          </p:cNvPr>
          <p:cNvSpPr>
            <a:spLocks noGrp="1"/>
          </p:cNvSpPr>
          <p:nvPr>
            <p:ph sz="half" idx="1"/>
          </p:nvPr>
        </p:nvSpPr>
        <p:spPr>
          <a:xfrm>
            <a:off x="-93678"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1" name="Content Placeholder 2">
            <a:extLst>
              <a:ext uri="{FF2B5EF4-FFF2-40B4-BE49-F238E27FC236}">
                <a16:creationId xmlns:a16="http://schemas.microsoft.com/office/drawing/2014/main" id="{A2E67405-28C9-A844-849B-0235276E5714}"/>
              </a:ext>
            </a:extLst>
          </p:cNvPr>
          <p:cNvSpPr>
            <a:spLocks noGrp="1"/>
          </p:cNvSpPr>
          <p:nvPr>
            <p:ph sz="half" idx="11"/>
          </p:nvPr>
        </p:nvSpPr>
        <p:spPr>
          <a:xfrm>
            <a:off x="4022412"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2" name="Content Placeholder 2">
            <a:extLst>
              <a:ext uri="{FF2B5EF4-FFF2-40B4-BE49-F238E27FC236}">
                <a16:creationId xmlns:a16="http://schemas.microsoft.com/office/drawing/2014/main" id="{95BB7D63-C2E0-0547-8D1E-0B8F8A430CEF}"/>
              </a:ext>
            </a:extLst>
          </p:cNvPr>
          <p:cNvSpPr>
            <a:spLocks noGrp="1"/>
          </p:cNvSpPr>
          <p:nvPr>
            <p:ph sz="half" idx="12"/>
          </p:nvPr>
        </p:nvSpPr>
        <p:spPr>
          <a:xfrm>
            <a:off x="8139932" y="-40783"/>
            <a:ext cx="4052068"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9366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021137"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11242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8AE57F2-775A-124A-9A06-DBDB69A41DDA}"/>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386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 Fill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0" y="-52756"/>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A5193943-DA36-324C-8334-9343715AFBC4}"/>
              </a:ext>
            </a:extLst>
          </p:cNvPr>
          <p:cNvSpPr>
            <a:spLocks noGrp="1"/>
          </p:cNvSpPr>
          <p:nvPr>
            <p:ph sz="half" idx="21" hasCustomPrompt="1"/>
          </p:nvPr>
        </p:nvSpPr>
        <p:spPr>
          <a:xfrm>
            <a:off x="0" y="-40783"/>
            <a:ext cx="4095610" cy="346978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Content Placeholder 2">
            <a:extLst>
              <a:ext uri="{FF2B5EF4-FFF2-40B4-BE49-F238E27FC236}">
                <a16:creationId xmlns:a16="http://schemas.microsoft.com/office/drawing/2014/main" id="{A53C9177-916A-5A44-AC42-56103D8C9AF5}"/>
              </a:ext>
            </a:extLst>
          </p:cNvPr>
          <p:cNvSpPr>
            <a:spLocks noGrp="1"/>
          </p:cNvSpPr>
          <p:nvPr>
            <p:ph sz="half" idx="22"/>
          </p:nvPr>
        </p:nvSpPr>
        <p:spPr>
          <a:xfrm>
            <a:off x="4116090" y="-40783"/>
            <a:ext cx="4095610" cy="346978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r>
              <a:rPr lang="en-US" dirty="0"/>
              <a:t> </a:t>
            </a:r>
          </a:p>
        </p:txBody>
      </p:sp>
      <p:sp>
        <p:nvSpPr>
          <p:cNvPr id="20" name="Content Placeholder 3">
            <a:extLst>
              <a:ext uri="{FF2B5EF4-FFF2-40B4-BE49-F238E27FC236}">
                <a16:creationId xmlns:a16="http://schemas.microsoft.com/office/drawing/2014/main" id="{C64D0F95-C625-A54A-B593-AC8F035DB554}"/>
              </a:ext>
            </a:extLst>
          </p:cNvPr>
          <p:cNvSpPr>
            <a:spLocks noGrp="1"/>
          </p:cNvSpPr>
          <p:nvPr>
            <p:ph sz="half" idx="23"/>
          </p:nvPr>
        </p:nvSpPr>
        <p:spPr>
          <a:xfrm>
            <a:off x="8233610" y="-40783"/>
            <a:ext cx="4052068" cy="3469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dirty="0"/>
              <a:t> </a:t>
            </a:r>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11480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20608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BAA798F-2BD5-144C-A889-616504712CA6}"/>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000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Text Placeholder 2">
            <a:extLst>
              <a:ext uri="{FF2B5EF4-FFF2-40B4-BE49-F238E27FC236}">
                <a16:creationId xmlns:a16="http://schemas.microsoft.com/office/drawing/2014/main" id="{BB57DC96-1736-E84A-A114-DB3573B617B2}"/>
              </a:ext>
            </a:extLst>
          </p:cNvPr>
          <p:cNvSpPr>
            <a:spLocks noGrp="1"/>
          </p:cNvSpPr>
          <p:nvPr>
            <p:ph type="body" idx="1" hasCustomPrompt="1"/>
          </p:nvPr>
        </p:nvSpPr>
        <p:spPr>
          <a:xfrm>
            <a:off x="472440" y="1583105"/>
            <a:ext cx="3514329"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200123"/>
            <a:ext cx="3514329"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B0C2F6-4A45-F84E-9B51-955CC61F02EF}"/>
              </a:ext>
            </a:extLst>
          </p:cNvPr>
          <p:cNvSpPr>
            <a:spLocks noGrp="1"/>
          </p:cNvSpPr>
          <p:nvPr>
            <p:ph type="body" sz="quarter" idx="3" hasCustomPrompt="1"/>
          </p:nvPr>
        </p:nvSpPr>
        <p:spPr>
          <a:xfrm>
            <a:off x="430515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8E9C6150-436C-6640-8873-BB6BDD10DF69}"/>
              </a:ext>
            </a:extLst>
          </p:cNvPr>
          <p:cNvSpPr>
            <a:spLocks noGrp="1"/>
          </p:cNvSpPr>
          <p:nvPr>
            <p:ph type="body" sz="quarter" idx="10" hasCustomPrompt="1"/>
          </p:nvPr>
        </p:nvSpPr>
        <p:spPr>
          <a:xfrm>
            <a:off x="815517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45877A6-D7BA-3F42-9F45-98FC5B10DD98}"/>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54896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 Fill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F9D3D53-658A-BE41-9292-4F3CEB4AEEB4}"/>
              </a:ext>
            </a:extLst>
          </p:cNvPr>
          <p:cNvSpPr/>
          <p:nvPr userDrawn="1"/>
        </p:nvSpPr>
        <p:spPr>
          <a:xfrm>
            <a:off x="472440"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83B5C-174F-EE4D-9B6F-14C73FDB3D02}"/>
              </a:ext>
            </a:extLst>
          </p:cNvPr>
          <p:cNvSpPr/>
          <p:nvPr userDrawn="1"/>
        </p:nvSpPr>
        <p:spPr>
          <a:xfrm>
            <a:off x="4309655"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4A2483-CCA7-2649-9D60-FBEC69CE6ADE}"/>
              </a:ext>
            </a:extLst>
          </p:cNvPr>
          <p:cNvSpPr/>
          <p:nvPr userDrawn="1"/>
        </p:nvSpPr>
        <p:spPr>
          <a:xfrm>
            <a:off x="8163198"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8486FA-6B4C-3847-A969-9A65B0758ADB}"/>
              </a:ext>
            </a:extLst>
          </p:cNvPr>
          <p:cNvSpPr/>
          <p:nvPr userDrawn="1"/>
        </p:nvSpPr>
        <p:spPr>
          <a:xfrm>
            <a:off x="472440" y="1581015"/>
            <a:ext cx="3531636"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687A2-92A9-1746-BF25-4FD6D5A23833}"/>
              </a:ext>
            </a:extLst>
          </p:cNvPr>
          <p:cNvSpPr/>
          <p:nvPr userDrawn="1"/>
        </p:nvSpPr>
        <p:spPr>
          <a:xfrm>
            <a:off x="4313806"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9458BC-59B9-6145-90CF-66039DA04BB1}"/>
              </a:ext>
            </a:extLst>
          </p:cNvPr>
          <p:cNvSpPr/>
          <p:nvPr userDrawn="1"/>
        </p:nvSpPr>
        <p:spPr>
          <a:xfrm>
            <a:off x="8167349"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2A1DA76-E728-7E4E-9E74-82D1D246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5498" y="1749717"/>
            <a:ext cx="848211" cy="616881"/>
          </a:xfrm>
          <a:prstGeom prst="rect">
            <a:avLst/>
          </a:prstGeom>
        </p:spPr>
      </p:pic>
      <p:pic>
        <p:nvPicPr>
          <p:cNvPr id="26" name="Picture 25">
            <a:extLst>
              <a:ext uri="{FF2B5EF4-FFF2-40B4-BE49-F238E27FC236}">
                <a16:creationId xmlns:a16="http://schemas.microsoft.com/office/drawing/2014/main" id="{F1438C2E-EA6D-2C40-B102-18112D8614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1441" y="1636621"/>
            <a:ext cx="959058" cy="843392"/>
          </a:xfrm>
          <a:prstGeom prst="rect">
            <a:avLst/>
          </a:prstGeom>
        </p:spPr>
      </p:pic>
      <p:pic>
        <p:nvPicPr>
          <p:cNvPr id="27" name="Picture 26">
            <a:extLst>
              <a:ext uri="{FF2B5EF4-FFF2-40B4-BE49-F238E27FC236}">
                <a16:creationId xmlns:a16="http://schemas.microsoft.com/office/drawing/2014/main" id="{830E47F7-EA6B-A14E-A670-E5064AC8DE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6162" y="1653328"/>
            <a:ext cx="809657" cy="809657"/>
          </a:xfrm>
          <a:prstGeom prst="rect">
            <a:avLst/>
          </a:prstGeom>
        </p:spPr>
      </p:pic>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545167"/>
            <a:ext cx="3514329" cy="199676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533529"/>
            <a:ext cx="3531636" cy="2008405"/>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533208"/>
            <a:ext cx="3531636" cy="2008726"/>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0A57DDC-4C57-BD41-BDEB-664192CB7064}"/>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6398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77D54-163F-6043-A2F4-27C442EE964A}"/>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36CF5B4-F63F-8744-A63E-31C56719876D}"/>
              </a:ext>
            </a:extLst>
          </p:cNvPr>
          <p:cNvSpPr txBox="1">
            <a:spLocks/>
          </p:cNvSpPr>
          <p:nvPr userDrawn="1"/>
        </p:nvSpPr>
        <p:spPr>
          <a:xfrm>
            <a:off x="838200" y="3054345"/>
            <a:ext cx="6215743" cy="837089"/>
          </a:xfrm>
          <a:prstGeom prst="rect">
            <a:avLst/>
          </a:prstGeom>
        </p:spPr>
        <p:txBody>
          <a:bodyPr anchor="b">
            <a:normAutofit/>
          </a:bodyPr>
          <a:lstStyle>
            <a:lvl1pPr algn="l"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a:t>This is a Header</a:t>
            </a:r>
            <a:endParaRPr lang="en-US" dirty="0"/>
          </a:p>
        </p:txBody>
      </p:sp>
      <p:sp>
        <p:nvSpPr>
          <p:cNvPr id="9" name="Subtitle 2">
            <a:extLst>
              <a:ext uri="{FF2B5EF4-FFF2-40B4-BE49-F238E27FC236}">
                <a16:creationId xmlns:a16="http://schemas.microsoft.com/office/drawing/2014/main" id="{B9F73694-56A6-C648-BFC6-121A4A3F6553}"/>
              </a:ext>
            </a:extLst>
          </p:cNvPr>
          <p:cNvSpPr txBox="1">
            <a:spLocks/>
          </p:cNvSpPr>
          <p:nvPr userDrawn="1"/>
        </p:nvSpPr>
        <p:spPr>
          <a:xfrm>
            <a:off x="838200" y="4035103"/>
            <a:ext cx="4632960"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THIS IS A SUBTITLE</a:t>
            </a:r>
            <a:endParaRPr lang="en-US" dirty="0"/>
          </a:p>
        </p:txBody>
      </p:sp>
      <p:pic>
        <p:nvPicPr>
          <p:cNvPr id="11" name="Picture Placeholder 5" descr="A group of clouds in the sky&#10;&#10;Description automatically generated">
            <a:extLst>
              <a:ext uri="{FF2B5EF4-FFF2-40B4-BE49-F238E27FC236}">
                <a16:creationId xmlns:a16="http://schemas.microsoft.com/office/drawing/2014/main" id="{46E682E2-C3F4-1A4E-9901-C4C8D31512CB}"/>
              </a:ext>
            </a:extLst>
          </p:cNvPr>
          <p:cNvPicPr>
            <a:picLocks noChangeAspect="1"/>
          </p:cNvPicPr>
          <p:nvPr userDrawn="1"/>
        </p:nvPicPr>
        <p:blipFill>
          <a:blip r:embed="rId20"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2" name="Triangle 10">
            <a:extLst>
              <a:ext uri="{FF2B5EF4-FFF2-40B4-BE49-F238E27FC236}">
                <a16:creationId xmlns:a16="http://schemas.microsoft.com/office/drawing/2014/main" id="{4DD7C716-3FFC-7340-ACD1-E6F64107C244}"/>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1416654-A950-7942-AF6B-73FB7C9BB525}"/>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DBF31D-3C62-2445-8550-5572C820169B}"/>
              </a:ext>
            </a:extLst>
          </p:cNvPr>
          <p:cNvPicPr>
            <a:picLocks noChangeAspect="1"/>
          </p:cNvPicPr>
          <p:nvPr userDrawn="1"/>
        </p:nvPicPr>
        <p:blipFill>
          <a:blip r:embed="rId21"/>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8711770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9" r:id="rId5"/>
    <p:sldLayoutId id="2147483652" r:id="rId6"/>
    <p:sldLayoutId id="2147483660" r:id="rId7"/>
    <p:sldLayoutId id="2147483653" r:id="rId8"/>
    <p:sldLayoutId id="2147483661" r:id="rId9"/>
    <p:sldLayoutId id="2147483654" r:id="rId10"/>
    <p:sldLayoutId id="2147483663" r:id="rId11"/>
    <p:sldLayoutId id="2147483655" r:id="rId12"/>
    <p:sldLayoutId id="2147483656" r:id="rId13"/>
    <p:sldLayoutId id="2147483664" r:id="rId14"/>
    <p:sldLayoutId id="2147483657"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DDDD-366B-C14D-825C-7768D10C8AD7}"/>
              </a:ext>
            </a:extLst>
          </p:cNvPr>
          <p:cNvSpPr>
            <a:spLocks noGrp="1"/>
          </p:cNvSpPr>
          <p:nvPr>
            <p:ph type="ctrTitle"/>
          </p:nvPr>
        </p:nvSpPr>
        <p:spPr>
          <a:xfrm>
            <a:off x="838201" y="3054345"/>
            <a:ext cx="5011056" cy="837089"/>
          </a:xfrm>
        </p:spPr>
        <p:txBody>
          <a:bodyPr>
            <a:normAutofit/>
          </a:bodyPr>
          <a:lstStyle/>
          <a:p>
            <a:r>
              <a:rPr lang="en-US" dirty="0"/>
              <a:t>IAM in Azure</a:t>
            </a:r>
          </a:p>
        </p:txBody>
      </p:sp>
      <p:sp>
        <p:nvSpPr>
          <p:cNvPr id="3" name="Subtitle 2">
            <a:extLst>
              <a:ext uri="{FF2B5EF4-FFF2-40B4-BE49-F238E27FC236}">
                <a16:creationId xmlns:a16="http://schemas.microsoft.com/office/drawing/2014/main" id="{942E5876-670A-9F4B-9122-32AD161BE4B5}"/>
              </a:ext>
            </a:extLst>
          </p:cNvPr>
          <p:cNvSpPr>
            <a:spLocks noGrp="1"/>
          </p:cNvSpPr>
          <p:nvPr>
            <p:ph type="subTitle" idx="1"/>
          </p:nvPr>
        </p:nvSpPr>
        <p:spPr>
          <a:xfrm>
            <a:off x="838199" y="4035103"/>
            <a:ext cx="3986049" cy="406082"/>
          </a:xfrm>
        </p:spPr>
        <p:txBody>
          <a:bodyPr/>
          <a:lstStyle/>
          <a:p>
            <a:pPr algn="r"/>
            <a:r>
              <a:rPr lang="en-US" dirty="0"/>
              <a:t>Finding your Identity</a:t>
            </a:r>
          </a:p>
        </p:txBody>
      </p:sp>
      <p:pic>
        <p:nvPicPr>
          <p:cNvPr id="6" name="Picture Placeholder 5" descr="A group of clouds in the sky&#10;&#10;Description automatically generated">
            <a:extLst>
              <a:ext uri="{FF2B5EF4-FFF2-40B4-BE49-F238E27FC236}">
                <a16:creationId xmlns:a16="http://schemas.microsoft.com/office/drawing/2014/main" id="{7605778D-7759-7D4D-A865-EB86D989D989}"/>
              </a:ext>
            </a:extLst>
          </p:cNvPr>
          <p:cNvPicPr>
            <a:picLocks noGrp="1" noChangeAspect="1"/>
          </p:cNvPicPr>
          <p:nvPr>
            <p:ph type="pic" sz="quarter" idx="13"/>
          </p:nvPr>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15499"/>
            <a:ext cx="12269492" cy="4250332"/>
          </a:xfrm>
        </p:spPr>
      </p:pic>
      <p:sp>
        <p:nvSpPr>
          <p:cNvPr id="5" name="Subtitle 2">
            <a:extLst>
              <a:ext uri="{FF2B5EF4-FFF2-40B4-BE49-F238E27FC236}">
                <a16:creationId xmlns:a16="http://schemas.microsoft.com/office/drawing/2014/main" id="{39CD5288-3D21-420C-A3D3-B4838D9DA8D8}"/>
              </a:ext>
            </a:extLst>
          </p:cNvPr>
          <p:cNvSpPr txBox="1">
            <a:spLocks/>
          </p:cNvSpPr>
          <p:nvPr/>
        </p:nvSpPr>
        <p:spPr>
          <a:xfrm>
            <a:off x="838200" y="5822140"/>
            <a:ext cx="1988598"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May 21, 2019</a:t>
            </a:r>
          </a:p>
        </p:txBody>
      </p:sp>
    </p:spTree>
    <p:extLst>
      <p:ext uri="{BB962C8B-B14F-4D97-AF65-F5344CB8AC3E}">
        <p14:creationId xmlns:p14="http://schemas.microsoft.com/office/powerpoint/2010/main" val="138660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A0C1361-8C01-458F-8A3C-13D4A575E0BB}"/>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dirty="0">
                <a:solidFill>
                  <a:srgbClr val="FFFFFF"/>
                </a:solidFill>
                <a:latin typeface="+mj-lt"/>
              </a:rPr>
              <a:t>Management &amp; Compliance</a:t>
            </a:r>
          </a:p>
        </p:txBody>
      </p:sp>
      <p:graphicFrame>
        <p:nvGraphicFramePr>
          <p:cNvPr id="7" name="Content Placeholder 1">
            <a:extLst>
              <a:ext uri="{FF2B5EF4-FFF2-40B4-BE49-F238E27FC236}">
                <a16:creationId xmlns:a16="http://schemas.microsoft.com/office/drawing/2014/main" id="{95F189B9-00F6-4C6F-9E26-60F8AB7028BE}"/>
              </a:ext>
            </a:extLst>
          </p:cNvPr>
          <p:cNvGraphicFramePr>
            <a:graphicFrameLocks noGrp="1"/>
          </p:cNvGraphicFramePr>
          <p:nvPr>
            <p:ph idx="1"/>
            <p:extLst>
              <p:ext uri="{D42A27DB-BD31-4B8C-83A1-F6EECF244321}">
                <p14:modId xmlns:p14="http://schemas.microsoft.com/office/powerpoint/2010/main" val="1096126176"/>
              </p:ext>
            </p:extLst>
          </p:nvPr>
        </p:nvGraphicFramePr>
        <p:xfrm>
          <a:off x="5194299" y="470924"/>
          <a:ext cx="6712997" cy="6040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232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DCA4A05-1BD0-481E-B3EF-97BD55FD048D}"/>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dirty="0">
                <a:solidFill>
                  <a:srgbClr val="FFFFFF"/>
                </a:solidFill>
                <a:latin typeface="+mj-lt"/>
              </a:rPr>
              <a:t>Customer and Partner Identities</a:t>
            </a:r>
          </a:p>
        </p:txBody>
      </p:sp>
      <p:graphicFrame>
        <p:nvGraphicFramePr>
          <p:cNvPr id="7" name="Content Placeholder 1">
            <a:extLst>
              <a:ext uri="{FF2B5EF4-FFF2-40B4-BE49-F238E27FC236}">
                <a16:creationId xmlns:a16="http://schemas.microsoft.com/office/drawing/2014/main" id="{D7DEF3D4-FE59-4AFC-8BD5-B4B0F38836A6}"/>
              </a:ext>
            </a:extLst>
          </p:cNvPr>
          <p:cNvGraphicFramePr>
            <a:graphicFrameLocks noGrp="1"/>
          </p:cNvGraphicFramePr>
          <p:nvPr>
            <p:ph idx="1"/>
            <p:extLst>
              <p:ext uri="{D42A27DB-BD31-4B8C-83A1-F6EECF244321}">
                <p14:modId xmlns:p14="http://schemas.microsoft.com/office/powerpoint/2010/main" val="2131026560"/>
              </p:ext>
            </p:extLst>
          </p:nvPr>
        </p:nvGraphicFramePr>
        <p:xfrm>
          <a:off x="5194299" y="470923"/>
          <a:ext cx="6652707" cy="601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651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3CCA00A-33F2-4DBE-A523-DF209B26E5D8}"/>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a:solidFill>
                  <a:srgbClr val="FFFFFF"/>
                </a:solidFill>
                <a:latin typeface="+mj-lt"/>
              </a:rPr>
              <a:t>Identity platform for developers</a:t>
            </a:r>
          </a:p>
        </p:txBody>
      </p:sp>
      <p:graphicFrame>
        <p:nvGraphicFramePr>
          <p:cNvPr id="7" name="Content Placeholder 1">
            <a:extLst>
              <a:ext uri="{FF2B5EF4-FFF2-40B4-BE49-F238E27FC236}">
                <a16:creationId xmlns:a16="http://schemas.microsoft.com/office/drawing/2014/main" id="{B6FF03C8-E262-43A1-86F7-6862A4009A0B}"/>
              </a:ext>
            </a:extLst>
          </p:cNvPr>
          <p:cNvGraphicFramePr>
            <a:graphicFrameLocks noGrp="1"/>
          </p:cNvGraphicFramePr>
          <p:nvPr>
            <p:ph idx="1"/>
            <p:extLst>
              <p:ext uri="{D42A27DB-BD31-4B8C-83A1-F6EECF244321}">
                <p14:modId xmlns:p14="http://schemas.microsoft.com/office/powerpoint/2010/main" val="32945556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227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741DDAC-1AB5-4BA7-8EF0-EB267D36E0BE}"/>
              </a:ext>
            </a:extLst>
          </p:cNvPr>
          <p:cNvSpPr>
            <a:spLocks noGrp="1"/>
          </p:cNvSpPr>
          <p:nvPr>
            <p:ph type="ctrTitle"/>
          </p:nvPr>
        </p:nvSpPr>
        <p:spPr>
          <a:xfrm>
            <a:off x="863029" y="1012004"/>
            <a:ext cx="3472665" cy="4791456"/>
          </a:xfrm>
        </p:spPr>
        <p:txBody>
          <a:bodyPr vert="horz" lIns="91440" tIns="45720" rIns="91440" bIns="45720" rtlCol="0" anchor="ctr">
            <a:normAutofit/>
          </a:bodyPr>
          <a:lstStyle/>
          <a:p>
            <a:r>
              <a:rPr lang="en-US" sz="4400" dirty="0">
                <a:solidFill>
                  <a:srgbClr val="FFFFFF"/>
                </a:solidFill>
                <a:latin typeface="+mj-lt"/>
              </a:rPr>
              <a:t>Identity for IaaS (infrastructure as a service)</a:t>
            </a:r>
          </a:p>
        </p:txBody>
      </p:sp>
      <p:graphicFrame>
        <p:nvGraphicFramePr>
          <p:cNvPr id="7" name="Content Placeholder 1">
            <a:extLst>
              <a:ext uri="{FF2B5EF4-FFF2-40B4-BE49-F238E27FC236}">
                <a16:creationId xmlns:a16="http://schemas.microsoft.com/office/drawing/2014/main" id="{F780011D-204E-42F9-B94A-4DB6D44FE6E9}"/>
              </a:ext>
            </a:extLst>
          </p:cNvPr>
          <p:cNvGraphicFramePr>
            <a:graphicFrameLocks noGrp="1"/>
          </p:cNvGraphicFramePr>
          <p:nvPr>
            <p:ph idx="1"/>
            <p:extLst>
              <p:ext uri="{D42A27DB-BD31-4B8C-83A1-F6EECF244321}">
                <p14:modId xmlns:p14="http://schemas.microsoft.com/office/powerpoint/2010/main" val="183065617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46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Identity Sync Options</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What is the best way to sync your identities?</a:t>
            </a:r>
          </a:p>
        </p:txBody>
      </p:sp>
      <p:pic>
        <p:nvPicPr>
          <p:cNvPr id="6" name="Picture 5" descr="A picture containing person, table, indoor, woman&#10;&#10;Description automatically generated">
            <a:extLst>
              <a:ext uri="{FF2B5EF4-FFF2-40B4-BE49-F238E27FC236}">
                <a16:creationId xmlns:a16="http://schemas.microsoft.com/office/drawing/2014/main" id="{5AFA7344-5B7F-4042-BCE4-21476713AF05}"/>
              </a:ext>
            </a:extLst>
          </p:cNvPr>
          <p:cNvPicPr>
            <a:picLocks noChangeAspect="1"/>
          </p:cNvPicPr>
          <p:nvPr/>
        </p:nvPicPr>
        <p:blipFill>
          <a:blip r:embed="rId3"/>
          <a:stretch>
            <a:fillRect/>
          </a:stretch>
        </p:blipFill>
        <p:spPr>
          <a:xfrm flipH="1">
            <a:off x="-1" y="0"/>
            <a:ext cx="9608949"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48731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Hybrid Identity</a:t>
            </a:r>
          </a:p>
        </p:txBody>
      </p:sp>
      <p:graphicFrame>
        <p:nvGraphicFramePr>
          <p:cNvPr id="5" name="Content Placeholder 1">
            <a:extLst>
              <a:ext uri="{FF2B5EF4-FFF2-40B4-BE49-F238E27FC236}">
                <a16:creationId xmlns:a16="http://schemas.microsoft.com/office/drawing/2014/main" id="{4BAC3C4D-7D8F-480E-94B6-FD9C1A04655B}"/>
              </a:ext>
            </a:extLst>
          </p:cNvPr>
          <p:cNvGraphicFramePr>
            <a:graphicFrameLocks noGrp="1"/>
          </p:cNvGraphicFramePr>
          <p:nvPr>
            <p:ph idx="1"/>
            <p:extLst>
              <p:ext uri="{D42A27DB-BD31-4B8C-83A1-F6EECF244321}">
                <p14:modId xmlns:p14="http://schemas.microsoft.com/office/powerpoint/2010/main" val="261791511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40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p:txBody>
          <a:bodyPr/>
          <a:lstStyle/>
          <a:p>
            <a:r>
              <a:rPr lang="en-US" dirty="0"/>
              <a:t>Hybrid Identity</a:t>
            </a:r>
          </a:p>
        </p:txBody>
      </p:sp>
      <p:graphicFrame>
        <p:nvGraphicFramePr>
          <p:cNvPr id="9" name="Content Placeholder 8">
            <a:extLst>
              <a:ext uri="{FF2B5EF4-FFF2-40B4-BE49-F238E27FC236}">
                <a16:creationId xmlns:a16="http://schemas.microsoft.com/office/drawing/2014/main" id="{16459868-D294-43F0-A5EC-25E9B24C56FF}"/>
              </a:ext>
            </a:extLst>
          </p:cNvPr>
          <p:cNvGraphicFramePr>
            <a:graphicFrameLocks noGrp="1"/>
          </p:cNvGraphicFramePr>
          <p:nvPr>
            <p:ph idx="1"/>
            <p:extLst>
              <p:ext uri="{D42A27DB-BD31-4B8C-83A1-F6EECF244321}">
                <p14:modId xmlns:p14="http://schemas.microsoft.com/office/powerpoint/2010/main" val="3607006554"/>
              </p:ext>
            </p:extLst>
          </p:nvPr>
        </p:nvGraphicFramePr>
        <p:xfrm>
          <a:off x="530468" y="1465475"/>
          <a:ext cx="11320724" cy="4973031"/>
        </p:xfrm>
        <a:graphic>
          <a:graphicData uri="http://schemas.openxmlformats.org/drawingml/2006/table">
            <a:tbl>
              <a:tblPr firstRow="1" bandRow="1">
                <a:tableStyleId>{5C22544A-7EE6-4342-B048-85BDC9FD1C3A}</a:tableStyleId>
              </a:tblPr>
              <a:tblGrid>
                <a:gridCol w="7774546">
                  <a:extLst>
                    <a:ext uri="{9D8B030D-6E8A-4147-A177-3AD203B41FA5}">
                      <a16:colId xmlns:a16="http://schemas.microsoft.com/office/drawing/2014/main" val="469646811"/>
                    </a:ext>
                  </a:extLst>
                </a:gridCol>
                <a:gridCol w="1338607">
                  <a:extLst>
                    <a:ext uri="{9D8B030D-6E8A-4147-A177-3AD203B41FA5}">
                      <a16:colId xmlns:a16="http://schemas.microsoft.com/office/drawing/2014/main" val="3988826159"/>
                    </a:ext>
                  </a:extLst>
                </a:gridCol>
                <a:gridCol w="1280565">
                  <a:extLst>
                    <a:ext uri="{9D8B030D-6E8A-4147-A177-3AD203B41FA5}">
                      <a16:colId xmlns:a16="http://schemas.microsoft.com/office/drawing/2014/main" val="112779299"/>
                    </a:ext>
                  </a:extLst>
                </a:gridCol>
                <a:gridCol w="927006">
                  <a:extLst>
                    <a:ext uri="{9D8B030D-6E8A-4147-A177-3AD203B41FA5}">
                      <a16:colId xmlns:a16="http://schemas.microsoft.com/office/drawing/2014/main" val="2449453359"/>
                    </a:ext>
                  </a:extLst>
                </a:gridCol>
              </a:tblGrid>
              <a:tr h="508146">
                <a:tc>
                  <a:txBody>
                    <a:bodyPr/>
                    <a:lstStyle/>
                    <a:p>
                      <a:pPr algn="l" fontAlgn="b"/>
                      <a:r>
                        <a:rPr lang="en-US" dirty="0">
                          <a:effectLst/>
                        </a:rPr>
                        <a:t>I need to</a:t>
                      </a:r>
                    </a:p>
                  </a:txBody>
                  <a:tcPr marL="121920" marR="121920" marT="91440" marB="91440" anchor="b"/>
                </a:tc>
                <a:tc>
                  <a:txBody>
                    <a:bodyPr/>
                    <a:lstStyle/>
                    <a:p>
                      <a:pPr algn="ctr" fontAlgn="b"/>
                      <a:r>
                        <a:rPr lang="en-US" dirty="0">
                          <a:effectLst/>
                        </a:rPr>
                        <a:t>PHS &amp; SSO</a:t>
                      </a:r>
                    </a:p>
                  </a:txBody>
                  <a:tcPr marL="121920" marR="121920" marT="91440" marB="91440" anchor="b"/>
                </a:tc>
                <a:tc>
                  <a:txBody>
                    <a:bodyPr/>
                    <a:lstStyle/>
                    <a:p>
                      <a:pPr algn="ctr" fontAlgn="b"/>
                      <a:r>
                        <a:rPr lang="en-US" dirty="0">
                          <a:effectLst/>
                        </a:rPr>
                        <a:t>PTA &amp; SSO</a:t>
                      </a:r>
                    </a:p>
                  </a:txBody>
                  <a:tcPr marL="121920" marR="121920" marT="91440" marB="91440" anchor="b"/>
                </a:tc>
                <a:tc>
                  <a:txBody>
                    <a:bodyPr/>
                    <a:lstStyle/>
                    <a:p>
                      <a:pPr algn="ctr" fontAlgn="b"/>
                      <a:r>
                        <a:rPr lang="en-US" dirty="0">
                          <a:effectLst/>
                        </a:rPr>
                        <a:t>AD FS</a:t>
                      </a:r>
                    </a:p>
                  </a:txBody>
                  <a:tcPr marL="121920" marR="121920" marT="91440" marB="91440" anchor="b"/>
                </a:tc>
                <a:extLst>
                  <a:ext uri="{0D108BD9-81ED-4DB2-BD59-A6C34878D82A}">
                    <a16:rowId xmlns:a16="http://schemas.microsoft.com/office/drawing/2014/main" val="355418253"/>
                  </a:ext>
                </a:extLst>
              </a:tr>
              <a:tr h="472682">
                <a:tc>
                  <a:txBody>
                    <a:bodyPr/>
                    <a:lstStyle/>
                    <a:p>
                      <a:r>
                        <a:rPr lang="en-US" sz="1600" b="0" i="0" kern="1200" dirty="0">
                          <a:solidFill>
                            <a:schemeClr val="dk1"/>
                          </a:solidFill>
                          <a:effectLst/>
                          <a:latin typeface="+mn-lt"/>
                          <a:ea typeface="+mn-ea"/>
                          <a:cs typeface="+mn-cs"/>
                        </a:rPr>
                        <a:t>Sync user, contact, and groups created in my on-premises AD to the cloud automatically</a:t>
                      </a:r>
                      <a:endParaRPr lang="en-US" sz="1600"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385729223"/>
                  </a:ext>
                </a:extLst>
              </a:tr>
              <a:tr h="490513">
                <a:tc>
                  <a:txBody>
                    <a:bodyPr/>
                    <a:lstStyle/>
                    <a:p>
                      <a:pPr fontAlgn="t"/>
                      <a:r>
                        <a:rPr lang="en-US" sz="1600" dirty="0">
                          <a:effectLst/>
                        </a:rPr>
                        <a:t>Set up tenant for Office 365 hybrid scenarios</a:t>
                      </a:r>
                    </a:p>
                  </a:txBody>
                  <a:tcPr marL="121920" marR="121920" marT="91440" marB="91440"/>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3110615747"/>
                  </a:ext>
                </a:extLst>
              </a:tr>
              <a:tr h="515491">
                <a:tc>
                  <a:txBody>
                    <a:bodyPr/>
                    <a:lstStyle/>
                    <a:p>
                      <a:pPr fontAlgn="t"/>
                      <a:r>
                        <a:rPr lang="en-US" sz="1600" dirty="0">
                          <a:effectLst/>
                        </a:rPr>
                        <a:t>Sign in and access cloud services using on-premises password</a:t>
                      </a:r>
                    </a:p>
                  </a:txBody>
                  <a:tcPr marL="121920" marR="121920" marT="91440" marB="91440"/>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1975633139"/>
                  </a:ext>
                </a:extLst>
              </a:tr>
              <a:tr h="490513">
                <a:tc>
                  <a:txBody>
                    <a:bodyPr/>
                    <a:lstStyle/>
                    <a:p>
                      <a:pPr fontAlgn="t"/>
                      <a:r>
                        <a:rPr lang="en-US" sz="1600" dirty="0">
                          <a:effectLst/>
                        </a:rPr>
                        <a:t>SSO using corporate credentials</a:t>
                      </a:r>
                    </a:p>
                  </a:txBody>
                  <a:tcPr marL="121920" marR="121920" marT="91440" marB="91440"/>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2058985530"/>
                  </a:ext>
                </a:extLst>
              </a:tr>
              <a:tr h="490513">
                <a:tc>
                  <a:txBody>
                    <a:bodyPr/>
                    <a:lstStyle/>
                    <a:p>
                      <a:pPr fontAlgn="t"/>
                      <a:r>
                        <a:rPr lang="en-US" sz="1600" dirty="0">
                          <a:effectLst/>
                        </a:rPr>
                        <a:t>Cloud-based MFA solutions</a:t>
                      </a:r>
                    </a:p>
                  </a:txBody>
                  <a:tcPr marL="121920" marR="121920" marT="91440" marB="91440"/>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2332298380"/>
                  </a:ext>
                </a:extLst>
              </a:tr>
              <a:tr h="490513">
                <a:tc>
                  <a:txBody>
                    <a:bodyPr/>
                    <a:lstStyle/>
                    <a:p>
                      <a:pPr fontAlgn="t"/>
                      <a:r>
                        <a:rPr lang="en-US" sz="1600" dirty="0">
                          <a:effectLst/>
                        </a:rPr>
                        <a:t>No password hashes are stored in the cloud</a:t>
                      </a:r>
                    </a:p>
                  </a:txBody>
                  <a:tcPr marL="121920" marR="121920" marT="91440" marB="91440"/>
                </a:tc>
                <a:tc>
                  <a:txBody>
                    <a:bodyPr/>
                    <a:lstStyle/>
                    <a:p>
                      <a:pPr algn="ct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2063955358"/>
                  </a:ext>
                </a:extLst>
              </a:tr>
              <a:tr h="490513">
                <a:tc>
                  <a:txBody>
                    <a:bodyPr/>
                    <a:lstStyle/>
                    <a:p>
                      <a:pPr fontAlgn="t"/>
                      <a:r>
                        <a:rPr lang="en-US" sz="1600" dirty="0">
                          <a:effectLst/>
                        </a:rPr>
                        <a:t>On-premises MFA solutions</a:t>
                      </a:r>
                    </a:p>
                  </a:txBody>
                  <a:tcPr marL="121920" marR="121920" marT="91440" marB="91440"/>
                </a:tc>
                <a:tc>
                  <a:txBody>
                    <a:bodyPr/>
                    <a:lstStyle/>
                    <a:p>
                      <a:pPr algn="ctr"/>
                      <a:endParaRPr lang="en-US" sz="2400" b="1"/>
                    </a:p>
                  </a:txBody>
                  <a:tcPr/>
                </a:tc>
                <a:tc>
                  <a:txBody>
                    <a:bodyPr/>
                    <a:lstStyle/>
                    <a:p>
                      <a:pPr algn="ctr"/>
                      <a:endParaRPr lang="en-US" sz="2400" b="1" dirty="0"/>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4118132359"/>
                  </a:ext>
                </a:extLst>
              </a:tr>
              <a:tr h="490513">
                <a:tc>
                  <a:txBody>
                    <a:bodyPr/>
                    <a:lstStyle/>
                    <a:p>
                      <a:pPr fontAlgn="t"/>
                      <a:r>
                        <a:rPr lang="en-US" sz="1600" dirty="0">
                          <a:effectLst/>
                        </a:rPr>
                        <a:t>Smartcard authentication</a:t>
                      </a:r>
                    </a:p>
                  </a:txBody>
                  <a:tcPr marL="121920" marR="121920" marT="91440" marB="91440"/>
                </a:tc>
                <a:tc>
                  <a:txBody>
                    <a:bodyPr/>
                    <a:lstStyle/>
                    <a:p>
                      <a:pPr algn="ctr"/>
                      <a:endParaRPr lang="en-US" sz="2400" b="1"/>
                    </a:p>
                  </a:txBody>
                  <a:tcPr/>
                </a:tc>
                <a:tc>
                  <a:txBody>
                    <a:bodyPr/>
                    <a:lstStyle/>
                    <a:p>
                      <a:pPr algn="ctr"/>
                      <a:endParaRPr lang="en-US" sz="2400" b="1"/>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4052289095"/>
                  </a:ext>
                </a:extLst>
              </a:tr>
              <a:tr h="533634">
                <a:tc>
                  <a:txBody>
                    <a:bodyPr/>
                    <a:lstStyle/>
                    <a:p>
                      <a:pPr fontAlgn="t"/>
                      <a:r>
                        <a:rPr lang="en-US" sz="1600" dirty="0">
                          <a:effectLst/>
                        </a:rPr>
                        <a:t>Password expiration notifications in the Office Portal and Windows 10 desktop</a:t>
                      </a:r>
                    </a:p>
                  </a:txBody>
                  <a:tcPr marL="121920" marR="121920" marT="91440" marB="91440"/>
                </a:tc>
                <a:tc>
                  <a:txBody>
                    <a:bodyPr/>
                    <a:lstStyle/>
                    <a:p>
                      <a:pPr algn="ctr"/>
                      <a:endParaRPr lang="en-US" sz="2400" b="1"/>
                    </a:p>
                  </a:txBody>
                  <a:tcPr/>
                </a:tc>
                <a:tc>
                  <a:txBody>
                    <a:bodyPr/>
                    <a:lstStyle/>
                    <a:p>
                      <a:pPr algn="ctr"/>
                      <a:endParaRPr lang="en-US" sz="2400" b="1"/>
                    </a:p>
                  </a:txBody>
                  <a:tcPr/>
                </a:tc>
                <a:tc>
                  <a:txBody>
                    <a:bodyPr/>
                    <a:lstStyle/>
                    <a:p>
                      <a:pPr algn="ctr"/>
                      <a:r>
                        <a:rPr lang="en-US" sz="2400" b="1" i="0" kern="1200" dirty="0">
                          <a:solidFill>
                            <a:schemeClr val="dk1"/>
                          </a:solidFill>
                          <a:effectLst/>
                          <a:latin typeface="+mn-lt"/>
                          <a:ea typeface="+mn-ea"/>
                          <a:cs typeface="+mn-cs"/>
                        </a:rPr>
                        <a:t>✓</a:t>
                      </a:r>
                      <a:endParaRPr lang="en-US" sz="2400" b="1" dirty="0"/>
                    </a:p>
                  </a:txBody>
                  <a:tcPr/>
                </a:tc>
                <a:extLst>
                  <a:ext uri="{0D108BD9-81ED-4DB2-BD59-A6C34878D82A}">
                    <a16:rowId xmlns:a16="http://schemas.microsoft.com/office/drawing/2014/main" val="1276012702"/>
                  </a:ext>
                </a:extLst>
              </a:tr>
            </a:tbl>
          </a:graphicData>
        </a:graphic>
      </p:graphicFrame>
    </p:spTree>
    <p:extLst>
      <p:ext uri="{BB962C8B-B14F-4D97-AF65-F5344CB8AC3E}">
        <p14:creationId xmlns:p14="http://schemas.microsoft.com/office/powerpoint/2010/main" val="504257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52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Hybrid Identity</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Decision</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Tree</a:t>
            </a:r>
          </a:p>
        </p:txBody>
      </p:sp>
      <p:pic>
        <p:nvPicPr>
          <p:cNvPr id="4098" name="Picture 2" descr="Azure AD authentication decision tree">
            <a:extLst>
              <a:ext uri="{FF2B5EF4-FFF2-40B4-BE49-F238E27FC236}">
                <a16:creationId xmlns:a16="http://schemas.microsoft.com/office/drawing/2014/main" id="{B50514F3-E761-4949-AB0E-B259ED7C14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5312" y="261937"/>
            <a:ext cx="8647269" cy="6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36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AD Connect</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4"/>
            <a:ext cx="4607560" cy="837090"/>
          </a:xfrm>
        </p:spPr>
        <p:txBody>
          <a:bodyPr/>
          <a:lstStyle/>
          <a:p>
            <a:r>
              <a:rPr lang="en-US" dirty="0"/>
              <a:t>Connecting on-premises and cloud presence</a:t>
            </a:r>
          </a:p>
          <a:p>
            <a:endParaRPr lang="en-US" dirty="0"/>
          </a:p>
        </p:txBody>
      </p:sp>
      <p:pic>
        <p:nvPicPr>
          <p:cNvPr id="5" name="Picture 4" descr="A close up of text on a white surface&#10;&#10;Description automatically generated">
            <a:extLst>
              <a:ext uri="{FF2B5EF4-FFF2-40B4-BE49-F238E27FC236}">
                <a16:creationId xmlns:a16="http://schemas.microsoft.com/office/drawing/2014/main" id="{079C43A7-BA7E-45EF-907A-F13D1A03A6C2}"/>
              </a:ext>
            </a:extLst>
          </p:cNvPr>
          <p:cNvPicPr>
            <a:picLocks noChangeAspect="1"/>
          </p:cNvPicPr>
          <p:nvPr/>
        </p:nvPicPr>
        <p:blipFill>
          <a:blip r:embed="rId3"/>
          <a:stretch>
            <a:fillRect/>
          </a:stretch>
        </p:blipFill>
        <p:spPr>
          <a:xfrm flipH="1">
            <a:off x="-127002" y="0"/>
            <a:ext cx="9642959" cy="69723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212071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3" name="Picture 2" descr="What is Azure AD Connect">
            <a:extLst>
              <a:ext uri="{FF2B5EF4-FFF2-40B4-BE49-F238E27FC236}">
                <a16:creationId xmlns:a16="http://schemas.microsoft.com/office/drawing/2014/main" id="{BFE6223C-3A43-4698-944E-FC7F29729F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13724" y="643467"/>
            <a:ext cx="776455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DCF16F-36CD-42B8-83CB-1289B7963B90}"/>
              </a:ext>
            </a:extLst>
          </p:cNvPr>
          <p:cNvPicPr>
            <a:picLocks noChangeAspect="1"/>
          </p:cNvPicPr>
          <p:nvPr/>
        </p:nvPicPr>
        <p:blipFill>
          <a:blip r:embed="rId3"/>
          <a:stretch>
            <a:fillRect/>
          </a:stretch>
        </p:blipFill>
        <p:spPr>
          <a:xfrm>
            <a:off x="9682098" y="5673059"/>
            <a:ext cx="2332102" cy="921053"/>
          </a:xfrm>
          <a:prstGeom prst="rect">
            <a:avLst/>
          </a:prstGeom>
        </p:spPr>
      </p:pic>
      <p:sp>
        <p:nvSpPr>
          <p:cNvPr id="2" name="Content Placeholder 1">
            <a:extLst>
              <a:ext uri="{FF2B5EF4-FFF2-40B4-BE49-F238E27FC236}">
                <a16:creationId xmlns:a16="http://schemas.microsoft.com/office/drawing/2014/main" id="{97FB8916-0D7E-E944-8E60-9DBBDDA4AFD2}"/>
              </a:ext>
            </a:extLst>
          </p:cNvPr>
          <p:cNvSpPr>
            <a:spLocks noGrp="1"/>
          </p:cNvSpPr>
          <p:nvPr>
            <p:ph idx="1"/>
          </p:nvPr>
        </p:nvSpPr>
        <p:spPr>
          <a:xfrm>
            <a:off x="838200" y="1764145"/>
            <a:ext cx="6385636" cy="4176512"/>
          </a:xfrm>
        </p:spPr>
        <p:txBody>
          <a:bodyPr/>
          <a:lstStyle/>
          <a:p>
            <a:r>
              <a:rPr lang="en-US" sz="2400" dirty="0"/>
              <a:t>Joshua Gural</a:t>
            </a:r>
          </a:p>
          <a:p>
            <a:endParaRPr lang="en-US" sz="2400" dirty="0"/>
          </a:p>
          <a:p>
            <a:r>
              <a:rPr lang="en-US" sz="2400" dirty="0"/>
              <a:t>Senior Consultant at Pragmatic Works</a:t>
            </a:r>
          </a:p>
          <a:p>
            <a:endParaRPr lang="en-US" sz="2400" dirty="0"/>
          </a:p>
          <a:p>
            <a:r>
              <a:rPr lang="en-US" sz="2400" dirty="0"/>
              <a:t>Azure, IT Infrastructure, Office 365</a:t>
            </a:r>
          </a:p>
          <a:p>
            <a:pPr marL="0" indent="0">
              <a:buNone/>
            </a:pPr>
            <a:r>
              <a:rPr lang="en-US" sz="2400" dirty="0"/>
              <a:t> </a:t>
            </a:r>
          </a:p>
          <a:p>
            <a:r>
              <a:rPr lang="en-US" sz="2400" dirty="0"/>
              <a:t>Located near Pittsburgh, PA</a:t>
            </a:r>
          </a:p>
          <a:p>
            <a:endParaRPr lang="en-US" sz="2400" dirty="0"/>
          </a:p>
          <a:p>
            <a:r>
              <a:rPr lang="en-US" sz="2400" dirty="0"/>
              <a:t>Exercise, Outdoors, Time with Fiancée and Dog</a:t>
            </a:r>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628386"/>
            <a:ext cx="6215743" cy="837089"/>
          </a:xfrm>
        </p:spPr>
        <p:txBody>
          <a:bodyPr/>
          <a:lstStyle/>
          <a:p>
            <a:r>
              <a:rPr lang="en-US" dirty="0"/>
              <a:t>About Me</a:t>
            </a:r>
          </a:p>
        </p:txBody>
      </p:sp>
      <p:grpSp>
        <p:nvGrpSpPr>
          <p:cNvPr id="25" name="Group 24">
            <a:extLst>
              <a:ext uri="{FF2B5EF4-FFF2-40B4-BE49-F238E27FC236}">
                <a16:creationId xmlns:a16="http://schemas.microsoft.com/office/drawing/2014/main" id="{43773F18-8E4A-4E1D-B8A1-E3BB451483B5}"/>
              </a:ext>
            </a:extLst>
          </p:cNvPr>
          <p:cNvGrpSpPr/>
          <p:nvPr/>
        </p:nvGrpSpPr>
        <p:grpSpPr>
          <a:xfrm>
            <a:off x="5816600" y="13137"/>
            <a:ext cx="3441265" cy="3174564"/>
            <a:chOff x="3707074" y="88958"/>
            <a:chExt cx="4756987" cy="3592087"/>
          </a:xfrm>
        </p:grpSpPr>
        <p:sp>
          <p:nvSpPr>
            <p:cNvPr id="21" name="Thought Bubble: Cloud 20">
              <a:extLst>
                <a:ext uri="{FF2B5EF4-FFF2-40B4-BE49-F238E27FC236}">
                  <a16:creationId xmlns:a16="http://schemas.microsoft.com/office/drawing/2014/main" id="{01B203A2-207D-4799-95C1-69E3F2B1EE80}"/>
                </a:ext>
              </a:extLst>
            </p:cNvPr>
            <p:cNvSpPr/>
            <p:nvPr/>
          </p:nvSpPr>
          <p:spPr>
            <a:xfrm flipH="1">
              <a:off x="3707074" y="88958"/>
              <a:ext cx="4756987" cy="3592087"/>
            </a:xfrm>
            <a:prstGeom prst="cloudCallout">
              <a:avLst>
                <a:gd name="adj1" fmla="val -62949"/>
                <a:gd name="adj2" fmla="val 165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DBB9C67D-DB7B-40B8-88B2-6C83033D0579}"/>
                </a:ext>
              </a:extLst>
            </p:cNvPr>
            <p:cNvPicPr>
              <a:picLocks noChangeAspect="1"/>
            </p:cNvPicPr>
            <p:nvPr/>
          </p:nvPicPr>
          <p:blipFill rotWithShape="1">
            <a:blip r:embed="rId4"/>
            <a:srcRect l="31185" t="25070" r="30516" b="24358"/>
            <a:stretch/>
          </p:blipFill>
          <p:spPr>
            <a:xfrm>
              <a:off x="6437476" y="1405157"/>
              <a:ext cx="1092637" cy="801010"/>
            </a:xfrm>
            <a:prstGeom prst="rect">
              <a:avLst/>
            </a:prstGeom>
          </p:spPr>
        </p:pic>
        <p:pic>
          <p:nvPicPr>
            <p:cNvPr id="9" name="Picture 8">
              <a:extLst>
                <a:ext uri="{FF2B5EF4-FFF2-40B4-BE49-F238E27FC236}">
                  <a16:creationId xmlns:a16="http://schemas.microsoft.com/office/drawing/2014/main" id="{FCE76BE6-F94E-4558-9C98-B2D1FD3A90FD}"/>
                </a:ext>
              </a:extLst>
            </p:cNvPr>
            <p:cNvPicPr>
              <a:picLocks noChangeAspect="1"/>
            </p:cNvPicPr>
            <p:nvPr/>
          </p:nvPicPr>
          <p:blipFill>
            <a:blip r:embed="rId5"/>
            <a:stretch>
              <a:fillRect/>
            </a:stretch>
          </p:blipFill>
          <p:spPr>
            <a:xfrm>
              <a:off x="4768441" y="1356811"/>
              <a:ext cx="897703" cy="897703"/>
            </a:xfrm>
            <a:prstGeom prst="rect">
              <a:avLst/>
            </a:prstGeom>
          </p:spPr>
        </p:pic>
        <p:pic>
          <p:nvPicPr>
            <p:cNvPr id="12" name="Picture 11" descr="A close up of a sign&#10;&#10;Description automatically generated">
              <a:extLst>
                <a:ext uri="{FF2B5EF4-FFF2-40B4-BE49-F238E27FC236}">
                  <a16:creationId xmlns:a16="http://schemas.microsoft.com/office/drawing/2014/main" id="{13160415-52B3-4FCC-AB39-F01CCD10E219}"/>
                </a:ext>
              </a:extLst>
            </p:cNvPr>
            <p:cNvPicPr>
              <a:picLocks noChangeAspect="1"/>
            </p:cNvPicPr>
            <p:nvPr/>
          </p:nvPicPr>
          <p:blipFill>
            <a:blip r:embed="rId6"/>
            <a:stretch>
              <a:fillRect/>
            </a:stretch>
          </p:blipFill>
          <p:spPr>
            <a:xfrm>
              <a:off x="5394788" y="377541"/>
              <a:ext cx="1328736" cy="996552"/>
            </a:xfrm>
            <a:prstGeom prst="rect">
              <a:avLst/>
            </a:prstGeom>
          </p:spPr>
        </p:pic>
        <p:pic>
          <p:nvPicPr>
            <p:cNvPr id="24" name="Picture 23" descr="A sunset in the background&#10;&#10;Description automatically generated">
              <a:extLst>
                <a:ext uri="{FF2B5EF4-FFF2-40B4-BE49-F238E27FC236}">
                  <a16:creationId xmlns:a16="http://schemas.microsoft.com/office/drawing/2014/main" id="{B3BAC5BC-C484-4EBA-B3F4-008C722EA48F}"/>
                </a:ext>
              </a:extLst>
            </p:cNvPr>
            <p:cNvPicPr>
              <a:picLocks noChangeAspect="1"/>
            </p:cNvPicPr>
            <p:nvPr/>
          </p:nvPicPr>
          <p:blipFill>
            <a:blip r:embed="rId7"/>
            <a:stretch>
              <a:fillRect/>
            </a:stretch>
          </p:blipFill>
          <p:spPr>
            <a:xfrm>
              <a:off x="5822376" y="2340819"/>
              <a:ext cx="883627" cy="760901"/>
            </a:xfrm>
            <a:prstGeom prst="rect">
              <a:avLst/>
            </a:prstGeom>
          </p:spPr>
        </p:pic>
        <p:pic>
          <p:nvPicPr>
            <p:cNvPr id="18" name="Picture 17">
              <a:extLst>
                <a:ext uri="{FF2B5EF4-FFF2-40B4-BE49-F238E27FC236}">
                  <a16:creationId xmlns:a16="http://schemas.microsoft.com/office/drawing/2014/main" id="{B54E4A5F-8B84-47DE-A5AF-B7E7D4774AB1}"/>
                </a:ext>
              </a:extLst>
            </p:cNvPr>
            <p:cNvPicPr>
              <a:picLocks noChangeAspect="1"/>
            </p:cNvPicPr>
            <p:nvPr/>
          </p:nvPicPr>
          <p:blipFill>
            <a:blip r:embed="rId8"/>
            <a:stretch>
              <a:fillRect/>
            </a:stretch>
          </p:blipFill>
          <p:spPr>
            <a:xfrm>
              <a:off x="5329312" y="2373333"/>
              <a:ext cx="729844" cy="678700"/>
            </a:xfrm>
            <a:prstGeom prst="rect">
              <a:avLst/>
            </a:prstGeom>
          </p:spPr>
        </p:pic>
      </p:grpSp>
      <p:pic>
        <p:nvPicPr>
          <p:cNvPr id="27" name="Picture 26" descr="A small brown and white dog&#10;&#10;Description automatically generated">
            <a:extLst>
              <a:ext uri="{FF2B5EF4-FFF2-40B4-BE49-F238E27FC236}">
                <a16:creationId xmlns:a16="http://schemas.microsoft.com/office/drawing/2014/main" id="{DA69EF6F-7AD8-4947-8650-41D8CAC8E986}"/>
              </a:ext>
            </a:extLst>
          </p:cNvPr>
          <p:cNvPicPr>
            <a:picLocks noChangeAspect="1"/>
          </p:cNvPicPr>
          <p:nvPr/>
        </p:nvPicPr>
        <p:blipFill rotWithShape="1">
          <a:blip r:embed="rId9"/>
          <a:srcRect l="31064" r="29231"/>
          <a:stretch/>
        </p:blipFill>
        <p:spPr>
          <a:xfrm rot="5400000">
            <a:off x="9894092" y="-361735"/>
            <a:ext cx="1859786" cy="2634718"/>
          </a:xfrm>
          <a:prstGeom prst="ellipse">
            <a:avLst/>
          </a:prstGeom>
          <a:ln>
            <a:noFill/>
          </a:ln>
          <a:effectLst>
            <a:softEdge rad="112500"/>
          </a:effectLst>
        </p:spPr>
      </p:pic>
      <p:pic>
        <p:nvPicPr>
          <p:cNvPr id="19" name="Picture 18">
            <a:extLst>
              <a:ext uri="{FF2B5EF4-FFF2-40B4-BE49-F238E27FC236}">
                <a16:creationId xmlns:a16="http://schemas.microsoft.com/office/drawing/2014/main" id="{F9AB9959-A82F-4231-92E0-8D18AF172F00}"/>
              </a:ext>
            </a:extLst>
          </p:cNvPr>
          <p:cNvPicPr/>
          <p:nvPr/>
        </p:nvPicPr>
        <p:blipFill>
          <a:blip r:embed="rId10">
            <a:extLst>
              <a:ext uri="{BEBA8EAE-BF5A-486C-A8C5-ECC9F3942E4B}">
                <a14:imgProps xmlns:a14="http://schemas.microsoft.com/office/drawing/2010/main">
                  <a14:imgLayer r:embed="rId11">
                    <a14:imgEffect>
                      <a14:backgroundRemoval t="9987" b="89980" l="9995" r="98686">
                        <a14:foregroundMark x1="88765" y1="83829" x2="98686" y2="77414"/>
                        <a14:foregroundMark x1="76563" y1="31911" x2="76563" y2="31911"/>
                        <a14:backgroundMark x1="38170" y1="38029" x2="45858" y2="41766"/>
                        <a14:backgroundMark x1="45858" y1="41766" x2="51637" y2="30952"/>
                        <a14:backgroundMark x1="51637" y1="30952" x2="58333" y2="23975"/>
                        <a14:backgroundMark x1="58333" y1="23975" x2="58457" y2="23975"/>
                        <a14:backgroundMark x1="98710" y1="25761" x2="80109" y2="27943"/>
                        <a14:backgroundMark x1="80109" y1="27943" x2="72073" y2="26422"/>
                        <a14:backgroundMark x1="72073" y1="26422" x2="72073" y2="26422"/>
                        <a14:backgroundMark x1="76488" y1="30423" x2="77927" y2="29960"/>
                        <a14:backgroundMark x1="76835" y1="30787" x2="78423" y2="3015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flipH="1">
            <a:off x="7445839" y="1761647"/>
            <a:ext cx="5935980" cy="4450080"/>
          </a:xfrm>
          <a:prstGeom prst="rect">
            <a:avLst/>
          </a:prstGeom>
          <a:noFill/>
          <a:ln>
            <a:noFill/>
          </a:ln>
        </p:spPr>
      </p:pic>
    </p:spTree>
    <p:extLst>
      <p:ext uri="{BB962C8B-B14F-4D97-AF65-F5344CB8AC3E}">
        <p14:creationId xmlns:p14="http://schemas.microsoft.com/office/powerpoint/2010/main" val="3205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7DFD4E-2605-4263-8B19-ED5317AF1AE0}"/>
              </a:ext>
            </a:extLst>
          </p:cNvPr>
          <p:cNvSpPr>
            <a:spLocks noGrp="1"/>
          </p:cNvSpPr>
          <p:nvPr>
            <p:ph idx="1"/>
          </p:nvPr>
        </p:nvSpPr>
        <p:spPr/>
        <p:txBody>
          <a:bodyPr/>
          <a:lstStyle/>
          <a:p>
            <a:r>
              <a:rPr lang="en-US" dirty="0"/>
              <a:t>Single identity to access on-premises and cloud services</a:t>
            </a:r>
          </a:p>
          <a:p>
            <a:endParaRPr lang="en-US" dirty="0"/>
          </a:p>
          <a:p>
            <a:r>
              <a:rPr lang="en-US" dirty="0"/>
              <a:t>Single tool to provide an easy deployment for sync and sign-in</a:t>
            </a:r>
          </a:p>
          <a:p>
            <a:endParaRPr lang="en-US" dirty="0"/>
          </a:p>
          <a:p>
            <a:r>
              <a:rPr lang="en-US" dirty="0"/>
              <a:t>Replaces older identity integration tools (DirSync / Azure AD Sync)</a:t>
            </a:r>
          </a:p>
          <a:p>
            <a:endParaRPr lang="en-US" dirty="0"/>
          </a:p>
          <a:p>
            <a:r>
              <a:rPr lang="en-US" dirty="0"/>
              <a:t>Automation options</a:t>
            </a:r>
          </a:p>
          <a:p>
            <a:endParaRPr lang="en-US" dirty="0"/>
          </a:p>
          <a:p>
            <a:r>
              <a:rPr lang="en-US" dirty="0" err="1"/>
              <a:t>IDFix</a:t>
            </a:r>
            <a:endParaRPr lang="en-US" dirty="0"/>
          </a:p>
        </p:txBody>
      </p:sp>
      <p:sp>
        <p:nvSpPr>
          <p:cNvPr id="3" name="Title 2">
            <a:extLst>
              <a:ext uri="{FF2B5EF4-FFF2-40B4-BE49-F238E27FC236}">
                <a16:creationId xmlns:a16="http://schemas.microsoft.com/office/drawing/2014/main" id="{7F6D9399-A81D-4D93-8670-D96B2C731B5F}"/>
              </a:ext>
            </a:extLst>
          </p:cNvPr>
          <p:cNvSpPr>
            <a:spLocks noGrp="1"/>
          </p:cNvSpPr>
          <p:nvPr>
            <p:ph type="ctrTitle"/>
          </p:nvPr>
        </p:nvSpPr>
        <p:spPr>
          <a:xfrm>
            <a:off x="838200" y="628386"/>
            <a:ext cx="8032845" cy="837089"/>
          </a:xfrm>
        </p:spPr>
        <p:txBody>
          <a:bodyPr>
            <a:normAutofit/>
          </a:bodyPr>
          <a:lstStyle/>
          <a:p>
            <a:r>
              <a:rPr lang="en-US" dirty="0"/>
              <a:t>Why use Azure AD Connect?</a:t>
            </a:r>
          </a:p>
        </p:txBody>
      </p:sp>
    </p:spTree>
    <p:extLst>
      <p:ext uri="{BB962C8B-B14F-4D97-AF65-F5344CB8AC3E}">
        <p14:creationId xmlns:p14="http://schemas.microsoft.com/office/powerpoint/2010/main" val="230968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zure AD hybrid identity with Password hash synchronization">
            <a:extLst>
              <a:ext uri="{FF2B5EF4-FFF2-40B4-BE49-F238E27FC236}">
                <a16:creationId xmlns:a16="http://schemas.microsoft.com/office/drawing/2014/main" id="{4285B075-849D-4991-B377-912E851797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1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Azure AD hybrid identity with Pass-through Authentication">
            <a:extLst>
              <a:ext uri="{FF2B5EF4-FFF2-40B4-BE49-F238E27FC236}">
                <a16:creationId xmlns:a16="http://schemas.microsoft.com/office/drawing/2014/main" id="{8BED6E6B-EE59-453E-A865-6136EE43E3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12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zure AD hybrid identity with federated authentication">
            <a:extLst>
              <a:ext uri="{FF2B5EF4-FFF2-40B4-BE49-F238E27FC236}">
                <a16:creationId xmlns:a16="http://schemas.microsoft.com/office/drawing/2014/main" id="{21E4E95C-6941-49A7-B8AC-DE17C02BC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718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Company Relationships</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Interact with business partners and clients</a:t>
            </a:r>
          </a:p>
        </p:txBody>
      </p:sp>
      <p:pic>
        <p:nvPicPr>
          <p:cNvPr id="6" name="Picture 5" descr="A person using a computer sitting on top of a table&#10;&#10;Description automatically generated">
            <a:extLst>
              <a:ext uri="{FF2B5EF4-FFF2-40B4-BE49-F238E27FC236}">
                <a16:creationId xmlns:a16="http://schemas.microsoft.com/office/drawing/2014/main" id="{CC836572-5C5B-48B9-9A68-CAD6A56E257C}"/>
              </a:ext>
            </a:extLst>
          </p:cNvPr>
          <p:cNvPicPr>
            <a:picLocks noChangeAspect="1"/>
          </p:cNvPicPr>
          <p:nvPr/>
        </p:nvPicPr>
        <p:blipFill>
          <a:blip r:embed="rId3"/>
          <a:stretch>
            <a:fillRect/>
          </a:stretch>
        </p:blipFill>
        <p:spPr>
          <a:xfrm flipH="1">
            <a:off x="-441703" y="0"/>
            <a:ext cx="9942163" cy="69977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675861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B2B and B2C</a:t>
            </a:r>
          </a:p>
        </p:txBody>
      </p:sp>
      <p:graphicFrame>
        <p:nvGraphicFramePr>
          <p:cNvPr id="5" name="Content Placeholder 1">
            <a:extLst>
              <a:ext uri="{FF2B5EF4-FFF2-40B4-BE49-F238E27FC236}">
                <a16:creationId xmlns:a16="http://schemas.microsoft.com/office/drawing/2014/main" id="{3CB422EC-9B44-42BE-83D4-697E2C1A5281}"/>
              </a:ext>
            </a:extLst>
          </p:cNvPr>
          <p:cNvGraphicFramePr>
            <a:graphicFrameLocks noGrp="1"/>
          </p:cNvGraphicFramePr>
          <p:nvPr>
            <p:ph idx="1"/>
            <p:extLst>
              <p:ext uri="{D42A27DB-BD31-4B8C-83A1-F6EECF244321}">
                <p14:modId xmlns:p14="http://schemas.microsoft.com/office/powerpoint/2010/main" val="30795969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53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1344CB-5074-4918-BE38-8576936DDE0C}"/>
              </a:ext>
            </a:extLst>
          </p:cNvPr>
          <p:cNvPicPr>
            <a:picLocks noChangeAspect="1"/>
          </p:cNvPicPr>
          <p:nvPr/>
        </p:nvPicPr>
        <p:blipFill rotWithShape="1">
          <a:blip r:embed="rId3"/>
          <a:srcRect l="18015" t="8488" r="19724" b="5484"/>
          <a:stretch/>
        </p:blipFill>
        <p:spPr>
          <a:xfrm>
            <a:off x="6176433" y="2102175"/>
            <a:ext cx="5372100" cy="2653650"/>
          </a:xfrm>
          <a:prstGeom prst="rect">
            <a:avLst/>
          </a:prstGeom>
        </p:spPr>
      </p:pic>
      <p:sp>
        <p:nvSpPr>
          <p:cNvPr id="20"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D2043F-F243-4ABB-8C7B-60FEC4A0CABD}"/>
              </a:ext>
            </a:extLst>
          </p:cNvPr>
          <p:cNvPicPr>
            <a:picLocks noChangeAspect="1"/>
          </p:cNvPicPr>
          <p:nvPr/>
        </p:nvPicPr>
        <p:blipFill rotWithShape="1">
          <a:blip r:embed="rId4"/>
          <a:srcRect l="29867" r="12558" b="2565"/>
          <a:stretch/>
        </p:blipFill>
        <p:spPr>
          <a:xfrm>
            <a:off x="643466" y="781165"/>
            <a:ext cx="5372099" cy="5295669"/>
          </a:xfrm>
          <a:prstGeom prst="rect">
            <a:avLst/>
          </a:prstGeom>
        </p:spPr>
      </p:pic>
    </p:spTree>
    <p:extLst>
      <p:ext uri="{BB962C8B-B14F-4D97-AF65-F5344CB8AC3E}">
        <p14:creationId xmlns:p14="http://schemas.microsoft.com/office/powerpoint/2010/main" val="427740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RBAC</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2976214" cy="1750397"/>
          </a:xfrm>
        </p:spPr>
        <p:txBody>
          <a:bodyPr/>
          <a:lstStyle/>
          <a:p>
            <a:r>
              <a:rPr lang="en-US" dirty="0"/>
              <a:t>Role-based Access Control</a:t>
            </a:r>
          </a:p>
        </p:txBody>
      </p:sp>
      <p:pic>
        <p:nvPicPr>
          <p:cNvPr id="1026" name="Picture 2" descr="Men Working at Night">
            <a:extLst>
              <a:ext uri="{FF2B5EF4-FFF2-40B4-BE49-F238E27FC236}">
                <a16:creationId xmlns:a16="http://schemas.microsoft.com/office/drawing/2014/main" id="{84889CBF-CB47-455F-9735-2918D2B0E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6494" y="0"/>
            <a:ext cx="10421606"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3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EBAC045-B09B-4285-8C0E-E0A4899A10A2}"/>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Important Questions</a:t>
            </a:r>
          </a:p>
        </p:txBody>
      </p:sp>
      <p:graphicFrame>
        <p:nvGraphicFramePr>
          <p:cNvPr id="5" name="Content Placeholder 1">
            <a:extLst>
              <a:ext uri="{FF2B5EF4-FFF2-40B4-BE49-F238E27FC236}">
                <a16:creationId xmlns:a16="http://schemas.microsoft.com/office/drawing/2014/main" id="{AC48FE8E-9169-4B14-AF95-0C530B0E489A}"/>
              </a:ext>
            </a:extLst>
          </p:cNvPr>
          <p:cNvGraphicFramePr>
            <a:graphicFrameLocks noGrp="1"/>
          </p:cNvGraphicFramePr>
          <p:nvPr>
            <p:ph idx="1"/>
            <p:extLst>
              <p:ext uri="{D42A27DB-BD31-4B8C-83A1-F6EECF244321}">
                <p14:modId xmlns:p14="http://schemas.microsoft.com/office/powerpoint/2010/main" val="2796767310"/>
              </p:ext>
            </p:extLst>
          </p:nvPr>
        </p:nvGraphicFramePr>
        <p:xfrm>
          <a:off x="5194299" y="327373"/>
          <a:ext cx="6664325" cy="620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9663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D6B7DC6-8D67-4B4E-9431-4D5ECAC6CCC4}"/>
              </a:ext>
            </a:extLst>
          </p:cNvPr>
          <p:cNvPicPr>
            <a:picLocks noChangeAspect="1"/>
          </p:cNvPicPr>
          <p:nvPr/>
        </p:nvPicPr>
        <p:blipFill rotWithShape="1">
          <a:blip r:embed="rId3"/>
          <a:srcRect b="13128"/>
          <a:stretch/>
        </p:blipFill>
        <p:spPr>
          <a:xfrm>
            <a:off x="20" y="10"/>
            <a:ext cx="12191980" cy="6857990"/>
          </a:xfrm>
          <a:prstGeom prst="rect">
            <a:avLst/>
          </a:prstGeom>
        </p:spPr>
      </p:pic>
    </p:spTree>
    <p:extLst>
      <p:ext uri="{BB962C8B-B14F-4D97-AF65-F5344CB8AC3E}">
        <p14:creationId xmlns:p14="http://schemas.microsoft.com/office/powerpoint/2010/main" val="217700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76699F0-DC1E-46A6-90D4-51A4A1B393D8}"/>
              </a:ext>
            </a:extLst>
          </p:cNvPr>
          <p:cNvSpPr>
            <a:spLocks noGrp="1"/>
          </p:cNvSpPr>
          <p:nvPr>
            <p:ph type="body" sz="half" idx="2"/>
          </p:nvPr>
        </p:nvSpPr>
        <p:spPr>
          <a:xfrm>
            <a:off x="5617642" y="1598908"/>
            <a:ext cx="5912882" cy="4893332"/>
          </a:xfrm>
        </p:spPr>
        <p:txBody>
          <a:bodyPr numCol="1"/>
          <a:lstStyle/>
          <a:p>
            <a:pPr marL="285750" indent="-285750">
              <a:buFont typeface="Arial" panose="020B0604020202020204" pitchFamily="34" charset="0"/>
              <a:buChar char="•"/>
            </a:pPr>
            <a:r>
              <a:rPr lang="en-US" sz="2800" dirty="0">
                <a:solidFill>
                  <a:schemeClr val="tx1"/>
                </a:solidFill>
              </a:rPr>
              <a:t>What is IAM in Azure?</a:t>
            </a:r>
          </a:p>
          <a:p>
            <a:pPr marL="285750" indent="-285750">
              <a:buFont typeface="Arial" panose="020B0604020202020204" pitchFamily="34" charset="0"/>
              <a:buChar char="•"/>
            </a:pPr>
            <a:endParaRPr lang="en-US" sz="2800" dirty="0">
              <a:solidFill>
                <a:schemeClr val="tx1"/>
              </a:solidFill>
            </a:endParaRPr>
          </a:p>
          <a:p>
            <a:pPr marL="285750" indent="-285750">
              <a:buFont typeface="Arial" panose="020B0604020202020204" pitchFamily="34" charset="0"/>
              <a:buChar char="•"/>
            </a:pPr>
            <a:r>
              <a:rPr lang="en-US" sz="2800" dirty="0">
                <a:solidFill>
                  <a:schemeClr val="tx1"/>
                </a:solidFill>
              </a:rPr>
              <a:t>Breaking it down – AAD</a:t>
            </a:r>
          </a:p>
          <a:p>
            <a:pPr marL="742950" lvl="1" indent="-285750">
              <a:buFont typeface="Arial" panose="020B0604020202020204" pitchFamily="34" charset="0"/>
              <a:buChar char="•"/>
            </a:pPr>
            <a:r>
              <a:rPr lang="en-US" sz="2200" dirty="0"/>
              <a:t>Identity Sync Options</a:t>
            </a:r>
          </a:p>
          <a:p>
            <a:pPr marL="742950" lvl="1" indent="-285750">
              <a:buFont typeface="Arial" panose="020B0604020202020204" pitchFamily="34" charset="0"/>
              <a:buChar char="•"/>
            </a:pPr>
            <a:r>
              <a:rPr lang="en-US" sz="2200" dirty="0"/>
              <a:t>AD Connect</a:t>
            </a:r>
          </a:p>
          <a:p>
            <a:pPr marL="742950" lvl="1" indent="-285750">
              <a:buFont typeface="Arial" panose="020B0604020202020204" pitchFamily="34" charset="0"/>
              <a:buChar char="•"/>
            </a:pPr>
            <a:r>
              <a:rPr lang="en-US" sz="2200" dirty="0"/>
              <a:t>Organizational and Customer Relationships</a:t>
            </a:r>
          </a:p>
          <a:p>
            <a:pPr marL="742950" lvl="1" indent="-285750">
              <a:buFont typeface="Arial" panose="020B0604020202020204" pitchFamily="34" charset="0"/>
              <a:buChar char="•"/>
            </a:pPr>
            <a:r>
              <a:rPr lang="en-US" sz="2200" dirty="0"/>
              <a:t>Role Based Access Control (RBAC)</a:t>
            </a:r>
          </a:p>
          <a:p>
            <a:pPr marL="742950" lvl="1" indent="-285750">
              <a:buFont typeface="Arial" panose="020B0604020202020204" pitchFamily="34" charset="0"/>
              <a:buChar char="•"/>
            </a:pPr>
            <a:r>
              <a:rPr lang="en-US" sz="2200" dirty="0"/>
              <a:t>Security </a:t>
            </a:r>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solidFill>
                  <a:schemeClr val="tx1"/>
                </a:solidFill>
              </a:rPr>
              <a:t>Azure Scaffold</a:t>
            </a:r>
          </a:p>
          <a:p>
            <a:endParaRPr lang="en-US" sz="2800" dirty="0">
              <a:solidFill>
                <a:schemeClr val="tx1"/>
              </a:solidFill>
            </a:endParaRPr>
          </a:p>
          <a:p>
            <a:pPr marL="285750" indent="-285750">
              <a:buFont typeface="Arial" panose="020B0604020202020204" pitchFamily="34" charset="0"/>
              <a:buChar char="•"/>
            </a:pPr>
            <a:endParaRPr lang="en-US" sz="2800" dirty="0">
              <a:solidFill>
                <a:schemeClr val="tx1"/>
              </a:solidFill>
            </a:endParaRPr>
          </a:p>
        </p:txBody>
      </p:sp>
      <p:sp>
        <p:nvSpPr>
          <p:cNvPr id="19" name="Title 18">
            <a:extLst>
              <a:ext uri="{FF2B5EF4-FFF2-40B4-BE49-F238E27FC236}">
                <a16:creationId xmlns:a16="http://schemas.microsoft.com/office/drawing/2014/main" id="{12265391-A111-474E-8AD5-73FC07B88A95}"/>
              </a:ext>
            </a:extLst>
          </p:cNvPr>
          <p:cNvSpPr>
            <a:spLocks noGrp="1"/>
          </p:cNvSpPr>
          <p:nvPr>
            <p:ph type="ctrTitle"/>
          </p:nvPr>
        </p:nvSpPr>
        <p:spPr>
          <a:xfrm>
            <a:off x="5362414" y="522514"/>
            <a:ext cx="6008453" cy="837089"/>
          </a:xfrm>
        </p:spPr>
        <p:txBody>
          <a:bodyPr/>
          <a:lstStyle/>
          <a:p>
            <a:r>
              <a:rPr lang="en-US" dirty="0"/>
              <a:t>Agenda</a:t>
            </a:r>
          </a:p>
        </p:txBody>
      </p:sp>
      <p:pic>
        <p:nvPicPr>
          <p:cNvPr id="23" name="Picture 22" descr="A person in a white shirt&#10;&#10;Description automatically generated">
            <a:extLst>
              <a:ext uri="{FF2B5EF4-FFF2-40B4-BE49-F238E27FC236}">
                <a16:creationId xmlns:a16="http://schemas.microsoft.com/office/drawing/2014/main" id="{2F7A0091-5AF3-4635-B8C9-D0E9B3E81D0B}"/>
              </a:ext>
            </a:extLst>
          </p:cNvPr>
          <p:cNvPicPr>
            <a:picLocks noChangeAspect="1"/>
          </p:cNvPicPr>
          <p:nvPr/>
        </p:nvPicPr>
        <p:blipFill rotWithShape="1">
          <a:blip r:embed="rId3"/>
          <a:srcRect l="24558" r="25800"/>
          <a:stretch/>
        </p:blipFill>
        <p:spPr>
          <a:xfrm>
            <a:off x="-100740" y="-69743"/>
            <a:ext cx="5204787" cy="6989736"/>
          </a:xfrm>
          <a:prstGeom prst="rect">
            <a:avLst/>
          </a:prstGeom>
        </p:spPr>
      </p:pic>
    </p:spTree>
    <p:extLst>
      <p:ext uri="{BB962C8B-B14F-4D97-AF65-F5344CB8AC3E}">
        <p14:creationId xmlns:p14="http://schemas.microsoft.com/office/powerpoint/2010/main" val="139813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CCD57F0-58DE-4F68-BE1C-B2E486562523}"/>
              </a:ext>
            </a:extLst>
          </p:cNvPr>
          <p:cNvGraphicFramePr>
            <a:graphicFrameLocks noGrp="1"/>
          </p:cNvGraphicFramePr>
          <p:nvPr>
            <p:extLst>
              <p:ext uri="{D42A27DB-BD31-4B8C-83A1-F6EECF244321}">
                <p14:modId xmlns:p14="http://schemas.microsoft.com/office/powerpoint/2010/main" val="1128716145"/>
              </p:ext>
            </p:extLst>
          </p:nvPr>
        </p:nvGraphicFramePr>
        <p:xfrm>
          <a:off x="0" y="-1"/>
          <a:ext cx="12192000" cy="6709033"/>
        </p:xfrm>
        <a:graphic>
          <a:graphicData uri="http://schemas.openxmlformats.org/drawingml/2006/table">
            <a:tbl>
              <a:tblPr/>
              <a:tblGrid>
                <a:gridCol w="3749808">
                  <a:extLst>
                    <a:ext uri="{9D8B030D-6E8A-4147-A177-3AD203B41FA5}">
                      <a16:colId xmlns:a16="http://schemas.microsoft.com/office/drawing/2014/main" val="2186235983"/>
                    </a:ext>
                  </a:extLst>
                </a:gridCol>
                <a:gridCol w="8442192">
                  <a:extLst>
                    <a:ext uri="{9D8B030D-6E8A-4147-A177-3AD203B41FA5}">
                      <a16:colId xmlns:a16="http://schemas.microsoft.com/office/drawing/2014/main" val="3121990655"/>
                    </a:ext>
                  </a:extLst>
                </a:gridCol>
              </a:tblGrid>
              <a:tr h="353107">
                <a:tc>
                  <a:txBody>
                    <a:bodyPr/>
                    <a:lstStyle/>
                    <a:p>
                      <a:pPr fontAlgn="ctr"/>
                      <a:endParaRPr lang="en-US" sz="1050" b="1">
                        <a:effectLst/>
                        <a:latin typeface="az_ea_font"/>
                      </a:endParaRPr>
                    </a:p>
                    <a:p>
                      <a:r>
                        <a:rPr lang="en-US" sz="1050" b="1">
                          <a:effectLst/>
                          <a:latin typeface="az_ea_font"/>
                        </a:rPr>
                        <a:t> Application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and manage all aspects of app registrations and enterprise apps.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13913939"/>
                  </a:ext>
                </a:extLst>
              </a:tr>
              <a:tr h="353107">
                <a:tc>
                  <a:txBody>
                    <a:bodyPr/>
                    <a:lstStyle/>
                    <a:p>
                      <a:pPr fontAlgn="ctr"/>
                      <a:endParaRPr lang="en-US" sz="1050" b="1">
                        <a:effectLst/>
                        <a:latin typeface="az_ea_font"/>
                      </a:endParaRPr>
                    </a:p>
                    <a:p>
                      <a:r>
                        <a:rPr lang="en-US" sz="1050" b="1">
                          <a:effectLst/>
                          <a:latin typeface="az_ea_font"/>
                        </a:rPr>
                        <a:t> Application developer</a:t>
                      </a:r>
                      <a:endParaRPr lang="en-US" sz="1050" b="1" dirty="0">
                        <a:effectLst/>
                        <a:latin typeface="az_ea_font"/>
                      </a:endParaRP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application registrations independent of the 'Users can register applications' setting.</a:t>
                      </a:r>
                      <a:endParaRPr lang="en-US" sz="1050" b="1" dirty="0">
                        <a:effectLst/>
                        <a:latin typeface="az_ea_font"/>
                      </a:endParaRP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63117398"/>
                  </a:ext>
                </a:extLst>
              </a:tr>
              <a:tr h="353107">
                <a:tc>
                  <a:txBody>
                    <a:bodyPr/>
                    <a:lstStyle/>
                    <a:p>
                      <a:pPr marL="0" algn="l" defTabSz="914400" rtl="0" eaLnBrk="1" fontAlgn="ctr" latinLnBrk="0" hangingPunct="1"/>
                      <a:endParaRPr lang="en-US" sz="1050" b="1" kern="1200">
                        <a:solidFill>
                          <a:schemeClr val="tx1"/>
                        </a:solidFill>
                        <a:effectLst/>
                        <a:latin typeface="az_ea_font"/>
                        <a:ea typeface="+mn-ea"/>
                        <a:cs typeface="+mn-cs"/>
                      </a:endParaRPr>
                    </a:p>
                    <a:p>
                      <a:pPr marL="0" algn="l" defTabSz="914400" rtl="0" eaLnBrk="1" latinLnBrk="0" hangingPunct="1"/>
                      <a:r>
                        <a:rPr lang="en-US" sz="1050" b="1" kern="1200">
                          <a:solidFill>
                            <a:schemeClr val="tx1"/>
                          </a:solidFill>
                          <a:effectLst/>
                          <a:latin typeface="az_ea_font"/>
                          <a:ea typeface="+mn-ea"/>
                          <a:cs typeface="+mn-cs"/>
                        </a:rPr>
                        <a:t> Authentication administrator </a:t>
                      </a:r>
                      <a:endParaRPr lang="en-US" sz="1050" b="1" kern="1200" dirty="0">
                        <a:solidFill>
                          <a:schemeClr val="tx1"/>
                        </a:solidFill>
                        <a:effectLst/>
                        <a:latin typeface="az_ea_font"/>
                        <a:ea typeface="+mn-ea"/>
                        <a:cs typeface="+mn-cs"/>
                      </a:endParaRP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marL="0" algn="l" defTabSz="914400" rtl="0" eaLnBrk="1" latinLnBrk="0" hangingPunct="1"/>
                      <a:r>
                        <a:rPr lang="en-US" sz="1050" b="1" kern="1200">
                          <a:solidFill>
                            <a:schemeClr val="tx1"/>
                          </a:solidFill>
                          <a:effectLst/>
                          <a:latin typeface="az_ea_font"/>
                          <a:ea typeface="+mn-ea"/>
                          <a:cs typeface="+mn-cs"/>
                        </a:rPr>
                        <a:t>Has access to view, set, and reset authentication method information for any non-admin user.</a:t>
                      </a:r>
                      <a:endParaRPr lang="en-US" sz="1050" b="1" kern="1200" dirty="0">
                        <a:solidFill>
                          <a:schemeClr val="tx1"/>
                        </a:solidFill>
                        <a:effectLst/>
                        <a:latin typeface="az_ea_font"/>
                        <a:ea typeface="+mn-ea"/>
                        <a:cs typeface="+mn-cs"/>
                      </a:endParaRP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126437561"/>
                  </a:ext>
                </a:extLst>
              </a:tr>
              <a:tr h="353107">
                <a:tc>
                  <a:txBody>
                    <a:bodyPr/>
                    <a:lstStyle/>
                    <a:p>
                      <a:pPr fontAlgn="ctr"/>
                      <a:endParaRPr lang="en-US" sz="1050" b="1" dirty="0">
                        <a:effectLst/>
                        <a:latin typeface="az_ea_font"/>
                      </a:endParaRPr>
                    </a:p>
                    <a:p>
                      <a:r>
                        <a:rPr lang="en-US" sz="1050" b="1" dirty="0">
                          <a:effectLst/>
                          <a:latin typeface="az_ea_font"/>
                        </a:rPr>
                        <a:t> B2C IEF Keyset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secrets for federation and encryption in the Identity Experience Framework.</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040911165"/>
                  </a:ext>
                </a:extLst>
              </a:tr>
              <a:tr h="353107">
                <a:tc>
                  <a:txBody>
                    <a:bodyPr/>
                    <a:lstStyle/>
                    <a:p>
                      <a:pPr fontAlgn="ctr"/>
                      <a:endParaRPr lang="en-US" sz="1050" b="1" dirty="0">
                        <a:effectLst/>
                        <a:latin typeface="az_ea_font"/>
                      </a:endParaRPr>
                    </a:p>
                    <a:p>
                      <a:r>
                        <a:rPr lang="en-US" sz="1050" b="1" dirty="0">
                          <a:effectLst/>
                          <a:latin typeface="az_ea_font"/>
                        </a:rPr>
                        <a:t> B2C IEF Policy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and manage trust framework policies in the Identity Experience Framework.</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9311252"/>
                  </a:ext>
                </a:extLst>
              </a:tr>
              <a:tr h="353107">
                <a:tc>
                  <a:txBody>
                    <a:bodyPr/>
                    <a:lstStyle/>
                    <a:p>
                      <a:pPr fontAlgn="ctr"/>
                      <a:endParaRPr lang="en-US" sz="1050" b="1" dirty="0">
                        <a:effectLst/>
                        <a:latin typeface="az_ea_font"/>
                      </a:endParaRPr>
                    </a:p>
                    <a:p>
                      <a:r>
                        <a:rPr lang="en-US" sz="1050" b="1" dirty="0">
                          <a:effectLst/>
                          <a:latin typeface="az_ea_font"/>
                        </a:rPr>
                        <a:t> B2C user flow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and manage all aspects of user flows.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1307490"/>
                  </a:ext>
                </a:extLst>
              </a:tr>
              <a:tr h="353107">
                <a:tc>
                  <a:txBody>
                    <a:bodyPr/>
                    <a:lstStyle/>
                    <a:p>
                      <a:pPr fontAlgn="ctr"/>
                      <a:endParaRPr lang="en-US" sz="1050" b="1">
                        <a:effectLst/>
                        <a:latin typeface="az_ea_font"/>
                      </a:endParaRPr>
                    </a:p>
                    <a:p>
                      <a:r>
                        <a:rPr lang="en-US" sz="1050" b="1">
                          <a:effectLst/>
                          <a:latin typeface="az_ea_font"/>
                        </a:rPr>
                        <a:t> B2C user flow attribute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and manage the attribute schema available to all user flows.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392281157"/>
                  </a:ext>
                </a:extLst>
              </a:tr>
              <a:tr h="353107">
                <a:tc>
                  <a:txBody>
                    <a:bodyPr/>
                    <a:lstStyle/>
                    <a:p>
                      <a:pPr fontAlgn="ctr"/>
                      <a:endParaRPr lang="en-US" sz="1050" b="1">
                        <a:effectLst/>
                        <a:latin typeface="az_ea_font"/>
                      </a:endParaRPr>
                    </a:p>
                    <a:p>
                      <a:r>
                        <a:rPr lang="en-US" sz="1050" b="1">
                          <a:effectLst/>
                          <a:latin typeface="az_ea_font"/>
                        </a:rPr>
                        <a:t> Billing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perform common billing related tasks like updating payment information.</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531589801"/>
                  </a:ext>
                </a:extLst>
              </a:tr>
              <a:tr h="353107">
                <a:tc>
                  <a:txBody>
                    <a:bodyPr/>
                    <a:lstStyle/>
                    <a:p>
                      <a:pPr fontAlgn="ctr"/>
                      <a:endParaRPr lang="en-US" sz="1050" b="1">
                        <a:effectLst/>
                        <a:latin typeface="az_ea_font"/>
                      </a:endParaRPr>
                    </a:p>
                    <a:p>
                      <a:r>
                        <a:rPr lang="en-US" sz="1050" b="1">
                          <a:effectLst/>
                          <a:latin typeface="az_ea_font"/>
                        </a:rPr>
                        <a:t> Cloud application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create and manage all aspects of app registrations and enterprise apps except App Proxy.</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65001137"/>
                  </a:ext>
                </a:extLst>
              </a:tr>
              <a:tr h="353107">
                <a:tc>
                  <a:txBody>
                    <a:bodyPr/>
                    <a:lstStyle/>
                    <a:p>
                      <a:pPr fontAlgn="ctr"/>
                      <a:endParaRPr lang="en-US" sz="1050" b="1">
                        <a:effectLst/>
                        <a:latin typeface="az_ea_font"/>
                      </a:endParaRPr>
                    </a:p>
                    <a:p>
                      <a:r>
                        <a:rPr lang="en-US" sz="1050" b="1">
                          <a:effectLst/>
                          <a:latin typeface="az_ea_font"/>
                        </a:rPr>
                        <a:t> Cloud device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Full access to manage devices in Azure AD.</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289632442"/>
                  </a:ext>
                </a:extLst>
              </a:tr>
              <a:tr h="353107">
                <a:tc>
                  <a:txBody>
                    <a:bodyPr/>
                    <a:lstStyle/>
                    <a:p>
                      <a:pPr fontAlgn="ctr"/>
                      <a:endParaRPr lang="en-US" sz="1050" b="1">
                        <a:effectLst/>
                        <a:latin typeface="az_ea_font"/>
                      </a:endParaRPr>
                    </a:p>
                    <a:p>
                      <a:r>
                        <a:rPr lang="en-US" sz="1050" b="1">
                          <a:effectLst/>
                          <a:latin typeface="az_ea_font"/>
                        </a:rPr>
                        <a:t> Compliance administrator</a:t>
                      </a:r>
                      <a:endParaRPr lang="en-US" sz="1050" b="1" dirty="0">
                        <a:effectLst/>
                        <a:latin typeface="az_ea_font"/>
                      </a:endParaRP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read and manage compliance configuration and reports in Azure AD and Office 365.</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870636002"/>
                  </a:ext>
                </a:extLst>
              </a:tr>
              <a:tr h="353107">
                <a:tc>
                  <a:txBody>
                    <a:bodyPr/>
                    <a:lstStyle/>
                    <a:p>
                      <a:pPr fontAlgn="ctr"/>
                      <a:endParaRPr lang="en-US" sz="1050" b="1">
                        <a:effectLst/>
                        <a:latin typeface="az_ea_font"/>
                      </a:endParaRPr>
                    </a:p>
                    <a:p>
                      <a:r>
                        <a:rPr lang="en-US" sz="1050" b="1">
                          <a:effectLst/>
                          <a:latin typeface="az_ea_font"/>
                        </a:rPr>
                        <a:t> Conditional Access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conditional access capabilities.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225301839"/>
                  </a:ext>
                </a:extLst>
              </a:tr>
              <a:tr h="353107">
                <a:tc>
                  <a:txBody>
                    <a:bodyPr/>
                    <a:lstStyle/>
                    <a:p>
                      <a:pPr fontAlgn="ctr"/>
                      <a:endParaRPr lang="en-US" sz="1050" b="1">
                        <a:effectLst/>
                        <a:latin typeface="az_ea_font"/>
                      </a:endParaRPr>
                    </a:p>
                    <a:p>
                      <a:r>
                        <a:rPr lang="en-US" sz="1050" b="1">
                          <a:effectLst/>
                          <a:latin typeface="az_ea_font"/>
                        </a:rPr>
                        <a:t> Customer LockBox access approver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approve Microsoft support requests to access customer organizational data.</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76480190"/>
                  </a:ext>
                </a:extLst>
              </a:tr>
              <a:tr h="353107">
                <a:tc>
                  <a:txBody>
                    <a:bodyPr/>
                    <a:lstStyle/>
                    <a:p>
                      <a:pPr fontAlgn="ctr"/>
                      <a:endParaRPr lang="en-US" sz="1050" b="1">
                        <a:effectLst/>
                        <a:latin typeface="az_ea_font"/>
                      </a:endParaRPr>
                    </a:p>
                    <a:p>
                      <a:r>
                        <a:rPr lang="en-US" sz="1050" b="1">
                          <a:effectLst/>
                          <a:latin typeface="az_ea_font"/>
                        </a:rPr>
                        <a:t> Desktop Analytics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access and manage Desktop management tools and services.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268801663"/>
                  </a:ext>
                </a:extLst>
              </a:tr>
              <a:tr h="353107">
                <a:tc>
                  <a:txBody>
                    <a:bodyPr/>
                    <a:lstStyle/>
                    <a:p>
                      <a:pPr fontAlgn="ctr"/>
                      <a:endParaRPr lang="en-US" sz="1050" b="1">
                        <a:effectLst/>
                        <a:latin typeface="az_ea_font"/>
                      </a:endParaRPr>
                    </a:p>
                    <a:p>
                      <a:r>
                        <a:rPr lang="en-US" sz="1050" b="1">
                          <a:effectLst/>
                          <a:latin typeface="az_ea_font"/>
                        </a:rPr>
                        <a:t> Dynamics 365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all aspects of the Dynamics 365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727010498"/>
                  </a:ext>
                </a:extLst>
              </a:tr>
              <a:tr h="353107">
                <a:tc>
                  <a:txBody>
                    <a:bodyPr/>
                    <a:lstStyle/>
                    <a:p>
                      <a:pPr fontAlgn="ctr"/>
                      <a:endParaRPr lang="en-US" sz="1050" b="1">
                        <a:effectLst/>
                        <a:latin typeface="az_ea_font"/>
                      </a:endParaRPr>
                    </a:p>
                    <a:p>
                      <a:r>
                        <a:rPr lang="en-US" sz="1050" b="1">
                          <a:effectLst/>
                          <a:latin typeface="az_ea_font"/>
                        </a:rPr>
                        <a:t> Exchange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all aspects of the Exchange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176049163"/>
                  </a:ext>
                </a:extLst>
              </a:tr>
              <a:tr h="353107">
                <a:tc>
                  <a:txBody>
                    <a:bodyPr/>
                    <a:lstStyle/>
                    <a:p>
                      <a:pPr fontAlgn="ctr"/>
                      <a:endParaRPr lang="en-US" sz="1050" b="1">
                        <a:effectLst/>
                        <a:latin typeface="az_ea_font"/>
                      </a:endParaRPr>
                    </a:p>
                    <a:p>
                      <a:r>
                        <a:rPr lang="en-US" sz="1050" b="1">
                          <a:effectLst/>
                          <a:latin typeface="az_ea_font"/>
                        </a:rPr>
                        <a:t> External Identity Provider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configure identity providers for use in direct federation.</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409345291"/>
                  </a:ext>
                </a:extLst>
              </a:tr>
              <a:tr h="353107">
                <a:tc>
                  <a:txBody>
                    <a:bodyPr/>
                    <a:lstStyle/>
                    <a:p>
                      <a:pPr fontAlgn="ctr"/>
                      <a:endParaRPr lang="en-US" sz="1050" b="1">
                        <a:effectLst/>
                        <a:latin typeface="az_ea_font"/>
                      </a:endParaRPr>
                    </a:p>
                    <a:p>
                      <a:r>
                        <a:rPr lang="en-US" sz="1050" b="1">
                          <a:effectLst/>
                          <a:latin typeface="az_ea_font"/>
                        </a:rPr>
                        <a:t> Global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all aspects of Azure AD and Microsoft services that use Azure AD identities.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28839161"/>
                  </a:ext>
                </a:extLst>
              </a:tr>
              <a:tr h="353107">
                <a:tc>
                  <a:txBody>
                    <a:bodyPr/>
                    <a:lstStyle/>
                    <a:p>
                      <a:pPr fontAlgn="ctr"/>
                      <a:endParaRPr lang="en-US" sz="1050" b="1">
                        <a:effectLst/>
                        <a:latin typeface="az_ea_font"/>
                      </a:endParaRPr>
                    </a:p>
                    <a:p>
                      <a:r>
                        <a:rPr lang="en-US" sz="1050" b="1">
                          <a:effectLst/>
                          <a:latin typeface="az_ea_font"/>
                        </a:rPr>
                        <a:t> Guest inviter</a:t>
                      </a:r>
                      <a:endParaRPr lang="en-US" sz="1050" b="1" dirty="0">
                        <a:effectLst/>
                        <a:latin typeface="az_ea_font"/>
                      </a:endParaRP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invite guest users independent of the ‘members can invite guests’ setting.</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38014027"/>
                  </a:ext>
                </a:extLst>
              </a:tr>
            </a:tbl>
          </a:graphicData>
        </a:graphic>
      </p:graphicFrame>
    </p:spTree>
    <p:extLst>
      <p:ext uri="{BB962C8B-B14F-4D97-AF65-F5344CB8AC3E}">
        <p14:creationId xmlns:p14="http://schemas.microsoft.com/office/powerpoint/2010/main" val="949433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02B9542-1813-4D7C-B931-74AC38A11113}"/>
              </a:ext>
            </a:extLst>
          </p:cNvPr>
          <p:cNvGraphicFramePr>
            <a:graphicFrameLocks noGrp="1"/>
          </p:cNvGraphicFramePr>
          <p:nvPr>
            <p:extLst>
              <p:ext uri="{D42A27DB-BD31-4B8C-83A1-F6EECF244321}">
                <p14:modId xmlns:p14="http://schemas.microsoft.com/office/powerpoint/2010/main" val="2220122138"/>
              </p:ext>
            </p:extLst>
          </p:nvPr>
        </p:nvGraphicFramePr>
        <p:xfrm>
          <a:off x="0" y="0"/>
          <a:ext cx="12010490" cy="6857993"/>
        </p:xfrm>
        <a:graphic>
          <a:graphicData uri="http://schemas.openxmlformats.org/drawingml/2006/table">
            <a:tbl>
              <a:tblPr/>
              <a:tblGrid>
                <a:gridCol w="3693983">
                  <a:extLst>
                    <a:ext uri="{9D8B030D-6E8A-4147-A177-3AD203B41FA5}">
                      <a16:colId xmlns:a16="http://schemas.microsoft.com/office/drawing/2014/main" val="2427005014"/>
                    </a:ext>
                  </a:extLst>
                </a:gridCol>
                <a:gridCol w="8316507">
                  <a:extLst>
                    <a:ext uri="{9D8B030D-6E8A-4147-A177-3AD203B41FA5}">
                      <a16:colId xmlns:a16="http://schemas.microsoft.com/office/drawing/2014/main" val="4250371707"/>
                    </a:ext>
                  </a:extLst>
                </a:gridCol>
              </a:tblGrid>
              <a:tr h="360947">
                <a:tc>
                  <a:txBody>
                    <a:bodyPr/>
                    <a:lstStyle/>
                    <a:p>
                      <a:pPr fontAlgn="ctr"/>
                      <a:endParaRPr lang="en-US" sz="1050" b="1" dirty="0">
                        <a:effectLst/>
                        <a:latin typeface="az_ea_font"/>
                      </a:endParaRPr>
                    </a:p>
                    <a:p>
                      <a:r>
                        <a:rPr lang="en-US" sz="1050" b="1" dirty="0">
                          <a:effectLst/>
                          <a:latin typeface="az_ea_font"/>
                        </a:rPr>
                        <a:t> Helpdesk (Password)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reset passwords for non-administrators and Helpdesk (Password) Administrators.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363041373"/>
                  </a:ext>
                </a:extLst>
              </a:tr>
              <a:tr h="360947">
                <a:tc>
                  <a:txBody>
                    <a:bodyPr/>
                    <a:lstStyle/>
                    <a:p>
                      <a:pPr fontAlgn="ctr"/>
                      <a:endParaRPr lang="en-US" sz="1050" b="1" dirty="0">
                        <a:effectLst/>
                        <a:latin typeface="az_ea_font"/>
                      </a:endParaRPr>
                    </a:p>
                    <a:p>
                      <a:r>
                        <a:rPr lang="en-US" sz="1050" b="1" dirty="0">
                          <a:effectLst/>
                          <a:latin typeface="az_ea_font"/>
                        </a:rPr>
                        <a:t> Information Protection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a:effectLst/>
                          <a:latin typeface="az_ea_font"/>
                        </a:rPr>
                        <a:t>Can manage all aspects of the Azure Information Protection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36217573"/>
                  </a:ext>
                </a:extLst>
              </a:tr>
              <a:tr h="360947">
                <a:tc>
                  <a:txBody>
                    <a:bodyPr/>
                    <a:lstStyle/>
                    <a:p>
                      <a:pPr fontAlgn="ctr"/>
                      <a:endParaRPr lang="en-US" sz="1050" b="1" dirty="0">
                        <a:effectLst/>
                        <a:latin typeface="az_ea_font"/>
                      </a:endParaRPr>
                    </a:p>
                    <a:p>
                      <a:r>
                        <a:rPr lang="en-US" sz="1050" b="1" dirty="0">
                          <a:effectLst/>
                          <a:latin typeface="az_ea_font"/>
                        </a:rPr>
                        <a:t> Intune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all aspects of the Intune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170148077"/>
                  </a:ext>
                </a:extLst>
              </a:tr>
              <a:tr h="360947">
                <a:tc>
                  <a:txBody>
                    <a:bodyPr/>
                    <a:lstStyle/>
                    <a:p>
                      <a:pPr fontAlgn="ctr"/>
                      <a:endParaRPr lang="en-US" sz="1050" b="1" dirty="0">
                        <a:effectLst/>
                        <a:latin typeface="az_ea_font"/>
                      </a:endParaRPr>
                    </a:p>
                    <a:p>
                      <a:r>
                        <a:rPr lang="en-US" sz="1050" b="1" dirty="0">
                          <a:effectLst/>
                          <a:latin typeface="az_ea_font"/>
                        </a:rPr>
                        <a:t> License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Ability to assign, remove and update license assignments.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959349445"/>
                  </a:ext>
                </a:extLst>
              </a:tr>
              <a:tr h="360947">
                <a:tc>
                  <a:txBody>
                    <a:bodyPr/>
                    <a:lstStyle/>
                    <a:p>
                      <a:pPr fontAlgn="ctr"/>
                      <a:endParaRPr lang="en-US" sz="1050" b="1" dirty="0">
                        <a:effectLst/>
                        <a:latin typeface="az_ea_font"/>
                      </a:endParaRPr>
                    </a:p>
                    <a:p>
                      <a:r>
                        <a:rPr lang="en-US" sz="1050" b="1" dirty="0">
                          <a:effectLst/>
                          <a:latin typeface="az_ea_font"/>
                        </a:rPr>
                        <a:t> Message center reader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read messages and updates for their organization in Office 365 Message Center only.</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5706378"/>
                  </a:ext>
                </a:extLst>
              </a:tr>
              <a:tr h="360947">
                <a:tc>
                  <a:txBody>
                    <a:bodyPr/>
                    <a:lstStyle/>
                    <a:p>
                      <a:pPr fontAlgn="ctr"/>
                      <a:endParaRPr lang="en-US" sz="1050" b="1" dirty="0">
                        <a:effectLst/>
                        <a:latin typeface="az_ea_font"/>
                      </a:endParaRPr>
                    </a:p>
                    <a:p>
                      <a:r>
                        <a:rPr lang="en-US" sz="1050" b="1" dirty="0">
                          <a:effectLst/>
                          <a:latin typeface="az_ea_font"/>
                        </a:rPr>
                        <a:t> Power BI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all aspects of the Power BI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943201023"/>
                  </a:ext>
                </a:extLst>
              </a:tr>
              <a:tr h="360947">
                <a:tc>
                  <a:txBody>
                    <a:bodyPr/>
                    <a:lstStyle/>
                    <a:p>
                      <a:pPr fontAlgn="ctr"/>
                      <a:endParaRPr lang="en-US" sz="1050" b="1" dirty="0">
                        <a:effectLst/>
                        <a:latin typeface="az_ea_font"/>
                      </a:endParaRPr>
                    </a:p>
                    <a:p>
                      <a:r>
                        <a:rPr lang="en-US" sz="1050" b="1" dirty="0">
                          <a:effectLst/>
                          <a:latin typeface="az_ea_font"/>
                        </a:rPr>
                        <a:t> Privileged authentication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Allowed to view, set and reset authentication method information for any user (admin or non-admin).</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253512765"/>
                  </a:ext>
                </a:extLst>
              </a:tr>
              <a:tr h="360947">
                <a:tc>
                  <a:txBody>
                    <a:bodyPr/>
                    <a:lstStyle/>
                    <a:p>
                      <a:pPr fontAlgn="ctr"/>
                      <a:endParaRPr lang="en-US" sz="1050" b="1" dirty="0">
                        <a:effectLst/>
                        <a:latin typeface="az_ea_font"/>
                      </a:endParaRPr>
                    </a:p>
                    <a:p>
                      <a:r>
                        <a:rPr lang="en-US" sz="1050" b="1" dirty="0">
                          <a:effectLst/>
                          <a:latin typeface="az_ea_font"/>
                        </a:rPr>
                        <a:t> Privileged role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role assignments in Azure AD, and all aspects of Privileged Identity Management.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23807782"/>
                  </a:ext>
                </a:extLst>
              </a:tr>
              <a:tr h="360947">
                <a:tc>
                  <a:txBody>
                    <a:bodyPr/>
                    <a:lstStyle/>
                    <a:p>
                      <a:pPr fontAlgn="ctr"/>
                      <a:endParaRPr lang="en-US" sz="1050" b="1" dirty="0">
                        <a:effectLst/>
                        <a:latin typeface="az_ea_font"/>
                      </a:endParaRPr>
                    </a:p>
                    <a:p>
                      <a:r>
                        <a:rPr lang="en-US" sz="1050" b="1" dirty="0">
                          <a:effectLst/>
                          <a:latin typeface="az_ea_font"/>
                        </a:rPr>
                        <a:t> Reports reader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read sign-in and audit reports.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40292047"/>
                  </a:ext>
                </a:extLst>
              </a:tr>
              <a:tr h="360947">
                <a:tc>
                  <a:txBody>
                    <a:bodyPr/>
                    <a:lstStyle/>
                    <a:p>
                      <a:pPr fontAlgn="ctr"/>
                      <a:endParaRPr lang="en-US" sz="1050" b="1">
                        <a:effectLst/>
                        <a:latin typeface="az_ea_font"/>
                      </a:endParaRPr>
                    </a:p>
                    <a:p>
                      <a:r>
                        <a:rPr lang="en-US" sz="1050" b="1">
                          <a:effectLst/>
                          <a:latin typeface="az_ea_font"/>
                        </a:rPr>
                        <a:t> Security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read security information and reports, and manage configuration in Azure AD and Office 365.</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388099790"/>
                  </a:ext>
                </a:extLst>
              </a:tr>
              <a:tr h="360947">
                <a:tc>
                  <a:txBody>
                    <a:bodyPr/>
                    <a:lstStyle/>
                    <a:p>
                      <a:pPr fontAlgn="ctr"/>
                      <a:endParaRPr lang="en-US" sz="1050" b="1">
                        <a:effectLst/>
                        <a:latin typeface="az_ea_font"/>
                      </a:endParaRPr>
                    </a:p>
                    <a:p>
                      <a:r>
                        <a:rPr lang="en-US" sz="1050" b="1">
                          <a:effectLst/>
                          <a:latin typeface="az_ea_font"/>
                        </a:rPr>
                        <a:t> Security reader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read security information and reports in Azure AD and Office 365.</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56098212"/>
                  </a:ext>
                </a:extLst>
              </a:tr>
              <a:tr h="360947">
                <a:tc>
                  <a:txBody>
                    <a:bodyPr/>
                    <a:lstStyle/>
                    <a:p>
                      <a:pPr fontAlgn="ctr"/>
                      <a:endParaRPr lang="en-US" sz="1050" b="1">
                        <a:effectLst/>
                        <a:latin typeface="az_ea_font"/>
                      </a:endParaRPr>
                    </a:p>
                    <a:p>
                      <a:r>
                        <a:rPr lang="en-US" sz="1050" b="1">
                          <a:effectLst/>
                          <a:latin typeface="az_ea_font"/>
                        </a:rPr>
                        <a:t> Service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read service health information and manage support tickets.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05480458"/>
                  </a:ext>
                </a:extLst>
              </a:tr>
              <a:tr h="360947">
                <a:tc>
                  <a:txBody>
                    <a:bodyPr/>
                    <a:lstStyle/>
                    <a:p>
                      <a:pPr fontAlgn="ctr"/>
                      <a:endParaRPr lang="en-US" sz="1050" b="1">
                        <a:effectLst/>
                        <a:latin typeface="az_ea_font"/>
                      </a:endParaRPr>
                    </a:p>
                    <a:p>
                      <a:r>
                        <a:rPr lang="en-US" sz="1050" b="1">
                          <a:effectLst/>
                          <a:latin typeface="az_ea_font"/>
                        </a:rPr>
                        <a:t> SharePoint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all aspects of the SharePoint service.</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385038684"/>
                  </a:ext>
                </a:extLst>
              </a:tr>
              <a:tr h="360947">
                <a:tc>
                  <a:txBody>
                    <a:bodyPr/>
                    <a:lstStyle/>
                    <a:p>
                      <a:pPr fontAlgn="ctr"/>
                      <a:endParaRPr lang="en-US" sz="1050" b="1">
                        <a:effectLst/>
                        <a:latin typeface="az_ea_font"/>
                      </a:endParaRPr>
                    </a:p>
                    <a:p>
                      <a:r>
                        <a:rPr lang="en-US" sz="1050" b="1">
                          <a:effectLst/>
                          <a:latin typeface="az_ea_font"/>
                        </a:rPr>
                        <a:t> Skype for Business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all aspects of the Skype for Business product.</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584910709"/>
                  </a:ext>
                </a:extLst>
              </a:tr>
              <a:tr h="360947">
                <a:tc>
                  <a:txBody>
                    <a:bodyPr/>
                    <a:lstStyle/>
                    <a:p>
                      <a:pPr fontAlgn="ctr"/>
                      <a:endParaRPr lang="en-US" sz="1050" b="1">
                        <a:effectLst/>
                        <a:latin typeface="az_ea_font"/>
                      </a:endParaRPr>
                    </a:p>
                    <a:p>
                      <a:r>
                        <a:rPr lang="en-US" sz="1050" b="1">
                          <a:effectLst/>
                          <a:latin typeface="az_ea_font"/>
                        </a:rPr>
                        <a:t> Teams Communications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calling and meetings features within the Microsoft Teams service.</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553676563"/>
                  </a:ext>
                </a:extLst>
              </a:tr>
              <a:tr h="360947">
                <a:tc>
                  <a:txBody>
                    <a:bodyPr/>
                    <a:lstStyle/>
                    <a:p>
                      <a:pPr fontAlgn="ctr"/>
                      <a:endParaRPr lang="en-US" sz="1050" b="1">
                        <a:effectLst/>
                        <a:latin typeface="az_ea_font"/>
                      </a:endParaRPr>
                    </a:p>
                    <a:p>
                      <a:r>
                        <a:rPr lang="en-US" sz="1050" b="1">
                          <a:effectLst/>
                          <a:latin typeface="az_ea_font"/>
                        </a:rPr>
                        <a:t> Teams Communications Support Engineer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troubleshoot communications issues within Teams using advanced tools.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92997621"/>
                  </a:ext>
                </a:extLst>
              </a:tr>
              <a:tr h="360947">
                <a:tc>
                  <a:txBody>
                    <a:bodyPr/>
                    <a:lstStyle/>
                    <a:p>
                      <a:pPr fontAlgn="ctr"/>
                      <a:endParaRPr lang="en-US" sz="1050" b="1">
                        <a:effectLst/>
                        <a:latin typeface="az_ea_font"/>
                      </a:endParaRPr>
                    </a:p>
                    <a:p>
                      <a:r>
                        <a:rPr lang="en-US" sz="1050" b="1">
                          <a:effectLst/>
                          <a:latin typeface="az_ea_font"/>
                        </a:rPr>
                        <a:t> Teams Communications Support Specialist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troubleshoot communications issues within Teams using basic tools.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123702232"/>
                  </a:ext>
                </a:extLst>
              </a:tr>
              <a:tr h="360947">
                <a:tc>
                  <a:txBody>
                    <a:bodyPr/>
                    <a:lstStyle/>
                    <a:p>
                      <a:pPr fontAlgn="ctr"/>
                      <a:endParaRPr lang="en-US" sz="1050" b="1">
                        <a:effectLst/>
                        <a:latin typeface="az_ea_font"/>
                      </a:endParaRPr>
                    </a:p>
                    <a:p>
                      <a:r>
                        <a:rPr lang="en-US" sz="1050" b="1">
                          <a:effectLst/>
                          <a:latin typeface="az_ea_font"/>
                        </a:rPr>
                        <a:t> Teams Service Administrator </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the Microsoft Teams service.</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228144311"/>
                  </a:ext>
                </a:extLst>
              </a:tr>
              <a:tr h="360947">
                <a:tc>
                  <a:txBody>
                    <a:bodyPr/>
                    <a:lstStyle/>
                    <a:p>
                      <a:pPr fontAlgn="ctr"/>
                      <a:endParaRPr lang="en-US" sz="1050" b="1">
                        <a:effectLst/>
                        <a:latin typeface="az_ea_font"/>
                      </a:endParaRPr>
                    </a:p>
                    <a:p>
                      <a:r>
                        <a:rPr lang="en-US" sz="1050" b="1">
                          <a:effectLst/>
                          <a:latin typeface="az_ea_font"/>
                        </a:rPr>
                        <a:t> User administrator</a:t>
                      </a:r>
                    </a:p>
                  </a:txBody>
                  <a:tcPr marL="8624"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r>
                        <a:rPr lang="en-US" sz="1050" b="1" dirty="0">
                          <a:effectLst/>
                          <a:latin typeface="az_ea_font"/>
                        </a:rPr>
                        <a:t>Can manage all aspects of users and groups, including resetting passwords for limited admins.</a:t>
                      </a:r>
                    </a:p>
                  </a:txBody>
                  <a:tcPr marL="12320" marR="14784" marT="1232" marB="1232"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619746160"/>
                  </a:ext>
                </a:extLst>
              </a:tr>
            </a:tbl>
          </a:graphicData>
        </a:graphic>
      </p:graphicFrame>
    </p:spTree>
    <p:extLst>
      <p:ext uri="{BB962C8B-B14F-4D97-AF65-F5344CB8AC3E}">
        <p14:creationId xmlns:p14="http://schemas.microsoft.com/office/powerpoint/2010/main" val="137678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Security</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How can IAM affect your company's security?</a:t>
            </a:r>
          </a:p>
        </p:txBody>
      </p:sp>
      <p:pic>
        <p:nvPicPr>
          <p:cNvPr id="3076" name="Picture 4" descr="Two Person Standing Under Lot of Bullet Cctv Camera">
            <a:extLst>
              <a:ext uri="{FF2B5EF4-FFF2-40B4-BE49-F238E27FC236}">
                <a16:creationId xmlns:a16="http://schemas.microsoft.com/office/drawing/2014/main" id="{E2337267-49B7-4082-96E3-430F883C4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06929" y="0"/>
            <a:ext cx="10287000"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402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Security Overview</a:t>
            </a:r>
          </a:p>
        </p:txBody>
      </p:sp>
      <p:graphicFrame>
        <p:nvGraphicFramePr>
          <p:cNvPr id="5" name="Content Placeholder 1">
            <a:extLst>
              <a:ext uri="{FF2B5EF4-FFF2-40B4-BE49-F238E27FC236}">
                <a16:creationId xmlns:a16="http://schemas.microsoft.com/office/drawing/2014/main" id="{9DD23330-7170-4DF6-97CE-3B206A066704}"/>
              </a:ext>
            </a:extLst>
          </p:cNvPr>
          <p:cNvGraphicFramePr>
            <a:graphicFrameLocks noGrp="1"/>
          </p:cNvGraphicFramePr>
          <p:nvPr>
            <p:ph idx="1"/>
            <p:extLst>
              <p:ext uri="{D42A27DB-BD31-4B8C-83A1-F6EECF244321}">
                <p14:modId xmlns:p14="http://schemas.microsoft.com/office/powerpoint/2010/main" val="1132347737"/>
              </p:ext>
            </p:extLst>
          </p:nvPr>
        </p:nvGraphicFramePr>
        <p:xfrm>
          <a:off x="838200" y="146639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73283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860AF-103A-4BBB-8604-09B0B4A4C792}"/>
              </a:ext>
            </a:extLst>
          </p:cNvPr>
          <p:cNvSpPr>
            <a:spLocks noGrp="1"/>
          </p:cNvSpPr>
          <p:nvPr>
            <p:ph type="ctrTitle"/>
          </p:nvPr>
        </p:nvSpPr>
        <p:spPr>
          <a:xfrm>
            <a:off x="805542" y="605714"/>
            <a:ext cx="6387102" cy="1325563"/>
          </a:xfrm>
        </p:spPr>
        <p:txBody>
          <a:bodyPr vert="horz" lIns="91440" tIns="45720" rIns="91440" bIns="45720" rtlCol="0" anchor="ctr">
            <a:normAutofit/>
          </a:bodyPr>
          <a:lstStyle/>
          <a:p>
            <a:r>
              <a:rPr lang="en-US" sz="4400" dirty="0">
                <a:solidFill>
                  <a:schemeClr val="tx1"/>
                </a:solidFill>
                <a:latin typeface="+mj-lt"/>
              </a:rPr>
              <a:t>Device &amp; App Management</a:t>
            </a:r>
          </a:p>
        </p:txBody>
      </p:sp>
      <p:sp>
        <p:nvSpPr>
          <p:cNvPr id="2" name="Content Placeholder 1">
            <a:extLst>
              <a:ext uri="{FF2B5EF4-FFF2-40B4-BE49-F238E27FC236}">
                <a16:creationId xmlns:a16="http://schemas.microsoft.com/office/drawing/2014/main" id="{548B2210-E1A2-43FC-A21D-49D85FEC77A6}"/>
              </a:ext>
            </a:extLst>
          </p:cNvPr>
          <p:cNvSpPr>
            <a:spLocks noGrp="1"/>
          </p:cNvSpPr>
          <p:nvPr>
            <p:ph idx="1"/>
          </p:nvPr>
        </p:nvSpPr>
        <p:spPr>
          <a:xfrm>
            <a:off x="1456492" y="1776610"/>
            <a:ext cx="6382657" cy="1325563"/>
          </a:xfrm>
        </p:spPr>
        <p:txBody>
          <a:bodyPr vert="horz" lIns="91440" tIns="45720" rIns="91440" bIns="45720" rtlCol="0" anchor="t">
            <a:normAutofit/>
          </a:bodyPr>
          <a:lstStyle/>
          <a:p>
            <a:r>
              <a:rPr lang="en-US" sz="1800" dirty="0">
                <a:latin typeface="+mn-lt"/>
              </a:rPr>
              <a:t>Working anywhere on any device</a:t>
            </a:r>
          </a:p>
          <a:p>
            <a:r>
              <a:rPr lang="en-US" sz="1800" dirty="0">
                <a:latin typeface="+mn-lt"/>
              </a:rPr>
              <a:t>Protect corporate assets</a:t>
            </a:r>
          </a:p>
          <a:p>
            <a:r>
              <a:rPr lang="en-US" sz="1800" dirty="0">
                <a:latin typeface="+mn-lt"/>
              </a:rPr>
              <a:t>Foundation for device-based conditional access</a:t>
            </a:r>
          </a:p>
        </p:txBody>
      </p:sp>
      <p:sp>
        <p:nvSpPr>
          <p:cNvPr id="7" name="Rectangle 9">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355B84-A320-485F-A173-8EDD91A2D364}"/>
              </a:ext>
            </a:extLst>
          </p:cNvPr>
          <p:cNvPicPr>
            <a:picLocks noChangeAspect="1"/>
          </p:cNvPicPr>
          <p:nvPr/>
        </p:nvPicPr>
        <p:blipFill rotWithShape="1">
          <a:blip r:embed="rId3"/>
          <a:srcRect l="-1" r="51407" b="5487"/>
          <a:stretch/>
        </p:blipFill>
        <p:spPr>
          <a:xfrm>
            <a:off x="101485" y="3665552"/>
            <a:ext cx="5937544" cy="3060275"/>
          </a:xfrm>
          <a:prstGeom prst="rect">
            <a:avLst/>
          </a:prstGeom>
        </p:spPr>
      </p:pic>
      <p:cxnSp>
        <p:nvCxnSpPr>
          <p:cNvPr id="8" name="Straight Connector 11">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D9DF42F-C7EC-499B-BFA6-A3A4B88CA15C}"/>
              </a:ext>
            </a:extLst>
          </p:cNvPr>
          <p:cNvPicPr>
            <a:picLocks noChangeAspect="1"/>
          </p:cNvPicPr>
          <p:nvPr/>
        </p:nvPicPr>
        <p:blipFill rotWithShape="1">
          <a:blip r:embed="rId4"/>
          <a:srcRect r="22392"/>
          <a:stretch/>
        </p:blipFill>
        <p:spPr>
          <a:xfrm>
            <a:off x="6104576" y="3665553"/>
            <a:ext cx="5937542" cy="3060274"/>
          </a:xfrm>
          <a:prstGeom prst="rect">
            <a:avLst/>
          </a:prstGeom>
        </p:spPr>
      </p:pic>
      <p:pic>
        <p:nvPicPr>
          <p:cNvPr id="9" name="Graphic 8" descr="Smart Phone">
            <a:extLst>
              <a:ext uri="{FF2B5EF4-FFF2-40B4-BE49-F238E27FC236}">
                <a16:creationId xmlns:a16="http://schemas.microsoft.com/office/drawing/2014/main" id="{66834CDF-89D7-45D9-A224-3E618416D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8818" y="1047932"/>
            <a:ext cx="1766690" cy="1766690"/>
          </a:xfrm>
          <a:prstGeom prst="rect">
            <a:avLst/>
          </a:prstGeom>
        </p:spPr>
      </p:pic>
    </p:spTree>
    <p:extLst>
      <p:ext uri="{BB962C8B-B14F-4D97-AF65-F5344CB8AC3E}">
        <p14:creationId xmlns:p14="http://schemas.microsoft.com/office/powerpoint/2010/main" val="343507207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4E12C5D-A47A-4190-B535-BC0A13D31387}"/>
              </a:ext>
            </a:extLst>
          </p:cNvPr>
          <p:cNvSpPr>
            <a:spLocks noGrp="1"/>
          </p:cNvSpPr>
          <p:nvPr>
            <p:ph type="ctrTitle"/>
          </p:nvPr>
        </p:nvSpPr>
        <p:spPr>
          <a:xfrm>
            <a:off x="788466" y="780655"/>
            <a:ext cx="3751662" cy="3261168"/>
          </a:xfrm>
        </p:spPr>
        <p:txBody>
          <a:bodyPr vert="horz" lIns="91440" tIns="45720" rIns="91440" bIns="45720" rtlCol="0" anchor="ctr">
            <a:normAutofit/>
          </a:bodyPr>
          <a:lstStyle/>
          <a:p>
            <a:pPr algn="ctr"/>
            <a:r>
              <a:rPr lang="en-US" sz="4400" kern="1200" dirty="0">
                <a:solidFill>
                  <a:srgbClr val="FFFFFF"/>
                </a:solidFill>
                <a:latin typeface="+mj-lt"/>
                <a:ea typeface="+mj-ea"/>
                <a:cs typeface="+mj-cs"/>
              </a:rPr>
              <a:t>Conditional Access</a:t>
            </a:r>
          </a:p>
        </p:txBody>
      </p:sp>
      <p:sp>
        <p:nvSpPr>
          <p:cNvPr id="23"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6" y="458922"/>
            <a:ext cx="213807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7" y="2469002"/>
            <a:ext cx="2146028" cy="1898903"/>
          </a:xfrm>
          <a:prstGeom prst="rect">
            <a:avLst/>
          </a:prstGeom>
          <a:solidFill>
            <a:srgbClr val="FFAC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C21E32-9836-479A-BCFE-7F3988EC171C}"/>
              </a:ext>
            </a:extLst>
          </p:cNvPr>
          <p:cNvPicPr>
            <a:picLocks noChangeAspect="1"/>
          </p:cNvPicPr>
          <p:nvPr/>
        </p:nvPicPr>
        <p:blipFill>
          <a:blip r:embed="rId3"/>
          <a:stretch>
            <a:fillRect/>
          </a:stretch>
        </p:blipFill>
        <p:spPr>
          <a:xfrm>
            <a:off x="458920" y="4623824"/>
            <a:ext cx="6675119" cy="1663998"/>
          </a:xfrm>
          <a:prstGeom prst="rect">
            <a:avLst/>
          </a:prstGeom>
        </p:spPr>
      </p:pic>
      <p:sp>
        <p:nvSpPr>
          <p:cNvPr id="2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2FFFF6FE-2D12-463A-B01F-7ACB0194AACB}"/>
              </a:ext>
            </a:extLst>
          </p:cNvPr>
          <p:cNvSpPr>
            <a:spLocks noGrp="1"/>
          </p:cNvSpPr>
          <p:nvPr>
            <p:ph idx="1"/>
          </p:nvPr>
        </p:nvSpPr>
        <p:spPr>
          <a:xfrm>
            <a:off x="7761639" y="900442"/>
            <a:ext cx="3514088" cy="5048417"/>
          </a:xfrm>
        </p:spPr>
        <p:txBody>
          <a:bodyPr vert="horz" lIns="91440" tIns="45720" rIns="91440" bIns="45720" rtlCol="0" anchor="ctr">
            <a:normAutofit/>
          </a:bodyPr>
          <a:lstStyle/>
          <a:p>
            <a:r>
              <a:rPr lang="en-US" sz="2400" dirty="0">
                <a:latin typeface="+mn-lt"/>
              </a:rPr>
              <a:t>Implement automated access control decisions for accessing your cloud apps</a:t>
            </a:r>
          </a:p>
          <a:p>
            <a:endParaRPr lang="en-US" sz="2400" dirty="0">
              <a:latin typeface="+mn-lt"/>
            </a:endParaRPr>
          </a:p>
          <a:p>
            <a:r>
              <a:rPr lang="en-US" sz="2400" dirty="0">
                <a:latin typeface="+mn-lt"/>
              </a:rPr>
              <a:t>Conditional access policies are enforced after the first-factor authentication has been completed</a:t>
            </a:r>
          </a:p>
        </p:txBody>
      </p:sp>
    </p:spTree>
    <p:extLst>
      <p:ext uri="{BB962C8B-B14F-4D97-AF65-F5344CB8AC3E}">
        <p14:creationId xmlns:p14="http://schemas.microsoft.com/office/powerpoint/2010/main" val="3182694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C76A713-A233-4A54-B4E8-EAAA45A1C8BD}"/>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Azure AD Identity Protection</a:t>
            </a:r>
          </a:p>
        </p:txBody>
      </p:sp>
      <p:graphicFrame>
        <p:nvGraphicFramePr>
          <p:cNvPr id="22" name="Content Placeholder 1">
            <a:extLst>
              <a:ext uri="{FF2B5EF4-FFF2-40B4-BE49-F238E27FC236}">
                <a16:creationId xmlns:a16="http://schemas.microsoft.com/office/drawing/2014/main" id="{557B36EA-A585-49CB-993B-983E91C33918}"/>
              </a:ext>
            </a:extLst>
          </p:cNvPr>
          <p:cNvGraphicFramePr>
            <a:graphicFrameLocks noGrp="1"/>
          </p:cNvGraphicFramePr>
          <p:nvPr>
            <p:ph idx="1"/>
            <p:extLst>
              <p:ext uri="{D42A27DB-BD31-4B8C-83A1-F6EECF244321}">
                <p14:modId xmlns:p14="http://schemas.microsoft.com/office/powerpoint/2010/main" val="2995924543"/>
              </p:ext>
            </p:extLst>
          </p:nvPr>
        </p:nvGraphicFramePr>
        <p:xfrm>
          <a:off x="5194300" y="480449"/>
          <a:ext cx="6654800" cy="621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467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2AC9134-4C70-4B57-B0D5-25FC8120A682}"/>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AAD Reports</a:t>
            </a:r>
          </a:p>
        </p:txBody>
      </p:sp>
      <p:graphicFrame>
        <p:nvGraphicFramePr>
          <p:cNvPr id="5" name="Content Placeholder 1">
            <a:extLst>
              <a:ext uri="{FF2B5EF4-FFF2-40B4-BE49-F238E27FC236}">
                <a16:creationId xmlns:a16="http://schemas.microsoft.com/office/drawing/2014/main" id="{A3579604-4B97-4582-8CF0-42197E85208E}"/>
              </a:ext>
            </a:extLst>
          </p:cNvPr>
          <p:cNvGraphicFramePr>
            <a:graphicFrameLocks noGrp="1"/>
          </p:cNvGraphicFramePr>
          <p:nvPr>
            <p:ph idx="1"/>
            <p:extLst>
              <p:ext uri="{D42A27DB-BD31-4B8C-83A1-F6EECF244321}">
                <p14:modId xmlns:p14="http://schemas.microsoft.com/office/powerpoint/2010/main" val="4012940968"/>
              </p:ext>
            </p:extLst>
          </p:nvPr>
        </p:nvGraphicFramePr>
        <p:xfrm>
          <a:off x="5100032" y="464246"/>
          <a:ext cx="6787168"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4980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AC9134-4C70-4B57-B0D5-25FC8120A682}"/>
              </a:ext>
            </a:extLst>
          </p:cNvPr>
          <p:cNvSpPr>
            <a:spLocks noGrp="1"/>
          </p:cNvSpPr>
          <p:nvPr>
            <p:ph type="ctrTitle"/>
          </p:nvPr>
        </p:nvSpPr>
        <p:spPr>
          <a:xfrm>
            <a:off x="1288064" y="1284731"/>
            <a:ext cx="9637776" cy="1430696"/>
          </a:xfrm>
        </p:spPr>
        <p:txBody>
          <a:bodyPr vert="horz" lIns="91440" tIns="45720" rIns="91440" bIns="45720" rtlCol="0" anchor="ctr">
            <a:normAutofit/>
          </a:bodyPr>
          <a:lstStyle/>
          <a:p>
            <a:r>
              <a:rPr lang="en-US" sz="4400" kern="1200" dirty="0">
                <a:solidFill>
                  <a:schemeClr val="tx1"/>
                </a:solidFill>
                <a:latin typeface="+mj-lt"/>
                <a:ea typeface="+mj-ea"/>
                <a:cs typeface="+mj-cs"/>
              </a:rPr>
              <a:t>AAD Monitoring</a:t>
            </a:r>
          </a:p>
        </p:txBody>
      </p:sp>
      <p:sp>
        <p:nvSpPr>
          <p:cNvPr id="2" name="Content Placeholder 1">
            <a:extLst>
              <a:ext uri="{FF2B5EF4-FFF2-40B4-BE49-F238E27FC236}">
                <a16:creationId xmlns:a16="http://schemas.microsoft.com/office/drawing/2014/main" id="{B00904F2-659B-4E4D-BFF1-1A5E9C18F268}"/>
              </a:ext>
            </a:extLst>
          </p:cNvPr>
          <p:cNvSpPr>
            <a:spLocks noGrp="1"/>
          </p:cNvSpPr>
          <p:nvPr>
            <p:ph idx="1"/>
          </p:nvPr>
        </p:nvSpPr>
        <p:spPr>
          <a:xfrm>
            <a:off x="1288064" y="2853879"/>
            <a:ext cx="9637776" cy="2714771"/>
          </a:xfrm>
        </p:spPr>
        <p:txBody>
          <a:bodyPr vert="horz" lIns="91440" tIns="45720" rIns="91440" bIns="45720" rtlCol="0">
            <a:normAutofit/>
          </a:bodyPr>
          <a:lstStyle/>
          <a:p>
            <a:r>
              <a:rPr lang="en-US" sz="2000" dirty="0">
                <a:latin typeface="+mn-lt"/>
              </a:rPr>
              <a:t>Route your activity logs to different endpoints for retention or integration</a:t>
            </a:r>
          </a:p>
          <a:p>
            <a:pPr lvl="1"/>
            <a:r>
              <a:rPr lang="en-US" sz="2000" dirty="0">
                <a:latin typeface="+mn-lt"/>
              </a:rPr>
              <a:t>Azure storage account</a:t>
            </a:r>
          </a:p>
          <a:p>
            <a:pPr lvl="1"/>
            <a:r>
              <a:rPr lang="en-US" sz="2000" dirty="0">
                <a:latin typeface="+mn-lt"/>
              </a:rPr>
              <a:t>Azure event hub to integrate with Splunk and </a:t>
            </a:r>
            <a:r>
              <a:rPr lang="en-US" sz="2000">
                <a:latin typeface="+mn-lt"/>
              </a:rPr>
              <a:t>Sumologic</a:t>
            </a:r>
            <a:endParaRPr lang="en-US" sz="2000" dirty="0">
              <a:latin typeface="+mn-lt"/>
            </a:endParaRPr>
          </a:p>
          <a:p>
            <a:pPr lvl="1"/>
            <a:r>
              <a:rPr lang="en-US" sz="2000" dirty="0">
                <a:latin typeface="+mn-lt"/>
              </a:rPr>
              <a:t>Azure Log Analytics workspace</a:t>
            </a:r>
          </a:p>
        </p:txBody>
      </p:sp>
      <p:pic>
        <p:nvPicPr>
          <p:cNvPr id="12290" name="Picture 2" descr="Set alert">
            <a:extLst>
              <a:ext uri="{FF2B5EF4-FFF2-40B4-BE49-F238E27FC236}">
                <a16:creationId xmlns:a16="http://schemas.microsoft.com/office/drawing/2014/main" id="{1926A139-16E6-46D7-9554-64C374384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077" b="20491"/>
          <a:stretch/>
        </p:blipFill>
        <p:spPr bwMode="auto">
          <a:xfrm>
            <a:off x="2578030" y="4573824"/>
            <a:ext cx="4075018" cy="99482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Set alert">
            <a:extLst>
              <a:ext uri="{FF2B5EF4-FFF2-40B4-BE49-F238E27FC236}">
                <a16:creationId xmlns:a16="http://schemas.microsoft.com/office/drawing/2014/main" id="{7B04A06A-212F-45B8-B292-5A36D64D1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37" b="20491"/>
          <a:stretch/>
        </p:blipFill>
        <p:spPr bwMode="auto">
          <a:xfrm>
            <a:off x="6653048" y="4573824"/>
            <a:ext cx="2824287" cy="99482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70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2">
            <a:extLst>
              <a:ext uri="{FF2B5EF4-FFF2-40B4-BE49-F238E27FC236}">
                <a16:creationId xmlns:a16="http://schemas.microsoft.com/office/drawing/2014/main" id="{FA440A82-AFBA-437B-B3BE-1F769D2DB58A}"/>
              </a:ext>
            </a:extLst>
          </p:cNvPr>
          <p:cNvSpPr>
            <a:spLocks noGrp="1"/>
          </p:cNvSpPr>
          <p:nvPr>
            <p:ph type="ctrTitle"/>
          </p:nvPr>
        </p:nvSpPr>
        <p:spPr>
          <a:xfrm>
            <a:off x="838200" y="365125"/>
            <a:ext cx="6543429" cy="1325563"/>
          </a:xfrm>
        </p:spPr>
        <p:txBody>
          <a:bodyPr vert="horz" lIns="91440" tIns="45720" rIns="91440" bIns="45720" rtlCol="0" anchor="ctr">
            <a:normAutofit/>
          </a:bodyPr>
          <a:lstStyle/>
          <a:p>
            <a:pPr algn="l"/>
            <a:r>
              <a:rPr lang="en-US" sz="4000" dirty="0">
                <a:solidFill>
                  <a:schemeClr val="tx1"/>
                </a:solidFill>
                <a:latin typeface="+mj-lt"/>
              </a:rPr>
              <a:t>Next Steps: Azure Scaffold</a:t>
            </a:r>
          </a:p>
        </p:txBody>
      </p:sp>
      <p:graphicFrame>
        <p:nvGraphicFramePr>
          <p:cNvPr id="9" name="Content Placeholder 1">
            <a:extLst>
              <a:ext uri="{FF2B5EF4-FFF2-40B4-BE49-F238E27FC236}">
                <a16:creationId xmlns:a16="http://schemas.microsoft.com/office/drawing/2014/main" id="{29B72081-C06D-4DC1-A98D-4ABE8DEFC326}"/>
              </a:ext>
            </a:extLst>
          </p:cNvPr>
          <p:cNvGraphicFramePr>
            <a:graphicFrameLocks/>
          </p:cNvGraphicFramePr>
          <p:nvPr>
            <p:extLst>
              <p:ext uri="{D42A27DB-BD31-4B8C-83A1-F6EECF244321}">
                <p14:modId xmlns:p14="http://schemas.microsoft.com/office/powerpoint/2010/main" val="3702528069"/>
              </p:ext>
            </p:extLst>
          </p:nvPr>
        </p:nvGraphicFramePr>
        <p:xfrm>
          <a:off x="321732" y="1690689"/>
          <a:ext cx="6548968" cy="4926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A871606-08D8-46EC-AB90-215D804E3B5F}"/>
              </a:ext>
            </a:extLst>
          </p:cNvPr>
          <p:cNvPicPr>
            <a:picLocks noChangeAspect="1"/>
          </p:cNvPicPr>
          <p:nvPr/>
        </p:nvPicPr>
        <p:blipFill rotWithShape="1">
          <a:blip r:embed="rId8"/>
          <a:srcRect/>
          <a:stretch/>
        </p:blipFill>
        <p:spPr>
          <a:xfrm flipH="1">
            <a:off x="6331802" y="1"/>
            <a:ext cx="9270999" cy="6918385"/>
          </a:xfrm>
          <a:prstGeom prst="parallelogram">
            <a:avLst>
              <a:gd name="adj" fmla="val 46922"/>
            </a:avLst>
          </a:prstGeom>
        </p:spPr>
      </p:pic>
    </p:spTree>
    <p:extLst>
      <p:ext uri="{BB962C8B-B14F-4D97-AF65-F5344CB8AC3E}">
        <p14:creationId xmlns:p14="http://schemas.microsoft.com/office/powerpoint/2010/main" val="15832188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What is IAM in Azure?</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4"/>
            <a:ext cx="4607560" cy="837088"/>
          </a:xfrm>
        </p:spPr>
        <p:txBody>
          <a:bodyPr/>
          <a:lstStyle/>
          <a:p>
            <a:r>
              <a:rPr lang="en-US" dirty="0"/>
              <a:t>An Overview of the Service</a:t>
            </a:r>
          </a:p>
        </p:txBody>
      </p:sp>
      <p:pic>
        <p:nvPicPr>
          <p:cNvPr id="5" name="Picture 4" descr="A dining room table in front of a window&#10;&#10;Description automatically generated">
            <a:extLst>
              <a:ext uri="{FF2B5EF4-FFF2-40B4-BE49-F238E27FC236}">
                <a16:creationId xmlns:a16="http://schemas.microsoft.com/office/drawing/2014/main" id="{095EF7DF-AB68-48BF-A007-7342EF8D3294}"/>
              </a:ext>
            </a:extLst>
          </p:cNvPr>
          <p:cNvPicPr>
            <a:picLocks noChangeAspect="1"/>
          </p:cNvPicPr>
          <p:nvPr/>
        </p:nvPicPr>
        <p:blipFill>
          <a:blip r:embed="rId3"/>
          <a:stretch>
            <a:fillRect/>
          </a:stretch>
        </p:blipFill>
        <p:spPr>
          <a:xfrm flipH="1">
            <a:off x="-129810" y="0"/>
            <a:ext cx="9474740" cy="6965004"/>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958020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2EE0-8398-E147-8DC9-26560634F12E}"/>
              </a:ext>
            </a:extLst>
          </p:cNvPr>
          <p:cNvSpPr txBox="1">
            <a:spLocks/>
          </p:cNvSpPr>
          <p:nvPr/>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Thanks for Joining!</a:t>
            </a:r>
          </a:p>
        </p:txBody>
      </p:sp>
      <p:cxnSp>
        <p:nvCxnSpPr>
          <p:cNvPr id="3" name="Straight Connector 2">
            <a:extLst>
              <a:ext uri="{FF2B5EF4-FFF2-40B4-BE49-F238E27FC236}">
                <a16:creationId xmlns:a16="http://schemas.microsoft.com/office/drawing/2014/main" id="{53922C91-BCD2-1A4B-84C2-A2DACF99DBBB}"/>
              </a:ext>
            </a:extLst>
          </p:cNvPr>
          <p:cNvCxnSpPr/>
          <p:nvPr/>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47B5A518-A581-6744-80CD-42E678ED2450}"/>
              </a:ext>
            </a:extLst>
          </p:cNvPr>
          <p:cNvSpPr txBox="1">
            <a:spLocks/>
          </p:cNvSpPr>
          <p:nvPr/>
        </p:nvSpPr>
        <p:spPr>
          <a:xfrm>
            <a:off x="1774891" y="2644836"/>
            <a:ext cx="8642215" cy="632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vantGarde Bk BT Book" panose="020B0402020202020204" pitchFamily="34" charset="0"/>
              </a:rPr>
              <a:t>Have Any Questions?</a:t>
            </a:r>
          </a:p>
        </p:txBody>
      </p:sp>
      <p:grpSp>
        <p:nvGrpSpPr>
          <p:cNvPr id="11" name="Group 10">
            <a:extLst>
              <a:ext uri="{FF2B5EF4-FFF2-40B4-BE49-F238E27FC236}">
                <a16:creationId xmlns:a16="http://schemas.microsoft.com/office/drawing/2014/main" id="{C13643C9-394B-BF49-9DD9-BF2893736854}"/>
              </a:ext>
            </a:extLst>
          </p:cNvPr>
          <p:cNvGrpSpPr/>
          <p:nvPr/>
        </p:nvGrpSpPr>
        <p:grpSpPr>
          <a:xfrm>
            <a:off x="4420081" y="3335957"/>
            <a:ext cx="3351834" cy="914400"/>
            <a:chOff x="4336109" y="3786418"/>
            <a:chExt cx="3351834" cy="914400"/>
          </a:xfrm>
        </p:grpSpPr>
        <p:pic>
          <p:nvPicPr>
            <p:cNvPr id="7" name="Picture 6">
              <a:extLst>
                <a:ext uri="{FF2B5EF4-FFF2-40B4-BE49-F238E27FC236}">
                  <a16:creationId xmlns:a16="http://schemas.microsoft.com/office/drawing/2014/main" id="{5098D174-9C0F-B14A-A31B-F21007C06B55}"/>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8" name="Picture 7">
              <a:extLst>
                <a:ext uri="{FF2B5EF4-FFF2-40B4-BE49-F238E27FC236}">
                  <a16:creationId xmlns:a16="http://schemas.microsoft.com/office/drawing/2014/main" id="{201D4E58-98B1-8147-83E0-27AE0681F5C3}"/>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0" name="Picture 9">
              <a:extLst>
                <a:ext uri="{FF2B5EF4-FFF2-40B4-BE49-F238E27FC236}">
                  <a16:creationId xmlns:a16="http://schemas.microsoft.com/office/drawing/2014/main" id="{19542024-A9DD-B64B-A592-D00537EA125A}"/>
                </a:ext>
              </a:extLst>
            </p:cNvPr>
            <p:cNvPicPr>
              <a:picLocks noChangeAspect="1"/>
            </p:cNvPicPr>
            <p:nvPr/>
          </p:nvPicPr>
          <p:blipFill>
            <a:blip r:embed="rId5"/>
            <a:stretch>
              <a:fillRect/>
            </a:stretch>
          </p:blipFill>
          <p:spPr>
            <a:xfrm>
              <a:off x="4336109" y="3786418"/>
              <a:ext cx="914400" cy="914400"/>
            </a:xfrm>
            <a:prstGeom prst="rect">
              <a:avLst/>
            </a:prstGeom>
          </p:spPr>
        </p:pic>
      </p:grpSp>
    </p:spTree>
    <p:extLst>
      <p:ext uri="{BB962C8B-B14F-4D97-AF65-F5344CB8AC3E}">
        <p14:creationId xmlns:p14="http://schemas.microsoft.com/office/powerpoint/2010/main" val="283595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0E358BF-1518-4E74-8631-EA962BB808A9}"/>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Identity and Access Management (IAM)</a:t>
            </a:r>
          </a:p>
        </p:txBody>
      </p:sp>
      <p:graphicFrame>
        <p:nvGraphicFramePr>
          <p:cNvPr id="5" name="Content Placeholder 1">
            <a:extLst>
              <a:ext uri="{FF2B5EF4-FFF2-40B4-BE49-F238E27FC236}">
                <a16:creationId xmlns:a16="http://schemas.microsoft.com/office/drawing/2014/main" id="{3D68E2C3-8B1C-4720-8E3D-AC648693B5DA}"/>
              </a:ext>
            </a:extLst>
          </p:cNvPr>
          <p:cNvGraphicFramePr>
            <a:graphicFrameLocks noGrp="1"/>
          </p:cNvGraphicFramePr>
          <p:nvPr>
            <p:ph idx="1"/>
            <p:extLst>
              <p:ext uri="{D42A27DB-BD31-4B8C-83A1-F6EECF244321}">
                <p14:modId xmlns:p14="http://schemas.microsoft.com/office/powerpoint/2010/main" val="563781764"/>
              </p:ext>
            </p:extLst>
          </p:nvPr>
        </p:nvGraphicFramePr>
        <p:xfrm>
          <a:off x="5194299" y="470924"/>
          <a:ext cx="6712997" cy="5980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06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azurecomcdn.azureedge.net/cvt-4e4840f4fa307fd7b1f8d6d22d7108cd00640edeefb7838a0c7f98246200544b/images/page/services/active-directory/diagram-logos.png">
            <a:extLst>
              <a:ext uri="{FF2B5EF4-FFF2-40B4-BE49-F238E27FC236}">
                <a16:creationId xmlns:a16="http://schemas.microsoft.com/office/drawing/2014/main" id="{03126803-5478-4372-B635-88B95A6E1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0"/>
            <a:ext cx="11642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6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0B8DA-2A36-4D7A-A6E6-7C4EDDCBE9FD}"/>
              </a:ext>
            </a:extLst>
          </p:cNvPr>
          <p:cNvSpPr>
            <a:spLocks noGrp="1"/>
          </p:cNvSpPr>
          <p:nvPr>
            <p:ph type="ctrTitle"/>
          </p:nvPr>
        </p:nvSpPr>
        <p:spPr>
          <a:xfrm>
            <a:off x="870204" y="606564"/>
            <a:ext cx="10451592" cy="1325563"/>
          </a:xfrm>
        </p:spPr>
        <p:txBody>
          <a:bodyPr vert="horz" lIns="91440" tIns="45720" rIns="91440" bIns="45720" rtlCol="0" anchor="ctr">
            <a:normAutofit/>
          </a:bodyPr>
          <a:lstStyle/>
          <a:p>
            <a:r>
              <a:rPr lang="en-US" sz="4400">
                <a:solidFill>
                  <a:schemeClr val="tx1"/>
                </a:solidFill>
                <a:latin typeface="+mj-lt"/>
              </a:rPr>
              <a:t>Azure Active Directory</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1">
            <a:extLst>
              <a:ext uri="{FF2B5EF4-FFF2-40B4-BE49-F238E27FC236}">
                <a16:creationId xmlns:a16="http://schemas.microsoft.com/office/drawing/2014/main" id="{E28973BE-5D0B-4228-B3BD-9A603DB188E8}"/>
              </a:ext>
            </a:extLst>
          </p:cNvPr>
          <p:cNvGraphicFramePr>
            <a:graphicFrameLocks noGrp="1"/>
          </p:cNvGraphicFramePr>
          <p:nvPr>
            <p:ph idx="1"/>
            <p:extLst>
              <p:ext uri="{D42A27DB-BD31-4B8C-83A1-F6EECF244321}">
                <p14:modId xmlns:p14="http://schemas.microsoft.com/office/powerpoint/2010/main" val="3225268180"/>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26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1A7ED9C-29E8-4144-A335-36F0F0FCA025}"/>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dirty="0">
                <a:solidFill>
                  <a:srgbClr val="FFFFFF"/>
                </a:solidFill>
                <a:latin typeface="+mj-lt"/>
              </a:rPr>
              <a:t>Secure </a:t>
            </a:r>
            <a:br>
              <a:rPr lang="en-US" sz="4400" dirty="0">
                <a:solidFill>
                  <a:srgbClr val="FFFFFF"/>
                </a:solidFill>
                <a:latin typeface="+mj-lt"/>
              </a:rPr>
            </a:br>
            <a:r>
              <a:rPr lang="en-US" sz="4400" dirty="0">
                <a:solidFill>
                  <a:srgbClr val="FFFFFF"/>
                </a:solidFill>
                <a:latin typeface="+mj-lt"/>
              </a:rPr>
              <a:t>Access</a:t>
            </a:r>
          </a:p>
        </p:txBody>
      </p:sp>
      <p:graphicFrame>
        <p:nvGraphicFramePr>
          <p:cNvPr id="7" name="Content Placeholder 1">
            <a:extLst>
              <a:ext uri="{FF2B5EF4-FFF2-40B4-BE49-F238E27FC236}">
                <a16:creationId xmlns:a16="http://schemas.microsoft.com/office/drawing/2014/main" id="{37C20D48-BC69-43DB-A1BF-4808BBF9913E}"/>
              </a:ext>
            </a:extLst>
          </p:cNvPr>
          <p:cNvGraphicFramePr>
            <a:graphicFrameLocks noGrp="1"/>
          </p:cNvGraphicFramePr>
          <p:nvPr>
            <p:ph idx="1"/>
            <p:extLst>
              <p:ext uri="{D42A27DB-BD31-4B8C-83A1-F6EECF244321}">
                <p14:modId xmlns:p14="http://schemas.microsoft.com/office/powerpoint/2010/main" val="1346132362"/>
              </p:ext>
            </p:extLst>
          </p:nvPr>
        </p:nvGraphicFramePr>
        <p:xfrm>
          <a:off x="5194300" y="470923"/>
          <a:ext cx="6682852" cy="6070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09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61ACF30-AA3F-4201-B440-31E8248CB20B}"/>
              </a:ext>
            </a:extLst>
          </p:cNvPr>
          <p:cNvSpPr>
            <a:spLocks noGrp="1"/>
          </p:cNvSpPr>
          <p:nvPr>
            <p:ph type="ctrTitle"/>
          </p:nvPr>
        </p:nvSpPr>
        <p:spPr>
          <a:xfrm>
            <a:off x="863028" y="1012004"/>
            <a:ext cx="3678149" cy="4791456"/>
          </a:xfrm>
        </p:spPr>
        <p:txBody>
          <a:bodyPr vert="horz" lIns="91440" tIns="45720" rIns="91440" bIns="45720" rtlCol="0" anchor="ctr">
            <a:normAutofit/>
          </a:bodyPr>
          <a:lstStyle/>
          <a:p>
            <a:r>
              <a:rPr lang="en-US" sz="4400" dirty="0">
                <a:solidFill>
                  <a:srgbClr val="FFFFFF"/>
                </a:solidFill>
                <a:latin typeface="+mj-lt"/>
              </a:rPr>
              <a:t>Identity Protection</a:t>
            </a:r>
          </a:p>
        </p:txBody>
      </p:sp>
      <p:graphicFrame>
        <p:nvGraphicFramePr>
          <p:cNvPr id="7" name="Content Placeholder 1">
            <a:extLst>
              <a:ext uri="{FF2B5EF4-FFF2-40B4-BE49-F238E27FC236}">
                <a16:creationId xmlns:a16="http://schemas.microsoft.com/office/drawing/2014/main" id="{E7395212-E892-4891-BEE1-43489BA3B17F}"/>
              </a:ext>
            </a:extLst>
          </p:cNvPr>
          <p:cNvGraphicFramePr>
            <a:graphicFrameLocks noGrp="1"/>
          </p:cNvGraphicFramePr>
          <p:nvPr>
            <p:ph idx="1"/>
            <p:extLst>
              <p:ext uri="{D42A27DB-BD31-4B8C-83A1-F6EECF244321}">
                <p14:modId xmlns:p14="http://schemas.microsoft.com/office/powerpoint/2010/main" val="126654036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200582"/>
      </p:ext>
    </p:extLst>
  </p:cSld>
  <p:clrMapOvr>
    <a:masterClrMapping/>
  </p:clrMapOvr>
</p:sld>
</file>

<file path=ppt/theme/theme1.xml><?xml version="1.0" encoding="utf-8"?>
<a:theme xmlns:a="http://schemas.openxmlformats.org/drawingml/2006/main" name="Pragmatic 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EFE857723182469A35CD031B4DA4C6" ma:contentTypeVersion="2" ma:contentTypeDescription="Create a new document." ma:contentTypeScope="" ma:versionID="5f70861de56d67f7852958ded4c9fe3c">
  <xsd:schema xmlns:xsd="http://www.w3.org/2001/XMLSchema" xmlns:xs="http://www.w3.org/2001/XMLSchema" xmlns:p="http://schemas.microsoft.com/office/2006/metadata/properties" xmlns:ns2="b1ebd4e5-18ff-4c8b-8ad3-bacc153b3378" targetNamespace="http://schemas.microsoft.com/office/2006/metadata/properties" ma:root="true" ma:fieldsID="92117cf33d922b6026d8de4397e3d07f" ns2:_="">
    <xsd:import namespace="b1ebd4e5-18ff-4c8b-8ad3-bacc153b337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bd4e5-18ff-4c8b-8ad3-bacc153b3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048935-1BC0-4849-80C3-D2D9528FAA40}">
  <ds:schemaRefs>
    <ds:schemaRef ds:uri="http://schemas.microsoft.com/office/2006/documentManagement/types"/>
    <ds:schemaRef ds:uri="b1ebd4e5-18ff-4c8b-8ad3-bacc153b3378"/>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A712A25-1942-4886-8FC2-D6404FAA8680}">
  <ds:schemaRefs>
    <ds:schemaRef ds:uri="http://schemas.microsoft.com/sharepoint/v3/contenttype/forms"/>
  </ds:schemaRefs>
</ds:datastoreItem>
</file>

<file path=customXml/itemProps3.xml><?xml version="1.0" encoding="utf-8"?>
<ds:datastoreItem xmlns:ds="http://schemas.openxmlformats.org/officeDocument/2006/customXml" ds:itemID="{5F9AD8AF-A3D2-48EA-B4A7-172393E89D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ebd4e5-18ff-4c8b-8ad3-bacc153b33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TotalTime>
  <Words>2200</Words>
  <Application>Microsoft Office PowerPoint</Application>
  <PresentationFormat>Widescreen</PresentationFormat>
  <Paragraphs>437</Paragraphs>
  <Slides>40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AvantGarde Bk BT Book</vt:lpstr>
      <vt:lpstr>AvantGarde Bk BT Demi</vt:lpstr>
      <vt:lpstr>az_ea_font</vt:lpstr>
      <vt:lpstr>Calibri</vt:lpstr>
      <vt:lpstr>Calibri Light</vt:lpstr>
      <vt:lpstr>Segoe UI</vt:lpstr>
      <vt:lpstr>Verdana</vt:lpstr>
      <vt:lpstr>Pragmatic Works</vt:lpstr>
      <vt:lpstr>IAM in Azure</vt:lpstr>
      <vt:lpstr>About Me</vt:lpstr>
      <vt:lpstr>Agenda</vt:lpstr>
      <vt:lpstr>What is IAM in Azure?</vt:lpstr>
      <vt:lpstr>Identity and Access Management (IAM)</vt:lpstr>
      <vt:lpstr>PowerPoint Presentation</vt:lpstr>
      <vt:lpstr>Azure Active Directory</vt:lpstr>
      <vt:lpstr>Secure  Access</vt:lpstr>
      <vt:lpstr>Identity Protection</vt:lpstr>
      <vt:lpstr>Management &amp; Compliance</vt:lpstr>
      <vt:lpstr>Customer and Partner Identities</vt:lpstr>
      <vt:lpstr>Identity platform for developers</vt:lpstr>
      <vt:lpstr>Identity for IaaS (infrastructure as a service)</vt:lpstr>
      <vt:lpstr>Identity Sync Options</vt:lpstr>
      <vt:lpstr>Hybrid Identity</vt:lpstr>
      <vt:lpstr>Hybrid Identity</vt:lpstr>
      <vt:lpstr>Hybrid Identity Decision Tree</vt:lpstr>
      <vt:lpstr>AD Connect</vt:lpstr>
      <vt:lpstr>PowerPoint Presentation</vt:lpstr>
      <vt:lpstr>Why use Azure AD Connect?</vt:lpstr>
      <vt:lpstr>PowerPoint Presentation</vt:lpstr>
      <vt:lpstr>PowerPoint Presentation</vt:lpstr>
      <vt:lpstr>PowerPoint Presentation</vt:lpstr>
      <vt:lpstr>Company Relationships</vt:lpstr>
      <vt:lpstr>B2B and B2C</vt:lpstr>
      <vt:lpstr>PowerPoint Presentation</vt:lpstr>
      <vt:lpstr>RBAC</vt:lpstr>
      <vt:lpstr>Important Questions</vt:lpstr>
      <vt:lpstr>PowerPoint Presentation</vt:lpstr>
      <vt:lpstr>PowerPoint Presentation</vt:lpstr>
      <vt:lpstr>PowerPoint Presentation</vt:lpstr>
      <vt:lpstr>Security</vt:lpstr>
      <vt:lpstr>Security Overview</vt:lpstr>
      <vt:lpstr>Device &amp; App Management</vt:lpstr>
      <vt:lpstr>Conditional Access</vt:lpstr>
      <vt:lpstr>Azure AD Identity Protection</vt:lpstr>
      <vt:lpstr>AAD Reports</vt:lpstr>
      <vt:lpstr>AAD Monitoring</vt:lpstr>
      <vt:lpstr>Next Steps: Azure Scaffold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IAM in Azure</dc:title>
  <dc:creator>Joshua Gural</dc:creator>
  <cp:lastModifiedBy>Karen Robito</cp:lastModifiedBy>
  <cp:revision>4</cp:revision>
  <dcterms:created xsi:type="dcterms:W3CDTF">2019-05-21T12:42:35Z</dcterms:created>
  <dcterms:modified xsi:type="dcterms:W3CDTF">2019-05-22T17:18:55Z</dcterms:modified>
</cp:coreProperties>
</file>