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6" r:id="rId4"/>
  </p:sldMasterIdLst>
  <p:notesMasterIdLst>
    <p:notesMasterId r:id="rId11"/>
  </p:notesMasterIdLst>
  <p:handoutMasterIdLst>
    <p:handoutMasterId r:id="rId12"/>
  </p:handoutMasterIdLst>
  <p:sldIdLst>
    <p:sldId id="259" r:id="rId5"/>
    <p:sldId id="261" r:id="rId6"/>
    <p:sldId id="272" r:id="rId7"/>
    <p:sldId id="271" r:id="rId8"/>
    <p:sldId id="273" r:id="rId9"/>
    <p:sldId id="27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B0F0"/>
    <a:srgbClr val="1946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484D11-41E9-4073-ADB7-18481705C147}" v="21" dt="2020-08-04T14:51:30.4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94"/>
  </p:normalViewPr>
  <p:slideViewPr>
    <p:cSldViewPr snapToGrid="0" snapToObjects="1">
      <p:cViewPr varScale="1">
        <p:scale>
          <a:sx n="72" d="100"/>
          <a:sy n="72" d="100"/>
        </p:scale>
        <p:origin x="618" y="-360"/>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8" d="100"/>
          <a:sy n="88" d="100"/>
        </p:scale>
        <p:origin x="2648"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36CC2D-3DB2-1F41-BC2A-4FBE0491F7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8E2F5A9-307E-6E4E-9CB6-15D4C26680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858830-DBBA-3141-8AA0-46484002B111}" type="datetimeFigureOut">
              <a:rPr lang="en-US" smtClean="0"/>
              <a:t>8/7/2020</a:t>
            </a:fld>
            <a:endParaRPr lang="en-US"/>
          </a:p>
        </p:txBody>
      </p:sp>
      <p:sp>
        <p:nvSpPr>
          <p:cNvPr id="4" name="Footer Placeholder 3">
            <a:extLst>
              <a:ext uri="{FF2B5EF4-FFF2-40B4-BE49-F238E27FC236}">
                <a16:creationId xmlns:a16="http://schemas.microsoft.com/office/drawing/2014/main" id="{202D1992-A99C-EE40-A6D9-F9CB8609997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F95844C-B836-B941-BA85-340ECD6D3DA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DE6774-6DC4-F54A-B8FC-0BCD76508E1B}" type="slidenum">
              <a:rPr lang="en-US" smtClean="0"/>
              <a:t>‹#›</a:t>
            </a:fld>
            <a:endParaRPr lang="en-US"/>
          </a:p>
        </p:txBody>
      </p:sp>
    </p:spTree>
    <p:extLst>
      <p:ext uri="{BB962C8B-B14F-4D97-AF65-F5344CB8AC3E}">
        <p14:creationId xmlns:p14="http://schemas.microsoft.com/office/powerpoint/2010/main" val="1469868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EBC877-980A-41BB-9A68-B4D7D6FBAE10}" type="datetimeFigureOut">
              <a:rPr lang="en-US" smtClean="0"/>
              <a:t>8/7/2020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4BB69C-FCD3-47DF-A09A-174BC8D20418}" type="slidenum">
              <a:rPr lang="en-US" smtClean="0"/>
              <a:t>‹#›</a:t>
            </a:fld>
            <a:endParaRPr lang="en-US"/>
          </a:p>
        </p:txBody>
      </p:sp>
    </p:spTree>
    <p:extLst>
      <p:ext uri="{BB962C8B-B14F-4D97-AF65-F5344CB8AC3E}">
        <p14:creationId xmlns:p14="http://schemas.microsoft.com/office/powerpoint/2010/main" val="1629160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a16z.co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8"/>
        <p:cNvGrpSpPr/>
        <p:nvPr/>
      </p:nvGrpSpPr>
      <p:grpSpPr>
        <a:xfrm>
          <a:off x="0" y="0"/>
          <a:ext cx="0" cy="0"/>
          <a:chOff x="0" y="0"/>
          <a:chExt cx="0" cy="0"/>
        </a:xfrm>
      </p:grpSpPr>
      <p:sp>
        <p:nvSpPr>
          <p:cNvPr id="1639" name="Google Shape;1639;g4f3b1599ce_24_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1350" u="sng" dirty="0">
                <a:solidFill>
                  <a:srgbClr val="660099"/>
                </a:solidFill>
                <a:highlight>
                  <a:srgbClr val="FFFFFF"/>
                </a:highlight>
                <a:latin typeface="Segoe UI" panose="020B0502040204020203" pitchFamily="34" charset="0"/>
                <a:ea typeface="Roboto"/>
                <a:cs typeface="Segoe UI" panose="020B0502040204020203" pitchFamily="34" charset="0"/>
                <a:sym typeface="Roboto"/>
                <a:hlinkClick r:id="rId3"/>
              </a:rPr>
              <a:t>Andreessen Horowitz</a:t>
            </a:r>
            <a:endParaRPr sz="1350" u="sng" dirty="0">
              <a:solidFill>
                <a:srgbClr val="660099"/>
              </a:solidFill>
              <a:highlight>
                <a:srgbClr val="FFFFFF"/>
              </a:highlight>
              <a:latin typeface="Segoe UI" panose="020B0502040204020203" pitchFamily="34" charset="0"/>
              <a:ea typeface="Roboto"/>
              <a:cs typeface="Segoe UI" panose="020B0502040204020203" pitchFamily="34" charset="0"/>
              <a:sym typeface="Roboto"/>
              <a:hlinkClick r:id="rId3"/>
            </a:endParaRPr>
          </a:p>
          <a:p>
            <a:pPr marL="0" marR="0" lvl="0" indent="0" algn="l" rtl="0">
              <a:lnSpc>
                <a:spcPct val="100000"/>
              </a:lnSpc>
              <a:spcBef>
                <a:spcPts val="0"/>
              </a:spcBef>
              <a:spcAft>
                <a:spcPts val="0"/>
              </a:spcAft>
              <a:buClr>
                <a:srgbClr val="000000"/>
              </a:buClr>
              <a:buSzPts val="1400"/>
              <a:buFont typeface="Arial"/>
              <a:buNone/>
            </a:pPr>
            <a:endParaRPr dirty="0"/>
          </a:p>
          <a:p>
            <a:pPr marL="0" marR="0" lvl="0" indent="0" algn="l" rtl="0">
              <a:lnSpc>
                <a:spcPct val="100000"/>
              </a:lnSpc>
              <a:spcBef>
                <a:spcPts val="0"/>
              </a:spcBef>
              <a:spcAft>
                <a:spcPts val="0"/>
              </a:spcAft>
              <a:buClr>
                <a:srgbClr val="000000"/>
              </a:buClr>
              <a:buSzPts val="1400"/>
              <a:buFont typeface="Arial"/>
              <a:buNone/>
            </a:pPr>
            <a:endParaRPr dirty="0"/>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Our company’s goal from its inception almost 5 years ago was to truly help companies Accelerate their innovation cycles by bringing together and unifying DS, DE and business for the outcomes they want…</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Our charter from the </a:t>
            </a:r>
            <a:r>
              <a:rPr lang="en-US" dirty="0"/>
              <a:t>beginning</a:t>
            </a:r>
            <a:r>
              <a:rPr lang="en-US" sz="1200" b="0" i="0" u="none" strike="noStrike" cap="none" dirty="0">
                <a:solidFill>
                  <a:schemeClr val="dk1"/>
                </a:solidFill>
                <a:latin typeface="Calibri"/>
                <a:ea typeface="Calibri"/>
                <a:cs typeface="Calibri"/>
                <a:sym typeface="Calibri"/>
              </a:rPr>
              <a:t> is not only to </a:t>
            </a:r>
            <a:r>
              <a:rPr lang="en-US" dirty="0"/>
              <a:t>Demystify</a:t>
            </a:r>
            <a:r>
              <a:rPr lang="en-US" sz="1200" b="0" i="0" u="none" strike="noStrike" cap="none" dirty="0">
                <a:solidFill>
                  <a:schemeClr val="dk1"/>
                </a:solidFill>
                <a:latin typeface="Calibri"/>
                <a:ea typeface="Calibri"/>
                <a:cs typeface="Calibri"/>
                <a:sym typeface="Calibri"/>
              </a:rPr>
              <a:t> the challenges that surround those areas, but to also Democratize the Data and the Science to allow customers… and not just the 1% companies (Uber/ FB, Netflix and others) to use this platform for a distinct business advantage. </a:t>
            </a:r>
            <a:endParaRPr dirty="0"/>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We deliver our unified platform as a managed service in the cloud</a:t>
            </a:r>
            <a:endParaRPr dirty="0"/>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We are the foremost experts in doing this…notably our founders are the six guys who created the Spark engine….which was the first unified engine for processing both Big Data and ML….and has become the de-facto OS standard in the industry. Databricks has industrialized spark exponentially and  built an entire Secure Enterprise Platform that meets the needs of the modern enterprise.</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dirty="0"/>
          </a:p>
          <a:p>
            <a:pPr marL="114300" marR="114300" lvl="0" indent="0" algn="l" rtl="0">
              <a:lnSpc>
                <a:spcPct val="142857"/>
              </a:lnSpc>
              <a:spcBef>
                <a:spcPts val="500"/>
              </a:spcBef>
              <a:spcAft>
                <a:spcPts val="0"/>
              </a:spcAft>
              <a:buClr>
                <a:schemeClr val="dk1"/>
              </a:buClr>
              <a:buSzPts val="1100"/>
              <a:buFont typeface="Arial"/>
              <a:buNone/>
            </a:pPr>
            <a:r>
              <a:rPr lang="en-US" sz="1050" dirty="0">
                <a:solidFill>
                  <a:srgbClr val="3C4043"/>
                </a:solidFill>
                <a:latin typeface="Segoe UI" panose="020B0502040204020203" pitchFamily="34" charset="0"/>
                <a:ea typeface="Roboto"/>
                <a:cs typeface="Segoe UI" panose="020B0502040204020203" pitchFamily="34" charset="0"/>
                <a:sym typeface="Roboto"/>
              </a:rPr>
              <a:t>mention customers, what we do etc. right now it is just a list of projects.</a:t>
            </a:r>
            <a:endParaRPr sz="1050" dirty="0">
              <a:solidFill>
                <a:srgbClr val="3C4043"/>
              </a:solidFill>
              <a:latin typeface="Segoe UI" panose="020B0502040204020203" pitchFamily="34" charset="0"/>
              <a:ea typeface="Roboto"/>
              <a:cs typeface="Segoe UI" panose="020B0502040204020203" pitchFamily="34" charset="0"/>
              <a:sym typeface="Roboto"/>
            </a:endParaRPr>
          </a:p>
          <a:p>
            <a:pPr marL="114300" marR="114300" lvl="0" indent="0" algn="l" rtl="0">
              <a:lnSpc>
                <a:spcPct val="115000"/>
              </a:lnSpc>
              <a:spcBef>
                <a:spcPts val="500"/>
              </a:spcBef>
              <a:spcAft>
                <a:spcPts val="0"/>
              </a:spcAft>
              <a:buClr>
                <a:schemeClr val="dk1"/>
              </a:buClr>
              <a:buSzPts val="1100"/>
              <a:buFont typeface="Arial"/>
              <a:buNone/>
            </a:pPr>
            <a:endParaRPr sz="1000" dirty="0">
              <a:latin typeface="Segoe UI" panose="020B0502040204020203" pitchFamily="34" charset="0"/>
              <a:ea typeface="Roboto"/>
              <a:cs typeface="Segoe UI" panose="020B0502040204020203" pitchFamily="34" charset="0"/>
              <a:sym typeface="Roboto"/>
            </a:endParaRPr>
          </a:p>
          <a:p>
            <a:pPr marL="0" marR="0" lvl="0" indent="0" algn="l" rtl="0">
              <a:lnSpc>
                <a:spcPct val="100000"/>
              </a:lnSpc>
              <a:spcBef>
                <a:spcPts val="0"/>
              </a:spcBef>
              <a:spcAft>
                <a:spcPts val="0"/>
              </a:spcAft>
              <a:buClr>
                <a:srgbClr val="000000"/>
              </a:buClr>
              <a:buSzPts val="1400"/>
              <a:buFont typeface="Arial"/>
              <a:buNone/>
            </a:pPr>
            <a:endParaRPr dirty="0"/>
          </a:p>
        </p:txBody>
      </p:sp>
      <p:sp>
        <p:nvSpPr>
          <p:cNvPr id="1640" name="Google Shape;1640;g4f3b1599ce_24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208395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20.emf"/><Relationship Id="rId4" Type="http://schemas.openxmlformats.org/officeDocument/2006/relationships/image" Target="../media/image19.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20.emf"/><Relationship Id="rId4" Type="http://schemas.openxmlformats.org/officeDocument/2006/relationships/image" Target="../media/image19.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0.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3.emf"/></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20.emf"/><Relationship Id="rId4" Type="http://schemas.openxmlformats.org/officeDocument/2006/relationships/image" Target="../media/image19.em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20.emf"/><Relationship Id="rId4" Type="http://schemas.openxmlformats.org/officeDocument/2006/relationships/image" Target="../media/image19.emf"/></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0.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 Blank">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B03CB7D-3B8C-D246-B142-2550A53BA321}"/>
              </a:ext>
            </a:extLst>
          </p:cNvPr>
          <p:cNvSpPr/>
          <p:nvPr/>
        </p:nvSpPr>
        <p:spPr>
          <a:xfrm>
            <a:off x="-61993" y="23497"/>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C2FA2A39-1BB8-804F-85C2-4378774A1191}"/>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2" name="Title 1">
            <a:extLst>
              <a:ext uri="{FF2B5EF4-FFF2-40B4-BE49-F238E27FC236}">
                <a16:creationId xmlns:a16="http://schemas.microsoft.com/office/drawing/2014/main" id="{B6422E38-B400-D04A-AF2F-69CB73ACEFDB}"/>
              </a:ext>
            </a:extLst>
          </p:cNvPr>
          <p:cNvSpPr>
            <a:spLocks noGrp="1"/>
          </p:cNvSpPr>
          <p:nvPr>
            <p:ph type="ctrTitle" hasCustomPrompt="1"/>
          </p:nvPr>
        </p:nvSpPr>
        <p:spPr>
          <a:xfrm>
            <a:off x="838200" y="3054345"/>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sp>
        <p:nvSpPr>
          <p:cNvPr id="3" name="Subtitle 2">
            <a:extLst>
              <a:ext uri="{FF2B5EF4-FFF2-40B4-BE49-F238E27FC236}">
                <a16:creationId xmlns:a16="http://schemas.microsoft.com/office/drawing/2014/main" id="{61937D2A-10E7-2F4A-9DDB-9F4A05289C4D}"/>
              </a:ext>
            </a:extLst>
          </p:cNvPr>
          <p:cNvSpPr>
            <a:spLocks noGrp="1"/>
          </p:cNvSpPr>
          <p:nvPr>
            <p:ph type="subTitle" idx="1" hasCustomPrompt="1"/>
          </p:nvPr>
        </p:nvSpPr>
        <p:spPr>
          <a:xfrm>
            <a:off x="838200" y="4035103"/>
            <a:ext cx="4632960" cy="406082"/>
          </a:xfrm>
          <a:prstGeom prst="rect">
            <a:avLst/>
          </a:prstGeom>
        </p:spPr>
        <p:txBody>
          <a:bodyPr/>
          <a:lstStyle>
            <a:lvl1pPr marL="0" indent="0" algn="l">
              <a:buNone/>
              <a:defRPr sz="2400">
                <a:solidFill>
                  <a:schemeClr val="tx1">
                    <a:lumMod val="85000"/>
                    <a:lumOff val="15000"/>
                  </a:schemeClr>
                </a:solidFill>
                <a:latin typeface="AvantGarde Bk BT Book" panose="020B04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A SUBTITLE</a:t>
            </a:r>
          </a:p>
        </p:txBody>
      </p:sp>
      <p:sp>
        <p:nvSpPr>
          <p:cNvPr id="9" name="Picture Placeholder 8">
            <a:extLst>
              <a:ext uri="{FF2B5EF4-FFF2-40B4-BE49-F238E27FC236}">
                <a16:creationId xmlns:a16="http://schemas.microsoft.com/office/drawing/2014/main" id="{7DB0971F-4476-0B47-8789-03E8F18CBBE7}"/>
              </a:ext>
            </a:extLst>
          </p:cNvPr>
          <p:cNvSpPr>
            <a:spLocks noGrp="1"/>
          </p:cNvSpPr>
          <p:nvPr>
            <p:ph type="pic" sz="quarter" idx="13"/>
          </p:nvPr>
        </p:nvSpPr>
        <p:spPr>
          <a:xfrm>
            <a:off x="-61993" y="-15499"/>
            <a:ext cx="12269492" cy="4250332"/>
          </a:xfrm>
          <a:custGeom>
            <a:avLst/>
            <a:gdLst>
              <a:gd name="connsiteX0" fmla="*/ 0 w 5138300"/>
              <a:gd name="connsiteY0" fmla="*/ 0 h 1455137"/>
              <a:gd name="connsiteX1" fmla="*/ 5138300 w 5138300"/>
              <a:gd name="connsiteY1" fmla="*/ 0 h 1455137"/>
              <a:gd name="connsiteX2" fmla="*/ 5138300 w 5138300"/>
              <a:gd name="connsiteY2" fmla="*/ 1455137 h 1455137"/>
              <a:gd name="connsiteX3" fmla="*/ 0 w 5138300"/>
              <a:gd name="connsiteY3" fmla="*/ 1455137 h 1455137"/>
              <a:gd name="connsiteX4" fmla="*/ 0 w 5138300"/>
              <a:gd name="connsiteY4" fmla="*/ 0 h 1455137"/>
              <a:gd name="connsiteX0" fmla="*/ 0 w 11602162"/>
              <a:gd name="connsiteY0" fmla="*/ 1150883 h 2606020"/>
              <a:gd name="connsiteX1" fmla="*/ 11602162 w 11602162"/>
              <a:gd name="connsiteY1" fmla="*/ 0 h 2606020"/>
              <a:gd name="connsiteX2" fmla="*/ 5138300 w 11602162"/>
              <a:gd name="connsiteY2" fmla="*/ 2606020 h 2606020"/>
              <a:gd name="connsiteX3" fmla="*/ 0 w 11602162"/>
              <a:gd name="connsiteY3" fmla="*/ 2606020 h 2606020"/>
              <a:gd name="connsiteX4" fmla="*/ 0 w 11602162"/>
              <a:gd name="connsiteY4" fmla="*/ 1150883 h 2606020"/>
              <a:gd name="connsiteX0" fmla="*/ 0 w 11602162"/>
              <a:gd name="connsiteY0" fmla="*/ 1150883 h 3914558"/>
              <a:gd name="connsiteX1" fmla="*/ 11602162 w 11602162"/>
              <a:gd name="connsiteY1" fmla="*/ 0 h 3914558"/>
              <a:gd name="connsiteX2" fmla="*/ 11539100 w 11602162"/>
              <a:gd name="connsiteY2" fmla="*/ 3914558 h 3914558"/>
              <a:gd name="connsiteX3" fmla="*/ 0 w 11602162"/>
              <a:gd name="connsiteY3" fmla="*/ 2606020 h 3914558"/>
              <a:gd name="connsiteX4" fmla="*/ 0 w 11602162"/>
              <a:gd name="connsiteY4" fmla="*/ 1150883 h 3914558"/>
              <a:gd name="connsiteX0" fmla="*/ 0 w 11602162"/>
              <a:gd name="connsiteY0" fmla="*/ 1150883 h 4765896"/>
              <a:gd name="connsiteX1" fmla="*/ 11602162 w 11602162"/>
              <a:gd name="connsiteY1" fmla="*/ 0 h 4765896"/>
              <a:gd name="connsiteX2" fmla="*/ 11539100 w 11602162"/>
              <a:gd name="connsiteY2" fmla="*/ 3914558 h 4765896"/>
              <a:gd name="connsiteX3" fmla="*/ 10578662 w 11602162"/>
              <a:gd name="connsiteY3" fmla="*/ 4765896 h 4765896"/>
              <a:gd name="connsiteX4" fmla="*/ 0 w 11602162"/>
              <a:gd name="connsiteY4" fmla="*/ 1150883 h 4765896"/>
              <a:gd name="connsiteX0" fmla="*/ 0 w 12311611"/>
              <a:gd name="connsiteY0" fmla="*/ 0 h 4781662"/>
              <a:gd name="connsiteX1" fmla="*/ 12311611 w 12311611"/>
              <a:gd name="connsiteY1" fmla="*/ 15766 h 4781662"/>
              <a:gd name="connsiteX2" fmla="*/ 12248549 w 12311611"/>
              <a:gd name="connsiteY2" fmla="*/ 3930324 h 4781662"/>
              <a:gd name="connsiteX3" fmla="*/ 11288111 w 12311611"/>
              <a:gd name="connsiteY3" fmla="*/ 4781662 h 4781662"/>
              <a:gd name="connsiteX4" fmla="*/ 0 w 12311611"/>
              <a:gd name="connsiteY4" fmla="*/ 0 h 4781662"/>
              <a:gd name="connsiteX0" fmla="*/ 0 w 12311611"/>
              <a:gd name="connsiteY0" fmla="*/ 0 h 4815529"/>
              <a:gd name="connsiteX1" fmla="*/ 12311611 w 12311611"/>
              <a:gd name="connsiteY1" fmla="*/ 15766 h 4815529"/>
              <a:gd name="connsiteX2" fmla="*/ 12248549 w 12311611"/>
              <a:gd name="connsiteY2" fmla="*/ 3930324 h 4815529"/>
              <a:gd name="connsiteX3" fmla="*/ 11344555 w 12311611"/>
              <a:gd name="connsiteY3" fmla="*/ 4815529 h 4815529"/>
              <a:gd name="connsiteX4" fmla="*/ 0 w 12311611"/>
              <a:gd name="connsiteY4" fmla="*/ 0 h 4815529"/>
              <a:gd name="connsiteX0" fmla="*/ 0 w 12327571"/>
              <a:gd name="connsiteY0" fmla="*/ 0 h 4815529"/>
              <a:gd name="connsiteX1" fmla="*/ 12311611 w 12327571"/>
              <a:gd name="connsiteY1" fmla="*/ 15766 h 4815529"/>
              <a:gd name="connsiteX2" fmla="*/ 12327571 w 12327571"/>
              <a:gd name="connsiteY2" fmla="*/ 3828724 h 4815529"/>
              <a:gd name="connsiteX3" fmla="*/ 11344555 w 12327571"/>
              <a:gd name="connsiteY3" fmla="*/ 4815529 h 4815529"/>
              <a:gd name="connsiteX4" fmla="*/ 0 w 12327571"/>
              <a:gd name="connsiteY4" fmla="*/ 0 h 4815529"/>
              <a:gd name="connsiteX0" fmla="*/ 0 w 12327571"/>
              <a:gd name="connsiteY0" fmla="*/ 0 h 4815529"/>
              <a:gd name="connsiteX1" fmla="*/ 12311611 w 12327571"/>
              <a:gd name="connsiteY1" fmla="*/ 15766 h 4815529"/>
              <a:gd name="connsiteX2" fmla="*/ 12327571 w 12327571"/>
              <a:gd name="connsiteY2" fmla="*/ 3885168 h 4815529"/>
              <a:gd name="connsiteX3" fmla="*/ 11344555 w 12327571"/>
              <a:gd name="connsiteY3" fmla="*/ 4815529 h 4815529"/>
              <a:gd name="connsiteX4" fmla="*/ 0 w 12327571"/>
              <a:gd name="connsiteY4" fmla="*/ 0 h 4815529"/>
              <a:gd name="connsiteX0" fmla="*/ 0 w 12342952"/>
              <a:gd name="connsiteY0" fmla="*/ 15539 h 4831068"/>
              <a:gd name="connsiteX1" fmla="*/ 12342952 w 12342952"/>
              <a:gd name="connsiteY1" fmla="*/ 0 h 4831068"/>
              <a:gd name="connsiteX2" fmla="*/ 12327571 w 12342952"/>
              <a:gd name="connsiteY2" fmla="*/ 3900707 h 4831068"/>
              <a:gd name="connsiteX3" fmla="*/ 11344555 w 12342952"/>
              <a:gd name="connsiteY3" fmla="*/ 4831068 h 4831068"/>
              <a:gd name="connsiteX4" fmla="*/ 0 w 12342952"/>
              <a:gd name="connsiteY4" fmla="*/ 15539 h 4831068"/>
              <a:gd name="connsiteX0" fmla="*/ 0 w 12343242"/>
              <a:gd name="connsiteY0" fmla="*/ 15539 h 4831068"/>
              <a:gd name="connsiteX1" fmla="*/ 12342952 w 12343242"/>
              <a:gd name="connsiteY1" fmla="*/ 0 h 4831068"/>
              <a:gd name="connsiteX2" fmla="*/ 12343242 w 12343242"/>
              <a:gd name="connsiteY2" fmla="*/ 3885055 h 4831068"/>
              <a:gd name="connsiteX3" fmla="*/ 11344555 w 12343242"/>
              <a:gd name="connsiteY3" fmla="*/ 4831068 h 4831068"/>
              <a:gd name="connsiteX4" fmla="*/ 0 w 12343242"/>
              <a:gd name="connsiteY4" fmla="*/ 15539 h 4831068"/>
              <a:gd name="connsiteX0" fmla="*/ 0 w 12405924"/>
              <a:gd name="connsiteY0" fmla="*/ 0 h 4831182"/>
              <a:gd name="connsiteX1" fmla="*/ 12405634 w 12405924"/>
              <a:gd name="connsiteY1" fmla="*/ 114 h 4831182"/>
              <a:gd name="connsiteX2" fmla="*/ 12405924 w 12405924"/>
              <a:gd name="connsiteY2" fmla="*/ 3885169 h 4831182"/>
              <a:gd name="connsiteX3" fmla="*/ 11407237 w 12405924"/>
              <a:gd name="connsiteY3" fmla="*/ 4831182 h 4831182"/>
              <a:gd name="connsiteX4" fmla="*/ 0 w 12405924"/>
              <a:gd name="connsiteY4" fmla="*/ 0 h 4831182"/>
              <a:gd name="connsiteX0" fmla="*/ 0 w 12405924"/>
              <a:gd name="connsiteY0" fmla="*/ 0 h 4292491"/>
              <a:gd name="connsiteX1" fmla="*/ 12405634 w 12405924"/>
              <a:gd name="connsiteY1" fmla="*/ 114 h 4292491"/>
              <a:gd name="connsiteX2" fmla="*/ 12405924 w 12405924"/>
              <a:gd name="connsiteY2" fmla="*/ 3885169 h 4292491"/>
              <a:gd name="connsiteX3" fmla="*/ 11965830 w 12405924"/>
              <a:gd name="connsiteY3" fmla="*/ 4292491 h 4292491"/>
              <a:gd name="connsiteX4" fmla="*/ 0 w 12405924"/>
              <a:gd name="connsiteY4" fmla="*/ 0 h 4292491"/>
              <a:gd name="connsiteX0" fmla="*/ 0 w 12405924"/>
              <a:gd name="connsiteY0" fmla="*/ 0 h 4292491"/>
              <a:gd name="connsiteX1" fmla="*/ 12405634 w 12405924"/>
              <a:gd name="connsiteY1" fmla="*/ 114 h 4292491"/>
              <a:gd name="connsiteX2" fmla="*/ 12405924 w 12405924"/>
              <a:gd name="connsiteY2" fmla="*/ 3885169 h 4292491"/>
              <a:gd name="connsiteX3" fmla="*/ 11999089 w 12405924"/>
              <a:gd name="connsiteY3" fmla="*/ 4292491 h 4292491"/>
              <a:gd name="connsiteX4" fmla="*/ 0 w 12405924"/>
              <a:gd name="connsiteY4" fmla="*/ 0 h 4292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5924" h="4292491">
                <a:moveTo>
                  <a:pt x="0" y="0"/>
                </a:moveTo>
                <a:lnTo>
                  <a:pt x="12405634" y="114"/>
                </a:lnTo>
                <a:cubicBezTo>
                  <a:pt x="12405731" y="1295132"/>
                  <a:pt x="12405827" y="2590151"/>
                  <a:pt x="12405924" y="3885169"/>
                </a:cubicBezTo>
                <a:lnTo>
                  <a:pt x="11999089" y="4292491"/>
                </a:lnTo>
                <a:lnTo>
                  <a:pt x="0" y="0"/>
                </a:lnTo>
                <a:close/>
              </a:path>
            </a:pathLst>
          </a:custGeom>
        </p:spPr>
        <p:txBody>
          <a:bodyPr/>
          <a:lstStyle/>
          <a:p>
            <a:r>
              <a:rPr lang="en-US"/>
              <a:t>Click icon to add picture</a:t>
            </a:r>
            <a:endParaRPr lang="en-US" dirty="0"/>
          </a:p>
        </p:txBody>
      </p:sp>
      <p:sp>
        <p:nvSpPr>
          <p:cNvPr id="11" name="Triangle 10">
            <a:extLst>
              <a:ext uri="{FF2B5EF4-FFF2-40B4-BE49-F238E27FC236}">
                <a16:creationId xmlns:a16="http://schemas.microsoft.com/office/drawing/2014/main" id="{CACDB053-F180-B146-BA8B-0173ECB5D1B6}"/>
              </a:ext>
            </a:extLst>
          </p:cNvPr>
          <p:cNvSpPr/>
          <p:nvPr/>
        </p:nvSpPr>
        <p:spPr>
          <a:xfrm>
            <a:off x="-95847" y="-40783"/>
            <a:ext cx="11906845" cy="4816766"/>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5092262 w 6152966"/>
              <a:gd name="connsiteY0" fmla="*/ 1623848 h 1623848"/>
              <a:gd name="connsiteX1" fmla="*/ 0 w 6152966"/>
              <a:gd name="connsiteY1" fmla="*/ 0 h 1623848"/>
              <a:gd name="connsiteX2" fmla="*/ 6152966 w 6152966"/>
              <a:gd name="connsiteY2" fmla="*/ 1623848 h 1623848"/>
              <a:gd name="connsiteX3" fmla="*/ 5092262 w 6152966"/>
              <a:gd name="connsiteY3" fmla="*/ 1623848 h 1623848"/>
              <a:gd name="connsiteX0" fmla="*/ 11256580 w 11256580"/>
              <a:gd name="connsiteY0" fmla="*/ 4824248 h 4824248"/>
              <a:gd name="connsiteX1" fmla="*/ 0 w 11256580"/>
              <a:gd name="connsiteY1" fmla="*/ 0 h 4824248"/>
              <a:gd name="connsiteX2" fmla="*/ 6152966 w 11256580"/>
              <a:gd name="connsiteY2" fmla="*/ 1623848 h 4824248"/>
              <a:gd name="connsiteX3" fmla="*/ 11256580 w 11256580"/>
              <a:gd name="connsiteY3" fmla="*/ 4824248 h 4824248"/>
              <a:gd name="connsiteX0" fmla="*/ 11256580 w 11875848"/>
              <a:gd name="connsiteY0" fmla="*/ 4824248 h 4824248"/>
              <a:gd name="connsiteX1" fmla="*/ 0 w 11875848"/>
              <a:gd name="connsiteY1" fmla="*/ 0 h 4824248"/>
              <a:gd name="connsiteX2" fmla="*/ 11875848 w 11875848"/>
              <a:gd name="connsiteY2" fmla="*/ 4303986 h 4824248"/>
              <a:gd name="connsiteX3" fmla="*/ 11256580 w 11875848"/>
              <a:gd name="connsiteY3" fmla="*/ 4824248 h 4824248"/>
              <a:gd name="connsiteX0" fmla="*/ 11303876 w 11875848"/>
              <a:gd name="connsiteY0" fmla="*/ 4840014 h 4840014"/>
              <a:gd name="connsiteX1" fmla="*/ 0 w 11875848"/>
              <a:gd name="connsiteY1" fmla="*/ 0 h 4840014"/>
              <a:gd name="connsiteX2" fmla="*/ 11875848 w 11875848"/>
              <a:gd name="connsiteY2" fmla="*/ 4303986 h 4840014"/>
              <a:gd name="connsiteX3" fmla="*/ 11303876 w 11875848"/>
              <a:gd name="connsiteY3" fmla="*/ 4840014 h 4840014"/>
              <a:gd name="connsiteX0" fmla="*/ 11334873 w 11906845"/>
              <a:gd name="connsiteY0" fmla="*/ 4809017 h 4809017"/>
              <a:gd name="connsiteX1" fmla="*/ 0 w 11906845"/>
              <a:gd name="connsiteY1" fmla="*/ 0 h 4809017"/>
              <a:gd name="connsiteX2" fmla="*/ 11906845 w 11906845"/>
              <a:gd name="connsiteY2" fmla="*/ 4272989 h 4809017"/>
              <a:gd name="connsiteX3" fmla="*/ 11334873 w 11906845"/>
              <a:gd name="connsiteY3" fmla="*/ 4809017 h 4809017"/>
              <a:gd name="connsiteX0" fmla="*/ 11311626 w 11906845"/>
              <a:gd name="connsiteY0" fmla="*/ 4816766 h 4816766"/>
              <a:gd name="connsiteX1" fmla="*/ 0 w 11906845"/>
              <a:gd name="connsiteY1" fmla="*/ 0 h 4816766"/>
              <a:gd name="connsiteX2" fmla="*/ 11906845 w 11906845"/>
              <a:gd name="connsiteY2" fmla="*/ 4272989 h 4816766"/>
              <a:gd name="connsiteX3" fmla="*/ 11311626 w 11906845"/>
              <a:gd name="connsiteY3" fmla="*/ 4816766 h 4816766"/>
              <a:gd name="connsiteX0" fmla="*/ 11327124 w 11906845"/>
              <a:gd name="connsiteY0" fmla="*/ 4816766 h 4816766"/>
              <a:gd name="connsiteX1" fmla="*/ 0 w 11906845"/>
              <a:gd name="connsiteY1" fmla="*/ 0 h 4816766"/>
              <a:gd name="connsiteX2" fmla="*/ 11906845 w 11906845"/>
              <a:gd name="connsiteY2" fmla="*/ 4272989 h 4816766"/>
              <a:gd name="connsiteX3" fmla="*/ 11327124 w 11906845"/>
              <a:gd name="connsiteY3" fmla="*/ 4816766 h 4816766"/>
            </a:gdLst>
            <a:ahLst/>
            <a:cxnLst>
              <a:cxn ang="0">
                <a:pos x="connsiteX0" y="connsiteY0"/>
              </a:cxn>
              <a:cxn ang="0">
                <a:pos x="connsiteX1" y="connsiteY1"/>
              </a:cxn>
              <a:cxn ang="0">
                <a:pos x="connsiteX2" y="connsiteY2"/>
              </a:cxn>
              <a:cxn ang="0">
                <a:pos x="connsiteX3" y="connsiteY3"/>
              </a:cxn>
            </a:cxnLst>
            <a:rect l="l" t="t" r="r" b="b"/>
            <a:pathLst>
              <a:path w="11906845" h="4816766">
                <a:moveTo>
                  <a:pt x="11327124" y="4816766"/>
                </a:moveTo>
                <a:lnTo>
                  <a:pt x="0" y="0"/>
                </a:lnTo>
                <a:lnTo>
                  <a:pt x="11906845" y="4272989"/>
                </a:lnTo>
                <a:lnTo>
                  <a:pt x="11327124" y="481676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BEB9454D-958C-9B41-AEEC-7589142A7652}"/>
              </a:ext>
            </a:extLst>
          </p:cNvPr>
          <p:cNvCxnSpPr/>
          <p:nvPr/>
        </p:nvCxnSpPr>
        <p:spPr>
          <a:xfrm>
            <a:off x="838200" y="303568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A7B6C75-FA7C-924B-AB8A-7ACC6DF1D8A3}"/>
              </a:ext>
            </a:extLst>
          </p:cNvPr>
          <p:cNvPicPr>
            <a:picLocks noChangeAspect="1"/>
          </p:cNvPicPr>
          <p:nvPr/>
        </p:nvPicPr>
        <p:blipFill>
          <a:blip r:embed="rId3"/>
          <a:stretch>
            <a:fillRect/>
          </a:stretch>
        </p:blipFill>
        <p:spPr>
          <a:xfrm>
            <a:off x="9703836" y="5708260"/>
            <a:ext cx="2141017" cy="715414"/>
          </a:xfrm>
          <a:prstGeom prst="rect">
            <a:avLst/>
          </a:prstGeom>
        </p:spPr>
      </p:pic>
      <p:sp>
        <p:nvSpPr>
          <p:cNvPr id="12" name="Rectangle 11">
            <a:extLst>
              <a:ext uri="{FF2B5EF4-FFF2-40B4-BE49-F238E27FC236}">
                <a16:creationId xmlns:a16="http://schemas.microsoft.com/office/drawing/2014/main" id="{84843384-754A-4AA0-9DCD-3BA033DA9563}"/>
              </a:ext>
            </a:extLst>
          </p:cNvPr>
          <p:cNvSpPr/>
          <p:nvPr userDrawn="1"/>
        </p:nvSpPr>
        <p:spPr>
          <a:xfrm>
            <a:off x="-61993" y="23497"/>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B1B7A292-91A7-4470-86EA-3B4FECF3D691}"/>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14" name="Triangle 10">
            <a:extLst>
              <a:ext uri="{FF2B5EF4-FFF2-40B4-BE49-F238E27FC236}">
                <a16:creationId xmlns:a16="http://schemas.microsoft.com/office/drawing/2014/main" id="{EE04891C-53B2-4A97-A5EE-919BDCC43A31}"/>
              </a:ext>
            </a:extLst>
          </p:cNvPr>
          <p:cNvSpPr/>
          <p:nvPr userDrawn="1"/>
        </p:nvSpPr>
        <p:spPr>
          <a:xfrm>
            <a:off x="-95847" y="-40783"/>
            <a:ext cx="11906845" cy="4816766"/>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5092262 w 6152966"/>
              <a:gd name="connsiteY0" fmla="*/ 1623848 h 1623848"/>
              <a:gd name="connsiteX1" fmla="*/ 0 w 6152966"/>
              <a:gd name="connsiteY1" fmla="*/ 0 h 1623848"/>
              <a:gd name="connsiteX2" fmla="*/ 6152966 w 6152966"/>
              <a:gd name="connsiteY2" fmla="*/ 1623848 h 1623848"/>
              <a:gd name="connsiteX3" fmla="*/ 5092262 w 6152966"/>
              <a:gd name="connsiteY3" fmla="*/ 1623848 h 1623848"/>
              <a:gd name="connsiteX0" fmla="*/ 11256580 w 11256580"/>
              <a:gd name="connsiteY0" fmla="*/ 4824248 h 4824248"/>
              <a:gd name="connsiteX1" fmla="*/ 0 w 11256580"/>
              <a:gd name="connsiteY1" fmla="*/ 0 h 4824248"/>
              <a:gd name="connsiteX2" fmla="*/ 6152966 w 11256580"/>
              <a:gd name="connsiteY2" fmla="*/ 1623848 h 4824248"/>
              <a:gd name="connsiteX3" fmla="*/ 11256580 w 11256580"/>
              <a:gd name="connsiteY3" fmla="*/ 4824248 h 4824248"/>
              <a:gd name="connsiteX0" fmla="*/ 11256580 w 11875848"/>
              <a:gd name="connsiteY0" fmla="*/ 4824248 h 4824248"/>
              <a:gd name="connsiteX1" fmla="*/ 0 w 11875848"/>
              <a:gd name="connsiteY1" fmla="*/ 0 h 4824248"/>
              <a:gd name="connsiteX2" fmla="*/ 11875848 w 11875848"/>
              <a:gd name="connsiteY2" fmla="*/ 4303986 h 4824248"/>
              <a:gd name="connsiteX3" fmla="*/ 11256580 w 11875848"/>
              <a:gd name="connsiteY3" fmla="*/ 4824248 h 4824248"/>
              <a:gd name="connsiteX0" fmla="*/ 11303876 w 11875848"/>
              <a:gd name="connsiteY0" fmla="*/ 4840014 h 4840014"/>
              <a:gd name="connsiteX1" fmla="*/ 0 w 11875848"/>
              <a:gd name="connsiteY1" fmla="*/ 0 h 4840014"/>
              <a:gd name="connsiteX2" fmla="*/ 11875848 w 11875848"/>
              <a:gd name="connsiteY2" fmla="*/ 4303986 h 4840014"/>
              <a:gd name="connsiteX3" fmla="*/ 11303876 w 11875848"/>
              <a:gd name="connsiteY3" fmla="*/ 4840014 h 4840014"/>
              <a:gd name="connsiteX0" fmla="*/ 11334873 w 11906845"/>
              <a:gd name="connsiteY0" fmla="*/ 4809017 h 4809017"/>
              <a:gd name="connsiteX1" fmla="*/ 0 w 11906845"/>
              <a:gd name="connsiteY1" fmla="*/ 0 h 4809017"/>
              <a:gd name="connsiteX2" fmla="*/ 11906845 w 11906845"/>
              <a:gd name="connsiteY2" fmla="*/ 4272989 h 4809017"/>
              <a:gd name="connsiteX3" fmla="*/ 11334873 w 11906845"/>
              <a:gd name="connsiteY3" fmla="*/ 4809017 h 4809017"/>
              <a:gd name="connsiteX0" fmla="*/ 11311626 w 11906845"/>
              <a:gd name="connsiteY0" fmla="*/ 4816766 h 4816766"/>
              <a:gd name="connsiteX1" fmla="*/ 0 w 11906845"/>
              <a:gd name="connsiteY1" fmla="*/ 0 h 4816766"/>
              <a:gd name="connsiteX2" fmla="*/ 11906845 w 11906845"/>
              <a:gd name="connsiteY2" fmla="*/ 4272989 h 4816766"/>
              <a:gd name="connsiteX3" fmla="*/ 11311626 w 11906845"/>
              <a:gd name="connsiteY3" fmla="*/ 4816766 h 4816766"/>
              <a:gd name="connsiteX0" fmla="*/ 11327124 w 11906845"/>
              <a:gd name="connsiteY0" fmla="*/ 4816766 h 4816766"/>
              <a:gd name="connsiteX1" fmla="*/ 0 w 11906845"/>
              <a:gd name="connsiteY1" fmla="*/ 0 h 4816766"/>
              <a:gd name="connsiteX2" fmla="*/ 11906845 w 11906845"/>
              <a:gd name="connsiteY2" fmla="*/ 4272989 h 4816766"/>
              <a:gd name="connsiteX3" fmla="*/ 11327124 w 11906845"/>
              <a:gd name="connsiteY3" fmla="*/ 4816766 h 4816766"/>
            </a:gdLst>
            <a:ahLst/>
            <a:cxnLst>
              <a:cxn ang="0">
                <a:pos x="connsiteX0" y="connsiteY0"/>
              </a:cxn>
              <a:cxn ang="0">
                <a:pos x="connsiteX1" y="connsiteY1"/>
              </a:cxn>
              <a:cxn ang="0">
                <a:pos x="connsiteX2" y="connsiteY2"/>
              </a:cxn>
              <a:cxn ang="0">
                <a:pos x="connsiteX3" y="connsiteY3"/>
              </a:cxn>
            </a:cxnLst>
            <a:rect l="l" t="t" r="r" b="b"/>
            <a:pathLst>
              <a:path w="11906845" h="4816766">
                <a:moveTo>
                  <a:pt x="11327124" y="4816766"/>
                </a:moveTo>
                <a:lnTo>
                  <a:pt x="0" y="0"/>
                </a:lnTo>
                <a:lnTo>
                  <a:pt x="11906845" y="4272989"/>
                </a:lnTo>
                <a:lnTo>
                  <a:pt x="11327124" y="481676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790C05B5-BA1C-4035-9151-33014D7777EF}"/>
              </a:ext>
            </a:extLst>
          </p:cNvPr>
          <p:cNvCxnSpPr/>
          <p:nvPr userDrawn="1"/>
        </p:nvCxnSpPr>
        <p:spPr>
          <a:xfrm>
            <a:off x="838200" y="303568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4CCC0DBB-46B4-4749-9201-55971DFAF478}"/>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1584587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 Blank">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9F81897-FC8E-F14A-B004-B42A107F6151}"/>
              </a:ext>
            </a:extLst>
          </p:cNvPr>
          <p:cNvSpPr/>
          <p:nvPr/>
        </p:nvSpPr>
        <p:spPr>
          <a:xfrm>
            <a:off x="1" y="1"/>
            <a:ext cx="12192000" cy="6857999"/>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21">
            <a:extLst>
              <a:ext uri="{FF2B5EF4-FFF2-40B4-BE49-F238E27FC236}">
                <a16:creationId xmlns:a16="http://schemas.microsoft.com/office/drawing/2014/main" id="{0CFA7873-E710-0E46-AB9E-9B1B4FA05DA0}"/>
              </a:ext>
            </a:extLst>
          </p:cNvPr>
          <p:cNvSpPr>
            <a:spLocks noGrp="1"/>
          </p:cNvSpPr>
          <p:nvPr>
            <p:ph type="pic" sz="quarter" idx="10"/>
          </p:nvPr>
        </p:nvSpPr>
        <p:spPr>
          <a:xfrm flipH="1">
            <a:off x="0" y="0"/>
            <a:ext cx="10026811" cy="6858000"/>
          </a:xfrm>
          <a:custGeom>
            <a:avLst/>
            <a:gdLst>
              <a:gd name="connsiteX0" fmla="*/ 0 w 6464300"/>
              <a:gd name="connsiteY0" fmla="*/ 0 h 6858000"/>
              <a:gd name="connsiteX1" fmla="*/ 6464300 w 6464300"/>
              <a:gd name="connsiteY1" fmla="*/ 0 h 6858000"/>
              <a:gd name="connsiteX2" fmla="*/ 6464300 w 6464300"/>
              <a:gd name="connsiteY2" fmla="*/ 6858000 h 6858000"/>
              <a:gd name="connsiteX3" fmla="*/ 0 w 6464300"/>
              <a:gd name="connsiteY3" fmla="*/ 6858000 h 6858000"/>
              <a:gd name="connsiteX4" fmla="*/ 0 w 6464300"/>
              <a:gd name="connsiteY4" fmla="*/ 0 h 6858000"/>
              <a:gd name="connsiteX0" fmla="*/ 5751094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5751094 w 12215394"/>
              <a:gd name="connsiteY4" fmla="*/ 0 h 6906126"/>
              <a:gd name="connsiteX0" fmla="*/ 8470230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8470230 w 12215394"/>
              <a:gd name="connsiteY4" fmla="*/ 0 h 6906126"/>
              <a:gd name="connsiteX0" fmla="*/ 6749007 w 10494171"/>
              <a:gd name="connsiteY0" fmla="*/ 0 h 6858000"/>
              <a:gd name="connsiteX1" fmla="*/ 10494171 w 10494171"/>
              <a:gd name="connsiteY1" fmla="*/ 0 h 6858000"/>
              <a:gd name="connsiteX2" fmla="*/ 10494171 w 10494171"/>
              <a:gd name="connsiteY2" fmla="*/ 6858000 h 6858000"/>
              <a:gd name="connsiteX3" fmla="*/ 0 w 10494171"/>
              <a:gd name="connsiteY3" fmla="*/ 6852338 h 6858000"/>
              <a:gd name="connsiteX4" fmla="*/ 6749007 w 10494171"/>
              <a:gd name="connsiteY4" fmla="*/ 0 h 6858000"/>
              <a:gd name="connsiteX0" fmla="*/ 6281647 w 10026811"/>
              <a:gd name="connsiteY0" fmla="*/ 0 h 6858000"/>
              <a:gd name="connsiteX1" fmla="*/ 10026811 w 10026811"/>
              <a:gd name="connsiteY1" fmla="*/ 0 h 6858000"/>
              <a:gd name="connsiteX2" fmla="*/ 10026811 w 10026811"/>
              <a:gd name="connsiteY2" fmla="*/ 6858000 h 6858000"/>
              <a:gd name="connsiteX3" fmla="*/ 0 w 10026811"/>
              <a:gd name="connsiteY3" fmla="*/ 6852338 h 6858000"/>
              <a:gd name="connsiteX4" fmla="*/ 6281647 w 1002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6811" h="6858000">
                <a:moveTo>
                  <a:pt x="6281647" y="0"/>
                </a:moveTo>
                <a:lnTo>
                  <a:pt x="10026811" y="0"/>
                </a:lnTo>
                <a:lnTo>
                  <a:pt x="10026811" y="6858000"/>
                </a:lnTo>
                <a:lnTo>
                  <a:pt x="0" y="6852338"/>
                </a:lnTo>
                <a:lnTo>
                  <a:pt x="6281647" y="0"/>
                </a:lnTo>
                <a:close/>
              </a:path>
            </a:pathLst>
          </a:custGeom>
        </p:spPr>
        <p:txBody>
          <a:bodyPr/>
          <a:lstStyle/>
          <a:p>
            <a:r>
              <a:rPr lang="en-US"/>
              <a:t>Click icon to add picture</a:t>
            </a:r>
            <a:endParaRPr lang="en-US" dirty="0"/>
          </a:p>
        </p:txBody>
      </p:sp>
      <p:sp>
        <p:nvSpPr>
          <p:cNvPr id="25" name="Text Placeholder 17">
            <a:extLst>
              <a:ext uri="{FF2B5EF4-FFF2-40B4-BE49-F238E27FC236}">
                <a16:creationId xmlns:a16="http://schemas.microsoft.com/office/drawing/2014/main" id="{1D8EC5A4-43CE-4B41-8413-BD413F86BFEC}"/>
              </a:ext>
            </a:extLst>
          </p:cNvPr>
          <p:cNvSpPr>
            <a:spLocks noGrp="1"/>
          </p:cNvSpPr>
          <p:nvPr>
            <p:ph type="body" sz="quarter" idx="18" hasCustomPrompt="1"/>
          </p:nvPr>
        </p:nvSpPr>
        <p:spPr>
          <a:xfrm>
            <a:off x="7203436" y="1678603"/>
            <a:ext cx="4607560" cy="1750397"/>
          </a:xfrm>
          <a:prstGeom prst="rect">
            <a:avLst/>
          </a:prstGeom>
        </p:spPr>
        <p:txBody>
          <a:bodyPr/>
          <a:lstStyle>
            <a:lvl1pPr marL="0" indent="0" algn="r">
              <a:buNone/>
              <a:defRPr lang="en-US" sz="1800" b="0" i="0" smtClean="0">
                <a:solidFill>
                  <a:schemeClr val="bg1"/>
                </a:solidFill>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0" name="Title 1">
            <a:extLst>
              <a:ext uri="{FF2B5EF4-FFF2-40B4-BE49-F238E27FC236}">
                <a16:creationId xmlns:a16="http://schemas.microsoft.com/office/drawing/2014/main" id="{8901C748-1F7E-F54C-B824-C02B4F7590CB}"/>
              </a:ext>
            </a:extLst>
          </p:cNvPr>
          <p:cNvSpPr>
            <a:spLocks noGrp="1"/>
          </p:cNvSpPr>
          <p:nvPr>
            <p:ph type="ctrTitle" hasCustomPrompt="1"/>
          </p:nvPr>
        </p:nvSpPr>
        <p:spPr>
          <a:xfrm>
            <a:off x="7203437" y="797001"/>
            <a:ext cx="4607560" cy="837089"/>
          </a:xfrm>
          <a:prstGeom prst="rect">
            <a:avLst/>
          </a:prstGeom>
        </p:spPr>
        <p:txBody>
          <a:bodyPr anchor="b">
            <a:normAutofit/>
          </a:bodyPr>
          <a:lstStyle>
            <a:lvl1pPr algn="r">
              <a:defRPr sz="4800" b="1" i="0">
                <a:solidFill>
                  <a:schemeClr val="bg1"/>
                </a:solidFill>
                <a:latin typeface="AvantGarde Bk BT Demi" panose="020B0402020202020204" pitchFamily="34" charset="0"/>
              </a:defRPr>
            </a:lvl1pPr>
          </a:lstStyle>
          <a:p>
            <a:r>
              <a:rPr lang="en-US" dirty="0"/>
              <a:t>This is a Header</a:t>
            </a:r>
          </a:p>
        </p:txBody>
      </p:sp>
      <p:cxnSp>
        <p:nvCxnSpPr>
          <p:cNvPr id="11" name="Straight Connector 10">
            <a:extLst>
              <a:ext uri="{FF2B5EF4-FFF2-40B4-BE49-F238E27FC236}">
                <a16:creationId xmlns:a16="http://schemas.microsoft.com/office/drawing/2014/main" id="{EED6D300-13D3-0649-B310-50D3688BF654}"/>
              </a:ext>
            </a:extLst>
          </p:cNvPr>
          <p:cNvCxnSpPr/>
          <p:nvPr/>
        </p:nvCxnSpPr>
        <p:spPr>
          <a:xfrm>
            <a:off x="7223756" y="778340"/>
            <a:ext cx="841310"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AA24098-8EB4-1C4C-A63F-6402E8BBED51}"/>
              </a:ext>
            </a:extLst>
          </p:cNvPr>
          <p:cNvPicPr>
            <a:picLocks noChangeAspect="1"/>
          </p:cNvPicPr>
          <p:nvPr/>
        </p:nvPicPr>
        <p:blipFill>
          <a:blip r:embed="rId2">
            <a:biLevel thresh="25000"/>
          </a:blip>
          <a:stretch>
            <a:fillRect/>
          </a:stretch>
        </p:blipFill>
        <p:spPr>
          <a:xfrm>
            <a:off x="9703836" y="5708260"/>
            <a:ext cx="2141017" cy="715414"/>
          </a:xfrm>
          <a:prstGeom prst="rect">
            <a:avLst/>
          </a:prstGeom>
        </p:spPr>
      </p:pic>
      <p:sp>
        <p:nvSpPr>
          <p:cNvPr id="9" name="Rectangle 8">
            <a:extLst>
              <a:ext uri="{FF2B5EF4-FFF2-40B4-BE49-F238E27FC236}">
                <a16:creationId xmlns:a16="http://schemas.microsoft.com/office/drawing/2014/main" id="{72FEF5E4-085E-4C2E-8B20-613B04865735}"/>
              </a:ext>
            </a:extLst>
          </p:cNvPr>
          <p:cNvSpPr/>
          <p:nvPr userDrawn="1"/>
        </p:nvSpPr>
        <p:spPr>
          <a:xfrm>
            <a:off x="1" y="1"/>
            <a:ext cx="12192000" cy="6857999"/>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446B88B5-3425-4DF5-91C0-7BC64D996FFF}"/>
              </a:ext>
            </a:extLst>
          </p:cNvPr>
          <p:cNvCxnSpPr/>
          <p:nvPr userDrawn="1"/>
        </p:nvCxnSpPr>
        <p:spPr>
          <a:xfrm>
            <a:off x="7223756" y="778340"/>
            <a:ext cx="841310"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ADB8F2B-1CA1-4658-AE72-38AFC8B4BCF9}"/>
              </a:ext>
            </a:extLst>
          </p:cNvPr>
          <p:cNvPicPr>
            <a:picLocks noChangeAspect="1"/>
          </p:cNvPicPr>
          <p:nvPr userDrawn="1"/>
        </p:nvPicPr>
        <p:blipFill>
          <a:blip r:embed="rId2">
            <a:biLevel thresh="25000"/>
          </a:blip>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895922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 Fille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9F81897-FC8E-F14A-B004-B42A107F6151}"/>
              </a:ext>
            </a:extLst>
          </p:cNvPr>
          <p:cNvSpPr/>
          <p:nvPr/>
        </p:nvSpPr>
        <p:spPr>
          <a:xfrm>
            <a:off x="1" y="1"/>
            <a:ext cx="12192000" cy="6857999"/>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Placeholder 5" descr="A group of people standing in front of a window&#10;&#10;Description automatically generated">
            <a:extLst>
              <a:ext uri="{FF2B5EF4-FFF2-40B4-BE49-F238E27FC236}">
                <a16:creationId xmlns:a16="http://schemas.microsoft.com/office/drawing/2014/main" id="{3C9164DD-D180-B441-B1F1-218FA7324F84}"/>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flipH="1">
            <a:off x="-1" y="-1"/>
            <a:ext cx="10026811" cy="6858000"/>
          </a:xfrm>
          <a:custGeom>
            <a:avLst/>
            <a:gdLst>
              <a:gd name="connsiteX0" fmla="*/ 0 w 6464300"/>
              <a:gd name="connsiteY0" fmla="*/ 0 h 6858000"/>
              <a:gd name="connsiteX1" fmla="*/ 6464300 w 6464300"/>
              <a:gd name="connsiteY1" fmla="*/ 0 h 6858000"/>
              <a:gd name="connsiteX2" fmla="*/ 6464300 w 6464300"/>
              <a:gd name="connsiteY2" fmla="*/ 6858000 h 6858000"/>
              <a:gd name="connsiteX3" fmla="*/ 0 w 6464300"/>
              <a:gd name="connsiteY3" fmla="*/ 6858000 h 6858000"/>
              <a:gd name="connsiteX4" fmla="*/ 0 w 6464300"/>
              <a:gd name="connsiteY4" fmla="*/ 0 h 6858000"/>
              <a:gd name="connsiteX0" fmla="*/ 5751094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5751094 w 12215394"/>
              <a:gd name="connsiteY4" fmla="*/ 0 h 6906126"/>
              <a:gd name="connsiteX0" fmla="*/ 8470230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8470230 w 12215394"/>
              <a:gd name="connsiteY4" fmla="*/ 0 h 6906126"/>
              <a:gd name="connsiteX0" fmla="*/ 6749007 w 10494171"/>
              <a:gd name="connsiteY0" fmla="*/ 0 h 6858000"/>
              <a:gd name="connsiteX1" fmla="*/ 10494171 w 10494171"/>
              <a:gd name="connsiteY1" fmla="*/ 0 h 6858000"/>
              <a:gd name="connsiteX2" fmla="*/ 10494171 w 10494171"/>
              <a:gd name="connsiteY2" fmla="*/ 6858000 h 6858000"/>
              <a:gd name="connsiteX3" fmla="*/ 0 w 10494171"/>
              <a:gd name="connsiteY3" fmla="*/ 6852338 h 6858000"/>
              <a:gd name="connsiteX4" fmla="*/ 6749007 w 10494171"/>
              <a:gd name="connsiteY4" fmla="*/ 0 h 6858000"/>
              <a:gd name="connsiteX0" fmla="*/ 6281647 w 10026811"/>
              <a:gd name="connsiteY0" fmla="*/ 0 h 6858000"/>
              <a:gd name="connsiteX1" fmla="*/ 10026811 w 10026811"/>
              <a:gd name="connsiteY1" fmla="*/ 0 h 6858000"/>
              <a:gd name="connsiteX2" fmla="*/ 10026811 w 10026811"/>
              <a:gd name="connsiteY2" fmla="*/ 6858000 h 6858000"/>
              <a:gd name="connsiteX3" fmla="*/ 0 w 10026811"/>
              <a:gd name="connsiteY3" fmla="*/ 6852338 h 6858000"/>
              <a:gd name="connsiteX4" fmla="*/ 6281647 w 1002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6811" h="6858000">
                <a:moveTo>
                  <a:pt x="6281647" y="0"/>
                </a:moveTo>
                <a:lnTo>
                  <a:pt x="10026811" y="0"/>
                </a:lnTo>
                <a:lnTo>
                  <a:pt x="10026811" y="6858000"/>
                </a:lnTo>
                <a:lnTo>
                  <a:pt x="0" y="6852338"/>
                </a:lnTo>
                <a:lnTo>
                  <a:pt x="6281647" y="0"/>
                </a:lnTo>
                <a:close/>
              </a:path>
            </a:pathLst>
          </a:custGeom>
        </p:spPr>
      </p:pic>
      <p:sp>
        <p:nvSpPr>
          <p:cNvPr id="25" name="Text Placeholder 17">
            <a:extLst>
              <a:ext uri="{FF2B5EF4-FFF2-40B4-BE49-F238E27FC236}">
                <a16:creationId xmlns:a16="http://schemas.microsoft.com/office/drawing/2014/main" id="{1D8EC5A4-43CE-4B41-8413-BD413F86BFEC}"/>
              </a:ext>
            </a:extLst>
          </p:cNvPr>
          <p:cNvSpPr>
            <a:spLocks noGrp="1"/>
          </p:cNvSpPr>
          <p:nvPr>
            <p:ph type="body" sz="quarter" idx="18" hasCustomPrompt="1"/>
          </p:nvPr>
        </p:nvSpPr>
        <p:spPr>
          <a:xfrm>
            <a:off x="7203436" y="1678603"/>
            <a:ext cx="4607560" cy="1750397"/>
          </a:xfrm>
          <a:prstGeom prst="rect">
            <a:avLst/>
          </a:prstGeom>
        </p:spPr>
        <p:txBody>
          <a:bodyPr/>
          <a:lstStyle>
            <a:lvl1pPr marL="0" indent="0" algn="r">
              <a:buNone/>
              <a:defRPr lang="en-US" sz="1800" b="0" i="0" smtClean="0">
                <a:solidFill>
                  <a:schemeClr val="bg1"/>
                </a:solidFill>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0" name="Title 1">
            <a:extLst>
              <a:ext uri="{FF2B5EF4-FFF2-40B4-BE49-F238E27FC236}">
                <a16:creationId xmlns:a16="http://schemas.microsoft.com/office/drawing/2014/main" id="{8901C748-1F7E-F54C-B824-C02B4F7590CB}"/>
              </a:ext>
            </a:extLst>
          </p:cNvPr>
          <p:cNvSpPr>
            <a:spLocks noGrp="1"/>
          </p:cNvSpPr>
          <p:nvPr>
            <p:ph type="ctrTitle" hasCustomPrompt="1"/>
          </p:nvPr>
        </p:nvSpPr>
        <p:spPr>
          <a:xfrm>
            <a:off x="7203437" y="797001"/>
            <a:ext cx="4607560" cy="837089"/>
          </a:xfrm>
          <a:prstGeom prst="rect">
            <a:avLst/>
          </a:prstGeom>
        </p:spPr>
        <p:txBody>
          <a:bodyPr anchor="b">
            <a:normAutofit/>
          </a:bodyPr>
          <a:lstStyle>
            <a:lvl1pPr algn="r">
              <a:defRPr sz="4800" b="1" i="0">
                <a:solidFill>
                  <a:schemeClr val="bg1"/>
                </a:solidFill>
                <a:latin typeface="AvantGarde Bk BT Demi" panose="020B0402020202020204" pitchFamily="34" charset="0"/>
              </a:defRPr>
            </a:lvl1pPr>
          </a:lstStyle>
          <a:p>
            <a:r>
              <a:rPr lang="en-US" dirty="0"/>
              <a:t>This is a Header</a:t>
            </a:r>
          </a:p>
        </p:txBody>
      </p:sp>
      <p:cxnSp>
        <p:nvCxnSpPr>
          <p:cNvPr id="11" name="Straight Connector 10">
            <a:extLst>
              <a:ext uri="{FF2B5EF4-FFF2-40B4-BE49-F238E27FC236}">
                <a16:creationId xmlns:a16="http://schemas.microsoft.com/office/drawing/2014/main" id="{EED6D300-13D3-0649-B310-50D3688BF654}"/>
              </a:ext>
            </a:extLst>
          </p:cNvPr>
          <p:cNvCxnSpPr/>
          <p:nvPr/>
        </p:nvCxnSpPr>
        <p:spPr>
          <a:xfrm>
            <a:off x="7223756" y="778340"/>
            <a:ext cx="841310"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A504546A-D24F-CE4D-AEA8-32090A029D55}"/>
              </a:ext>
            </a:extLst>
          </p:cNvPr>
          <p:cNvPicPr>
            <a:picLocks noChangeAspect="1"/>
          </p:cNvPicPr>
          <p:nvPr/>
        </p:nvPicPr>
        <p:blipFill>
          <a:blip r:embed="rId3">
            <a:biLevel thresh="25000"/>
          </a:blip>
          <a:stretch>
            <a:fillRect/>
          </a:stretch>
        </p:blipFill>
        <p:spPr>
          <a:xfrm>
            <a:off x="9703836" y="5708260"/>
            <a:ext cx="2141017" cy="715414"/>
          </a:xfrm>
          <a:prstGeom prst="rect">
            <a:avLst/>
          </a:prstGeom>
        </p:spPr>
      </p:pic>
      <p:sp>
        <p:nvSpPr>
          <p:cNvPr id="9" name="Rectangle 8">
            <a:extLst>
              <a:ext uri="{FF2B5EF4-FFF2-40B4-BE49-F238E27FC236}">
                <a16:creationId xmlns:a16="http://schemas.microsoft.com/office/drawing/2014/main" id="{439110BD-93C6-4A49-92C7-DA0278807CA1}"/>
              </a:ext>
            </a:extLst>
          </p:cNvPr>
          <p:cNvSpPr/>
          <p:nvPr userDrawn="1"/>
        </p:nvSpPr>
        <p:spPr>
          <a:xfrm>
            <a:off x="1" y="1"/>
            <a:ext cx="12192000" cy="6857999"/>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Placeholder 5" descr="A group of people standing in front of a window&#10;&#10;Description automatically generated">
            <a:extLst>
              <a:ext uri="{FF2B5EF4-FFF2-40B4-BE49-F238E27FC236}">
                <a16:creationId xmlns:a16="http://schemas.microsoft.com/office/drawing/2014/main" id="{6445B87A-CFFC-4CBC-938F-ED315674D61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flipH="1">
            <a:off x="-1" y="-1"/>
            <a:ext cx="10026811" cy="6858000"/>
          </a:xfrm>
          <a:custGeom>
            <a:avLst/>
            <a:gdLst>
              <a:gd name="connsiteX0" fmla="*/ 0 w 6464300"/>
              <a:gd name="connsiteY0" fmla="*/ 0 h 6858000"/>
              <a:gd name="connsiteX1" fmla="*/ 6464300 w 6464300"/>
              <a:gd name="connsiteY1" fmla="*/ 0 h 6858000"/>
              <a:gd name="connsiteX2" fmla="*/ 6464300 w 6464300"/>
              <a:gd name="connsiteY2" fmla="*/ 6858000 h 6858000"/>
              <a:gd name="connsiteX3" fmla="*/ 0 w 6464300"/>
              <a:gd name="connsiteY3" fmla="*/ 6858000 h 6858000"/>
              <a:gd name="connsiteX4" fmla="*/ 0 w 6464300"/>
              <a:gd name="connsiteY4" fmla="*/ 0 h 6858000"/>
              <a:gd name="connsiteX0" fmla="*/ 5751094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5751094 w 12215394"/>
              <a:gd name="connsiteY4" fmla="*/ 0 h 6906126"/>
              <a:gd name="connsiteX0" fmla="*/ 8470230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8470230 w 12215394"/>
              <a:gd name="connsiteY4" fmla="*/ 0 h 6906126"/>
              <a:gd name="connsiteX0" fmla="*/ 6749007 w 10494171"/>
              <a:gd name="connsiteY0" fmla="*/ 0 h 6858000"/>
              <a:gd name="connsiteX1" fmla="*/ 10494171 w 10494171"/>
              <a:gd name="connsiteY1" fmla="*/ 0 h 6858000"/>
              <a:gd name="connsiteX2" fmla="*/ 10494171 w 10494171"/>
              <a:gd name="connsiteY2" fmla="*/ 6858000 h 6858000"/>
              <a:gd name="connsiteX3" fmla="*/ 0 w 10494171"/>
              <a:gd name="connsiteY3" fmla="*/ 6852338 h 6858000"/>
              <a:gd name="connsiteX4" fmla="*/ 6749007 w 10494171"/>
              <a:gd name="connsiteY4" fmla="*/ 0 h 6858000"/>
              <a:gd name="connsiteX0" fmla="*/ 6281647 w 10026811"/>
              <a:gd name="connsiteY0" fmla="*/ 0 h 6858000"/>
              <a:gd name="connsiteX1" fmla="*/ 10026811 w 10026811"/>
              <a:gd name="connsiteY1" fmla="*/ 0 h 6858000"/>
              <a:gd name="connsiteX2" fmla="*/ 10026811 w 10026811"/>
              <a:gd name="connsiteY2" fmla="*/ 6858000 h 6858000"/>
              <a:gd name="connsiteX3" fmla="*/ 0 w 10026811"/>
              <a:gd name="connsiteY3" fmla="*/ 6852338 h 6858000"/>
              <a:gd name="connsiteX4" fmla="*/ 6281647 w 1002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6811" h="6858000">
                <a:moveTo>
                  <a:pt x="6281647" y="0"/>
                </a:moveTo>
                <a:lnTo>
                  <a:pt x="10026811" y="0"/>
                </a:lnTo>
                <a:lnTo>
                  <a:pt x="10026811" y="6858000"/>
                </a:lnTo>
                <a:lnTo>
                  <a:pt x="0" y="6852338"/>
                </a:lnTo>
                <a:lnTo>
                  <a:pt x="6281647" y="0"/>
                </a:lnTo>
                <a:close/>
              </a:path>
            </a:pathLst>
          </a:custGeom>
        </p:spPr>
      </p:pic>
      <p:cxnSp>
        <p:nvCxnSpPr>
          <p:cNvPr id="14" name="Straight Connector 13">
            <a:extLst>
              <a:ext uri="{FF2B5EF4-FFF2-40B4-BE49-F238E27FC236}">
                <a16:creationId xmlns:a16="http://schemas.microsoft.com/office/drawing/2014/main" id="{78D84010-E97F-42AF-A2B8-7958567D0965}"/>
              </a:ext>
            </a:extLst>
          </p:cNvPr>
          <p:cNvCxnSpPr/>
          <p:nvPr userDrawn="1"/>
        </p:nvCxnSpPr>
        <p:spPr>
          <a:xfrm>
            <a:off x="7223756" y="778340"/>
            <a:ext cx="841310"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F4682FA7-A9D2-40A5-A30C-ADF7A823A384}"/>
              </a:ext>
            </a:extLst>
          </p:cNvPr>
          <p:cNvPicPr>
            <a:picLocks noChangeAspect="1"/>
          </p:cNvPicPr>
          <p:nvPr userDrawn="1"/>
        </p:nvPicPr>
        <p:blipFill>
          <a:blip r:embed="rId3">
            <a:biLevel thresh="25000"/>
          </a:blip>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981540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0ACFB8-3A37-E34A-983D-079254279AD4}"/>
              </a:ext>
            </a:extLst>
          </p:cNvPr>
          <p:cNvSpPr/>
          <p:nvPr/>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2A6C508-29C5-864B-BA84-35D4CC68874F}"/>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pic>
        <p:nvPicPr>
          <p:cNvPr id="8" name="Picture 7">
            <a:extLst>
              <a:ext uri="{FF2B5EF4-FFF2-40B4-BE49-F238E27FC236}">
                <a16:creationId xmlns:a16="http://schemas.microsoft.com/office/drawing/2014/main" id="{9710AA33-B31D-2046-B9A6-A9CC2685C52C}"/>
              </a:ext>
            </a:extLst>
          </p:cNvPr>
          <p:cNvPicPr>
            <a:picLocks noChangeAspect="1"/>
          </p:cNvPicPr>
          <p:nvPr/>
        </p:nvPicPr>
        <p:blipFill>
          <a:blip r:embed="rId3"/>
          <a:stretch>
            <a:fillRect/>
          </a:stretch>
        </p:blipFill>
        <p:spPr>
          <a:xfrm>
            <a:off x="9703836" y="5708260"/>
            <a:ext cx="2141017" cy="715414"/>
          </a:xfrm>
          <a:prstGeom prst="rect">
            <a:avLst/>
          </a:prstGeom>
        </p:spPr>
      </p:pic>
      <p:sp>
        <p:nvSpPr>
          <p:cNvPr id="7" name="Rectangle 6">
            <a:extLst>
              <a:ext uri="{FF2B5EF4-FFF2-40B4-BE49-F238E27FC236}">
                <a16:creationId xmlns:a16="http://schemas.microsoft.com/office/drawing/2014/main" id="{CACB149E-26BF-4305-939D-9BD5769D99C1}"/>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6B1256-1882-4032-AD8E-922A824BA52F}"/>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pic>
        <p:nvPicPr>
          <p:cNvPr id="10" name="Picture 9">
            <a:extLst>
              <a:ext uri="{FF2B5EF4-FFF2-40B4-BE49-F238E27FC236}">
                <a16:creationId xmlns:a16="http://schemas.microsoft.com/office/drawing/2014/main" id="{24F554AE-8ABA-44C6-AC42-4F6781975AA8}"/>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73740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with Caption - 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0356D7-2CBB-2949-86F8-465785F47B40}"/>
              </a:ext>
            </a:extLst>
          </p:cNvPr>
          <p:cNvSpPr/>
          <p:nvPr/>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F389406-4269-8C46-8E60-6A2EE3AB1D3D}"/>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sp>
        <p:nvSpPr>
          <p:cNvPr id="3" name="Content Placeholder 2">
            <a:extLst>
              <a:ext uri="{FF2B5EF4-FFF2-40B4-BE49-F238E27FC236}">
                <a16:creationId xmlns:a16="http://schemas.microsoft.com/office/drawing/2014/main" id="{B68F9929-85BD-614C-A173-B557CD4A427D}"/>
              </a:ext>
            </a:extLst>
          </p:cNvPr>
          <p:cNvSpPr>
            <a:spLocks noGrp="1"/>
          </p:cNvSpPr>
          <p:nvPr>
            <p:ph idx="1"/>
          </p:nvPr>
        </p:nvSpPr>
        <p:spPr>
          <a:xfrm>
            <a:off x="0" y="0"/>
            <a:ext cx="4931229" cy="68580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C41781-2107-534F-8376-259CC38E17CE}"/>
              </a:ext>
            </a:extLst>
          </p:cNvPr>
          <p:cNvSpPr>
            <a:spLocks noGrp="1"/>
          </p:cNvSpPr>
          <p:nvPr>
            <p:ph type="body" sz="half" idx="2" hasCustomPrompt="1"/>
          </p:nvPr>
        </p:nvSpPr>
        <p:spPr>
          <a:xfrm>
            <a:off x="5372100" y="1359603"/>
            <a:ext cx="6270172" cy="3049111"/>
          </a:xfrm>
          <a:prstGeom prst="rect">
            <a:avLst/>
          </a:prstGeom>
        </p:spPr>
        <p:txBody>
          <a:bodyPr/>
          <a:lstStyle>
            <a:lvl1pPr marL="0" indent="0">
              <a:buNone/>
              <a:defRPr sz="1800">
                <a:solidFill>
                  <a:schemeClr val="tx1">
                    <a:lumMod val="75000"/>
                    <a:lumOff val="25000"/>
                  </a:schemeClr>
                </a:solidFill>
                <a:latin typeface="AvantGarde Bk BT Book" panose="020B04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sample body copy</a:t>
            </a:r>
          </a:p>
        </p:txBody>
      </p:sp>
      <p:sp>
        <p:nvSpPr>
          <p:cNvPr id="15" name="Title 1">
            <a:extLst>
              <a:ext uri="{FF2B5EF4-FFF2-40B4-BE49-F238E27FC236}">
                <a16:creationId xmlns:a16="http://schemas.microsoft.com/office/drawing/2014/main" id="{6167B936-3AAF-9045-9979-06A55C414760}"/>
              </a:ext>
            </a:extLst>
          </p:cNvPr>
          <p:cNvSpPr>
            <a:spLocks noGrp="1"/>
          </p:cNvSpPr>
          <p:nvPr>
            <p:ph type="ctrTitle" hasCustomPrompt="1"/>
          </p:nvPr>
        </p:nvSpPr>
        <p:spPr>
          <a:xfrm>
            <a:off x="5372100" y="522514"/>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6" name="Straight Connector 15">
            <a:extLst>
              <a:ext uri="{FF2B5EF4-FFF2-40B4-BE49-F238E27FC236}">
                <a16:creationId xmlns:a16="http://schemas.microsoft.com/office/drawing/2014/main" id="{DDA0543F-AB63-2849-B2A4-5CCFCEFFF1F3}"/>
              </a:ext>
            </a:extLst>
          </p:cNvPr>
          <p:cNvCxnSpPr/>
          <p:nvPr/>
        </p:nvCxnSpPr>
        <p:spPr>
          <a:xfrm>
            <a:off x="5372100" y="52251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4BCE119-91E5-3A4F-B00B-E6E7627BCA34}"/>
              </a:ext>
            </a:extLst>
          </p:cNvPr>
          <p:cNvPicPr>
            <a:picLocks noChangeAspect="1"/>
          </p:cNvPicPr>
          <p:nvPr/>
        </p:nvPicPr>
        <p:blipFill>
          <a:blip r:embed="rId3"/>
          <a:stretch>
            <a:fillRect/>
          </a:stretch>
        </p:blipFill>
        <p:spPr>
          <a:xfrm>
            <a:off x="9703836" y="5708260"/>
            <a:ext cx="2141017" cy="715414"/>
          </a:xfrm>
          <a:prstGeom prst="rect">
            <a:avLst/>
          </a:prstGeom>
        </p:spPr>
      </p:pic>
      <p:sp>
        <p:nvSpPr>
          <p:cNvPr id="12" name="Rectangle 11">
            <a:extLst>
              <a:ext uri="{FF2B5EF4-FFF2-40B4-BE49-F238E27FC236}">
                <a16:creationId xmlns:a16="http://schemas.microsoft.com/office/drawing/2014/main" id="{02903B02-6D11-4A82-9B46-098FEEF2DAAC}"/>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5D85BBD-8E31-451A-8473-76608B281553}"/>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cxnSp>
        <p:nvCxnSpPr>
          <p:cNvPr id="14" name="Straight Connector 13">
            <a:extLst>
              <a:ext uri="{FF2B5EF4-FFF2-40B4-BE49-F238E27FC236}">
                <a16:creationId xmlns:a16="http://schemas.microsoft.com/office/drawing/2014/main" id="{88768E54-4606-41C2-818F-9F89F00B736F}"/>
              </a:ext>
            </a:extLst>
          </p:cNvPr>
          <p:cNvCxnSpPr/>
          <p:nvPr userDrawn="1"/>
        </p:nvCxnSpPr>
        <p:spPr>
          <a:xfrm>
            <a:off x="5372100" y="52251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2E01985F-BC5B-4172-B6D7-DDF21E1CC429}"/>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234145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with Caption - Fille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0356D7-2CBB-2949-86F8-465785F47B40}"/>
              </a:ext>
            </a:extLst>
          </p:cNvPr>
          <p:cNvSpPr/>
          <p:nvPr/>
        </p:nvSpPr>
        <p:spPr>
          <a:xfrm>
            <a:off x="0" y="289932"/>
            <a:ext cx="12192000" cy="6568068"/>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F389406-4269-8C46-8E60-6A2EE3AB1D3D}"/>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pic>
        <p:nvPicPr>
          <p:cNvPr id="12" name="Picture 11">
            <a:extLst>
              <a:ext uri="{FF2B5EF4-FFF2-40B4-BE49-F238E27FC236}">
                <a16:creationId xmlns:a16="http://schemas.microsoft.com/office/drawing/2014/main" id="{31762B7F-AD42-2F4B-AAE8-2F098410C545}"/>
              </a:ext>
            </a:extLst>
          </p:cNvPr>
          <p:cNvPicPr>
            <a:picLocks noChangeAspect="1"/>
          </p:cNvPicPr>
          <p:nvPr/>
        </p:nvPicPr>
        <p:blipFill>
          <a:blip r:embed="rId3"/>
          <a:stretch>
            <a:fillRect/>
          </a:stretch>
        </p:blipFill>
        <p:spPr>
          <a:xfrm>
            <a:off x="9703836" y="6039158"/>
            <a:ext cx="2107163" cy="392242"/>
          </a:xfrm>
          <a:prstGeom prst="rect">
            <a:avLst/>
          </a:prstGeom>
        </p:spPr>
      </p:pic>
      <p:sp>
        <p:nvSpPr>
          <p:cNvPr id="4" name="Text Placeholder 3">
            <a:extLst>
              <a:ext uri="{FF2B5EF4-FFF2-40B4-BE49-F238E27FC236}">
                <a16:creationId xmlns:a16="http://schemas.microsoft.com/office/drawing/2014/main" id="{1EC41781-2107-534F-8376-259CC38E17CE}"/>
              </a:ext>
            </a:extLst>
          </p:cNvPr>
          <p:cNvSpPr>
            <a:spLocks noGrp="1"/>
          </p:cNvSpPr>
          <p:nvPr>
            <p:ph type="body" sz="half" idx="2" hasCustomPrompt="1"/>
          </p:nvPr>
        </p:nvSpPr>
        <p:spPr>
          <a:xfrm>
            <a:off x="5372100" y="1359603"/>
            <a:ext cx="6270172" cy="3049111"/>
          </a:xfrm>
          <a:prstGeom prst="rect">
            <a:avLst/>
          </a:prstGeom>
        </p:spPr>
        <p:txBody>
          <a:bodyPr/>
          <a:lstStyle>
            <a:lvl1pPr marL="0" indent="0">
              <a:buNone/>
              <a:defRPr sz="1800">
                <a:solidFill>
                  <a:schemeClr val="tx1">
                    <a:lumMod val="75000"/>
                    <a:lumOff val="25000"/>
                  </a:schemeClr>
                </a:solidFill>
                <a:latin typeface="AvantGarde Bk BT Book" panose="020B04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sample body copy</a:t>
            </a:r>
          </a:p>
        </p:txBody>
      </p:sp>
      <p:sp>
        <p:nvSpPr>
          <p:cNvPr id="15" name="Title 1">
            <a:extLst>
              <a:ext uri="{FF2B5EF4-FFF2-40B4-BE49-F238E27FC236}">
                <a16:creationId xmlns:a16="http://schemas.microsoft.com/office/drawing/2014/main" id="{6167B936-3AAF-9045-9979-06A55C414760}"/>
              </a:ext>
            </a:extLst>
          </p:cNvPr>
          <p:cNvSpPr>
            <a:spLocks noGrp="1"/>
          </p:cNvSpPr>
          <p:nvPr>
            <p:ph type="ctrTitle" hasCustomPrompt="1"/>
          </p:nvPr>
        </p:nvSpPr>
        <p:spPr>
          <a:xfrm>
            <a:off x="5372100" y="522514"/>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6" name="Straight Connector 15">
            <a:extLst>
              <a:ext uri="{FF2B5EF4-FFF2-40B4-BE49-F238E27FC236}">
                <a16:creationId xmlns:a16="http://schemas.microsoft.com/office/drawing/2014/main" id="{DDA0543F-AB63-2849-B2A4-5CCFCEFFF1F3}"/>
              </a:ext>
            </a:extLst>
          </p:cNvPr>
          <p:cNvCxnSpPr/>
          <p:nvPr/>
        </p:nvCxnSpPr>
        <p:spPr>
          <a:xfrm>
            <a:off x="5372100" y="52251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
        <p:nvSpPr>
          <p:cNvPr id="9" name="Content Placeholder 1">
            <a:extLst>
              <a:ext uri="{FF2B5EF4-FFF2-40B4-BE49-F238E27FC236}">
                <a16:creationId xmlns:a16="http://schemas.microsoft.com/office/drawing/2014/main" id="{EC552BF2-6F84-1A40-800D-9E6992D541F4}"/>
              </a:ext>
            </a:extLst>
          </p:cNvPr>
          <p:cNvSpPr>
            <a:spLocks noGrp="1"/>
          </p:cNvSpPr>
          <p:nvPr>
            <p:ph idx="1"/>
          </p:nvPr>
        </p:nvSpPr>
        <p:spPr>
          <a:xfrm>
            <a:off x="0" y="0"/>
            <a:ext cx="4931229" cy="6858000"/>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p:spPr>
        <p:txBody>
          <a:bodyPr/>
          <a:lstStyle/>
          <a:p>
            <a:pPr marL="0" lvl="0" indent="0">
              <a:buNone/>
            </a:pPr>
            <a:r>
              <a:rPr lang="en-US"/>
              <a:t>Click to edit Master text styles</a:t>
            </a:r>
          </a:p>
        </p:txBody>
      </p:sp>
      <p:sp>
        <p:nvSpPr>
          <p:cNvPr id="13" name="Rectangle 12">
            <a:extLst>
              <a:ext uri="{FF2B5EF4-FFF2-40B4-BE49-F238E27FC236}">
                <a16:creationId xmlns:a16="http://schemas.microsoft.com/office/drawing/2014/main" id="{F1365884-2E51-48CB-8681-D239A7F2763C}"/>
              </a:ext>
            </a:extLst>
          </p:cNvPr>
          <p:cNvSpPr/>
          <p:nvPr userDrawn="1"/>
        </p:nvSpPr>
        <p:spPr>
          <a:xfrm>
            <a:off x="0" y="289932"/>
            <a:ext cx="12192000" cy="6568068"/>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1585496-E36C-4461-855E-9BDA2137B9CA}"/>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pic>
        <p:nvPicPr>
          <p:cNvPr id="17" name="Picture 16">
            <a:extLst>
              <a:ext uri="{FF2B5EF4-FFF2-40B4-BE49-F238E27FC236}">
                <a16:creationId xmlns:a16="http://schemas.microsoft.com/office/drawing/2014/main" id="{87C3F8CA-1FF6-4A79-B7B8-12A79547A65B}"/>
              </a:ext>
            </a:extLst>
          </p:cNvPr>
          <p:cNvPicPr>
            <a:picLocks noChangeAspect="1"/>
          </p:cNvPicPr>
          <p:nvPr userDrawn="1"/>
        </p:nvPicPr>
        <p:blipFill>
          <a:blip r:embed="rId3"/>
          <a:stretch>
            <a:fillRect/>
          </a:stretch>
        </p:blipFill>
        <p:spPr>
          <a:xfrm>
            <a:off x="9703836" y="6039158"/>
            <a:ext cx="2107163" cy="392242"/>
          </a:xfrm>
          <a:prstGeom prst="rect">
            <a:avLst/>
          </a:prstGeom>
        </p:spPr>
      </p:pic>
      <p:cxnSp>
        <p:nvCxnSpPr>
          <p:cNvPr id="18" name="Straight Connector 17">
            <a:extLst>
              <a:ext uri="{FF2B5EF4-FFF2-40B4-BE49-F238E27FC236}">
                <a16:creationId xmlns:a16="http://schemas.microsoft.com/office/drawing/2014/main" id="{76B671B9-827A-487A-8C0A-2BD89BCB04E8}"/>
              </a:ext>
            </a:extLst>
          </p:cNvPr>
          <p:cNvCxnSpPr/>
          <p:nvPr userDrawn="1"/>
        </p:nvCxnSpPr>
        <p:spPr>
          <a:xfrm>
            <a:off x="5372100" y="52251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1894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 Bla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41858-BF05-8442-BDFA-E94A2A8824E3}"/>
              </a:ext>
            </a:extLst>
          </p:cNvPr>
          <p:cNvSpPr/>
          <p:nvPr/>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59B9D24-88B4-D74D-9A60-3F0430B6716C}"/>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sp>
        <p:nvSpPr>
          <p:cNvPr id="3" name="Picture Placeholder 2">
            <a:extLst>
              <a:ext uri="{FF2B5EF4-FFF2-40B4-BE49-F238E27FC236}">
                <a16:creationId xmlns:a16="http://schemas.microsoft.com/office/drawing/2014/main" id="{353F0E95-B3F1-BB48-BD0B-A9A56F7A2D6F}"/>
              </a:ext>
            </a:extLst>
          </p:cNvPr>
          <p:cNvSpPr>
            <a:spLocks noGrp="1"/>
          </p:cNvSpPr>
          <p:nvPr>
            <p:ph type="pic" idx="1" hasCustomPrompt="1"/>
          </p:nvPr>
        </p:nvSpPr>
        <p:spPr>
          <a:xfrm>
            <a:off x="-77492" y="-16330"/>
            <a:ext cx="9363006" cy="5388429"/>
          </a:xfrm>
          <a:custGeom>
            <a:avLst/>
            <a:gdLst>
              <a:gd name="connsiteX0" fmla="*/ 0 w 12269492"/>
              <a:gd name="connsiteY0" fmla="*/ 0 h 5372100"/>
              <a:gd name="connsiteX1" fmla="*/ 12269492 w 12269492"/>
              <a:gd name="connsiteY1" fmla="*/ 0 h 5372100"/>
              <a:gd name="connsiteX2" fmla="*/ 12269492 w 12269492"/>
              <a:gd name="connsiteY2" fmla="*/ 5372100 h 5372100"/>
              <a:gd name="connsiteX3" fmla="*/ 0 w 12269492"/>
              <a:gd name="connsiteY3" fmla="*/ 5372100 h 5372100"/>
              <a:gd name="connsiteX4" fmla="*/ 0 w 12269492"/>
              <a:gd name="connsiteY4" fmla="*/ 0 h 5372100"/>
              <a:gd name="connsiteX0" fmla="*/ 0 w 12269492"/>
              <a:gd name="connsiteY0" fmla="*/ 0 h 5372100"/>
              <a:gd name="connsiteX1" fmla="*/ 12269492 w 12269492"/>
              <a:gd name="connsiteY1" fmla="*/ 0 h 5372100"/>
              <a:gd name="connsiteX2" fmla="*/ 3550035 w 12269492"/>
              <a:gd name="connsiteY2" fmla="*/ 5372100 h 5372100"/>
              <a:gd name="connsiteX3" fmla="*/ 0 w 12269492"/>
              <a:gd name="connsiteY3" fmla="*/ 5372100 h 5372100"/>
              <a:gd name="connsiteX4" fmla="*/ 0 w 12269492"/>
              <a:gd name="connsiteY4" fmla="*/ 0 h 5372100"/>
              <a:gd name="connsiteX0" fmla="*/ 0 w 9363006"/>
              <a:gd name="connsiteY0" fmla="*/ 16329 h 5388429"/>
              <a:gd name="connsiteX1" fmla="*/ 9363006 w 9363006"/>
              <a:gd name="connsiteY1" fmla="*/ 0 h 5388429"/>
              <a:gd name="connsiteX2" fmla="*/ 3550035 w 9363006"/>
              <a:gd name="connsiteY2" fmla="*/ 5388429 h 5388429"/>
              <a:gd name="connsiteX3" fmla="*/ 0 w 9363006"/>
              <a:gd name="connsiteY3" fmla="*/ 5388429 h 5388429"/>
              <a:gd name="connsiteX4" fmla="*/ 0 w 9363006"/>
              <a:gd name="connsiteY4" fmla="*/ 16329 h 5388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06" h="5388429">
                <a:moveTo>
                  <a:pt x="0" y="16329"/>
                </a:moveTo>
                <a:lnTo>
                  <a:pt x="9363006" y="0"/>
                </a:lnTo>
                <a:lnTo>
                  <a:pt x="3550035" y="5388429"/>
                </a:lnTo>
                <a:lnTo>
                  <a:pt x="0" y="5388429"/>
                </a:lnTo>
                <a:lnTo>
                  <a:pt x="0" y="16329"/>
                </a:lnTo>
                <a:close/>
              </a:path>
            </a:pathLst>
          </a:cu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8" name="Rectangle 7">
            <a:extLst>
              <a:ext uri="{FF2B5EF4-FFF2-40B4-BE49-F238E27FC236}">
                <a16:creationId xmlns:a16="http://schemas.microsoft.com/office/drawing/2014/main" id="{A1156445-7563-4145-BA07-479156D742A9}"/>
              </a:ext>
            </a:extLst>
          </p:cNvPr>
          <p:cNvSpPr/>
          <p:nvPr/>
        </p:nvSpPr>
        <p:spPr>
          <a:xfrm>
            <a:off x="3472543" y="-74613"/>
            <a:ext cx="8735786" cy="5470071"/>
          </a:xfrm>
          <a:custGeom>
            <a:avLst/>
            <a:gdLst>
              <a:gd name="connsiteX0" fmla="*/ 0 w 4196442"/>
              <a:gd name="connsiteY0" fmla="*/ 0 h 4196442"/>
              <a:gd name="connsiteX1" fmla="*/ 4196442 w 4196442"/>
              <a:gd name="connsiteY1" fmla="*/ 0 h 4196442"/>
              <a:gd name="connsiteX2" fmla="*/ 4196442 w 4196442"/>
              <a:gd name="connsiteY2" fmla="*/ 4196442 h 4196442"/>
              <a:gd name="connsiteX3" fmla="*/ 0 w 4196442"/>
              <a:gd name="connsiteY3" fmla="*/ 4196442 h 4196442"/>
              <a:gd name="connsiteX4" fmla="*/ 0 w 4196442"/>
              <a:gd name="connsiteY4" fmla="*/ 0 h 4196442"/>
              <a:gd name="connsiteX0" fmla="*/ 1485900 w 5682342"/>
              <a:gd name="connsiteY0" fmla="*/ 0 h 4196442"/>
              <a:gd name="connsiteX1" fmla="*/ 5682342 w 5682342"/>
              <a:gd name="connsiteY1" fmla="*/ 0 h 4196442"/>
              <a:gd name="connsiteX2" fmla="*/ 5682342 w 5682342"/>
              <a:gd name="connsiteY2" fmla="*/ 4196442 h 4196442"/>
              <a:gd name="connsiteX3" fmla="*/ 0 w 5682342"/>
              <a:gd name="connsiteY3" fmla="*/ 4163785 h 4196442"/>
              <a:gd name="connsiteX4" fmla="*/ 1485900 w 5682342"/>
              <a:gd name="connsiteY4" fmla="*/ 0 h 4196442"/>
              <a:gd name="connsiteX0" fmla="*/ 4523015 w 8719457"/>
              <a:gd name="connsiteY0" fmla="*/ 0 h 4196442"/>
              <a:gd name="connsiteX1" fmla="*/ 8719457 w 8719457"/>
              <a:gd name="connsiteY1" fmla="*/ 0 h 4196442"/>
              <a:gd name="connsiteX2" fmla="*/ 8719457 w 8719457"/>
              <a:gd name="connsiteY2" fmla="*/ 4196442 h 4196442"/>
              <a:gd name="connsiteX3" fmla="*/ 0 w 8719457"/>
              <a:gd name="connsiteY3" fmla="*/ 4180113 h 4196442"/>
              <a:gd name="connsiteX4" fmla="*/ 4523015 w 8719457"/>
              <a:gd name="connsiteY4" fmla="*/ 0 h 4196442"/>
              <a:gd name="connsiteX0" fmla="*/ 5878287 w 8719457"/>
              <a:gd name="connsiteY0" fmla="*/ 0 h 5470071"/>
              <a:gd name="connsiteX1" fmla="*/ 8719457 w 8719457"/>
              <a:gd name="connsiteY1" fmla="*/ 1273629 h 5470071"/>
              <a:gd name="connsiteX2" fmla="*/ 8719457 w 8719457"/>
              <a:gd name="connsiteY2" fmla="*/ 5470071 h 5470071"/>
              <a:gd name="connsiteX3" fmla="*/ 0 w 8719457"/>
              <a:gd name="connsiteY3" fmla="*/ 5453742 h 5470071"/>
              <a:gd name="connsiteX4" fmla="*/ 5878287 w 8719457"/>
              <a:gd name="connsiteY4" fmla="*/ 0 h 5470071"/>
              <a:gd name="connsiteX0" fmla="*/ 5878287 w 8735786"/>
              <a:gd name="connsiteY0" fmla="*/ 0 h 5470071"/>
              <a:gd name="connsiteX1" fmla="*/ 8735786 w 8735786"/>
              <a:gd name="connsiteY1" fmla="*/ 16329 h 5470071"/>
              <a:gd name="connsiteX2" fmla="*/ 8719457 w 8735786"/>
              <a:gd name="connsiteY2" fmla="*/ 5470071 h 5470071"/>
              <a:gd name="connsiteX3" fmla="*/ 0 w 8735786"/>
              <a:gd name="connsiteY3" fmla="*/ 5453742 h 5470071"/>
              <a:gd name="connsiteX4" fmla="*/ 5878287 w 8735786"/>
              <a:gd name="connsiteY4" fmla="*/ 0 h 5470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5786" h="5470071">
                <a:moveTo>
                  <a:pt x="5878287" y="0"/>
                </a:moveTo>
                <a:lnTo>
                  <a:pt x="8735786" y="16329"/>
                </a:lnTo>
                <a:lnTo>
                  <a:pt x="8719457" y="5470071"/>
                </a:lnTo>
                <a:lnTo>
                  <a:pt x="0" y="5453742"/>
                </a:lnTo>
                <a:lnTo>
                  <a:pt x="5878287" y="0"/>
                </a:lnTo>
                <a:close/>
              </a:path>
            </a:pathLst>
          </a:cu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F125E5C-3405-C049-8991-FA5F39FA9FA3}"/>
              </a:ext>
            </a:extLst>
          </p:cNvPr>
          <p:cNvSpPr>
            <a:spLocks noGrp="1"/>
          </p:cNvSpPr>
          <p:nvPr>
            <p:ph type="body" sz="half" idx="2"/>
          </p:nvPr>
        </p:nvSpPr>
        <p:spPr>
          <a:xfrm>
            <a:off x="7315200" y="2073729"/>
            <a:ext cx="4751614" cy="2449286"/>
          </a:xfrm>
          <a:prstGeom prst="rect">
            <a:avLst/>
          </a:prstGeom>
        </p:spPr>
        <p:txBody>
          <a:bodyPr/>
          <a:lstStyle>
            <a:lvl1pPr marL="0" indent="0">
              <a:buNone/>
              <a:defRPr sz="1600">
                <a:solidFill>
                  <a:schemeClr val="bg1"/>
                </a:solidFill>
                <a:latin typeface="AvantGarde Bk BT Book" panose="020B04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Title 1">
            <a:extLst>
              <a:ext uri="{FF2B5EF4-FFF2-40B4-BE49-F238E27FC236}">
                <a16:creationId xmlns:a16="http://schemas.microsoft.com/office/drawing/2014/main" id="{23908546-2F4D-EC40-9724-3C039268C75E}"/>
              </a:ext>
            </a:extLst>
          </p:cNvPr>
          <p:cNvSpPr>
            <a:spLocks noGrp="1"/>
          </p:cNvSpPr>
          <p:nvPr>
            <p:ph type="ctrTitle" hasCustomPrompt="1"/>
          </p:nvPr>
        </p:nvSpPr>
        <p:spPr>
          <a:xfrm>
            <a:off x="381001" y="5719864"/>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5" name="Straight Connector 14">
            <a:extLst>
              <a:ext uri="{FF2B5EF4-FFF2-40B4-BE49-F238E27FC236}">
                <a16:creationId xmlns:a16="http://schemas.microsoft.com/office/drawing/2014/main" id="{CD697780-5EC0-7845-AA13-76148B77BED3}"/>
              </a:ext>
            </a:extLst>
          </p:cNvPr>
          <p:cNvCxnSpPr/>
          <p:nvPr/>
        </p:nvCxnSpPr>
        <p:spPr>
          <a:xfrm>
            <a:off x="381001" y="571986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A8366C1-B850-2B44-A7FF-07E480332779}"/>
              </a:ext>
            </a:extLst>
          </p:cNvPr>
          <p:cNvPicPr>
            <a:picLocks noChangeAspect="1"/>
          </p:cNvPicPr>
          <p:nvPr/>
        </p:nvPicPr>
        <p:blipFill>
          <a:blip r:embed="rId3"/>
          <a:stretch>
            <a:fillRect/>
          </a:stretch>
        </p:blipFill>
        <p:spPr>
          <a:xfrm>
            <a:off x="9703836" y="5708260"/>
            <a:ext cx="2141017" cy="715414"/>
          </a:xfrm>
          <a:prstGeom prst="rect">
            <a:avLst/>
          </a:prstGeom>
        </p:spPr>
      </p:pic>
      <p:sp>
        <p:nvSpPr>
          <p:cNvPr id="13" name="Rectangle 12">
            <a:extLst>
              <a:ext uri="{FF2B5EF4-FFF2-40B4-BE49-F238E27FC236}">
                <a16:creationId xmlns:a16="http://schemas.microsoft.com/office/drawing/2014/main" id="{8E89A545-5F21-4AE2-BCAB-88B6014B1FED}"/>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0FB480F-8368-400F-8E2E-01BD350F2779}"/>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sp>
        <p:nvSpPr>
          <p:cNvPr id="17" name="Rectangle 7">
            <a:extLst>
              <a:ext uri="{FF2B5EF4-FFF2-40B4-BE49-F238E27FC236}">
                <a16:creationId xmlns:a16="http://schemas.microsoft.com/office/drawing/2014/main" id="{D4137ECA-5BB8-49D3-9B5C-D64D1699AEAA}"/>
              </a:ext>
            </a:extLst>
          </p:cNvPr>
          <p:cNvSpPr/>
          <p:nvPr userDrawn="1"/>
        </p:nvSpPr>
        <p:spPr>
          <a:xfrm>
            <a:off x="3472543" y="-74613"/>
            <a:ext cx="8735786" cy="5470071"/>
          </a:xfrm>
          <a:custGeom>
            <a:avLst/>
            <a:gdLst>
              <a:gd name="connsiteX0" fmla="*/ 0 w 4196442"/>
              <a:gd name="connsiteY0" fmla="*/ 0 h 4196442"/>
              <a:gd name="connsiteX1" fmla="*/ 4196442 w 4196442"/>
              <a:gd name="connsiteY1" fmla="*/ 0 h 4196442"/>
              <a:gd name="connsiteX2" fmla="*/ 4196442 w 4196442"/>
              <a:gd name="connsiteY2" fmla="*/ 4196442 h 4196442"/>
              <a:gd name="connsiteX3" fmla="*/ 0 w 4196442"/>
              <a:gd name="connsiteY3" fmla="*/ 4196442 h 4196442"/>
              <a:gd name="connsiteX4" fmla="*/ 0 w 4196442"/>
              <a:gd name="connsiteY4" fmla="*/ 0 h 4196442"/>
              <a:gd name="connsiteX0" fmla="*/ 1485900 w 5682342"/>
              <a:gd name="connsiteY0" fmla="*/ 0 h 4196442"/>
              <a:gd name="connsiteX1" fmla="*/ 5682342 w 5682342"/>
              <a:gd name="connsiteY1" fmla="*/ 0 h 4196442"/>
              <a:gd name="connsiteX2" fmla="*/ 5682342 w 5682342"/>
              <a:gd name="connsiteY2" fmla="*/ 4196442 h 4196442"/>
              <a:gd name="connsiteX3" fmla="*/ 0 w 5682342"/>
              <a:gd name="connsiteY3" fmla="*/ 4163785 h 4196442"/>
              <a:gd name="connsiteX4" fmla="*/ 1485900 w 5682342"/>
              <a:gd name="connsiteY4" fmla="*/ 0 h 4196442"/>
              <a:gd name="connsiteX0" fmla="*/ 4523015 w 8719457"/>
              <a:gd name="connsiteY0" fmla="*/ 0 h 4196442"/>
              <a:gd name="connsiteX1" fmla="*/ 8719457 w 8719457"/>
              <a:gd name="connsiteY1" fmla="*/ 0 h 4196442"/>
              <a:gd name="connsiteX2" fmla="*/ 8719457 w 8719457"/>
              <a:gd name="connsiteY2" fmla="*/ 4196442 h 4196442"/>
              <a:gd name="connsiteX3" fmla="*/ 0 w 8719457"/>
              <a:gd name="connsiteY3" fmla="*/ 4180113 h 4196442"/>
              <a:gd name="connsiteX4" fmla="*/ 4523015 w 8719457"/>
              <a:gd name="connsiteY4" fmla="*/ 0 h 4196442"/>
              <a:gd name="connsiteX0" fmla="*/ 5878287 w 8719457"/>
              <a:gd name="connsiteY0" fmla="*/ 0 h 5470071"/>
              <a:gd name="connsiteX1" fmla="*/ 8719457 w 8719457"/>
              <a:gd name="connsiteY1" fmla="*/ 1273629 h 5470071"/>
              <a:gd name="connsiteX2" fmla="*/ 8719457 w 8719457"/>
              <a:gd name="connsiteY2" fmla="*/ 5470071 h 5470071"/>
              <a:gd name="connsiteX3" fmla="*/ 0 w 8719457"/>
              <a:gd name="connsiteY3" fmla="*/ 5453742 h 5470071"/>
              <a:gd name="connsiteX4" fmla="*/ 5878287 w 8719457"/>
              <a:gd name="connsiteY4" fmla="*/ 0 h 5470071"/>
              <a:gd name="connsiteX0" fmla="*/ 5878287 w 8735786"/>
              <a:gd name="connsiteY0" fmla="*/ 0 h 5470071"/>
              <a:gd name="connsiteX1" fmla="*/ 8735786 w 8735786"/>
              <a:gd name="connsiteY1" fmla="*/ 16329 h 5470071"/>
              <a:gd name="connsiteX2" fmla="*/ 8719457 w 8735786"/>
              <a:gd name="connsiteY2" fmla="*/ 5470071 h 5470071"/>
              <a:gd name="connsiteX3" fmla="*/ 0 w 8735786"/>
              <a:gd name="connsiteY3" fmla="*/ 5453742 h 5470071"/>
              <a:gd name="connsiteX4" fmla="*/ 5878287 w 8735786"/>
              <a:gd name="connsiteY4" fmla="*/ 0 h 5470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5786" h="5470071">
                <a:moveTo>
                  <a:pt x="5878287" y="0"/>
                </a:moveTo>
                <a:lnTo>
                  <a:pt x="8735786" y="16329"/>
                </a:lnTo>
                <a:lnTo>
                  <a:pt x="8719457" y="5470071"/>
                </a:lnTo>
                <a:lnTo>
                  <a:pt x="0" y="5453742"/>
                </a:lnTo>
                <a:lnTo>
                  <a:pt x="5878287" y="0"/>
                </a:lnTo>
                <a:close/>
              </a:path>
            </a:pathLst>
          </a:cu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F779CC8F-062D-4394-A524-F83E4C2CD201}"/>
              </a:ext>
            </a:extLst>
          </p:cNvPr>
          <p:cNvCxnSpPr/>
          <p:nvPr userDrawn="1"/>
        </p:nvCxnSpPr>
        <p:spPr>
          <a:xfrm>
            <a:off x="381001" y="571986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3229AA93-0B88-4D71-B31E-923F67FF5ADA}"/>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3942242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icture with Caption - Fille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41858-BF05-8442-BDFA-E94A2A8824E3}"/>
              </a:ext>
            </a:extLst>
          </p:cNvPr>
          <p:cNvSpPr/>
          <p:nvPr/>
        </p:nvSpPr>
        <p:spPr>
          <a:xfrm>
            <a:off x="0" y="0"/>
            <a:ext cx="12192000" cy="6858000"/>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59B9D24-88B4-D74D-9A60-3F0430B6716C}"/>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sp>
        <p:nvSpPr>
          <p:cNvPr id="8" name="Rectangle 7">
            <a:extLst>
              <a:ext uri="{FF2B5EF4-FFF2-40B4-BE49-F238E27FC236}">
                <a16:creationId xmlns:a16="http://schemas.microsoft.com/office/drawing/2014/main" id="{A1156445-7563-4145-BA07-479156D742A9}"/>
              </a:ext>
            </a:extLst>
          </p:cNvPr>
          <p:cNvSpPr/>
          <p:nvPr/>
        </p:nvSpPr>
        <p:spPr>
          <a:xfrm>
            <a:off x="3472543" y="-74613"/>
            <a:ext cx="8735786" cy="5470071"/>
          </a:xfrm>
          <a:custGeom>
            <a:avLst/>
            <a:gdLst>
              <a:gd name="connsiteX0" fmla="*/ 0 w 4196442"/>
              <a:gd name="connsiteY0" fmla="*/ 0 h 4196442"/>
              <a:gd name="connsiteX1" fmla="*/ 4196442 w 4196442"/>
              <a:gd name="connsiteY1" fmla="*/ 0 h 4196442"/>
              <a:gd name="connsiteX2" fmla="*/ 4196442 w 4196442"/>
              <a:gd name="connsiteY2" fmla="*/ 4196442 h 4196442"/>
              <a:gd name="connsiteX3" fmla="*/ 0 w 4196442"/>
              <a:gd name="connsiteY3" fmla="*/ 4196442 h 4196442"/>
              <a:gd name="connsiteX4" fmla="*/ 0 w 4196442"/>
              <a:gd name="connsiteY4" fmla="*/ 0 h 4196442"/>
              <a:gd name="connsiteX0" fmla="*/ 1485900 w 5682342"/>
              <a:gd name="connsiteY0" fmla="*/ 0 h 4196442"/>
              <a:gd name="connsiteX1" fmla="*/ 5682342 w 5682342"/>
              <a:gd name="connsiteY1" fmla="*/ 0 h 4196442"/>
              <a:gd name="connsiteX2" fmla="*/ 5682342 w 5682342"/>
              <a:gd name="connsiteY2" fmla="*/ 4196442 h 4196442"/>
              <a:gd name="connsiteX3" fmla="*/ 0 w 5682342"/>
              <a:gd name="connsiteY3" fmla="*/ 4163785 h 4196442"/>
              <a:gd name="connsiteX4" fmla="*/ 1485900 w 5682342"/>
              <a:gd name="connsiteY4" fmla="*/ 0 h 4196442"/>
              <a:gd name="connsiteX0" fmla="*/ 4523015 w 8719457"/>
              <a:gd name="connsiteY0" fmla="*/ 0 h 4196442"/>
              <a:gd name="connsiteX1" fmla="*/ 8719457 w 8719457"/>
              <a:gd name="connsiteY1" fmla="*/ 0 h 4196442"/>
              <a:gd name="connsiteX2" fmla="*/ 8719457 w 8719457"/>
              <a:gd name="connsiteY2" fmla="*/ 4196442 h 4196442"/>
              <a:gd name="connsiteX3" fmla="*/ 0 w 8719457"/>
              <a:gd name="connsiteY3" fmla="*/ 4180113 h 4196442"/>
              <a:gd name="connsiteX4" fmla="*/ 4523015 w 8719457"/>
              <a:gd name="connsiteY4" fmla="*/ 0 h 4196442"/>
              <a:gd name="connsiteX0" fmla="*/ 5878287 w 8719457"/>
              <a:gd name="connsiteY0" fmla="*/ 0 h 5470071"/>
              <a:gd name="connsiteX1" fmla="*/ 8719457 w 8719457"/>
              <a:gd name="connsiteY1" fmla="*/ 1273629 h 5470071"/>
              <a:gd name="connsiteX2" fmla="*/ 8719457 w 8719457"/>
              <a:gd name="connsiteY2" fmla="*/ 5470071 h 5470071"/>
              <a:gd name="connsiteX3" fmla="*/ 0 w 8719457"/>
              <a:gd name="connsiteY3" fmla="*/ 5453742 h 5470071"/>
              <a:gd name="connsiteX4" fmla="*/ 5878287 w 8719457"/>
              <a:gd name="connsiteY4" fmla="*/ 0 h 5470071"/>
              <a:gd name="connsiteX0" fmla="*/ 5878287 w 8735786"/>
              <a:gd name="connsiteY0" fmla="*/ 0 h 5470071"/>
              <a:gd name="connsiteX1" fmla="*/ 8735786 w 8735786"/>
              <a:gd name="connsiteY1" fmla="*/ 16329 h 5470071"/>
              <a:gd name="connsiteX2" fmla="*/ 8719457 w 8735786"/>
              <a:gd name="connsiteY2" fmla="*/ 5470071 h 5470071"/>
              <a:gd name="connsiteX3" fmla="*/ 0 w 8735786"/>
              <a:gd name="connsiteY3" fmla="*/ 5453742 h 5470071"/>
              <a:gd name="connsiteX4" fmla="*/ 5878287 w 8735786"/>
              <a:gd name="connsiteY4" fmla="*/ 0 h 5470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5786" h="5470071">
                <a:moveTo>
                  <a:pt x="5878287" y="0"/>
                </a:moveTo>
                <a:lnTo>
                  <a:pt x="8735786" y="16329"/>
                </a:lnTo>
                <a:lnTo>
                  <a:pt x="8719457" y="5470071"/>
                </a:lnTo>
                <a:lnTo>
                  <a:pt x="0" y="5453742"/>
                </a:lnTo>
                <a:lnTo>
                  <a:pt x="5878287" y="0"/>
                </a:lnTo>
                <a:close/>
              </a:path>
            </a:pathLst>
          </a:cu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F125E5C-3405-C049-8991-FA5F39FA9FA3}"/>
              </a:ext>
            </a:extLst>
          </p:cNvPr>
          <p:cNvSpPr>
            <a:spLocks noGrp="1"/>
          </p:cNvSpPr>
          <p:nvPr>
            <p:ph type="body" sz="half" idx="2"/>
          </p:nvPr>
        </p:nvSpPr>
        <p:spPr>
          <a:xfrm>
            <a:off x="7315200" y="2073729"/>
            <a:ext cx="4751614" cy="2449286"/>
          </a:xfrm>
          <a:prstGeom prst="rect">
            <a:avLst/>
          </a:prstGeom>
        </p:spPr>
        <p:txBody>
          <a:bodyPr/>
          <a:lstStyle>
            <a:lvl1pPr marL="0" indent="0">
              <a:buNone/>
              <a:defRPr sz="1600">
                <a:solidFill>
                  <a:schemeClr val="bg1"/>
                </a:solidFill>
                <a:latin typeface="AvantGarde Bk BT Book" panose="020B04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Title 1">
            <a:extLst>
              <a:ext uri="{FF2B5EF4-FFF2-40B4-BE49-F238E27FC236}">
                <a16:creationId xmlns:a16="http://schemas.microsoft.com/office/drawing/2014/main" id="{23908546-2F4D-EC40-9724-3C039268C75E}"/>
              </a:ext>
            </a:extLst>
          </p:cNvPr>
          <p:cNvSpPr>
            <a:spLocks noGrp="1"/>
          </p:cNvSpPr>
          <p:nvPr>
            <p:ph type="ctrTitle" hasCustomPrompt="1"/>
          </p:nvPr>
        </p:nvSpPr>
        <p:spPr>
          <a:xfrm>
            <a:off x="381001" y="5719864"/>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5" name="Straight Connector 14">
            <a:extLst>
              <a:ext uri="{FF2B5EF4-FFF2-40B4-BE49-F238E27FC236}">
                <a16:creationId xmlns:a16="http://schemas.microsoft.com/office/drawing/2014/main" id="{CD697780-5EC0-7845-AA13-76148B77BED3}"/>
              </a:ext>
            </a:extLst>
          </p:cNvPr>
          <p:cNvCxnSpPr/>
          <p:nvPr/>
        </p:nvCxnSpPr>
        <p:spPr>
          <a:xfrm>
            <a:off x="381001" y="571986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0" name="Picture Placeholder 8" descr="A group of people sitting at a table looking at a computer&#10;&#10;Description automatically generated">
            <a:extLst>
              <a:ext uri="{FF2B5EF4-FFF2-40B4-BE49-F238E27FC236}">
                <a16:creationId xmlns:a16="http://schemas.microsoft.com/office/drawing/2014/main" id="{0FFD2A4A-7109-3845-9EB5-6BE7303108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57"/>
          <a:stretch/>
        </p:blipFill>
        <p:spPr>
          <a:xfrm>
            <a:off x="-73152" y="-16330"/>
            <a:ext cx="9363006" cy="5388429"/>
          </a:xfrm>
          <a:custGeom>
            <a:avLst/>
            <a:gdLst>
              <a:gd name="connsiteX0" fmla="*/ 0 w 12269492"/>
              <a:gd name="connsiteY0" fmla="*/ 0 h 5372100"/>
              <a:gd name="connsiteX1" fmla="*/ 12269492 w 12269492"/>
              <a:gd name="connsiteY1" fmla="*/ 0 h 5372100"/>
              <a:gd name="connsiteX2" fmla="*/ 12269492 w 12269492"/>
              <a:gd name="connsiteY2" fmla="*/ 5372100 h 5372100"/>
              <a:gd name="connsiteX3" fmla="*/ 0 w 12269492"/>
              <a:gd name="connsiteY3" fmla="*/ 5372100 h 5372100"/>
              <a:gd name="connsiteX4" fmla="*/ 0 w 12269492"/>
              <a:gd name="connsiteY4" fmla="*/ 0 h 5372100"/>
              <a:gd name="connsiteX0" fmla="*/ 0 w 12269492"/>
              <a:gd name="connsiteY0" fmla="*/ 0 h 5372100"/>
              <a:gd name="connsiteX1" fmla="*/ 12269492 w 12269492"/>
              <a:gd name="connsiteY1" fmla="*/ 0 h 5372100"/>
              <a:gd name="connsiteX2" fmla="*/ 3550035 w 12269492"/>
              <a:gd name="connsiteY2" fmla="*/ 5372100 h 5372100"/>
              <a:gd name="connsiteX3" fmla="*/ 0 w 12269492"/>
              <a:gd name="connsiteY3" fmla="*/ 5372100 h 5372100"/>
              <a:gd name="connsiteX4" fmla="*/ 0 w 12269492"/>
              <a:gd name="connsiteY4" fmla="*/ 0 h 5372100"/>
              <a:gd name="connsiteX0" fmla="*/ 0 w 9363006"/>
              <a:gd name="connsiteY0" fmla="*/ 16329 h 5388429"/>
              <a:gd name="connsiteX1" fmla="*/ 9363006 w 9363006"/>
              <a:gd name="connsiteY1" fmla="*/ 0 h 5388429"/>
              <a:gd name="connsiteX2" fmla="*/ 3550035 w 9363006"/>
              <a:gd name="connsiteY2" fmla="*/ 5388429 h 5388429"/>
              <a:gd name="connsiteX3" fmla="*/ 0 w 9363006"/>
              <a:gd name="connsiteY3" fmla="*/ 5388429 h 5388429"/>
              <a:gd name="connsiteX4" fmla="*/ 0 w 9363006"/>
              <a:gd name="connsiteY4" fmla="*/ 16329 h 5388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06" h="5388429">
                <a:moveTo>
                  <a:pt x="0" y="16329"/>
                </a:moveTo>
                <a:lnTo>
                  <a:pt x="9363006" y="0"/>
                </a:lnTo>
                <a:lnTo>
                  <a:pt x="3550035" y="5388429"/>
                </a:lnTo>
                <a:lnTo>
                  <a:pt x="0" y="5388429"/>
                </a:lnTo>
                <a:lnTo>
                  <a:pt x="0" y="16329"/>
                </a:lnTo>
                <a:close/>
              </a:path>
            </a:pathLst>
          </a:custGeom>
        </p:spPr>
      </p:pic>
      <p:pic>
        <p:nvPicPr>
          <p:cNvPr id="17" name="Picture 16">
            <a:extLst>
              <a:ext uri="{FF2B5EF4-FFF2-40B4-BE49-F238E27FC236}">
                <a16:creationId xmlns:a16="http://schemas.microsoft.com/office/drawing/2014/main" id="{2516E6FD-F31F-684F-AE9B-B2374A00B0F1}"/>
              </a:ext>
            </a:extLst>
          </p:cNvPr>
          <p:cNvPicPr>
            <a:picLocks noChangeAspect="1"/>
          </p:cNvPicPr>
          <p:nvPr/>
        </p:nvPicPr>
        <p:blipFill>
          <a:blip r:embed="rId4"/>
          <a:stretch>
            <a:fillRect/>
          </a:stretch>
        </p:blipFill>
        <p:spPr>
          <a:xfrm>
            <a:off x="9703836" y="5708260"/>
            <a:ext cx="2141017" cy="715414"/>
          </a:xfrm>
          <a:prstGeom prst="rect">
            <a:avLst/>
          </a:prstGeom>
        </p:spPr>
      </p:pic>
      <p:sp>
        <p:nvSpPr>
          <p:cNvPr id="13" name="Rectangle 12">
            <a:extLst>
              <a:ext uri="{FF2B5EF4-FFF2-40B4-BE49-F238E27FC236}">
                <a16:creationId xmlns:a16="http://schemas.microsoft.com/office/drawing/2014/main" id="{6575C596-EA9E-44B5-8010-4CCE19653352}"/>
              </a:ext>
            </a:extLst>
          </p:cNvPr>
          <p:cNvSpPr/>
          <p:nvPr userDrawn="1"/>
        </p:nvSpPr>
        <p:spPr>
          <a:xfrm>
            <a:off x="0" y="0"/>
            <a:ext cx="12192000" cy="6858000"/>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6DDF11FC-CA9E-418A-9B22-A3D4CF11F02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sp>
        <p:nvSpPr>
          <p:cNvPr id="18" name="Rectangle 7">
            <a:extLst>
              <a:ext uri="{FF2B5EF4-FFF2-40B4-BE49-F238E27FC236}">
                <a16:creationId xmlns:a16="http://schemas.microsoft.com/office/drawing/2014/main" id="{B20494A3-FAE9-4BDB-8C90-ED18C5C8B99B}"/>
              </a:ext>
            </a:extLst>
          </p:cNvPr>
          <p:cNvSpPr/>
          <p:nvPr userDrawn="1"/>
        </p:nvSpPr>
        <p:spPr>
          <a:xfrm>
            <a:off x="3472543" y="-74613"/>
            <a:ext cx="8735786" cy="5470071"/>
          </a:xfrm>
          <a:custGeom>
            <a:avLst/>
            <a:gdLst>
              <a:gd name="connsiteX0" fmla="*/ 0 w 4196442"/>
              <a:gd name="connsiteY0" fmla="*/ 0 h 4196442"/>
              <a:gd name="connsiteX1" fmla="*/ 4196442 w 4196442"/>
              <a:gd name="connsiteY1" fmla="*/ 0 h 4196442"/>
              <a:gd name="connsiteX2" fmla="*/ 4196442 w 4196442"/>
              <a:gd name="connsiteY2" fmla="*/ 4196442 h 4196442"/>
              <a:gd name="connsiteX3" fmla="*/ 0 w 4196442"/>
              <a:gd name="connsiteY3" fmla="*/ 4196442 h 4196442"/>
              <a:gd name="connsiteX4" fmla="*/ 0 w 4196442"/>
              <a:gd name="connsiteY4" fmla="*/ 0 h 4196442"/>
              <a:gd name="connsiteX0" fmla="*/ 1485900 w 5682342"/>
              <a:gd name="connsiteY0" fmla="*/ 0 h 4196442"/>
              <a:gd name="connsiteX1" fmla="*/ 5682342 w 5682342"/>
              <a:gd name="connsiteY1" fmla="*/ 0 h 4196442"/>
              <a:gd name="connsiteX2" fmla="*/ 5682342 w 5682342"/>
              <a:gd name="connsiteY2" fmla="*/ 4196442 h 4196442"/>
              <a:gd name="connsiteX3" fmla="*/ 0 w 5682342"/>
              <a:gd name="connsiteY3" fmla="*/ 4163785 h 4196442"/>
              <a:gd name="connsiteX4" fmla="*/ 1485900 w 5682342"/>
              <a:gd name="connsiteY4" fmla="*/ 0 h 4196442"/>
              <a:gd name="connsiteX0" fmla="*/ 4523015 w 8719457"/>
              <a:gd name="connsiteY0" fmla="*/ 0 h 4196442"/>
              <a:gd name="connsiteX1" fmla="*/ 8719457 w 8719457"/>
              <a:gd name="connsiteY1" fmla="*/ 0 h 4196442"/>
              <a:gd name="connsiteX2" fmla="*/ 8719457 w 8719457"/>
              <a:gd name="connsiteY2" fmla="*/ 4196442 h 4196442"/>
              <a:gd name="connsiteX3" fmla="*/ 0 w 8719457"/>
              <a:gd name="connsiteY3" fmla="*/ 4180113 h 4196442"/>
              <a:gd name="connsiteX4" fmla="*/ 4523015 w 8719457"/>
              <a:gd name="connsiteY4" fmla="*/ 0 h 4196442"/>
              <a:gd name="connsiteX0" fmla="*/ 5878287 w 8719457"/>
              <a:gd name="connsiteY0" fmla="*/ 0 h 5470071"/>
              <a:gd name="connsiteX1" fmla="*/ 8719457 w 8719457"/>
              <a:gd name="connsiteY1" fmla="*/ 1273629 h 5470071"/>
              <a:gd name="connsiteX2" fmla="*/ 8719457 w 8719457"/>
              <a:gd name="connsiteY2" fmla="*/ 5470071 h 5470071"/>
              <a:gd name="connsiteX3" fmla="*/ 0 w 8719457"/>
              <a:gd name="connsiteY3" fmla="*/ 5453742 h 5470071"/>
              <a:gd name="connsiteX4" fmla="*/ 5878287 w 8719457"/>
              <a:gd name="connsiteY4" fmla="*/ 0 h 5470071"/>
              <a:gd name="connsiteX0" fmla="*/ 5878287 w 8735786"/>
              <a:gd name="connsiteY0" fmla="*/ 0 h 5470071"/>
              <a:gd name="connsiteX1" fmla="*/ 8735786 w 8735786"/>
              <a:gd name="connsiteY1" fmla="*/ 16329 h 5470071"/>
              <a:gd name="connsiteX2" fmla="*/ 8719457 w 8735786"/>
              <a:gd name="connsiteY2" fmla="*/ 5470071 h 5470071"/>
              <a:gd name="connsiteX3" fmla="*/ 0 w 8735786"/>
              <a:gd name="connsiteY3" fmla="*/ 5453742 h 5470071"/>
              <a:gd name="connsiteX4" fmla="*/ 5878287 w 8735786"/>
              <a:gd name="connsiteY4" fmla="*/ 0 h 5470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5786" h="5470071">
                <a:moveTo>
                  <a:pt x="5878287" y="0"/>
                </a:moveTo>
                <a:lnTo>
                  <a:pt x="8735786" y="16329"/>
                </a:lnTo>
                <a:lnTo>
                  <a:pt x="8719457" y="5470071"/>
                </a:lnTo>
                <a:lnTo>
                  <a:pt x="0" y="5453742"/>
                </a:lnTo>
                <a:lnTo>
                  <a:pt x="5878287" y="0"/>
                </a:lnTo>
                <a:close/>
              </a:path>
            </a:pathLst>
          </a:cu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630C403C-6ED8-494B-AA07-C62A18BBB078}"/>
              </a:ext>
            </a:extLst>
          </p:cNvPr>
          <p:cNvCxnSpPr/>
          <p:nvPr userDrawn="1"/>
        </p:nvCxnSpPr>
        <p:spPr>
          <a:xfrm>
            <a:off x="381001" y="571986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20" name="Picture Placeholder 8" descr="A group of people sitting at a table looking at a computer&#10;&#10;Description automatically generated">
            <a:extLst>
              <a:ext uri="{FF2B5EF4-FFF2-40B4-BE49-F238E27FC236}">
                <a16:creationId xmlns:a16="http://schemas.microsoft.com/office/drawing/2014/main" id="{32EBC3C0-6BCA-4DA3-B92E-376FFAAE53F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257"/>
          <a:stretch/>
        </p:blipFill>
        <p:spPr>
          <a:xfrm>
            <a:off x="-73152" y="-16330"/>
            <a:ext cx="9363006" cy="5388429"/>
          </a:xfrm>
          <a:custGeom>
            <a:avLst/>
            <a:gdLst>
              <a:gd name="connsiteX0" fmla="*/ 0 w 12269492"/>
              <a:gd name="connsiteY0" fmla="*/ 0 h 5372100"/>
              <a:gd name="connsiteX1" fmla="*/ 12269492 w 12269492"/>
              <a:gd name="connsiteY1" fmla="*/ 0 h 5372100"/>
              <a:gd name="connsiteX2" fmla="*/ 12269492 w 12269492"/>
              <a:gd name="connsiteY2" fmla="*/ 5372100 h 5372100"/>
              <a:gd name="connsiteX3" fmla="*/ 0 w 12269492"/>
              <a:gd name="connsiteY3" fmla="*/ 5372100 h 5372100"/>
              <a:gd name="connsiteX4" fmla="*/ 0 w 12269492"/>
              <a:gd name="connsiteY4" fmla="*/ 0 h 5372100"/>
              <a:gd name="connsiteX0" fmla="*/ 0 w 12269492"/>
              <a:gd name="connsiteY0" fmla="*/ 0 h 5372100"/>
              <a:gd name="connsiteX1" fmla="*/ 12269492 w 12269492"/>
              <a:gd name="connsiteY1" fmla="*/ 0 h 5372100"/>
              <a:gd name="connsiteX2" fmla="*/ 3550035 w 12269492"/>
              <a:gd name="connsiteY2" fmla="*/ 5372100 h 5372100"/>
              <a:gd name="connsiteX3" fmla="*/ 0 w 12269492"/>
              <a:gd name="connsiteY3" fmla="*/ 5372100 h 5372100"/>
              <a:gd name="connsiteX4" fmla="*/ 0 w 12269492"/>
              <a:gd name="connsiteY4" fmla="*/ 0 h 5372100"/>
              <a:gd name="connsiteX0" fmla="*/ 0 w 9363006"/>
              <a:gd name="connsiteY0" fmla="*/ 16329 h 5388429"/>
              <a:gd name="connsiteX1" fmla="*/ 9363006 w 9363006"/>
              <a:gd name="connsiteY1" fmla="*/ 0 h 5388429"/>
              <a:gd name="connsiteX2" fmla="*/ 3550035 w 9363006"/>
              <a:gd name="connsiteY2" fmla="*/ 5388429 h 5388429"/>
              <a:gd name="connsiteX3" fmla="*/ 0 w 9363006"/>
              <a:gd name="connsiteY3" fmla="*/ 5388429 h 5388429"/>
              <a:gd name="connsiteX4" fmla="*/ 0 w 9363006"/>
              <a:gd name="connsiteY4" fmla="*/ 16329 h 5388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06" h="5388429">
                <a:moveTo>
                  <a:pt x="0" y="16329"/>
                </a:moveTo>
                <a:lnTo>
                  <a:pt x="9363006" y="0"/>
                </a:lnTo>
                <a:lnTo>
                  <a:pt x="3550035" y="5388429"/>
                </a:lnTo>
                <a:lnTo>
                  <a:pt x="0" y="5388429"/>
                </a:lnTo>
                <a:lnTo>
                  <a:pt x="0" y="16329"/>
                </a:lnTo>
                <a:close/>
              </a:path>
            </a:pathLst>
          </a:custGeom>
        </p:spPr>
      </p:pic>
      <p:pic>
        <p:nvPicPr>
          <p:cNvPr id="21" name="Picture 20">
            <a:extLst>
              <a:ext uri="{FF2B5EF4-FFF2-40B4-BE49-F238E27FC236}">
                <a16:creationId xmlns:a16="http://schemas.microsoft.com/office/drawing/2014/main" id="{6D89CA3D-E772-4215-A3C8-784C5105DB0D}"/>
              </a:ext>
            </a:extLst>
          </p:cNvPr>
          <p:cNvPicPr>
            <a:picLocks noChangeAspect="1"/>
          </p:cNvPicPr>
          <p:nvPr userDrawn="1"/>
        </p:nvPicPr>
        <p:blipFill>
          <a:blip r:embed="rId4"/>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3824136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uestion - V0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A64CC10-AE26-AB4C-82E6-8526800F52BC}"/>
              </a:ext>
            </a:extLst>
          </p:cNvPr>
          <p:cNvSpPr/>
          <p:nvPr/>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685B15D-F69E-684A-A890-927277CF11A4}"/>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6" name="Title 1">
            <a:extLst>
              <a:ext uri="{FF2B5EF4-FFF2-40B4-BE49-F238E27FC236}">
                <a16:creationId xmlns:a16="http://schemas.microsoft.com/office/drawing/2014/main" id="{AA63ECCF-FB24-F543-AAD1-857AA6D2E1E8}"/>
              </a:ext>
            </a:extLst>
          </p:cNvPr>
          <p:cNvSpPr txBox="1">
            <a:spLocks/>
          </p:cNvSpPr>
          <p:nvPr/>
        </p:nvSpPr>
        <p:spPr>
          <a:xfrm>
            <a:off x="2988128" y="1998270"/>
            <a:ext cx="6215743" cy="837089"/>
          </a:xfrm>
          <a:prstGeom prst="rect">
            <a:avLst/>
          </a:prstGeom>
        </p:spPr>
        <p:txBody>
          <a:bodyPr anchor="b">
            <a:normAutofit/>
          </a:bodyPr>
          <a:lstStyle>
            <a:lvl1pPr algn="ctr" defTabSz="914400" rtl="0" eaLnBrk="1" latinLnBrk="0" hangingPunct="1">
              <a:lnSpc>
                <a:spcPct val="90000"/>
              </a:lnSpc>
              <a:spcBef>
                <a:spcPct val="0"/>
              </a:spcBef>
              <a:buNone/>
              <a:defRPr sz="4800" b="1" i="0" kern="1200">
                <a:solidFill>
                  <a:schemeClr val="tx1">
                    <a:lumMod val="85000"/>
                    <a:lumOff val="15000"/>
                  </a:schemeClr>
                </a:solidFill>
                <a:latin typeface="AvantGarde Bk BT Demi" panose="020B0402020202020204" pitchFamily="34" charset="0"/>
                <a:ea typeface="+mj-ea"/>
                <a:cs typeface="+mj-cs"/>
              </a:defRPr>
            </a:lvl1pPr>
          </a:lstStyle>
          <a:p>
            <a:r>
              <a:rPr lang="en-US" dirty="0"/>
              <a:t>Have Any Questions?</a:t>
            </a:r>
          </a:p>
        </p:txBody>
      </p:sp>
      <p:cxnSp>
        <p:nvCxnSpPr>
          <p:cNvPr id="7" name="Straight Connector 6">
            <a:extLst>
              <a:ext uri="{FF2B5EF4-FFF2-40B4-BE49-F238E27FC236}">
                <a16:creationId xmlns:a16="http://schemas.microsoft.com/office/drawing/2014/main" id="{86694E23-29C1-2A4C-ABEA-D06B79F2DF2F}"/>
              </a:ext>
            </a:extLst>
          </p:cNvPr>
          <p:cNvCxnSpPr/>
          <p:nvPr/>
        </p:nvCxnSpPr>
        <p:spPr>
          <a:xfrm>
            <a:off x="3140235" y="2000659"/>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1839E7E4-301B-C745-99BC-10D956E3AB74}"/>
              </a:ext>
            </a:extLst>
          </p:cNvPr>
          <p:cNvGrpSpPr/>
          <p:nvPr/>
        </p:nvGrpSpPr>
        <p:grpSpPr>
          <a:xfrm>
            <a:off x="4420081" y="3067781"/>
            <a:ext cx="3351834" cy="914400"/>
            <a:chOff x="4336109" y="3786418"/>
            <a:chExt cx="3351834" cy="914400"/>
          </a:xfrm>
        </p:grpSpPr>
        <p:pic>
          <p:nvPicPr>
            <p:cNvPr id="10" name="Picture 9">
              <a:extLst>
                <a:ext uri="{FF2B5EF4-FFF2-40B4-BE49-F238E27FC236}">
                  <a16:creationId xmlns:a16="http://schemas.microsoft.com/office/drawing/2014/main" id="{1901B897-21CD-FF4C-BC7C-DDE0003A9F20}"/>
                </a:ext>
              </a:extLst>
            </p:cNvPr>
            <p:cNvPicPr>
              <a:picLocks noChangeAspect="1"/>
            </p:cNvPicPr>
            <p:nvPr/>
          </p:nvPicPr>
          <p:blipFill>
            <a:blip r:embed="rId3"/>
            <a:stretch>
              <a:fillRect/>
            </a:stretch>
          </p:blipFill>
          <p:spPr>
            <a:xfrm>
              <a:off x="6773543" y="3786418"/>
              <a:ext cx="914400" cy="914400"/>
            </a:xfrm>
            <a:prstGeom prst="rect">
              <a:avLst/>
            </a:prstGeom>
          </p:spPr>
        </p:pic>
        <p:pic>
          <p:nvPicPr>
            <p:cNvPr id="11" name="Picture 10">
              <a:extLst>
                <a:ext uri="{FF2B5EF4-FFF2-40B4-BE49-F238E27FC236}">
                  <a16:creationId xmlns:a16="http://schemas.microsoft.com/office/drawing/2014/main" id="{A892CBEE-6278-8B4A-A7B3-F23A015B91CA}"/>
                </a:ext>
              </a:extLst>
            </p:cNvPr>
            <p:cNvPicPr>
              <a:picLocks noChangeAspect="1"/>
            </p:cNvPicPr>
            <p:nvPr/>
          </p:nvPicPr>
          <p:blipFill>
            <a:blip r:embed="rId4"/>
            <a:stretch>
              <a:fillRect/>
            </a:stretch>
          </p:blipFill>
          <p:spPr>
            <a:xfrm>
              <a:off x="5554826" y="3786418"/>
              <a:ext cx="914400" cy="914400"/>
            </a:xfrm>
            <a:prstGeom prst="rect">
              <a:avLst/>
            </a:prstGeom>
          </p:spPr>
        </p:pic>
        <p:pic>
          <p:nvPicPr>
            <p:cNvPr id="12" name="Picture 11">
              <a:extLst>
                <a:ext uri="{FF2B5EF4-FFF2-40B4-BE49-F238E27FC236}">
                  <a16:creationId xmlns:a16="http://schemas.microsoft.com/office/drawing/2014/main" id="{A2F59F87-3955-E640-8BD4-4107EEB28D70}"/>
                </a:ext>
              </a:extLst>
            </p:cNvPr>
            <p:cNvPicPr>
              <a:picLocks noChangeAspect="1"/>
            </p:cNvPicPr>
            <p:nvPr/>
          </p:nvPicPr>
          <p:blipFill>
            <a:blip r:embed="rId5"/>
            <a:stretch>
              <a:fillRect/>
            </a:stretch>
          </p:blipFill>
          <p:spPr>
            <a:xfrm>
              <a:off x="4336109" y="3786418"/>
              <a:ext cx="914400" cy="914400"/>
            </a:xfrm>
            <a:prstGeom prst="rect">
              <a:avLst/>
            </a:prstGeom>
          </p:spPr>
        </p:pic>
      </p:grpSp>
      <p:pic>
        <p:nvPicPr>
          <p:cNvPr id="16" name="Picture 15">
            <a:extLst>
              <a:ext uri="{FF2B5EF4-FFF2-40B4-BE49-F238E27FC236}">
                <a16:creationId xmlns:a16="http://schemas.microsoft.com/office/drawing/2014/main" id="{989FEA9F-9FE5-8842-AB4B-5A547D421FAD}"/>
              </a:ext>
            </a:extLst>
          </p:cNvPr>
          <p:cNvPicPr>
            <a:picLocks noChangeAspect="1"/>
          </p:cNvPicPr>
          <p:nvPr/>
        </p:nvPicPr>
        <p:blipFill>
          <a:blip r:embed="rId6"/>
          <a:stretch>
            <a:fillRect/>
          </a:stretch>
        </p:blipFill>
        <p:spPr>
          <a:xfrm>
            <a:off x="9703836" y="5708260"/>
            <a:ext cx="2141017" cy="715414"/>
          </a:xfrm>
          <a:prstGeom prst="rect">
            <a:avLst/>
          </a:prstGeom>
        </p:spPr>
      </p:pic>
      <p:sp>
        <p:nvSpPr>
          <p:cNvPr id="15" name="Rectangle 14">
            <a:extLst>
              <a:ext uri="{FF2B5EF4-FFF2-40B4-BE49-F238E27FC236}">
                <a16:creationId xmlns:a16="http://schemas.microsoft.com/office/drawing/2014/main" id="{8BD89441-18B8-454A-B5D7-04D13693655B}"/>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F9148532-A335-4BD2-AD49-BBF26C81FFF0}"/>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18" name="Title 1">
            <a:extLst>
              <a:ext uri="{FF2B5EF4-FFF2-40B4-BE49-F238E27FC236}">
                <a16:creationId xmlns:a16="http://schemas.microsoft.com/office/drawing/2014/main" id="{BA869A67-8D62-4A75-BF2F-9CDAB7B68FCF}"/>
              </a:ext>
            </a:extLst>
          </p:cNvPr>
          <p:cNvSpPr txBox="1">
            <a:spLocks/>
          </p:cNvSpPr>
          <p:nvPr userDrawn="1"/>
        </p:nvSpPr>
        <p:spPr>
          <a:xfrm>
            <a:off x="2988128" y="1998270"/>
            <a:ext cx="6215743" cy="837089"/>
          </a:xfrm>
          <a:prstGeom prst="rect">
            <a:avLst/>
          </a:prstGeom>
        </p:spPr>
        <p:txBody>
          <a:bodyPr anchor="b">
            <a:normAutofit/>
          </a:bodyPr>
          <a:lstStyle>
            <a:lvl1pPr algn="ctr" defTabSz="914400" rtl="0" eaLnBrk="1" latinLnBrk="0" hangingPunct="1">
              <a:lnSpc>
                <a:spcPct val="90000"/>
              </a:lnSpc>
              <a:spcBef>
                <a:spcPct val="0"/>
              </a:spcBef>
              <a:buNone/>
              <a:defRPr sz="4800" b="1" i="0" kern="1200">
                <a:solidFill>
                  <a:schemeClr val="tx1">
                    <a:lumMod val="85000"/>
                    <a:lumOff val="15000"/>
                  </a:schemeClr>
                </a:solidFill>
                <a:latin typeface="AvantGarde Bk BT Demi" panose="020B0402020202020204" pitchFamily="34" charset="0"/>
                <a:ea typeface="+mj-ea"/>
                <a:cs typeface="+mj-cs"/>
              </a:defRPr>
            </a:lvl1pPr>
          </a:lstStyle>
          <a:p>
            <a:r>
              <a:rPr lang="en-US" dirty="0"/>
              <a:t>Have Any Questions?</a:t>
            </a:r>
          </a:p>
        </p:txBody>
      </p:sp>
      <p:cxnSp>
        <p:nvCxnSpPr>
          <p:cNvPr id="19" name="Straight Connector 18">
            <a:extLst>
              <a:ext uri="{FF2B5EF4-FFF2-40B4-BE49-F238E27FC236}">
                <a16:creationId xmlns:a16="http://schemas.microsoft.com/office/drawing/2014/main" id="{15D29AC5-2D69-460C-B2B6-67A37DA5E692}"/>
              </a:ext>
            </a:extLst>
          </p:cNvPr>
          <p:cNvCxnSpPr/>
          <p:nvPr userDrawn="1"/>
        </p:nvCxnSpPr>
        <p:spPr>
          <a:xfrm>
            <a:off x="3140235" y="2000659"/>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A76F156B-BA0C-4C1C-AC12-670970B0D287}"/>
              </a:ext>
            </a:extLst>
          </p:cNvPr>
          <p:cNvGrpSpPr/>
          <p:nvPr userDrawn="1"/>
        </p:nvGrpSpPr>
        <p:grpSpPr>
          <a:xfrm>
            <a:off x="4420081" y="3067781"/>
            <a:ext cx="3351834" cy="914400"/>
            <a:chOff x="4336109" y="3786418"/>
            <a:chExt cx="3351834" cy="914400"/>
          </a:xfrm>
        </p:grpSpPr>
        <p:pic>
          <p:nvPicPr>
            <p:cNvPr id="21" name="Picture 20">
              <a:extLst>
                <a:ext uri="{FF2B5EF4-FFF2-40B4-BE49-F238E27FC236}">
                  <a16:creationId xmlns:a16="http://schemas.microsoft.com/office/drawing/2014/main" id="{4F08760C-EBF9-479A-9742-2CB984554E38}"/>
                </a:ext>
              </a:extLst>
            </p:cNvPr>
            <p:cNvPicPr>
              <a:picLocks noChangeAspect="1"/>
            </p:cNvPicPr>
            <p:nvPr/>
          </p:nvPicPr>
          <p:blipFill>
            <a:blip r:embed="rId3"/>
            <a:stretch>
              <a:fillRect/>
            </a:stretch>
          </p:blipFill>
          <p:spPr>
            <a:xfrm>
              <a:off x="6773543" y="3786418"/>
              <a:ext cx="914400" cy="914400"/>
            </a:xfrm>
            <a:prstGeom prst="rect">
              <a:avLst/>
            </a:prstGeom>
          </p:spPr>
        </p:pic>
        <p:pic>
          <p:nvPicPr>
            <p:cNvPr id="22" name="Picture 21">
              <a:extLst>
                <a:ext uri="{FF2B5EF4-FFF2-40B4-BE49-F238E27FC236}">
                  <a16:creationId xmlns:a16="http://schemas.microsoft.com/office/drawing/2014/main" id="{047B5F89-29E1-4CDC-961A-1D143E3C10A7}"/>
                </a:ext>
              </a:extLst>
            </p:cNvPr>
            <p:cNvPicPr>
              <a:picLocks noChangeAspect="1"/>
            </p:cNvPicPr>
            <p:nvPr/>
          </p:nvPicPr>
          <p:blipFill>
            <a:blip r:embed="rId4"/>
            <a:stretch>
              <a:fillRect/>
            </a:stretch>
          </p:blipFill>
          <p:spPr>
            <a:xfrm>
              <a:off x="5554826" y="3786418"/>
              <a:ext cx="914400" cy="914400"/>
            </a:xfrm>
            <a:prstGeom prst="rect">
              <a:avLst/>
            </a:prstGeom>
          </p:spPr>
        </p:pic>
        <p:pic>
          <p:nvPicPr>
            <p:cNvPr id="23" name="Picture 22">
              <a:extLst>
                <a:ext uri="{FF2B5EF4-FFF2-40B4-BE49-F238E27FC236}">
                  <a16:creationId xmlns:a16="http://schemas.microsoft.com/office/drawing/2014/main" id="{A91DE0EF-8A43-4AE7-80DE-BDA4DCDEE624}"/>
                </a:ext>
              </a:extLst>
            </p:cNvPr>
            <p:cNvPicPr>
              <a:picLocks noChangeAspect="1"/>
            </p:cNvPicPr>
            <p:nvPr/>
          </p:nvPicPr>
          <p:blipFill>
            <a:blip r:embed="rId5"/>
            <a:stretch>
              <a:fillRect/>
            </a:stretch>
          </p:blipFill>
          <p:spPr>
            <a:xfrm>
              <a:off x="4336109" y="3786418"/>
              <a:ext cx="914400" cy="914400"/>
            </a:xfrm>
            <a:prstGeom prst="rect">
              <a:avLst/>
            </a:prstGeom>
          </p:spPr>
        </p:pic>
      </p:grpSp>
      <p:pic>
        <p:nvPicPr>
          <p:cNvPr id="24" name="Picture 23">
            <a:extLst>
              <a:ext uri="{FF2B5EF4-FFF2-40B4-BE49-F238E27FC236}">
                <a16:creationId xmlns:a16="http://schemas.microsoft.com/office/drawing/2014/main" id="{593F62EA-12F9-4CE2-BEA8-FA891B1C1185}"/>
              </a:ext>
            </a:extLst>
          </p:cNvPr>
          <p:cNvPicPr>
            <a:picLocks noChangeAspect="1"/>
          </p:cNvPicPr>
          <p:nvPr userDrawn="1"/>
        </p:nvPicPr>
        <p:blipFill>
          <a:blip r:embed="rId6"/>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3736647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estion - V0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47373CA-225A-084E-A6A1-A210E754B414}"/>
              </a:ext>
            </a:extLst>
          </p:cNvPr>
          <p:cNvSpPr/>
          <p:nvPr/>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2697B09-AE5C-0042-8B5F-D87FBF530610}"/>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9" name="Title 1">
            <a:extLst>
              <a:ext uri="{FF2B5EF4-FFF2-40B4-BE49-F238E27FC236}">
                <a16:creationId xmlns:a16="http://schemas.microsoft.com/office/drawing/2014/main" id="{4CB36A95-8BC2-E349-9CE5-747221FC4911}"/>
              </a:ext>
            </a:extLst>
          </p:cNvPr>
          <p:cNvSpPr txBox="1">
            <a:spLocks/>
          </p:cNvSpPr>
          <p:nvPr/>
        </p:nvSpPr>
        <p:spPr>
          <a:xfrm>
            <a:off x="2988128" y="1706408"/>
            <a:ext cx="6215743" cy="837089"/>
          </a:xfrm>
          <a:prstGeom prst="rect">
            <a:avLst/>
          </a:prstGeom>
        </p:spPr>
        <p:txBody>
          <a:bodyPr anchor="b">
            <a:normAutofit/>
          </a:bodyPr>
          <a:lstStyle>
            <a:lvl1pPr algn="ctr" defTabSz="914400" rtl="0" eaLnBrk="1" latinLnBrk="0" hangingPunct="1">
              <a:lnSpc>
                <a:spcPct val="90000"/>
              </a:lnSpc>
              <a:spcBef>
                <a:spcPct val="0"/>
              </a:spcBef>
              <a:buNone/>
              <a:defRPr sz="4800" b="1" i="0" kern="1200">
                <a:solidFill>
                  <a:schemeClr val="tx1">
                    <a:lumMod val="85000"/>
                    <a:lumOff val="15000"/>
                  </a:schemeClr>
                </a:solidFill>
                <a:latin typeface="AvantGarde Bk BT Demi" panose="020B0402020202020204" pitchFamily="34" charset="0"/>
                <a:ea typeface="+mj-ea"/>
                <a:cs typeface="+mj-cs"/>
              </a:defRPr>
            </a:lvl1pPr>
          </a:lstStyle>
          <a:p>
            <a:r>
              <a:rPr lang="en-US" dirty="0"/>
              <a:t>Have Any Questions?</a:t>
            </a:r>
          </a:p>
        </p:txBody>
      </p:sp>
      <p:cxnSp>
        <p:nvCxnSpPr>
          <p:cNvPr id="10" name="Straight Connector 9">
            <a:extLst>
              <a:ext uri="{FF2B5EF4-FFF2-40B4-BE49-F238E27FC236}">
                <a16:creationId xmlns:a16="http://schemas.microsoft.com/office/drawing/2014/main" id="{0BB9513E-E08E-CE4F-9F03-1AFCFB3BAFB6}"/>
              </a:ext>
            </a:extLst>
          </p:cNvPr>
          <p:cNvCxnSpPr/>
          <p:nvPr/>
        </p:nvCxnSpPr>
        <p:spPr>
          <a:xfrm>
            <a:off x="3140235" y="1708797"/>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23A6D83-C8F5-ED4C-AAA1-7A46EC08DFDD}"/>
              </a:ext>
            </a:extLst>
          </p:cNvPr>
          <p:cNvGrpSpPr/>
          <p:nvPr/>
        </p:nvGrpSpPr>
        <p:grpSpPr>
          <a:xfrm>
            <a:off x="4420081" y="3767757"/>
            <a:ext cx="3351834" cy="914400"/>
            <a:chOff x="4336109" y="3786418"/>
            <a:chExt cx="3351834" cy="914400"/>
          </a:xfrm>
        </p:grpSpPr>
        <p:pic>
          <p:nvPicPr>
            <p:cNvPr id="13" name="Picture 12">
              <a:extLst>
                <a:ext uri="{FF2B5EF4-FFF2-40B4-BE49-F238E27FC236}">
                  <a16:creationId xmlns:a16="http://schemas.microsoft.com/office/drawing/2014/main" id="{9EA8E2D1-50CA-C643-B206-EDD3495A3FFB}"/>
                </a:ext>
              </a:extLst>
            </p:cNvPr>
            <p:cNvPicPr>
              <a:picLocks noChangeAspect="1"/>
            </p:cNvPicPr>
            <p:nvPr/>
          </p:nvPicPr>
          <p:blipFill>
            <a:blip r:embed="rId3"/>
            <a:stretch>
              <a:fillRect/>
            </a:stretch>
          </p:blipFill>
          <p:spPr>
            <a:xfrm>
              <a:off x="6773543" y="3786418"/>
              <a:ext cx="914400" cy="914400"/>
            </a:xfrm>
            <a:prstGeom prst="rect">
              <a:avLst/>
            </a:prstGeom>
          </p:spPr>
        </p:pic>
        <p:pic>
          <p:nvPicPr>
            <p:cNvPr id="14" name="Picture 13">
              <a:extLst>
                <a:ext uri="{FF2B5EF4-FFF2-40B4-BE49-F238E27FC236}">
                  <a16:creationId xmlns:a16="http://schemas.microsoft.com/office/drawing/2014/main" id="{02E3C28A-D0C5-1746-9781-0B18D380DAE8}"/>
                </a:ext>
              </a:extLst>
            </p:cNvPr>
            <p:cNvPicPr>
              <a:picLocks noChangeAspect="1"/>
            </p:cNvPicPr>
            <p:nvPr/>
          </p:nvPicPr>
          <p:blipFill>
            <a:blip r:embed="rId4"/>
            <a:stretch>
              <a:fillRect/>
            </a:stretch>
          </p:blipFill>
          <p:spPr>
            <a:xfrm>
              <a:off x="5554826" y="3786418"/>
              <a:ext cx="914400" cy="914400"/>
            </a:xfrm>
            <a:prstGeom prst="rect">
              <a:avLst/>
            </a:prstGeom>
          </p:spPr>
        </p:pic>
        <p:pic>
          <p:nvPicPr>
            <p:cNvPr id="15" name="Picture 14">
              <a:extLst>
                <a:ext uri="{FF2B5EF4-FFF2-40B4-BE49-F238E27FC236}">
                  <a16:creationId xmlns:a16="http://schemas.microsoft.com/office/drawing/2014/main" id="{A5147492-E666-7345-8E1E-6DF561BA16CC}"/>
                </a:ext>
              </a:extLst>
            </p:cNvPr>
            <p:cNvPicPr>
              <a:picLocks noChangeAspect="1"/>
            </p:cNvPicPr>
            <p:nvPr/>
          </p:nvPicPr>
          <p:blipFill>
            <a:blip r:embed="rId5"/>
            <a:stretch>
              <a:fillRect/>
            </a:stretch>
          </p:blipFill>
          <p:spPr>
            <a:xfrm>
              <a:off x="4336109" y="3786418"/>
              <a:ext cx="914400" cy="914400"/>
            </a:xfrm>
            <a:prstGeom prst="rect">
              <a:avLst/>
            </a:prstGeom>
          </p:spPr>
        </p:pic>
      </p:grpSp>
      <p:sp>
        <p:nvSpPr>
          <p:cNvPr id="17" name="Text Placeholder 16">
            <a:extLst>
              <a:ext uri="{FF2B5EF4-FFF2-40B4-BE49-F238E27FC236}">
                <a16:creationId xmlns:a16="http://schemas.microsoft.com/office/drawing/2014/main" id="{F33BE65A-F08E-4647-896F-514DAFFD5990}"/>
              </a:ext>
            </a:extLst>
          </p:cNvPr>
          <p:cNvSpPr>
            <a:spLocks noGrp="1"/>
          </p:cNvSpPr>
          <p:nvPr>
            <p:ph type="body" sz="quarter" idx="10" hasCustomPrompt="1"/>
          </p:nvPr>
        </p:nvSpPr>
        <p:spPr>
          <a:xfrm>
            <a:off x="1723379" y="2647330"/>
            <a:ext cx="8667750" cy="885825"/>
          </a:xfrm>
          <a:prstGeom prst="rect">
            <a:avLst/>
          </a:prstGeom>
        </p:spPr>
        <p:txBody>
          <a:bodyPr/>
          <a:lstStyle>
            <a:lvl1pPr>
              <a:defRPr/>
            </a:lvl1pPr>
          </a:lstStyle>
          <a:p>
            <a:pPr marL="0" indent="0" algn="ctr">
              <a:buNone/>
            </a:pPr>
            <a:r>
              <a:rPr lang="en-US" dirty="0">
                <a:solidFill>
                  <a:schemeClr val="tx1">
                    <a:lumMod val="75000"/>
                    <a:lumOff val="25000"/>
                  </a:schemeClr>
                </a:solidFill>
                <a:latin typeface="AvantGarde Bk BT Book" panose="020B0402020202020204" pitchFamily="34" charset="0"/>
              </a:rPr>
              <a:t>Lorem ipsum dolor sit </a:t>
            </a:r>
            <a:r>
              <a:rPr lang="en-US" dirty="0" err="1">
                <a:solidFill>
                  <a:schemeClr val="tx1">
                    <a:lumMod val="75000"/>
                    <a:lumOff val="25000"/>
                  </a:schemeClr>
                </a:solidFill>
                <a:latin typeface="AvantGarde Bk BT Book" panose="020B0402020202020204" pitchFamily="34" charset="0"/>
              </a:rPr>
              <a:t>amet</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consectetuer</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adipiscing</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elit</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Aenean</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commodo</a:t>
            </a:r>
            <a:r>
              <a:rPr lang="en-US" dirty="0">
                <a:solidFill>
                  <a:schemeClr val="tx1">
                    <a:lumMod val="75000"/>
                    <a:lumOff val="25000"/>
                  </a:schemeClr>
                </a:solidFill>
                <a:latin typeface="AvantGarde Bk BT Book" panose="020B0402020202020204" pitchFamily="34" charset="0"/>
              </a:rPr>
              <a:t> ligula </a:t>
            </a:r>
            <a:r>
              <a:rPr lang="en-US" dirty="0" err="1">
                <a:solidFill>
                  <a:schemeClr val="tx1">
                    <a:lumMod val="75000"/>
                    <a:lumOff val="25000"/>
                  </a:schemeClr>
                </a:solidFill>
                <a:latin typeface="AvantGarde Bk BT Book" panose="020B0402020202020204" pitchFamily="34" charset="0"/>
              </a:rPr>
              <a:t>eget</a:t>
            </a:r>
            <a:r>
              <a:rPr lang="en-US" dirty="0">
                <a:solidFill>
                  <a:schemeClr val="tx1">
                    <a:lumMod val="75000"/>
                    <a:lumOff val="25000"/>
                  </a:schemeClr>
                </a:solidFill>
                <a:latin typeface="AvantGarde Bk BT Book" panose="020B0402020202020204" pitchFamily="34" charset="0"/>
              </a:rPr>
              <a:t> dolor.</a:t>
            </a:r>
            <a:endParaRPr lang="en-US" dirty="0">
              <a:latin typeface="AvantGarde Bk BT Book" panose="020B0402020202020204" pitchFamily="34" charset="0"/>
            </a:endParaRPr>
          </a:p>
        </p:txBody>
      </p:sp>
      <p:pic>
        <p:nvPicPr>
          <p:cNvPr id="16" name="Picture 15">
            <a:extLst>
              <a:ext uri="{FF2B5EF4-FFF2-40B4-BE49-F238E27FC236}">
                <a16:creationId xmlns:a16="http://schemas.microsoft.com/office/drawing/2014/main" id="{F23A7B2D-FF0E-914D-B7B8-1AB82011842C}"/>
              </a:ext>
            </a:extLst>
          </p:cNvPr>
          <p:cNvPicPr>
            <a:picLocks noChangeAspect="1"/>
          </p:cNvPicPr>
          <p:nvPr/>
        </p:nvPicPr>
        <p:blipFill>
          <a:blip r:embed="rId6"/>
          <a:stretch>
            <a:fillRect/>
          </a:stretch>
        </p:blipFill>
        <p:spPr>
          <a:xfrm>
            <a:off x="9703836" y="5708260"/>
            <a:ext cx="2141017" cy="715414"/>
          </a:xfrm>
          <a:prstGeom prst="rect">
            <a:avLst/>
          </a:prstGeom>
        </p:spPr>
      </p:pic>
      <p:sp>
        <p:nvSpPr>
          <p:cNvPr id="18" name="Rectangle 17">
            <a:extLst>
              <a:ext uri="{FF2B5EF4-FFF2-40B4-BE49-F238E27FC236}">
                <a16:creationId xmlns:a16="http://schemas.microsoft.com/office/drawing/2014/main" id="{AAC9CD75-CA73-42D3-90B8-624AF0487F53}"/>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D6E696E5-9FC1-414C-919B-147C57850EBC}"/>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20" name="Title 1">
            <a:extLst>
              <a:ext uri="{FF2B5EF4-FFF2-40B4-BE49-F238E27FC236}">
                <a16:creationId xmlns:a16="http://schemas.microsoft.com/office/drawing/2014/main" id="{DE6518F9-3447-4F91-8CDD-289D853D1BD8}"/>
              </a:ext>
            </a:extLst>
          </p:cNvPr>
          <p:cNvSpPr txBox="1">
            <a:spLocks/>
          </p:cNvSpPr>
          <p:nvPr userDrawn="1"/>
        </p:nvSpPr>
        <p:spPr>
          <a:xfrm>
            <a:off x="2988128" y="1706408"/>
            <a:ext cx="6215743" cy="837089"/>
          </a:xfrm>
          <a:prstGeom prst="rect">
            <a:avLst/>
          </a:prstGeom>
        </p:spPr>
        <p:txBody>
          <a:bodyPr anchor="b">
            <a:normAutofit/>
          </a:bodyPr>
          <a:lstStyle>
            <a:lvl1pPr algn="ctr" defTabSz="914400" rtl="0" eaLnBrk="1" latinLnBrk="0" hangingPunct="1">
              <a:lnSpc>
                <a:spcPct val="90000"/>
              </a:lnSpc>
              <a:spcBef>
                <a:spcPct val="0"/>
              </a:spcBef>
              <a:buNone/>
              <a:defRPr sz="4800" b="1" i="0" kern="1200">
                <a:solidFill>
                  <a:schemeClr val="tx1">
                    <a:lumMod val="85000"/>
                    <a:lumOff val="15000"/>
                  </a:schemeClr>
                </a:solidFill>
                <a:latin typeface="AvantGarde Bk BT Demi" panose="020B0402020202020204" pitchFamily="34" charset="0"/>
                <a:ea typeface="+mj-ea"/>
                <a:cs typeface="+mj-cs"/>
              </a:defRPr>
            </a:lvl1pPr>
          </a:lstStyle>
          <a:p>
            <a:r>
              <a:rPr lang="en-US" dirty="0"/>
              <a:t>Have Any Questions?</a:t>
            </a:r>
          </a:p>
        </p:txBody>
      </p:sp>
      <p:cxnSp>
        <p:nvCxnSpPr>
          <p:cNvPr id="21" name="Straight Connector 20">
            <a:extLst>
              <a:ext uri="{FF2B5EF4-FFF2-40B4-BE49-F238E27FC236}">
                <a16:creationId xmlns:a16="http://schemas.microsoft.com/office/drawing/2014/main" id="{B2EC1D7B-9B6C-4E91-B329-25CF35F582E9}"/>
              </a:ext>
            </a:extLst>
          </p:cNvPr>
          <p:cNvCxnSpPr/>
          <p:nvPr userDrawn="1"/>
        </p:nvCxnSpPr>
        <p:spPr>
          <a:xfrm>
            <a:off x="3140235" y="1708797"/>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09E22B22-474E-482E-BBEB-D529484196F4}"/>
              </a:ext>
            </a:extLst>
          </p:cNvPr>
          <p:cNvGrpSpPr/>
          <p:nvPr userDrawn="1"/>
        </p:nvGrpSpPr>
        <p:grpSpPr>
          <a:xfrm>
            <a:off x="4420081" y="3767757"/>
            <a:ext cx="3351834" cy="914400"/>
            <a:chOff x="4336109" y="3786418"/>
            <a:chExt cx="3351834" cy="914400"/>
          </a:xfrm>
        </p:grpSpPr>
        <p:pic>
          <p:nvPicPr>
            <p:cNvPr id="23" name="Picture 22">
              <a:extLst>
                <a:ext uri="{FF2B5EF4-FFF2-40B4-BE49-F238E27FC236}">
                  <a16:creationId xmlns:a16="http://schemas.microsoft.com/office/drawing/2014/main" id="{9A059EAF-D93B-4E5E-8D5E-2BE3AFD95DD0}"/>
                </a:ext>
              </a:extLst>
            </p:cNvPr>
            <p:cNvPicPr>
              <a:picLocks noChangeAspect="1"/>
            </p:cNvPicPr>
            <p:nvPr/>
          </p:nvPicPr>
          <p:blipFill>
            <a:blip r:embed="rId3"/>
            <a:stretch>
              <a:fillRect/>
            </a:stretch>
          </p:blipFill>
          <p:spPr>
            <a:xfrm>
              <a:off x="6773543" y="3786418"/>
              <a:ext cx="914400" cy="914400"/>
            </a:xfrm>
            <a:prstGeom prst="rect">
              <a:avLst/>
            </a:prstGeom>
          </p:spPr>
        </p:pic>
        <p:pic>
          <p:nvPicPr>
            <p:cNvPr id="24" name="Picture 23">
              <a:extLst>
                <a:ext uri="{FF2B5EF4-FFF2-40B4-BE49-F238E27FC236}">
                  <a16:creationId xmlns:a16="http://schemas.microsoft.com/office/drawing/2014/main" id="{67F89A97-35D4-4236-98B9-7E4BDF9B85C8}"/>
                </a:ext>
              </a:extLst>
            </p:cNvPr>
            <p:cNvPicPr>
              <a:picLocks noChangeAspect="1"/>
            </p:cNvPicPr>
            <p:nvPr/>
          </p:nvPicPr>
          <p:blipFill>
            <a:blip r:embed="rId4"/>
            <a:stretch>
              <a:fillRect/>
            </a:stretch>
          </p:blipFill>
          <p:spPr>
            <a:xfrm>
              <a:off x="5554826" y="3786418"/>
              <a:ext cx="914400" cy="914400"/>
            </a:xfrm>
            <a:prstGeom prst="rect">
              <a:avLst/>
            </a:prstGeom>
          </p:spPr>
        </p:pic>
        <p:pic>
          <p:nvPicPr>
            <p:cNvPr id="25" name="Picture 24">
              <a:extLst>
                <a:ext uri="{FF2B5EF4-FFF2-40B4-BE49-F238E27FC236}">
                  <a16:creationId xmlns:a16="http://schemas.microsoft.com/office/drawing/2014/main" id="{8C1DA4B6-AD82-4C84-BA50-F34C6D4B87B9}"/>
                </a:ext>
              </a:extLst>
            </p:cNvPr>
            <p:cNvPicPr>
              <a:picLocks noChangeAspect="1"/>
            </p:cNvPicPr>
            <p:nvPr/>
          </p:nvPicPr>
          <p:blipFill>
            <a:blip r:embed="rId5"/>
            <a:stretch>
              <a:fillRect/>
            </a:stretch>
          </p:blipFill>
          <p:spPr>
            <a:xfrm>
              <a:off x="4336109" y="3786418"/>
              <a:ext cx="914400" cy="914400"/>
            </a:xfrm>
            <a:prstGeom prst="rect">
              <a:avLst/>
            </a:prstGeom>
          </p:spPr>
        </p:pic>
      </p:grpSp>
      <p:pic>
        <p:nvPicPr>
          <p:cNvPr id="26" name="Picture 25">
            <a:extLst>
              <a:ext uri="{FF2B5EF4-FFF2-40B4-BE49-F238E27FC236}">
                <a16:creationId xmlns:a16="http://schemas.microsoft.com/office/drawing/2014/main" id="{AFCD5EFC-D4FC-4B90-B47D-559A66A8C465}"/>
              </a:ext>
            </a:extLst>
          </p:cNvPr>
          <p:cNvPicPr>
            <a:picLocks noChangeAspect="1"/>
          </p:cNvPicPr>
          <p:nvPr userDrawn="1"/>
        </p:nvPicPr>
        <p:blipFill>
          <a:blip r:embed="rId6"/>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12777965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 Blank">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B03CB7D-3B8C-D246-B142-2550A53BA321}"/>
              </a:ext>
            </a:extLst>
          </p:cNvPr>
          <p:cNvSpPr/>
          <p:nvPr userDrawn="1"/>
        </p:nvSpPr>
        <p:spPr>
          <a:xfrm>
            <a:off x="-61993" y="23497"/>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C2FA2A39-1BB8-804F-85C2-4378774A1191}"/>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2" name="Title 1">
            <a:extLst>
              <a:ext uri="{FF2B5EF4-FFF2-40B4-BE49-F238E27FC236}">
                <a16:creationId xmlns:a16="http://schemas.microsoft.com/office/drawing/2014/main" id="{B6422E38-B400-D04A-AF2F-69CB73ACEFDB}"/>
              </a:ext>
            </a:extLst>
          </p:cNvPr>
          <p:cNvSpPr>
            <a:spLocks noGrp="1"/>
          </p:cNvSpPr>
          <p:nvPr>
            <p:ph type="ctrTitle" hasCustomPrompt="1"/>
          </p:nvPr>
        </p:nvSpPr>
        <p:spPr>
          <a:xfrm>
            <a:off x="838200" y="3054345"/>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sp>
        <p:nvSpPr>
          <p:cNvPr id="3" name="Subtitle 2">
            <a:extLst>
              <a:ext uri="{FF2B5EF4-FFF2-40B4-BE49-F238E27FC236}">
                <a16:creationId xmlns:a16="http://schemas.microsoft.com/office/drawing/2014/main" id="{61937D2A-10E7-2F4A-9DDB-9F4A05289C4D}"/>
              </a:ext>
            </a:extLst>
          </p:cNvPr>
          <p:cNvSpPr>
            <a:spLocks noGrp="1"/>
          </p:cNvSpPr>
          <p:nvPr>
            <p:ph type="subTitle" idx="1" hasCustomPrompt="1"/>
          </p:nvPr>
        </p:nvSpPr>
        <p:spPr>
          <a:xfrm>
            <a:off x="838200" y="4035103"/>
            <a:ext cx="4632960" cy="406082"/>
          </a:xfrm>
          <a:prstGeom prst="rect">
            <a:avLst/>
          </a:prstGeom>
        </p:spPr>
        <p:txBody>
          <a:bodyPr/>
          <a:lstStyle>
            <a:lvl1pPr marL="0" indent="0" algn="l">
              <a:buNone/>
              <a:defRPr sz="2400">
                <a:solidFill>
                  <a:schemeClr val="tx1">
                    <a:lumMod val="85000"/>
                    <a:lumOff val="15000"/>
                  </a:schemeClr>
                </a:solidFill>
                <a:latin typeface="AvantGarde Bk BT Book" panose="020B04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A SUBTITLE</a:t>
            </a:r>
          </a:p>
        </p:txBody>
      </p:sp>
      <p:sp>
        <p:nvSpPr>
          <p:cNvPr id="9" name="Picture Placeholder 8">
            <a:extLst>
              <a:ext uri="{FF2B5EF4-FFF2-40B4-BE49-F238E27FC236}">
                <a16:creationId xmlns:a16="http://schemas.microsoft.com/office/drawing/2014/main" id="{7DB0971F-4476-0B47-8789-03E8F18CBBE7}"/>
              </a:ext>
            </a:extLst>
          </p:cNvPr>
          <p:cNvSpPr>
            <a:spLocks noGrp="1"/>
          </p:cNvSpPr>
          <p:nvPr>
            <p:ph type="pic" sz="quarter" idx="13"/>
          </p:nvPr>
        </p:nvSpPr>
        <p:spPr>
          <a:xfrm>
            <a:off x="-61993" y="-15499"/>
            <a:ext cx="12269492" cy="4250332"/>
          </a:xfrm>
          <a:custGeom>
            <a:avLst/>
            <a:gdLst>
              <a:gd name="connsiteX0" fmla="*/ 0 w 5138300"/>
              <a:gd name="connsiteY0" fmla="*/ 0 h 1455137"/>
              <a:gd name="connsiteX1" fmla="*/ 5138300 w 5138300"/>
              <a:gd name="connsiteY1" fmla="*/ 0 h 1455137"/>
              <a:gd name="connsiteX2" fmla="*/ 5138300 w 5138300"/>
              <a:gd name="connsiteY2" fmla="*/ 1455137 h 1455137"/>
              <a:gd name="connsiteX3" fmla="*/ 0 w 5138300"/>
              <a:gd name="connsiteY3" fmla="*/ 1455137 h 1455137"/>
              <a:gd name="connsiteX4" fmla="*/ 0 w 5138300"/>
              <a:gd name="connsiteY4" fmla="*/ 0 h 1455137"/>
              <a:gd name="connsiteX0" fmla="*/ 0 w 11602162"/>
              <a:gd name="connsiteY0" fmla="*/ 1150883 h 2606020"/>
              <a:gd name="connsiteX1" fmla="*/ 11602162 w 11602162"/>
              <a:gd name="connsiteY1" fmla="*/ 0 h 2606020"/>
              <a:gd name="connsiteX2" fmla="*/ 5138300 w 11602162"/>
              <a:gd name="connsiteY2" fmla="*/ 2606020 h 2606020"/>
              <a:gd name="connsiteX3" fmla="*/ 0 w 11602162"/>
              <a:gd name="connsiteY3" fmla="*/ 2606020 h 2606020"/>
              <a:gd name="connsiteX4" fmla="*/ 0 w 11602162"/>
              <a:gd name="connsiteY4" fmla="*/ 1150883 h 2606020"/>
              <a:gd name="connsiteX0" fmla="*/ 0 w 11602162"/>
              <a:gd name="connsiteY0" fmla="*/ 1150883 h 3914558"/>
              <a:gd name="connsiteX1" fmla="*/ 11602162 w 11602162"/>
              <a:gd name="connsiteY1" fmla="*/ 0 h 3914558"/>
              <a:gd name="connsiteX2" fmla="*/ 11539100 w 11602162"/>
              <a:gd name="connsiteY2" fmla="*/ 3914558 h 3914558"/>
              <a:gd name="connsiteX3" fmla="*/ 0 w 11602162"/>
              <a:gd name="connsiteY3" fmla="*/ 2606020 h 3914558"/>
              <a:gd name="connsiteX4" fmla="*/ 0 w 11602162"/>
              <a:gd name="connsiteY4" fmla="*/ 1150883 h 3914558"/>
              <a:gd name="connsiteX0" fmla="*/ 0 w 11602162"/>
              <a:gd name="connsiteY0" fmla="*/ 1150883 h 4765896"/>
              <a:gd name="connsiteX1" fmla="*/ 11602162 w 11602162"/>
              <a:gd name="connsiteY1" fmla="*/ 0 h 4765896"/>
              <a:gd name="connsiteX2" fmla="*/ 11539100 w 11602162"/>
              <a:gd name="connsiteY2" fmla="*/ 3914558 h 4765896"/>
              <a:gd name="connsiteX3" fmla="*/ 10578662 w 11602162"/>
              <a:gd name="connsiteY3" fmla="*/ 4765896 h 4765896"/>
              <a:gd name="connsiteX4" fmla="*/ 0 w 11602162"/>
              <a:gd name="connsiteY4" fmla="*/ 1150883 h 4765896"/>
              <a:gd name="connsiteX0" fmla="*/ 0 w 12311611"/>
              <a:gd name="connsiteY0" fmla="*/ 0 h 4781662"/>
              <a:gd name="connsiteX1" fmla="*/ 12311611 w 12311611"/>
              <a:gd name="connsiteY1" fmla="*/ 15766 h 4781662"/>
              <a:gd name="connsiteX2" fmla="*/ 12248549 w 12311611"/>
              <a:gd name="connsiteY2" fmla="*/ 3930324 h 4781662"/>
              <a:gd name="connsiteX3" fmla="*/ 11288111 w 12311611"/>
              <a:gd name="connsiteY3" fmla="*/ 4781662 h 4781662"/>
              <a:gd name="connsiteX4" fmla="*/ 0 w 12311611"/>
              <a:gd name="connsiteY4" fmla="*/ 0 h 4781662"/>
              <a:gd name="connsiteX0" fmla="*/ 0 w 12311611"/>
              <a:gd name="connsiteY0" fmla="*/ 0 h 4815529"/>
              <a:gd name="connsiteX1" fmla="*/ 12311611 w 12311611"/>
              <a:gd name="connsiteY1" fmla="*/ 15766 h 4815529"/>
              <a:gd name="connsiteX2" fmla="*/ 12248549 w 12311611"/>
              <a:gd name="connsiteY2" fmla="*/ 3930324 h 4815529"/>
              <a:gd name="connsiteX3" fmla="*/ 11344555 w 12311611"/>
              <a:gd name="connsiteY3" fmla="*/ 4815529 h 4815529"/>
              <a:gd name="connsiteX4" fmla="*/ 0 w 12311611"/>
              <a:gd name="connsiteY4" fmla="*/ 0 h 4815529"/>
              <a:gd name="connsiteX0" fmla="*/ 0 w 12327571"/>
              <a:gd name="connsiteY0" fmla="*/ 0 h 4815529"/>
              <a:gd name="connsiteX1" fmla="*/ 12311611 w 12327571"/>
              <a:gd name="connsiteY1" fmla="*/ 15766 h 4815529"/>
              <a:gd name="connsiteX2" fmla="*/ 12327571 w 12327571"/>
              <a:gd name="connsiteY2" fmla="*/ 3828724 h 4815529"/>
              <a:gd name="connsiteX3" fmla="*/ 11344555 w 12327571"/>
              <a:gd name="connsiteY3" fmla="*/ 4815529 h 4815529"/>
              <a:gd name="connsiteX4" fmla="*/ 0 w 12327571"/>
              <a:gd name="connsiteY4" fmla="*/ 0 h 4815529"/>
              <a:gd name="connsiteX0" fmla="*/ 0 w 12327571"/>
              <a:gd name="connsiteY0" fmla="*/ 0 h 4815529"/>
              <a:gd name="connsiteX1" fmla="*/ 12311611 w 12327571"/>
              <a:gd name="connsiteY1" fmla="*/ 15766 h 4815529"/>
              <a:gd name="connsiteX2" fmla="*/ 12327571 w 12327571"/>
              <a:gd name="connsiteY2" fmla="*/ 3885168 h 4815529"/>
              <a:gd name="connsiteX3" fmla="*/ 11344555 w 12327571"/>
              <a:gd name="connsiteY3" fmla="*/ 4815529 h 4815529"/>
              <a:gd name="connsiteX4" fmla="*/ 0 w 12327571"/>
              <a:gd name="connsiteY4" fmla="*/ 0 h 4815529"/>
              <a:gd name="connsiteX0" fmla="*/ 0 w 12342952"/>
              <a:gd name="connsiteY0" fmla="*/ 15539 h 4831068"/>
              <a:gd name="connsiteX1" fmla="*/ 12342952 w 12342952"/>
              <a:gd name="connsiteY1" fmla="*/ 0 h 4831068"/>
              <a:gd name="connsiteX2" fmla="*/ 12327571 w 12342952"/>
              <a:gd name="connsiteY2" fmla="*/ 3900707 h 4831068"/>
              <a:gd name="connsiteX3" fmla="*/ 11344555 w 12342952"/>
              <a:gd name="connsiteY3" fmla="*/ 4831068 h 4831068"/>
              <a:gd name="connsiteX4" fmla="*/ 0 w 12342952"/>
              <a:gd name="connsiteY4" fmla="*/ 15539 h 4831068"/>
              <a:gd name="connsiteX0" fmla="*/ 0 w 12343242"/>
              <a:gd name="connsiteY0" fmla="*/ 15539 h 4831068"/>
              <a:gd name="connsiteX1" fmla="*/ 12342952 w 12343242"/>
              <a:gd name="connsiteY1" fmla="*/ 0 h 4831068"/>
              <a:gd name="connsiteX2" fmla="*/ 12343242 w 12343242"/>
              <a:gd name="connsiteY2" fmla="*/ 3885055 h 4831068"/>
              <a:gd name="connsiteX3" fmla="*/ 11344555 w 12343242"/>
              <a:gd name="connsiteY3" fmla="*/ 4831068 h 4831068"/>
              <a:gd name="connsiteX4" fmla="*/ 0 w 12343242"/>
              <a:gd name="connsiteY4" fmla="*/ 15539 h 4831068"/>
              <a:gd name="connsiteX0" fmla="*/ 0 w 12405924"/>
              <a:gd name="connsiteY0" fmla="*/ 0 h 4831182"/>
              <a:gd name="connsiteX1" fmla="*/ 12405634 w 12405924"/>
              <a:gd name="connsiteY1" fmla="*/ 114 h 4831182"/>
              <a:gd name="connsiteX2" fmla="*/ 12405924 w 12405924"/>
              <a:gd name="connsiteY2" fmla="*/ 3885169 h 4831182"/>
              <a:gd name="connsiteX3" fmla="*/ 11407237 w 12405924"/>
              <a:gd name="connsiteY3" fmla="*/ 4831182 h 4831182"/>
              <a:gd name="connsiteX4" fmla="*/ 0 w 12405924"/>
              <a:gd name="connsiteY4" fmla="*/ 0 h 4831182"/>
              <a:gd name="connsiteX0" fmla="*/ 0 w 12405924"/>
              <a:gd name="connsiteY0" fmla="*/ 0 h 4292491"/>
              <a:gd name="connsiteX1" fmla="*/ 12405634 w 12405924"/>
              <a:gd name="connsiteY1" fmla="*/ 114 h 4292491"/>
              <a:gd name="connsiteX2" fmla="*/ 12405924 w 12405924"/>
              <a:gd name="connsiteY2" fmla="*/ 3885169 h 4292491"/>
              <a:gd name="connsiteX3" fmla="*/ 11965830 w 12405924"/>
              <a:gd name="connsiteY3" fmla="*/ 4292491 h 4292491"/>
              <a:gd name="connsiteX4" fmla="*/ 0 w 12405924"/>
              <a:gd name="connsiteY4" fmla="*/ 0 h 4292491"/>
              <a:gd name="connsiteX0" fmla="*/ 0 w 12405924"/>
              <a:gd name="connsiteY0" fmla="*/ 0 h 4292491"/>
              <a:gd name="connsiteX1" fmla="*/ 12405634 w 12405924"/>
              <a:gd name="connsiteY1" fmla="*/ 114 h 4292491"/>
              <a:gd name="connsiteX2" fmla="*/ 12405924 w 12405924"/>
              <a:gd name="connsiteY2" fmla="*/ 3885169 h 4292491"/>
              <a:gd name="connsiteX3" fmla="*/ 11999089 w 12405924"/>
              <a:gd name="connsiteY3" fmla="*/ 4292491 h 4292491"/>
              <a:gd name="connsiteX4" fmla="*/ 0 w 12405924"/>
              <a:gd name="connsiteY4" fmla="*/ 0 h 4292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5924" h="4292491">
                <a:moveTo>
                  <a:pt x="0" y="0"/>
                </a:moveTo>
                <a:lnTo>
                  <a:pt x="12405634" y="114"/>
                </a:lnTo>
                <a:cubicBezTo>
                  <a:pt x="12405731" y="1295132"/>
                  <a:pt x="12405827" y="2590151"/>
                  <a:pt x="12405924" y="3885169"/>
                </a:cubicBezTo>
                <a:lnTo>
                  <a:pt x="11999089" y="4292491"/>
                </a:lnTo>
                <a:lnTo>
                  <a:pt x="0" y="0"/>
                </a:lnTo>
                <a:close/>
              </a:path>
            </a:pathLst>
          </a:custGeom>
        </p:spPr>
        <p:txBody>
          <a:bodyPr/>
          <a:lstStyle/>
          <a:p>
            <a:r>
              <a:rPr lang="en-US"/>
              <a:t>Click icon to add picture</a:t>
            </a:r>
            <a:endParaRPr lang="en-US" dirty="0"/>
          </a:p>
        </p:txBody>
      </p:sp>
      <p:sp>
        <p:nvSpPr>
          <p:cNvPr id="11" name="Triangle 10">
            <a:extLst>
              <a:ext uri="{FF2B5EF4-FFF2-40B4-BE49-F238E27FC236}">
                <a16:creationId xmlns:a16="http://schemas.microsoft.com/office/drawing/2014/main" id="{CACDB053-F180-B146-BA8B-0173ECB5D1B6}"/>
              </a:ext>
            </a:extLst>
          </p:cNvPr>
          <p:cNvSpPr/>
          <p:nvPr userDrawn="1"/>
        </p:nvSpPr>
        <p:spPr>
          <a:xfrm>
            <a:off x="-95847" y="-40783"/>
            <a:ext cx="11906845" cy="4816766"/>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5092262 w 6152966"/>
              <a:gd name="connsiteY0" fmla="*/ 1623848 h 1623848"/>
              <a:gd name="connsiteX1" fmla="*/ 0 w 6152966"/>
              <a:gd name="connsiteY1" fmla="*/ 0 h 1623848"/>
              <a:gd name="connsiteX2" fmla="*/ 6152966 w 6152966"/>
              <a:gd name="connsiteY2" fmla="*/ 1623848 h 1623848"/>
              <a:gd name="connsiteX3" fmla="*/ 5092262 w 6152966"/>
              <a:gd name="connsiteY3" fmla="*/ 1623848 h 1623848"/>
              <a:gd name="connsiteX0" fmla="*/ 11256580 w 11256580"/>
              <a:gd name="connsiteY0" fmla="*/ 4824248 h 4824248"/>
              <a:gd name="connsiteX1" fmla="*/ 0 w 11256580"/>
              <a:gd name="connsiteY1" fmla="*/ 0 h 4824248"/>
              <a:gd name="connsiteX2" fmla="*/ 6152966 w 11256580"/>
              <a:gd name="connsiteY2" fmla="*/ 1623848 h 4824248"/>
              <a:gd name="connsiteX3" fmla="*/ 11256580 w 11256580"/>
              <a:gd name="connsiteY3" fmla="*/ 4824248 h 4824248"/>
              <a:gd name="connsiteX0" fmla="*/ 11256580 w 11875848"/>
              <a:gd name="connsiteY0" fmla="*/ 4824248 h 4824248"/>
              <a:gd name="connsiteX1" fmla="*/ 0 w 11875848"/>
              <a:gd name="connsiteY1" fmla="*/ 0 h 4824248"/>
              <a:gd name="connsiteX2" fmla="*/ 11875848 w 11875848"/>
              <a:gd name="connsiteY2" fmla="*/ 4303986 h 4824248"/>
              <a:gd name="connsiteX3" fmla="*/ 11256580 w 11875848"/>
              <a:gd name="connsiteY3" fmla="*/ 4824248 h 4824248"/>
              <a:gd name="connsiteX0" fmla="*/ 11303876 w 11875848"/>
              <a:gd name="connsiteY0" fmla="*/ 4840014 h 4840014"/>
              <a:gd name="connsiteX1" fmla="*/ 0 w 11875848"/>
              <a:gd name="connsiteY1" fmla="*/ 0 h 4840014"/>
              <a:gd name="connsiteX2" fmla="*/ 11875848 w 11875848"/>
              <a:gd name="connsiteY2" fmla="*/ 4303986 h 4840014"/>
              <a:gd name="connsiteX3" fmla="*/ 11303876 w 11875848"/>
              <a:gd name="connsiteY3" fmla="*/ 4840014 h 4840014"/>
              <a:gd name="connsiteX0" fmla="*/ 11334873 w 11906845"/>
              <a:gd name="connsiteY0" fmla="*/ 4809017 h 4809017"/>
              <a:gd name="connsiteX1" fmla="*/ 0 w 11906845"/>
              <a:gd name="connsiteY1" fmla="*/ 0 h 4809017"/>
              <a:gd name="connsiteX2" fmla="*/ 11906845 w 11906845"/>
              <a:gd name="connsiteY2" fmla="*/ 4272989 h 4809017"/>
              <a:gd name="connsiteX3" fmla="*/ 11334873 w 11906845"/>
              <a:gd name="connsiteY3" fmla="*/ 4809017 h 4809017"/>
              <a:gd name="connsiteX0" fmla="*/ 11311626 w 11906845"/>
              <a:gd name="connsiteY0" fmla="*/ 4816766 h 4816766"/>
              <a:gd name="connsiteX1" fmla="*/ 0 w 11906845"/>
              <a:gd name="connsiteY1" fmla="*/ 0 h 4816766"/>
              <a:gd name="connsiteX2" fmla="*/ 11906845 w 11906845"/>
              <a:gd name="connsiteY2" fmla="*/ 4272989 h 4816766"/>
              <a:gd name="connsiteX3" fmla="*/ 11311626 w 11906845"/>
              <a:gd name="connsiteY3" fmla="*/ 4816766 h 4816766"/>
              <a:gd name="connsiteX0" fmla="*/ 11327124 w 11906845"/>
              <a:gd name="connsiteY0" fmla="*/ 4816766 h 4816766"/>
              <a:gd name="connsiteX1" fmla="*/ 0 w 11906845"/>
              <a:gd name="connsiteY1" fmla="*/ 0 h 4816766"/>
              <a:gd name="connsiteX2" fmla="*/ 11906845 w 11906845"/>
              <a:gd name="connsiteY2" fmla="*/ 4272989 h 4816766"/>
              <a:gd name="connsiteX3" fmla="*/ 11327124 w 11906845"/>
              <a:gd name="connsiteY3" fmla="*/ 4816766 h 4816766"/>
            </a:gdLst>
            <a:ahLst/>
            <a:cxnLst>
              <a:cxn ang="0">
                <a:pos x="connsiteX0" y="connsiteY0"/>
              </a:cxn>
              <a:cxn ang="0">
                <a:pos x="connsiteX1" y="connsiteY1"/>
              </a:cxn>
              <a:cxn ang="0">
                <a:pos x="connsiteX2" y="connsiteY2"/>
              </a:cxn>
              <a:cxn ang="0">
                <a:pos x="connsiteX3" y="connsiteY3"/>
              </a:cxn>
            </a:cxnLst>
            <a:rect l="l" t="t" r="r" b="b"/>
            <a:pathLst>
              <a:path w="11906845" h="4816766">
                <a:moveTo>
                  <a:pt x="11327124" y="4816766"/>
                </a:moveTo>
                <a:lnTo>
                  <a:pt x="0" y="0"/>
                </a:lnTo>
                <a:lnTo>
                  <a:pt x="11906845" y="4272989"/>
                </a:lnTo>
                <a:lnTo>
                  <a:pt x="11327124" y="481676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BEB9454D-958C-9B41-AEEC-7589142A7652}"/>
              </a:ext>
            </a:extLst>
          </p:cNvPr>
          <p:cNvCxnSpPr/>
          <p:nvPr userDrawn="1"/>
        </p:nvCxnSpPr>
        <p:spPr>
          <a:xfrm>
            <a:off x="838200" y="303568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A7B6C75-FA7C-924B-AB8A-7ACC6DF1D8A3}"/>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3709628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 Fille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B03CB7D-3B8C-D246-B142-2550A53BA321}"/>
              </a:ext>
            </a:extLst>
          </p:cNvPr>
          <p:cNvSpPr/>
          <p:nvPr/>
        </p:nvSpPr>
        <p:spPr>
          <a:xfrm>
            <a:off x="-61993" y="23497"/>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C2FA2A39-1BB8-804F-85C2-4378774A1191}"/>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2" name="Title 1">
            <a:extLst>
              <a:ext uri="{FF2B5EF4-FFF2-40B4-BE49-F238E27FC236}">
                <a16:creationId xmlns:a16="http://schemas.microsoft.com/office/drawing/2014/main" id="{B6422E38-B400-D04A-AF2F-69CB73ACEFDB}"/>
              </a:ext>
            </a:extLst>
          </p:cNvPr>
          <p:cNvSpPr>
            <a:spLocks noGrp="1"/>
          </p:cNvSpPr>
          <p:nvPr>
            <p:ph type="ctrTitle" hasCustomPrompt="1"/>
          </p:nvPr>
        </p:nvSpPr>
        <p:spPr>
          <a:xfrm>
            <a:off x="838200" y="3054345"/>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sp>
        <p:nvSpPr>
          <p:cNvPr id="3" name="Subtitle 2">
            <a:extLst>
              <a:ext uri="{FF2B5EF4-FFF2-40B4-BE49-F238E27FC236}">
                <a16:creationId xmlns:a16="http://schemas.microsoft.com/office/drawing/2014/main" id="{61937D2A-10E7-2F4A-9DDB-9F4A05289C4D}"/>
              </a:ext>
            </a:extLst>
          </p:cNvPr>
          <p:cNvSpPr>
            <a:spLocks noGrp="1"/>
          </p:cNvSpPr>
          <p:nvPr>
            <p:ph type="subTitle" idx="1" hasCustomPrompt="1"/>
          </p:nvPr>
        </p:nvSpPr>
        <p:spPr>
          <a:xfrm>
            <a:off x="838200" y="4035103"/>
            <a:ext cx="4632960" cy="406082"/>
          </a:xfrm>
          <a:prstGeom prst="rect">
            <a:avLst/>
          </a:prstGeom>
        </p:spPr>
        <p:txBody>
          <a:bodyPr/>
          <a:lstStyle>
            <a:lvl1pPr marL="0" indent="0" algn="l">
              <a:buNone/>
              <a:defRPr sz="2400">
                <a:solidFill>
                  <a:schemeClr val="tx1">
                    <a:lumMod val="85000"/>
                    <a:lumOff val="15000"/>
                  </a:schemeClr>
                </a:solidFill>
                <a:latin typeface="AvantGarde Bk BT Book" panose="020B04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A SUBTITLE</a:t>
            </a:r>
          </a:p>
        </p:txBody>
      </p:sp>
      <p:pic>
        <p:nvPicPr>
          <p:cNvPr id="10" name="Picture Placeholder 5" descr="A group of clouds in the sky&#10;&#10;Description automatically generated">
            <a:extLst>
              <a:ext uri="{FF2B5EF4-FFF2-40B4-BE49-F238E27FC236}">
                <a16:creationId xmlns:a16="http://schemas.microsoft.com/office/drawing/2014/main" id="{4128204E-AB1B-554B-B20F-0007748ABC91}"/>
              </a:ext>
            </a:extLst>
          </p:cNvPr>
          <p:cNvPicPr>
            <a:picLocks noChangeAspect="1"/>
          </p:cNvPicPr>
          <p:nvPr/>
        </p:nvPicPr>
        <p:blipFill>
          <a:blip r:embed="rId3" cstate="screen">
            <a:alphaModFix amt="54000"/>
            <a:extLst>
              <a:ext uri="{28A0092B-C50C-407E-A947-70E740481C1C}">
                <a14:useLocalDpi xmlns:a14="http://schemas.microsoft.com/office/drawing/2010/main"/>
              </a:ext>
            </a:extLst>
          </a:blip>
          <a:srcRect/>
          <a:stretch>
            <a:fillRect/>
          </a:stretch>
        </p:blipFill>
        <p:spPr>
          <a:xfrm>
            <a:off x="-61993" y="0"/>
            <a:ext cx="12269492" cy="4250332"/>
          </a:xfrm>
          <a:custGeom>
            <a:avLst/>
            <a:gdLst>
              <a:gd name="connsiteX0" fmla="*/ 0 w 5138300"/>
              <a:gd name="connsiteY0" fmla="*/ 0 h 1455137"/>
              <a:gd name="connsiteX1" fmla="*/ 5138300 w 5138300"/>
              <a:gd name="connsiteY1" fmla="*/ 0 h 1455137"/>
              <a:gd name="connsiteX2" fmla="*/ 5138300 w 5138300"/>
              <a:gd name="connsiteY2" fmla="*/ 1455137 h 1455137"/>
              <a:gd name="connsiteX3" fmla="*/ 0 w 5138300"/>
              <a:gd name="connsiteY3" fmla="*/ 1455137 h 1455137"/>
              <a:gd name="connsiteX4" fmla="*/ 0 w 5138300"/>
              <a:gd name="connsiteY4" fmla="*/ 0 h 1455137"/>
              <a:gd name="connsiteX0" fmla="*/ 0 w 11602162"/>
              <a:gd name="connsiteY0" fmla="*/ 1150883 h 2606020"/>
              <a:gd name="connsiteX1" fmla="*/ 11602162 w 11602162"/>
              <a:gd name="connsiteY1" fmla="*/ 0 h 2606020"/>
              <a:gd name="connsiteX2" fmla="*/ 5138300 w 11602162"/>
              <a:gd name="connsiteY2" fmla="*/ 2606020 h 2606020"/>
              <a:gd name="connsiteX3" fmla="*/ 0 w 11602162"/>
              <a:gd name="connsiteY3" fmla="*/ 2606020 h 2606020"/>
              <a:gd name="connsiteX4" fmla="*/ 0 w 11602162"/>
              <a:gd name="connsiteY4" fmla="*/ 1150883 h 2606020"/>
              <a:gd name="connsiteX0" fmla="*/ 0 w 11602162"/>
              <a:gd name="connsiteY0" fmla="*/ 1150883 h 3914558"/>
              <a:gd name="connsiteX1" fmla="*/ 11602162 w 11602162"/>
              <a:gd name="connsiteY1" fmla="*/ 0 h 3914558"/>
              <a:gd name="connsiteX2" fmla="*/ 11539100 w 11602162"/>
              <a:gd name="connsiteY2" fmla="*/ 3914558 h 3914558"/>
              <a:gd name="connsiteX3" fmla="*/ 0 w 11602162"/>
              <a:gd name="connsiteY3" fmla="*/ 2606020 h 3914558"/>
              <a:gd name="connsiteX4" fmla="*/ 0 w 11602162"/>
              <a:gd name="connsiteY4" fmla="*/ 1150883 h 3914558"/>
              <a:gd name="connsiteX0" fmla="*/ 0 w 11602162"/>
              <a:gd name="connsiteY0" fmla="*/ 1150883 h 4765896"/>
              <a:gd name="connsiteX1" fmla="*/ 11602162 w 11602162"/>
              <a:gd name="connsiteY1" fmla="*/ 0 h 4765896"/>
              <a:gd name="connsiteX2" fmla="*/ 11539100 w 11602162"/>
              <a:gd name="connsiteY2" fmla="*/ 3914558 h 4765896"/>
              <a:gd name="connsiteX3" fmla="*/ 10578662 w 11602162"/>
              <a:gd name="connsiteY3" fmla="*/ 4765896 h 4765896"/>
              <a:gd name="connsiteX4" fmla="*/ 0 w 11602162"/>
              <a:gd name="connsiteY4" fmla="*/ 1150883 h 4765896"/>
              <a:gd name="connsiteX0" fmla="*/ 0 w 12311611"/>
              <a:gd name="connsiteY0" fmla="*/ 0 h 4781662"/>
              <a:gd name="connsiteX1" fmla="*/ 12311611 w 12311611"/>
              <a:gd name="connsiteY1" fmla="*/ 15766 h 4781662"/>
              <a:gd name="connsiteX2" fmla="*/ 12248549 w 12311611"/>
              <a:gd name="connsiteY2" fmla="*/ 3930324 h 4781662"/>
              <a:gd name="connsiteX3" fmla="*/ 11288111 w 12311611"/>
              <a:gd name="connsiteY3" fmla="*/ 4781662 h 4781662"/>
              <a:gd name="connsiteX4" fmla="*/ 0 w 12311611"/>
              <a:gd name="connsiteY4" fmla="*/ 0 h 4781662"/>
              <a:gd name="connsiteX0" fmla="*/ 0 w 12311611"/>
              <a:gd name="connsiteY0" fmla="*/ 0 h 4815529"/>
              <a:gd name="connsiteX1" fmla="*/ 12311611 w 12311611"/>
              <a:gd name="connsiteY1" fmla="*/ 15766 h 4815529"/>
              <a:gd name="connsiteX2" fmla="*/ 12248549 w 12311611"/>
              <a:gd name="connsiteY2" fmla="*/ 3930324 h 4815529"/>
              <a:gd name="connsiteX3" fmla="*/ 11344555 w 12311611"/>
              <a:gd name="connsiteY3" fmla="*/ 4815529 h 4815529"/>
              <a:gd name="connsiteX4" fmla="*/ 0 w 12311611"/>
              <a:gd name="connsiteY4" fmla="*/ 0 h 4815529"/>
              <a:gd name="connsiteX0" fmla="*/ 0 w 12327571"/>
              <a:gd name="connsiteY0" fmla="*/ 0 h 4815529"/>
              <a:gd name="connsiteX1" fmla="*/ 12311611 w 12327571"/>
              <a:gd name="connsiteY1" fmla="*/ 15766 h 4815529"/>
              <a:gd name="connsiteX2" fmla="*/ 12327571 w 12327571"/>
              <a:gd name="connsiteY2" fmla="*/ 3828724 h 4815529"/>
              <a:gd name="connsiteX3" fmla="*/ 11344555 w 12327571"/>
              <a:gd name="connsiteY3" fmla="*/ 4815529 h 4815529"/>
              <a:gd name="connsiteX4" fmla="*/ 0 w 12327571"/>
              <a:gd name="connsiteY4" fmla="*/ 0 h 4815529"/>
              <a:gd name="connsiteX0" fmla="*/ 0 w 12327571"/>
              <a:gd name="connsiteY0" fmla="*/ 0 h 4815529"/>
              <a:gd name="connsiteX1" fmla="*/ 12311611 w 12327571"/>
              <a:gd name="connsiteY1" fmla="*/ 15766 h 4815529"/>
              <a:gd name="connsiteX2" fmla="*/ 12327571 w 12327571"/>
              <a:gd name="connsiteY2" fmla="*/ 3885168 h 4815529"/>
              <a:gd name="connsiteX3" fmla="*/ 11344555 w 12327571"/>
              <a:gd name="connsiteY3" fmla="*/ 4815529 h 4815529"/>
              <a:gd name="connsiteX4" fmla="*/ 0 w 12327571"/>
              <a:gd name="connsiteY4" fmla="*/ 0 h 4815529"/>
              <a:gd name="connsiteX0" fmla="*/ 0 w 12342952"/>
              <a:gd name="connsiteY0" fmla="*/ 15539 h 4831068"/>
              <a:gd name="connsiteX1" fmla="*/ 12342952 w 12342952"/>
              <a:gd name="connsiteY1" fmla="*/ 0 h 4831068"/>
              <a:gd name="connsiteX2" fmla="*/ 12327571 w 12342952"/>
              <a:gd name="connsiteY2" fmla="*/ 3900707 h 4831068"/>
              <a:gd name="connsiteX3" fmla="*/ 11344555 w 12342952"/>
              <a:gd name="connsiteY3" fmla="*/ 4831068 h 4831068"/>
              <a:gd name="connsiteX4" fmla="*/ 0 w 12342952"/>
              <a:gd name="connsiteY4" fmla="*/ 15539 h 4831068"/>
              <a:gd name="connsiteX0" fmla="*/ 0 w 12343242"/>
              <a:gd name="connsiteY0" fmla="*/ 15539 h 4831068"/>
              <a:gd name="connsiteX1" fmla="*/ 12342952 w 12343242"/>
              <a:gd name="connsiteY1" fmla="*/ 0 h 4831068"/>
              <a:gd name="connsiteX2" fmla="*/ 12343242 w 12343242"/>
              <a:gd name="connsiteY2" fmla="*/ 3885055 h 4831068"/>
              <a:gd name="connsiteX3" fmla="*/ 11344555 w 12343242"/>
              <a:gd name="connsiteY3" fmla="*/ 4831068 h 4831068"/>
              <a:gd name="connsiteX4" fmla="*/ 0 w 12343242"/>
              <a:gd name="connsiteY4" fmla="*/ 15539 h 4831068"/>
              <a:gd name="connsiteX0" fmla="*/ 0 w 12405924"/>
              <a:gd name="connsiteY0" fmla="*/ 0 h 4831182"/>
              <a:gd name="connsiteX1" fmla="*/ 12405634 w 12405924"/>
              <a:gd name="connsiteY1" fmla="*/ 114 h 4831182"/>
              <a:gd name="connsiteX2" fmla="*/ 12405924 w 12405924"/>
              <a:gd name="connsiteY2" fmla="*/ 3885169 h 4831182"/>
              <a:gd name="connsiteX3" fmla="*/ 11407237 w 12405924"/>
              <a:gd name="connsiteY3" fmla="*/ 4831182 h 4831182"/>
              <a:gd name="connsiteX4" fmla="*/ 0 w 12405924"/>
              <a:gd name="connsiteY4" fmla="*/ 0 h 4831182"/>
              <a:gd name="connsiteX0" fmla="*/ 0 w 12405924"/>
              <a:gd name="connsiteY0" fmla="*/ 0 h 4292491"/>
              <a:gd name="connsiteX1" fmla="*/ 12405634 w 12405924"/>
              <a:gd name="connsiteY1" fmla="*/ 114 h 4292491"/>
              <a:gd name="connsiteX2" fmla="*/ 12405924 w 12405924"/>
              <a:gd name="connsiteY2" fmla="*/ 3885169 h 4292491"/>
              <a:gd name="connsiteX3" fmla="*/ 11965830 w 12405924"/>
              <a:gd name="connsiteY3" fmla="*/ 4292491 h 4292491"/>
              <a:gd name="connsiteX4" fmla="*/ 0 w 12405924"/>
              <a:gd name="connsiteY4" fmla="*/ 0 h 4292491"/>
              <a:gd name="connsiteX0" fmla="*/ 0 w 12405924"/>
              <a:gd name="connsiteY0" fmla="*/ 0 h 4292491"/>
              <a:gd name="connsiteX1" fmla="*/ 12405634 w 12405924"/>
              <a:gd name="connsiteY1" fmla="*/ 114 h 4292491"/>
              <a:gd name="connsiteX2" fmla="*/ 12405924 w 12405924"/>
              <a:gd name="connsiteY2" fmla="*/ 3885169 h 4292491"/>
              <a:gd name="connsiteX3" fmla="*/ 11999089 w 12405924"/>
              <a:gd name="connsiteY3" fmla="*/ 4292491 h 4292491"/>
              <a:gd name="connsiteX4" fmla="*/ 0 w 12405924"/>
              <a:gd name="connsiteY4" fmla="*/ 0 h 4292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5924" h="4292491">
                <a:moveTo>
                  <a:pt x="0" y="0"/>
                </a:moveTo>
                <a:lnTo>
                  <a:pt x="12405634" y="114"/>
                </a:lnTo>
                <a:cubicBezTo>
                  <a:pt x="12405731" y="1295132"/>
                  <a:pt x="12405827" y="2590151"/>
                  <a:pt x="12405924" y="3885169"/>
                </a:cubicBezTo>
                <a:lnTo>
                  <a:pt x="11999089" y="4292491"/>
                </a:lnTo>
                <a:lnTo>
                  <a:pt x="0" y="0"/>
                </a:lnTo>
                <a:close/>
              </a:path>
            </a:pathLst>
          </a:custGeom>
        </p:spPr>
      </p:pic>
      <p:sp>
        <p:nvSpPr>
          <p:cNvPr id="11" name="Triangle 10">
            <a:extLst>
              <a:ext uri="{FF2B5EF4-FFF2-40B4-BE49-F238E27FC236}">
                <a16:creationId xmlns:a16="http://schemas.microsoft.com/office/drawing/2014/main" id="{CACDB053-F180-B146-BA8B-0173ECB5D1B6}"/>
              </a:ext>
            </a:extLst>
          </p:cNvPr>
          <p:cNvSpPr/>
          <p:nvPr/>
        </p:nvSpPr>
        <p:spPr>
          <a:xfrm>
            <a:off x="-95847" y="-40783"/>
            <a:ext cx="11906845" cy="4816766"/>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5092262 w 6152966"/>
              <a:gd name="connsiteY0" fmla="*/ 1623848 h 1623848"/>
              <a:gd name="connsiteX1" fmla="*/ 0 w 6152966"/>
              <a:gd name="connsiteY1" fmla="*/ 0 h 1623848"/>
              <a:gd name="connsiteX2" fmla="*/ 6152966 w 6152966"/>
              <a:gd name="connsiteY2" fmla="*/ 1623848 h 1623848"/>
              <a:gd name="connsiteX3" fmla="*/ 5092262 w 6152966"/>
              <a:gd name="connsiteY3" fmla="*/ 1623848 h 1623848"/>
              <a:gd name="connsiteX0" fmla="*/ 11256580 w 11256580"/>
              <a:gd name="connsiteY0" fmla="*/ 4824248 h 4824248"/>
              <a:gd name="connsiteX1" fmla="*/ 0 w 11256580"/>
              <a:gd name="connsiteY1" fmla="*/ 0 h 4824248"/>
              <a:gd name="connsiteX2" fmla="*/ 6152966 w 11256580"/>
              <a:gd name="connsiteY2" fmla="*/ 1623848 h 4824248"/>
              <a:gd name="connsiteX3" fmla="*/ 11256580 w 11256580"/>
              <a:gd name="connsiteY3" fmla="*/ 4824248 h 4824248"/>
              <a:gd name="connsiteX0" fmla="*/ 11256580 w 11875848"/>
              <a:gd name="connsiteY0" fmla="*/ 4824248 h 4824248"/>
              <a:gd name="connsiteX1" fmla="*/ 0 w 11875848"/>
              <a:gd name="connsiteY1" fmla="*/ 0 h 4824248"/>
              <a:gd name="connsiteX2" fmla="*/ 11875848 w 11875848"/>
              <a:gd name="connsiteY2" fmla="*/ 4303986 h 4824248"/>
              <a:gd name="connsiteX3" fmla="*/ 11256580 w 11875848"/>
              <a:gd name="connsiteY3" fmla="*/ 4824248 h 4824248"/>
              <a:gd name="connsiteX0" fmla="*/ 11303876 w 11875848"/>
              <a:gd name="connsiteY0" fmla="*/ 4840014 h 4840014"/>
              <a:gd name="connsiteX1" fmla="*/ 0 w 11875848"/>
              <a:gd name="connsiteY1" fmla="*/ 0 h 4840014"/>
              <a:gd name="connsiteX2" fmla="*/ 11875848 w 11875848"/>
              <a:gd name="connsiteY2" fmla="*/ 4303986 h 4840014"/>
              <a:gd name="connsiteX3" fmla="*/ 11303876 w 11875848"/>
              <a:gd name="connsiteY3" fmla="*/ 4840014 h 4840014"/>
              <a:gd name="connsiteX0" fmla="*/ 11334873 w 11906845"/>
              <a:gd name="connsiteY0" fmla="*/ 4809017 h 4809017"/>
              <a:gd name="connsiteX1" fmla="*/ 0 w 11906845"/>
              <a:gd name="connsiteY1" fmla="*/ 0 h 4809017"/>
              <a:gd name="connsiteX2" fmla="*/ 11906845 w 11906845"/>
              <a:gd name="connsiteY2" fmla="*/ 4272989 h 4809017"/>
              <a:gd name="connsiteX3" fmla="*/ 11334873 w 11906845"/>
              <a:gd name="connsiteY3" fmla="*/ 4809017 h 4809017"/>
              <a:gd name="connsiteX0" fmla="*/ 11311626 w 11906845"/>
              <a:gd name="connsiteY0" fmla="*/ 4816766 h 4816766"/>
              <a:gd name="connsiteX1" fmla="*/ 0 w 11906845"/>
              <a:gd name="connsiteY1" fmla="*/ 0 h 4816766"/>
              <a:gd name="connsiteX2" fmla="*/ 11906845 w 11906845"/>
              <a:gd name="connsiteY2" fmla="*/ 4272989 h 4816766"/>
              <a:gd name="connsiteX3" fmla="*/ 11311626 w 11906845"/>
              <a:gd name="connsiteY3" fmla="*/ 4816766 h 4816766"/>
              <a:gd name="connsiteX0" fmla="*/ 11327124 w 11906845"/>
              <a:gd name="connsiteY0" fmla="*/ 4816766 h 4816766"/>
              <a:gd name="connsiteX1" fmla="*/ 0 w 11906845"/>
              <a:gd name="connsiteY1" fmla="*/ 0 h 4816766"/>
              <a:gd name="connsiteX2" fmla="*/ 11906845 w 11906845"/>
              <a:gd name="connsiteY2" fmla="*/ 4272989 h 4816766"/>
              <a:gd name="connsiteX3" fmla="*/ 11327124 w 11906845"/>
              <a:gd name="connsiteY3" fmla="*/ 4816766 h 4816766"/>
            </a:gdLst>
            <a:ahLst/>
            <a:cxnLst>
              <a:cxn ang="0">
                <a:pos x="connsiteX0" y="connsiteY0"/>
              </a:cxn>
              <a:cxn ang="0">
                <a:pos x="connsiteX1" y="connsiteY1"/>
              </a:cxn>
              <a:cxn ang="0">
                <a:pos x="connsiteX2" y="connsiteY2"/>
              </a:cxn>
              <a:cxn ang="0">
                <a:pos x="connsiteX3" y="connsiteY3"/>
              </a:cxn>
            </a:cxnLst>
            <a:rect l="l" t="t" r="r" b="b"/>
            <a:pathLst>
              <a:path w="11906845" h="4816766">
                <a:moveTo>
                  <a:pt x="11327124" y="4816766"/>
                </a:moveTo>
                <a:lnTo>
                  <a:pt x="0" y="0"/>
                </a:lnTo>
                <a:lnTo>
                  <a:pt x="11906845" y="4272989"/>
                </a:lnTo>
                <a:lnTo>
                  <a:pt x="11327124" y="481676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BEB9454D-958C-9B41-AEEC-7589142A7652}"/>
              </a:ext>
            </a:extLst>
          </p:cNvPr>
          <p:cNvCxnSpPr/>
          <p:nvPr/>
        </p:nvCxnSpPr>
        <p:spPr>
          <a:xfrm>
            <a:off x="838200" y="303568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28750687-3808-D04B-991C-4A7EA1070B0F}"/>
              </a:ext>
            </a:extLst>
          </p:cNvPr>
          <p:cNvPicPr>
            <a:picLocks noChangeAspect="1"/>
          </p:cNvPicPr>
          <p:nvPr/>
        </p:nvPicPr>
        <p:blipFill>
          <a:blip r:embed="rId4"/>
          <a:stretch>
            <a:fillRect/>
          </a:stretch>
        </p:blipFill>
        <p:spPr>
          <a:xfrm>
            <a:off x="9703836" y="5708260"/>
            <a:ext cx="2141017" cy="715414"/>
          </a:xfrm>
          <a:prstGeom prst="rect">
            <a:avLst/>
          </a:prstGeom>
        </p:spPr>
      </p:pic>
      <p:sp>
        <p:nvSpPr>
          <p:cNvPr id="13" name="Rectangle 12">
            <a:extLst>
              <a:ext uri="{FF2B5EF4-FFF2-40B4-BE49-F238E27FC236}">
                <a16:creationId xmlns:a16="http://schemas.microsoft.com/office/drawing/2014/main" id="{3BB3CA2B-7AD2-4C00-84CF-C663A71E3AC6}"/>
              </a:ext>
            </a:extLst>
          </p:cNvPr>
          <p:cNvSpPr/>
          <p:nvPr userDrawn="1"/>
        </p:nvSpPr>
        <p:spPr>
          <a:xfrm>
            <a:off x="-61993" y="23497"/>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9E16EDC5-E63F-47C0-9C6F-9587EB6A0049}"/>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pic>
        <p:nvPicPr>
          <p:cNvPr id="15" name="Picture Placeholder 5" descr="A group of clouds in the sky&#10;&#10;Description automatically generated">
            <a:extLst>
              <a:ext uri="{FF2B5EF4-FFF2-40B4-BE49-F238E27FC236}">
                <a16:creationId xmlns:a16="http://schemas.microsoft.com/office/drawing/2014/main" id="{64E86D37-72B7-498A-B2DF-08708731B971}"/>
              </a:ext>
            </a:extLst>
          </p:cNvPr>
          <p:cNvPicPr>
            <a:picLocks noChangeAspect="1"/>
          </p:cNvPicPr>
          <p:nvPr userDrawn="1"/>
        </p:nvPicPr>
        <p:blipFill>
          <a:blip r:embed="rId3" cstate="screen">
            <a:alphaModFix amt="54000"/>
            <a:extLst>
              <a:ext uri="{28A0092B-C50C-407E-A947-70E740481C1C}">
                <a14:useLocalDpi xmlns:a14="http://schemas.microsoft.com/office/drawing/2010/main"/>
              </a:ext>
            </a:extLst>
          </a:blip>
          <a:srcRect/>
          <a:stretch>
            <a:fillRect/>
          </a:stretch>
        </p:blipFill>
        <p:spPr>
          <a:xfrm>
            <a:off x="-61993" y="0"/>
            <a:ext cx="12269492" cy="4250332"/>
          </a:xfrm>
          <a:custGeom>
            <a:avLst/>
            <a:gdLst>
              <a:gd name="connsiteX0" fmla="*/ 0 w 5138300"/>
              <a:gd name="connsiteY0" fmla="*/ 0 h 1455137"/>
              <a:gd name="connsiteX1" fmla="*/ 5138300 w 5138300"/>
              <a:gd name="connsiteY1" fmla="*/ 0 h 1455137"/>
              <a:gd name="connsiteX2" fmla="*/ 5138300 w 5138300"/>
              <a:gd name="connsiteY2" fmla="*/ 1455137 h 1455137"/>
              <a:gd name="connsiteX3" fmla="*/ 0 w 5138300"/>
              <a:gd name="connsiteY3" fmla="*/ 1455137 h 1455137"/>
              <a:gd name="connsiteX4" fmla="*/ 0 w 5138300"/>
              <a:gd name="connsiteY4" fmla="*/ 0 h 1455137"/>
              <a:gd name="connsiteX0" fmla="*/ 0 w 11602162"/>
              <a:gd name="connsiteY0" fmla="*/ 1150883 h 2606020"/>
              <a:gd name="connsiteX1" fmla="*/ 11602162 w 11602162"/>
              <a:gd name="connsiteY1" fmla="*/ 0 h 2606020"/>
              <a:gd name="connsiteX2" fmla="*/ 5138300 w 11602162"/>
              <a:gd name="connsiteY2" fmla="*/ 2606020 h 2606020"/>
              <a:gd name="connsiteX3" fmla="*/ 0 w 11602162"/>
              <a:gd name="connsiteY3" fmla="*/ 2606020 h 2606020"/>
              <a:gd name="connsiteX4" fmla="*/ 0 w 11602162"/>
              <a:gd name="connsiteY4" fmla="*/ 1150883 h 2606020"/>
              <a:gd name="connsiteX0" fmla="*/ 0 w 11602162"/>
              <a:gd name="connsiteY0" fmla="*/ 1150883 h 3914558"/>
              <a:gd name="connsiteX1" fmla="*/ 11602162 w 11602162"/>
              <a:gd name="connsiteY1" fmla="*/ 0 h 3914558"/>
              <a:gd name="connsiteX2" fmla="*/ 11539100 w 11602162"/>
              <a:gd name="connsiteY2" fmla="*/ 3914558 h 3914558"/>
              <a:gd name="connsiteX3" fmla="*/ 0 w 11602162"/>
              <a:gd name="connsiteY3" fmla="*/ 2606020 h 3914558"/>
              <a:gd name="connsiteX4" fmla="*/ 0 w 11602162"/>
              <a:gd name="connsiteY4" fmla="*/ 1150883 h 3914558"/>
              <a:gd name="connsiteX0" fmla="*/ 0 w 11602162"/>
              <a:gd name="connsiteY0" fmla="*/ 1150883 h 4765896"/>
              <a:gd name="connsiteX1" fmla="*/ 11602162 w 11602162"/>
              <a:gd name="connsiteY1" fmla="*/ 0 h 4765896"/>
              <a:gd name="connsiteX2" fmla="*/ 11539100 w 11602162"/>
              <a:gd name="connsiteY2" fmla="*/ 3914558 h 4765896"/>
              <a:gd name="connsiteX3" fmla="*/ 10578662 w 11602162"/>
              <a:gd name="connsiteY3" fmla="*/ 4765896 h 4765896"/>
              <a:gd name="connsiteX4" fmla="*/ 0 w 11602162"/>
              <a:gd name="connsiteY4" fmla="*/ 1150883 h 4765896"/>
              <a:gd name="connsiteX0" fmla="*/ 0 w 12311611"/>
              <a:gd name="connsiteY0" fmla="*/ 0 h 4781662"/>
              <a:gd name="connsiteX1" fmla="*/ 12311611 w 12311611"/>
              <a:gd name="connsiteY1" fmla="*/ 15766 h 4781662"/>
              <a:gd name="connsiteX2" fmla="*/ 12248549 w 12311611"/>
              <a:gd name="connsiteY2" fmla="*/ 3930324 h 4781662"/>
              <a:gd name="connsiteX3" fmla="*/ 11288111 w 12311611"/>
              <a:gd name="connsiteY3" fmla="*/ 4781662 h 4781662"/>
              <a:gd name="connsiteX4" fmla="*/ 0 w 12311611"/>
              <a:gd name="connsiteY4" fmla="*/ 0 h 4781662"/>
              <a:gd name="connsiteX0" fmla="*/ 0 w 12311611"/>
              <a:gd name="connsiteY0" fmla="*/ 0 h 4815529"/>
              <a:gd name="connsiteX1" fmla="*/ 12311611 w 12311611"/>
              <a:gd name="connsiteY1" fmla="*/ 15766 h 4815529"/>
              <a:gd name="connsiteX2" fmla="*/ 12248549 w 12311611"/>
              <a:gd name="connsiteY2" fmla="*/ 3930324 h 4815529"/>
              <a:gd name="connsiteX3" fmla="*/ 11344555 w 12311611"/>
              <a:gd name="connsiteY3" fmla="*/ 4815529 h 4815529"/>
              <a:gd name="connsiteX4" fmla="*/ 0 w 12311611"/>
              <a:gd name="connsiteY4" fmla="*/ 0 h 4815529"/>
              <a:gd name="connsiteX0" fmla="*/ 0 w 12327571"/>
              <a:gd name="connsiteY0" fmla="*/ 0 h 4815529"/>
              <a:gd name="connsiteX1" fmla="*/ 12311611 w 12327571"/>
              <a:gd name="connsiteY1" fmla="*/ 15766 h 4815529"/>
              <a:gd name="connsiteX2" fmla="*/ 12327571 w 12327571"/>
              <a:gd name="connsiteY2" fmla="*/ 3828724 h 4815529"/>
              <a:gd name="connsiteX3" fmla="*/ 11344555 w 12327571"/>
              <a:gd name="connsiteY3" fmla="*/ 4815529 h 4815529"/>
              <a:gd name="connsiteX4" fmla="*/ 0 w 12327571"/>
              <a:gd name="connsiteY4" fmla="*/ 0 h 4815529"/>
              <a:gd name="connsiteX0" fmla="*/ 0 w 12327571"/>
              <a:gd name="connsiteY0" fmla="*/ 0 h 4815529"/>
              <a:gd name="connsiteX1" fmla="*/ 12311611 w 12327571"/>
              <a:gd name="connsiteY1" fmla="*/ 15766 h 4815529"/>
              <a:gd name="connsiteX2" fmla="*/ 12327571 w 12327571"/>
              <a:gd name="connsiteY2" fmla="*/ 3885168 h 4815529"/>
              <a:gd name="connsiteX3" fmla="*/ 11344555 w 12327571"/>
              <a:gd name="connsiteY3" fmla="*/ 4815529 h 4815529"/>
              <a:gd name="connsiteX4" fmla="*/ 0 w 12327571"/>
              <a:gd name="connsiteY4" fmla="*/ 0 h 4815529"/>
              <a:gd name="connsiteX0" fmla="*/ 0 w 12342952"/>
              <a:gd name="connsiteY0" fmla="*/ 15539 h 4831068"/>
              <a:gd name="connsiteX1" fmla="*/ 12342952 w 12342952"/>
              <a:gd name="connsiteY1" fmla="*/ 0 h 4831068"/>
              <a:gd name="connsiteX2" fmla="*/ 12327571 w 12342952"/>
              <a:gd name="connsiteY2" fmla="*/ 3900707 h 4831068"/>
              <a:gd name="connsiteX3" fmla="*/ 11344555 w 12342952"/>
              <a:gd name="connsiteY3" fmla="*/ 4831068 h 4831068"/>
              <a:gd name="connsiteX4" fmla="*/ 0 w 12342952"/>
              <a:gd name="connsiteY4" fmla="*/ 15539 h 4831068"/>
              <a:gd name="connsiteX0" fmla="*/ 0 w 12343242"/>
              <a:gd name="connsiteY0" fmla="*/ 15539 h 4831068"/>
              <a:gd name="connsiteX1" fmla="*/ 12342952 w 12343242"/>
              <a:gd name="connsiteY1" fmla="*/ 0 h 4831068"/>
              <a:gd name="connsiteX2" fmla="*/ 12343242 w 12343242"/>
              <a:gd name="connsiteY2" fmla="*/ 3885055 h 4831068"/>
              <a:gd name="connsiteX3" fmla="*/ 11344555 w 12343242"/>
              <a:gd name="connsiteY3" fmla="*/ 4831068 h 4831068"/>
              <a:gd name="connsiteX4" fmla="*/ 0 w 12343242"/>
              <a:gd name="connsiteY4" fmla="*/ 15539 h 4831068"/>
              <a:gd name="connsiteX0" fmla="*/ 0 w 12405924"/>
              <a:gd name="connsiteY0" fmla="*/ 0 h 4831182"/>
              <a:gd name="connsiteX1" fmla="*/ 12405634 w 12405924"/>
              <a:gd name="connsiteY1" fmla="*/ 114 h 4831182"/>
              <a:gd name="connsiteX2" fmla="*/ 12405924 w 12405924"/>
              <a:gd name="connsiteY2" fmla="*/ 3885169 h 4831182"/>
              <a:gd name="connsiteX3" fmla="*/ 11407237 w 12405924"/>
              <a:gd name="connsiteY3" fmla="*/ 4831182 h 4831182"/>
              <a:gd name="connsiteX4" fmla="*/ 0 w 12405924"/>
              <a:gd name="connsiteY4" fmla="*/ 0 h 4831182"/>
              <a:gd name="connsiteX0" fmla="*/ 0 w 12405924"/>
              <a:gd name="connsiteY0" fmla="*/ 0 h 4292491"/>
              <a:gd name="connsiteX1" fmla="*/ 12405634 w 12405924"/>
              <a:gd name="connsiteY1" fmla="*/ 114 h 4292491"/>
              <a:gd name="connsiteX2" fmla="*/ 12405924 w 12405924"/>
              <a:gd name="connsiteY2" fmla="*/ 3885169 h 4292491"/>
              <a:gd name="connsiteX3" fmla="*/ 11965830 w 12405924"/>
              <a:gd name="connsiteY3" fmla="*/ 4292491 h 4292491"/>
              <a:gd name="connsiteX4" fmla="*/ 0 w 12405924"/>
              <a:gd name="connsiteY4" fmla="*/ 0 h 4292491"/>
              <a:gd name="connsiteX0" fmla="*/ 0 w 12405924"/>
              <a:gd name="connsiteY0" fmla="*/ 0 h 4292491"/>
              <a:gd name="connsiteX1" fmla="*/ 12405634 w 12405924"/>
              <a:gd name="connsiteY1" fmla="*/ 114 h 4292491"/>
              <a:gd name="connsiteX2" fmla="*/ 12405924 w 12405924"/>
              <a:gd name="connsiteY2" fmla="*/ 3885169 h 4292491"/>
              <a:gd name="connsiteX3" fmla="*/ 11999089 w 12405924"/>
              <a:gd name="connsiteY3" fmla="*/ 4292491 h 4292491"/>
              <a:gd name="connsiteX4" fmla="*/ 0 w 12405924"/>
              <a:gd name="connsiteY4" fmla="*/ 0 h 4292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5924" h="4292491">
                <a:moveTo>
                  <a:pt x="0" y="0"/>
                </a:moveTo>
                <a:lnTo>
                  <a:pt x="12405634" y="114"/>
                </a:lnTo>
                <a:cubicBezTo>
                  <a:pt x="12405731" y="1295132"/>
                  <a:pt x="12405827" y="2590151"/>
                  <a:pt x="12405924" y="3885169"/>
                </a:cubicBezTo>
                <a:lnTo>
                  <a:pt x="11999089" y="4292491"/>
                </a:lnTo>
                <a:lnTo>
                  <a:pt x="0" y="0"/>
                </a:lnTo>
                <a:close/>
              </a:path>
            </a:pathLst>
          </a:custGeom>
        </p:spPr>
      </p:pic>
      <p:sp>
        <p:nvSpPr>
          <p:cNvPr id="16" name="Triangle 10">
            <a:extLst>
              <a:ext uri="{FF2B5EF4-FFF2-40B4-BE49-F238E27FC236}">
                <a16:creationId xmlns:a16="http://schemas.microsoft.com/office/drawing/2014/main" id="{75EB4E83-3339-4666-8C07-AEBCDAFD69CB}"/>
              </a:ext>
            </a:extLst>
          </p:cNvPr>
          <p:cNvSpPr/>
          <p:nvPr userDrawn="1"/>
        </p:nvSpPr>
        <p:spPr>
          <a:xfrm>
            <a:off x="-95847" y="-40783"/>
            <a:ext cx="11906845" cy="4816766"/>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5092262 w 6152966"/>
              <a:gd name="connsiteY0" fmla="*/ 1623848 h 1623848"/>
              <a:gd name="connsiteX1" fmla="*/ 0 w 6152966"/>
              <a:gd name="connsiteY1" fmla="*/ 0 h 1623848"/>
              <a:gd name="connsiteX2" fmla="*/ 6152966 w 6152966"/>
              <a:gd name="connsiteY2" fmla="*/ 1623848 h 1623848"/>
              <a:gd name="connsiteX3" fmla="*/ 5092262 w 6152966"/>
              <a:gd name="connsiteY3" fmla="*/ 1623848 h 1623848"/>
              <a:gd name="connsiteX0" fmla="*/ 11256580 w 11256580"/>
              <a:gd name="connsiteY0" fmla="*/ 4824248 h 4824248"/>
              <a:gd name="connsiteX1" fmla="*/ 0 w 11256580"/>
              <a:gd name="connsiteY1" fmla="*/ 0 h 4824248"/>
              <a:gd name="connsiteX2" fmla="*/ 6152966 w 11256580"/>
              <a:gd name="connsiteY2" fmla="*/ 1623848 h 4824248"/>
              <a:gd name="connsiteX3" fmla="*/ 11256580 w 11256580"/>
              <a:gd name="connsiteY3" fmla="*/ 4824248 h 4824248"/>
              <a:gd name="connsiteX0" fmla="*/ 11256580 w 11875848"/>
              <a:gd name="connsiteY0" fmla="*/ 4824248 h 4824248"/>
              <a:gd name="connsiteX1" fmla="*/ 0 w 11875848"/>
              <a:gd name="connsiteY1" fmla="*/ 0 h 4824248"/>
              <a:gd name="connsiteX2" fmla="*/ 11875848 w 11875848"/>
              <a:gd name="connsiteY2" fmla="*/ 4303986 h 4824248"/>
              <a:gd name="connsiteX3" fmla="*/ 11256580 w 11875848"/>
              <a:gd name="connsiteY3" fmla="*/ 4824248 h 4824248"/>
              <a:gd name="connsiteX0" fmla="*/ 11303876 w 11875848"/>
              <a:gd name="connsiteY0" fmla="*/ 4840014 h 4840014"/>
              <a:gd name="connsiteX1" fmla="*/ 0 w 11875848"/>
              <a:gd name="connsiteY1" fmla="*/ 0 h 4840014"/>
              <a:gd name="connsiteX2" fmla="*/ 11875848 w 11875848"/>
              <a:gd name="connsiteY2" fmla="*/ 4303986 h 4840014"/>
              <a:gd name="connsiteX3" fmla="*/ 11303876 w 11875848"/>
              <a:gd name="connsiteY3" fmla="*/ 4840014 h 4840014"/>
              <a:gd name="connsiteX0" fmla="*/ 11334873 w 11906845"/>
              <a:gd name="connsiteY0" fmla="*/ 4809017 h 4809017"/>
              <a:gd name="connsiteX1" fmla="*/ 0 w 11906845"/>
              <a:gd name="connsiteY1" fmla="*/ 0 h 4809017"/>
              <a:gd name="connsiteX2" fmla="*/ 11906845 w 11906845"/>
              <a:gd name="connsiteY2" fmla="*/ 4272989 h 4809017"/>
              <a:gd name="connsiteX3" fmla="*/ 11334873 w 11906845"/>
              <a:gd name="connsiteY3" fmla="*/ 4809017 h 4809017"/>
              <a:gd name="connsiteX0" fmla="*/ 11311626 w 11906845"/>
              <a:gd name="connsiteY0" fmla="*/ 4816766 h 4816766"/>
              <a:gd name="connsiteX1" fmla="*/ 0 w 11906845"/>
              <a:gd name="connsiteY1" fmla="*/ 0 h 4816766"/>
              <a:gd name="connsiteX2" fmla="*/ 11906845 w 11906845"/>
              <a:gd name="connsiteY2" fmla="*/ 4272989 h 4816766"/>
              <a:gd name="connsiteX3" fmla="*/ 11311626 w 11906845"/>
              <a:gd name="connsiteY3" fmla="*/ 4816766 h 4816766"/>
              <a:gd name="connsiteX0" fmla="*/ 11327124 w 11906845"/>
              <a:gd name="connsiteY0" fmla="*/ 4816766 h 4816766"/>
              <a:gd name="connsiteX1" fmla="*/ 0 w 11906845"/>
              <a:gd name="connsiteY1" fmla="*/ 0 h 4816766"/>
              <a:gd name="connsiteX2" fmla="*/ 11906845 w 11906845"/>
              <a:gd name="connsiteY2" fmla="*/ 4272989 h 4816766"/>
              <a:gd name="connsiteX3" fmla="*/ 11327124 w 11906845"/>
              <a:gd name="connsiteY3" fmla="*/ 4816766 h 4816766"/>
            </a:gdLst>
            <a:ahLst/>
            <a:cxnLst>
              <a:cxn ang="0">
                <a:pos x="connsiteX0" y="connsiteY0"/>
              </a:cxn>
              <a:cxn ang="0">
                <a:pos x="connsiteX1" y="connsiteY1"/>
              </a:cxn>
              <a:cxn ang="0">
                <a:pos x="connsiteX2" y="connsiteY2"/>
              </a:cxn>
              <a:cxn ang="0">
                <a:pos x="connsiteX3" y="connsiteY3"/>
              </a:cxn>
            </a:cxnLst>
            <a:rect l="l" t="t" r="r" b="b"/>
            <a:pathLst>
              <a:path w="11906845" h="4816766">
                <a:moveTo>
                  <a:pt x="11327124" y="4816766"/>
                </a:moveTo>
                <a:lnTo>
                  <a:pt x="0" y="0"/>
                </a:lnTo>
                <a:lnTo>
                  <a:pt x="11906845" y="4272989"/>
                </a:lnTo>
                <a:lnTo>
                  <a:pt x="11327124" y="481676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5E278E4E-A4D3-4C47-8161-BE34E95CD6F9}"/>
              </a:ext>
            </a:extLst>
          </p:cNvPr>
          <p:cNvCxnSpPr/>
          <p:nvPr userDrawn="1"/>
        </p:nvCxnSpPr>
        <p:spPr>
          <a:xfrm>
            <a:off x="838200" y="303568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89697591-F349-4011-A868-5038845794FE}"/>
              </a:ext>
            </a:extLst>
          </p:cNvPr>
          <p:cNvPicPr>
            <a:picLocks noChangeAspect="1"/>
          </p:cNvPicPr>
          <p:nvPr userDrawn="1"/>
        </p:nvPicPr>
        <p:blipFill>
          <a:blip r:embed="rId4"/>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27408969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 Fille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B03CB7D-3B8C-D246-B142-2550A53BA321}"/>
              </a:ext>
            </a:extLst>
          </p:cNvPr>
          <p:cNvSpPr/>
          <p:nvPr userDrawn="1"/>
        </p:nvSpPr>
        <p:spPr>
          <a:xfrm>
            <a:off x="-61993" y="23497"/>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C2FA2A39-1BB8-804F-85C2-4378774A1191}"/>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2" name="Title 1">
            <a:extLst>
              <a:ext uri="{FF2B5EF4-FFF2-40B4-BE49-F238E27FC236}">
                <a16:creationId xmlns:a16="http://schemas.microsoft.com/office/drawing/2014/main" id="{B6422E38-B400-D04A-AF2F-69CB73ACEFDB}"/>
              </a:ext>
            </a:extLst>
          </p:cNvPr>
          <p:cNvSpPr>
            <a:spLocks noGrp="1"/>
          </p:cNvSpPr>
          <p:nvPr>
            <p:ph type="ctrTitle" hasCustomPrompt="1"/>
          </p:nvPr>
        </p:nvSpPr>
        <p:spPr>
          <a:xfrm>
            <a:off x="838200" y="3054345"/>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sp>
        <p:nvSpPr>
          <p:cNvPr id="3" name="Subtitle 2">
            <a:extLst>
              <a:ext uri="{FF2B5EF4-FFF2-40B4-BE49-F238E27FC236}">
                <a16:creationId xmlns:a16="http://schemas.microsoft.com/office/drawing/2014/main" id="{61937D2A-10E7-2F4A-9DDB-9F4A05289C4D}"/>
              </a:ext>
            </a:extLst>
          </p:cNvPr>
          <p:cNvSpPr>
            <a:spLocks noGrp="1"/>
          </p:cNvSpPr>
          <p:nvPr>
            <p:ph type="subTitle" idx="1" hasCustomPrompt="1"/>
          </p:nvPr>
        </p:nvSpPr>
        <p:spPr>
          <a:xfrm>
            <a:off x="838200" y="4035103"/>
            <a:ext cx="4632960" cy="406082"/>
          </a:xfrm>
          <a:prstGeom prst="rect">
            <a:avLst/>
          </a:prstGeom>
        </p:spPr>
        <p:txBody>
          <a:bodyPr/>
          <a:lstStyle>
            <a:lvl1pPr marL="0" indent="0" algn="l">
              <a:buNone/>
              <a:defRPr sz="2400">
                <a:solidFill>
                  <a:schemeClr val="tx1">
                    <a:lumMod val="85000"/>
                    <a:lumOff val="15000"/>
                  </a:schemeClr>
                </a:solidFill>
                <a:latin typeface="AvantGarde Bk BT Book" panose="020B04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A SUBTITLE</a:t>
            </a:r>
          </a:p>
        </p:txBody>
      </p:sp>
      <p:pic>
        <p:nvPicPr>
          <p:cNvPr id="10" name="Picture Placeholder 5" descr="A group of clouds in the sky&#10;&#10;Description automatically generated">
            <a:extLst>
              <a:ext uri="{FF2B5EF4-FFF2-40B4-BE49-F238E27FC236}">
                <a16:creationId xmlns:a16="http://schemas.microsoft.com/office/drawing/2014/main" id="{4128204E-AB1B-554B-B20F-0007748ABC91}"/>
              </a:ext>
            </a:extLst>
          </p:cNvPr>
          <p:cNvPicPr>
            <a:picLocks noChangeAspect="1"/>
          </p:cNvPicPr>
          <p:nvPr userDrawn="1"/>
        </p:nvPicPr>
        <p:blipFill>
          <a:blip r:embed="rId3" cstate="screen">
            <a:alphaModFix amt="54000"/>
            <a:extLst>
              <a:ext uri="{28A0092B-C50C-407E-A947-70E740481C1C}">
                <a14:useLocalDpi xmlns:a14="http://schemas.microsoft.com/office/drawing/2010/main"/>
              </a:ext>
            </a:extLst>
          </a:blip>
          <a:srcRect/>
          <a:stretch>
            <a:fillRect/>
          </a:stretch>
        </p:blipFill>
        <p:spPr>
          <a:xfrm>
            <a:off x="-61993" y="0"/>
            <a:ext cx="12269492" cy="4250332"/>
          </a:xfrm>
          <a:custGeom>
            <a:avLst/>
            <a:gdLst>
              <a:gd name="connsiteX0" fmla="*/ 0 w 5138300"/>
              <a:gd name="connsiteY0" fmla="*/ 0 h 1455137"/>
              <a:gd name="connsiteX1" fmla="*/ 5138300 w 5138300"/>
              <a:gd name="connsiteY1" fmla="*/ 0 h 1455137"/>
              <a:gd name="connsiteX2" fmla="*/ 5138300 w 5138300"/>
              <a:gd name="connsiteY2" fmla="*/ 1455137 h 1455137"/>
              <a:gd name="connsiteX3" fmla="*/ 0 w 5138300"/>
              <a:gd name="connsiteY3" fmla="*/ 1455137 h 1455137"/>
              <a:gd name="connsiteX4" fmla="*/ 0 w 5138300"/>
              <a:gd name="connsiteY4" fmla="*/ 0 h 1455137"/>
              <a:gd name="connsiteX0" fmla="*/ 0 w 11602162"/>
              <a:gd name="connsiteY0" fmla="*/ 1150883 h 2606020"/>
              <a:gd name="connsiteX1" fmla="*/ 11602162 w 11602162"/>
              <a:gd name="connsiteY1" fmla="*/ 0 h 2606020"/>
              <a:gd name="connsiteX2" fmla="*/ 5138300 w 11602162"/>
              <a:gd name="connsiteY2" fmla="*/ 2606020 h 2606020"/>
              <a:gd name="connsiteX3" fmla="*/ 0 w 11602162"/>
              <a:gd name="connsiteY3" fmla="*/ 2606020 h 2606020"/>
              <a:gd name="connsiteX4" fmla="*/ 0 w 11602162"/>
              <a:gd name="connsiteY4" fmla="*/ 1150883 h 2606020"/>
              <a:gd name="connsiteX0" fmla="*/ 0 w 11602162"/>
              <a:gd name="connsiteY0" fmla="*/ 1150883 h 3914558"/>
              <a:gd name="connsiteX1" fmla="*/ 11602162 w 11602162"/>
              <a:gd name="connsiteY1" fmla="*/ 0 h 3914558"/>
              <a:gd name="connsiteX2" fmla="*/ 11539100 w 11602162"/>
              <a:gd name="connsiteY2" fmla="*/ 3914558 h 3914558"/>
              <a:gd name="connsiteX3" fmla="*/ 0 w 11602162"/>
              <a:gd name="connsiteY3" fmla="*/ 2606020 h 3914558"/>
              <a:gd name="connsiteX4" fmla="*/ 0 w 11602162"/>
              <a:gd name="connsiteY4" fmla="*/ 1150883 h 3914558"/>
              <a:gd name="connsiteX0" fmla="*/ 0 w 11602162"/>
              <a:gd name="connsiteY0" fmla="*/ 1150883 h 4765896"/>
              <a:gd name="connsiteX1" fmla="*/ 11602162 w 11602162"/>
              <a:gd name="connsiteY1" fmla="*/ 0 h 4765896"/>
              <a:gd name="connsiteX2" fmla="*/ 11539100 w 11602162"/>
              <a:gd name="connsiteY2" fmla="*/ 3914558 h 4765896"/>
              <a:gd name="connsiteX3" fmla="*/ 10578662 w 11602162"/>
              <a:gd name="connsiteY3" fmla="*/ 4765896 h 4765896"/>
              <a:gd name="connsiteX4" fmla="*/ 0 w 11602162"/>
              <a:gd name="connsiteY4" fmla="*/ 1150883 h 4765896"/>
              <a:gd name="connsiteX0" fmla="*/ 0 w 12311611"/>
              <a:gd name="connsiteY0" fmla="*/ 0 h 4781662"/>
              <a:gd name="connsiteX1" fmla="*/ 12311611 w 12311611"/>
              <a:gd name="connsiteY1" fmla="*/ 15766 h 4781662"/>
              <a:gd name="connsiteX2" fmla="*/ 12248549 w 12311611"/>
              <a:gd name="connsiteY2" fmla="*/ 3930324 h 4781662"/>
              <a:gd name="connsiteX3" fmla="*/ 11288111 w 12311611"/>
              <a:gd name="connsiteY3" fmla="*/ 4781662 h 4781662"/>
              <a:gd name="connsiteX4" fmla="*/ 0 w 12311611"/>
              <a:gd name="connsiteY4" fmla="*/ 0 h 4781662"/>
              <a:gd name="connsiteX0" fmla="*/ 0 w 12311611"/>
              <a:gd name="connsiteY0" fmla="*/ 0 h 4815529"/>
              <a:gd name="connsiteX1" fmla="*/ 12311611 w 12311611"/>
              <a:gd name="connsiteY1" fmla="*/ 15766 h 4815529"/>
              <a:gd name="connsiteX2" fmla="*/ 12248549 w 12311611"/>
              <a:gd name="connsiteY2" fmla="*/ 3930324 h 4815529"/>
              <a:gd name="connsiteX3" fmla="*/ 11344555 w 12311611"/>
              <a:gd name="connsiteY3" fmla="*/ 4815529 h 4815529"/>
              <a:gd name="connsiteX4" fmla="*/ 0 w 12311611"/>
              <a:gd name="connsiteY4" fmla="*/ 0 h 4815529"/>
              <a:gd name="connsiteX0" fmla="*/ 0 w 12327571"/>
              <a:gd name="connsiteY0" fmla="*/ 0 h 4815529"/>
              <a:gd name="connsiteX1" fmla="*/ 12311611 w 12327571"/>
              <a:gd name="connsiteY1" fmla="*/ 15766 h 4815529"/>
              <a:gd name="connsiteX2" fmla="*/ 12327571 w 12327571"/>
              <a:gd name="connsiteY2" fmla="*/ 3828724 h 4815529"/>
              <a:gd name="connsiteX3" fmla="*/ 11344555 w 12327571"/>
              <a:gd name="connsiteY3" fmla="*/ 4815529 h 4815529"/>
              <a:gd name="connsiteX4" fmla="*/ 0 w 12327571"/>
              <a:gd name="connsiteY4" fmla="*/ 0 h 4815529"/>
              <a:gd name="connsiteX0" fmla="*/ 0 w 12327571"/>
              <a:gd name="connsiteY0" fmla="*/ 0 h 4815529"/>
              <a:gd name="connsiteX1" fmla="*/ 12311611 w 12327571"/>
              <a:gd name="connsiteY1" fmla="*/ 15766 h 4815529"/>
              <a:gd name="connsiteX2" fmla="*/ 12327571 w 12327571"/>
              <a:gd name="connsiteY2" fmla="*/ 3885168 h 4815529"/>
              <a:gd name="connsiteX3" fmla="*/ 11344555 w 12327571"/>
              <a:gd name="connsiteY3" fmla="*/ 4815529 h 4815529"/>
              <a:gd name="connsiteX4" fmla="*/ 0 w 12327571"/>
              <a:gd name="connsiteY4" fmla="*/ 0 h 4815529"/>
              <a:gd name="connsiteX0" fmla="*/ 0 w 12342952"/>
              <a:gd name="connsiteY0" fmla="*/ 15539 h 4831068"/>
              <a:gd name="connsiteX1" fmla="*/ 12342952 w 12342952"/>
              <a:gd name="connsiteY1" fmla="*/ 0 h 4831068"/>
              <a:gd name="connsiteX2" fmla="*/ 12327571 w 12342952"/>
              <a:gd name="connsiteY2" fmla="*/ 3900707 h 4831068"/>
              <a:gd name="connsiteX3" fmla="*/ 11344555 w 12342952"/>
              <a:gd name="connsiteY3" fmla="*/ 4831068 h 4831068"/>
              <a:gd name="connsiteX4" fmla="*/ 0 w 12342952"/>
              <a:gd name="connsiteY4" fmla="*/ 15539 h 4831068"/>
              <a:gd name="connsiteX0" fmla="*/ 0 w 12343242"/>
              <a:gd name="connsiteY0" fmla="*/ 15539 h 4831068"/>
              <a:gd name="connsiteX1" fmla="*/ 12342952 w 12343242"/>
              <a:gd name="connsiteY1" fmla="*/ 0 h 4831068"/>
              <a:gd name="connsiteX2" fmla="*/ 12343242 w 12343242"/>
              <a:gd name="connsiteY2" fmla="*/ 3885055 h 4831068"/>
              <a:gd name="connsiteX3" fmla="*/ 11344555 w 12343242"/>
              <a:gd name="connsiteY3" fmla="*/ 4831068 h 4831068"/>
              <a:gd name="connsiteX4" fmla="*/ 0 w 12343242"/>
              <a:gd name="connsiteY4" fmla="*/ 15539 h 4831068"/>
              <a:gd name="connsiteX0" fmla="*/ 0 w 12405924"/>
              <a:gd name="connsiteY0" fmla="*/ 0 h 4831182"/>
              <a:gd name="connsiteX1" fmla="*/ 12405634 w 12405924"/>
              <a:gd name="connsiteY1" fmla="*/ 114 h 4831182"/>
              <a:gd name="connsiteX2" fmla="*/ 12405924 w 12405924"/>
              <a:gd name="connsiteY2" fmla="*/ 3885169 h 4831182"/>
              <a:gd name="connsiteX3" fmla="*/ 11407237 w 12405924"/>
              <a:gd name="connsiteY3" fmla="*/ 4831182 h 4831182"/>
              <a:gd name="connsiteX4" fmla="*/ 0 w 12405924"/>
              <a:gd name="connsiteY4" fmla="*/ 0 h 4831182"/>
              <a:gd name="connsiteX0" fmla="*/ 0 w 12405924"/>
              <a:gd name="connsiteY0" fmla="*/ 0 h 4292491"/>
              <a:gd name="connsiteX1" fmla="*/ 12405634 w 12405924"/>
              <a:gd name="connsiteY1" fmla="*/ 114 h 4292491"/>
              <a:gd name="connsiteX2" fmla="*/ 12405924 w 12405924"/>
              <a:gd name="connsiteY2" fmla="*/ 3885169 h 4292491"/>
              <a:gd name="connsiteX3" fmla="*/ 11965830 w 12405924"/>
              <a:gd name="connsiteY3" fmla="*/ 4292491 h 4292491"/>
              <a:gd name="connsiteX4" fmla="*/ 0 w 12405924"/>
              <a:gd name="connsiteY4" fmla="*/ 0 h 4292491"/>
              <a:gd name="connsiteX0" fmla="*/ 0 w 12405924"/>
              <a:gd name="connsiteY0" fmla="*/ 0 h 4292491"/>
              <a:gd name="connsiteX1" fmla="*/ 12405634 w 12405924"/>
              <a:gd name="connsiteY1" fmla="*/ 114 h 4292491"/>
              <a:gd name="connsiteX2" fmla="*/ 12405924 w 12405924"/>
              <a:gd name="connsiteY2" fmla="*/ 3885169 h 4292491"/>
              <a:gd name="connsiteX3" fmla="*/ 11999089 w 12405924"/>
              <a:gd name="connsiteY3" fmla="*/ 4292491 h 4292491"/>
              <a:gd name="connsiteX4" fmla="*/ 0 w 12405924"/>
              <a:gd name="connsiteY4" fmla="*/ 0 h 4292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5924" h="4292491">
                <a:moveTo>
                  <a:pt x="0" y="0"/>
                </a:moveTo>
                <a:lnTo>
                  <a:pt x="12405634" y="114"/>
                </a:lnTo>
                <a:cubicBezTo>
                  <a:pt x="12405731" y="1295132"/>
                  <a:pt x="12405827" y="2590151"/>
                  <a:pt x="12405924" y="3885169"/>
                </a:cubicBezTo>
                <a:lnTo>
                  <a:pt x="11999089" y="4292491"/>
                </a:lnTo>
                <a:lnTo>
                  <a:pt x="0" y="0"/>
                </a:lnTo>
                <a:close/>
              </a:path>
            </a:pathLst>
          </a:custGeom>
        </p:spPr>
      </p:pic>
      <p:sp>
        <p:nvSpPr>
          <p:cNvPr id="11" name="Triangle 10">
            <a:extLst>
              <a:ext uri="{FF2B5EF4-FFF2-40B4-BE49-F238E27FC236}">
                <a16:creationId xmlns:a16="http://schemas.microsoft.com/office/drawing/2014/main" id="{CACDB053-F180-B146-BA8B-0173ECB5D1B6}"/>
              </a:ext>
            </a:extLst>
          </p:cNvPr>
          <p:cNvSpPr/>
          <p:nvPr userDrawn="1"/>
        </p:nvSpPr>
        <p:spPr>
          <a:xfrm>
            <a:off x="-95847" y="-40783"/>
            <a:ext cx="11906845" cy="4816766"/>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5092262 w 6152966"/>
              <a:gd name="connsiteY0" fmla="*/ 1623848 h 1623848"/>
              <a:gd name="connsiteX1" fmla="*/ 0 w 6152966"/>
              <a:gd name="connsiteY1" fmla="*/ 0 h 1623848"/>
              <a:gd name="connsiteX2" fmla="*/ 6152966 w 6152966"/>
              <a:gd name="connsiteY2" fmla="*/ 1623848 h 1623848"/>
              <a:gd name="connsiteX3" fmla="*/ 5092262 w 6152966"/>
              <a:gd name="connsiteY3" fmla="*/ 1623848 h 1623848"/>
              <a:gd name="connsiteX0" fmla="*/ 11256580 w 11256580"/>
              <a:gd name="connsiteY0" fmla="*/ 4824248 h 4824248"/>
              <a:gd name="connsiteX1" fmla="*/ 0 w 11256580"/>
              <a:gd name="connsiteY1" fmla="*/ 0 h 4824248"/>
              <a:gd name="connsiteX2" fmla="*/ 6152966 w 11256580"/>
              <a:gd name="connsiteY2" fmla="*/ 1623848 h 4824248"/>
              <a:gd name="connsiteX3" fmla="*/ 11256580 w 11256580"/>
              <a:gd name="connsiteY3" fmla="*/ 4824248 h 4824248"/>
              <a:gd name="connsiteX0" fmla="*/ 11256580 w 11875848"/>
              <a:gd name="connsiteY0" fmla="*/ 4824248 h 4824248"/>
              <a:gd name="connsiteX1" fmla="*/ 0 w 11875848"/>
              <a:gd name="connsiteY1" fmla="*/ 0 h 4824248"/>
              <a:gd name="connsiteX2" fmla="*/ 11875848 w 11875848"/>
              <a:gd name="connsiteY2" fmla="*/ 4303986 h 4824248"/>
              <a:gd name="connsiteX3" fmla="*/ 11256580 w 11875848"/>
              <a:gd name="connsiteY3" fmla="*/ 4824248 h 4824248"/>
              <a:gd name="connsiteX0" fmla="*/ 11303876 w 11875848"/>
              <a:gd name="connsiteY0" fmla="*/ 4840014 h 4840014"/>
              <a:gd name="connsiteX1" fmla="*/ 0 w 11875848"/>
              <a:gd name="connsiteY1" fmla="*/ 0 h 4840014"/>
              <a:gd name="connsiteX2" fmla="*/ 11875848 w 11875848"/>
              <a:gd name="connsiteY2" fmla="*/ 4303986 h 4840014"/>
              <a:gd name="connsiteX3" fmla="*/ 11303876 w 11875848"/>
              <a:gd name="connsiteY3" fmla="*/ 4840014 h 4840014"/>
              <a:gd name="connsiteX0" fmla="*/ 11334873 w 11906845"/>
              <a:gd name="connsiteY0" fmla="*/ 4809017 h 4809017"/>
              <a:gd name="connsiteX1" fmla="*/ 0 w 11906845"/>
              <a:gd name="connsiteY1" fmla="*/ 0 h 4809017"/>
              <a:gd name="connsiteX2" fmla="*/ 11906845 w 11906845"/>
              <a:gd name="connsiteY2" fmla="*/ 4272989 h 4809017"/>
              <a:gd name="connsiteX3" fmla="*/ 11334873 w 11906845"/>
              <a:gd name="connsiteY3" fmla="*/ 4809017 h 4809017"/>
              <a:gd name="connsiteX0" fmla="*/ 11311626 w 11906845"/>
              <a:gd name="connsiteY0" fmla="*/ 4816766 h 4816766"/>
              <a:gd name="connsiteX1" fmla="*/ 0 w 11906845"/>
              <a:gd name="connsiteY1" fmla="*/ 0 h 4816766"/>
              <a:gd name="connsiteX2" fmla="*/ 11906845 w 11906845"/>
              <a:gd name="connsiteY2" fmla="*/ 4272989 h 4816766"/>
              <a:gd name="connsiteX3" fmla="*/ 11311626 w 11906845"/>
              <a:gd name="connsiteY3" fmla="*/ 4816766 h 4816766"/>
              <a:gd name="connsiteX0" fmla="*/ 11327124 w 11906845"/>
              <a:gd name="connsiteY0" fmla="*/ 4816766 h 4816766"/>
              <a:gd name="connsiteX1" fmla="*/ 0 w 11906845"/>
              <a:gd name="connsiteY1" fmla="*/ 0 h 4816766"/>
              <a:gd name="connsiteX2" fmla="*/ 11906845 w 11906845"/>
              <a:gd name="connsiteY2" fmla="*/ 4272989 h 4816766"/>
              <a:gd name="connsiteX3" fmla="*/ 11327124 w 11906845"/>
              <a:gd name="connsiteY3" fmla="*/ 4816766 h 4816766"/>
            </a:gdLst>
            <a:ahLst/>
            <a:cxnLst>
              <a:cxn ang="0">
                <a:pos x="connsiteX0" y="connsiteY0"/>
              </a:cxn>
              <a:cxn ang="0">
                <a:pos x="connsiteX1" y="connsiteY1"/>
              </a:cxn>
              <a:cxn ang="0">
                <a:pos x="connsiteX2" y="connsiteY2"/>
              </a:cxn>
              <a:cxn ang="0">
                <a:pos x="connsiteX3" y="connsiteY3"/>
              </a:cxn>
            </a:cxnLst>
            <a:rect l="l" t="t" r="r" b="b"/>
            <a:pathLst>
              <a:path w="11906845" h="4816766">
                <a:moveTo>
                  <a:pt x="11327124" y="4816766"/>
                </a:moveTo>
                <a:lnTo>
                  <a:pt x="0" y="0"/>
                </a:lnTo>
                <a:lnTo>
                  <a:pt x="11906845" y="4272989"/>
                </a:lnTo>
                <a:lnTo>
                  <a:pt x="11327124" y="481676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BEB9454D-958C-9B41-AEEC-7589142A7652}"/>
              </a:ext>
            </a:extLst>
          </p:cNvPr>
          <p:cNvCxnSpPr/>
          <p:nvPr userDrawn="1"/>
        </p:nvCxnSpPr>
        <p:spPr>
          <a:xfrm>
            <a:off x="838200" y="303568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28750687-3808-D04B-991C-4A7EA1070B0F}"/>
              </a:ext>
            </a:extLst>
          </p:cNvPr>
          <p:cNvPicPr>
            <a:picLocks noChangeAspect="1"/>
          </p:cNvPicPr>
          <p:nvPr userDrawn="1"/>
        </p:nvPicPr>
        <p:blipFill>
          <a:blip r:embed="rId4"/>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2722086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ABB6CCF-6258-F74C-95B3-FBCE9C9B4101}"/>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94EBD6C-4572-AA4E-BEE9-5C1C5E3E9894}"/>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3" name="Content Placeholder 2">
            <a:extLst>
              <a:ext uri="{FF2B5EF4-FFF2-40B4-BE49-F238E27FC236}">
                <a16:creationId xmlns:a16="http://schemas.microsoft.com/office/drawing/2014/main" id="{9EE7DF2D-262D-5741-815E-59AC295C381E}"/>
              </a:ext>
            </a:extLst>
          </p:cNvPr>
          <p:cNvSpPr>
            <a:spLocks noGrp="1"/>
          </p:cNvSpPr>
          <p:nvPr>
            <p:ph idx="1"/>
          </p:nvPr>
        </p:nvSpPr>
        <p:spPr>
          <a:xfrm>
            <a:off x="838200" y="1660849"/>
            <a:ext cx="10515600" cy="3918857"/>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91B60BE7-73F8-5846-984A-B12E88211BEE}"/>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5" name="Straight Connector 14">
            <a:extLst>
              <a:ext uri="{FF2B5EF4-FFF2-40B4-BE49-F238E27FC236}">
                <a16:creationId xmlns:a16="http://schemas.microsoft.com/office/drawing/2014/main" id="{D767956F-EEE7-C242-9F01-76FC7B0FD330}"/>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D82C911-EED3-3347-A4BD-CBAFED661875}"/>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424068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Header - Blank">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DB1001C-F76A-B341-B061-6C905A3FECFB}"/>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907F11D9-8DBF-CE4D-9ADA-5030A99BE6B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7C550E-474D-DD49-B73E-30F59A203984}"/>
              </a:ext>
            </a:extLst>
          </p:cNvPr>
          <p:cNvSpPr>
            <a:spLocks noGrp="1"/>
          </p:cNvSpPr>
          <p:nvPr>
            <p:ph type="sldNum" sz="quarter" idx="12"/>
          </p:nvPr>
        </p:nvSpPr>
        <p:spPr>
          <a:xfrm>
            <a:off x="8610600" y="6356350"/>
            <a:ext cx="2743200" cy="365125"/>
          </a:xfrm>
          <a:prstGeom prst="rect">
            <a:avLst/>
          </a:prstGeom>
        </p:spPr>
        <p:txBody>
          <a:bodyPr/>
          <a:lstStyle/>
          <a:p>
            <a:fld id="{1315345F-6F6F-F54B-B7DF-F88EBF965A98}" type="slidenum">
              <a:rPr lang="en-US" smtClean="0"/>
              <a:t>‹#›</a:t>
            </a:fld>
            <a:endParaRPr lang="en-US"/>
          </a:p>
        </p:txBody>
      </p:sp>
      <p:pic>
        <p:nvPicPr>
          <p:cNvPr id="20" name="Picture 19">
            <a:extLst>
              <a:ext uri="{FF2B5EF4-FFF2-40B4-BE49-F238E27FC236}">
                <a16:creationId xmlns:a16="http://schemas.microsoft.com/office/drawing/2014/main" id="{310CA3B6-C097-554B-BC52-84F7B8E3DEA9}"/>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8" name="Rectangle 7">
            <a:extLst>
              <a:ext uri="{FF2B5EF4-FFF2-40B4-BE49-F238E27FC236}">
                <a16:creationId xmlns:a16="http://schemas.microsoft.com/office/drawing/2014/main" id="{91FC9358-30C6-A040-97E1-E9FB150063C5}"/>
              </a:ext>
            </a:extLst>
          </p:cNvPr>
          <p:cNvSpPr/>
          <p:nvPr userDrawn="1"/>
        </p:nvSpPr>
        <p:spPr>
          <a:xfrm rot="10800000" flipH="1">
            <a:off x="2987166" y="-35679"/>
            <a:ext cx="9232598" cy="6942292"/>
          </a:xfrm>
          <a:custGeom>
            <a:avLst/>
            <a:gdLst>
              <a:gd name="connsiteX0" fmla="*/ 0 w 2743200"/>
              <a:gd name="connsiteY0" fmla="*/ 0 h 2090057"/>
              <a:gd name="connsiteX1" fmla="*/ 2743200 w 2743200"/>
              <a:gd name="connsiteY1" fmla="*/ 0 h 2090057"/>
              <a:gd name="connsiteX2" fmla="*/ 2743200 w 2743200"/>
              <a:gd name="connsiteY2" fmla="*/ 2090057 h 2090057"/>
              <a:gd name="connsiteX3" fmla="*/ 0 w 2743200"/>
              <a:gd name="connsiteY3" fmla="*/ 2090057 h 2090057"/>
              <a:gd name="connsiteX4" fmla="*/ 0 w 2743200"/>
              <a:gd name="connsiteY4" fmla="*/ 0 h 2090057"/>
              <a:gd name="connsiteX0" fmla="*/ 0 w 9629192"/>
              <a:gd name="connsiteY0" fmla="*/ 0 h 3153747"/>
              <a:gd name="connsiteX1" fmla="*/ 2743200 w 9629192"/>
              <a:gd name="connsiteY1" fmla="*/ 0 h 3153747"/>
              <a:gd name="connsiteX2" fmla="*/ 9629192 w 9629192"/>
              <a:gd name="connsiteY2" fmla="*/ 3153747 h 3153747"/>
              <a:gd name="connsiteX3" fmla="*/ 0 w 9629192"/>
              <a:gd name="connsiteY3" fmla="*/ 2090057 h 3153747"/>
              <a:gd name="connsiteX4" fmla="*/ 0 w 9629192"/>
              <a:gd name="connsiteY4" fmla="*/ 0 h 3153747"/>
              <a:gd name="connsiteX0" fmla="*/ 0 w 9629192"/>
              <a:gd name="connsiteY0" fmla="*/ 0 h 3508310"/>
              <a:gd name="connsiteX1" fmla="*/ 2743200 w 9629192"/>
              <a:gd name="connsiteY1" fmla="*/ 0 h 3508310"/>
              <a:gd name="connsiteX2" fmla="*/ 9629192 w 9629192"/>
              <a:gd name="connsiteY2" fmla="*/ 3153747 h 3508310"/>
              <a:gd name="connsiteX3" fmla="*/ 9106678 w 9629192"/>
              <a:gd name="connsiteY3" fmla="*/ 3508310 h 3508310"/>
              <a:gd name="connsiteX4" fmla="*/ 0 w 9629192"/>
              <a:gd name="connsiteY4" fmla="*/ 0 h 3508310"/>
              <a:gd name="connsiteX0" fmla="*/ 0 w 9554547"/>
              <a:gd name="connsiteY0" fmla="*/ 0 h 3508310"/>
              <a:gd name="connsiteX1" fmla="*/ 2743200 w 9554547"/>
              <a:gd name="connsiteY1" fmla="*/ 0 h 3508310"/>
              <a:gd name="connsiteX2" fmla="*/ 9554547 w 9554547"/>
              <a:gd name="connsiteY2" fmla="*/ 3116425 h 3508310"/>
              <a:gd name="connsiteX3" fmla="*/ 9106678 w 9554547"/>
              <a:gd name="connsiteY3" fmla="*/ 3508310 h 3508310"/>
              <a:gd name="connsiteX4" fmla="*/ 0 w 9554547"/>
              <a:gd name="connsiteY4" fmla="*/ 0 h 3508310"/>
              <a:gd name="connsiteX0" fmla="*/ 0 w 9573209"/>
              <a:gd name="connsiteY0" fmla="*/ 765111 h 4273421"/>
              <a:gd name="connsiteX1" fmla="*/ 9573209 w 9573209"/>
              <a:gd name="connsiteY1" fmla="*/ 0 h 4273421"/>
              <a:gd name="connsiteX2" fmla="*/ 9554547 w 9573209"/>
              <a:gd name="connsiteY2" fmla="*/ 3881536 h 4273421"/>
              <a:gd name="connsiteX3" fmla="*/ 9106678 w 9573209"/>
              <a:gd name="connsiteY3" fmla="*/ 4273421 h 4273421"/>
              <a:gd name="connsiteX4" fmla="*/ 0 w 9573209"/>
              <a:gd name="connsiteY4" fmla="*/ 765111 h 4273421"/>
              <a:gd name="connsiteX0" fmla="*/ 0 w 12372393"/>
              <a:gd name="connsiteY0" fmla="*/ 0 h 4292082"/>
              <a:gd name="connsiteX1" fmla="*/ 12372393 w 12372393"/>
              <a:gd name="connsiteY1" fmla="*/ 18661 h 4292082"/>
              <a:gd name="connsiteX2" fmla="*/ 12353731 w 12372393"/>
              <a:gd name="connsiteY2" fmla="*/ 3900197 h 4292082"/>
              <a:gd name="connsiteX3" fmla="*/ 11905862 w 12372393"/>
              <a:gd name="connsiteY3" fmla="*/ 4292082 h 4292082"/>
              <a:gd name="connsiteX4" fmla="*/ 0 w 12372393"/>
              <a:gd name="connsiteY4" fmla="*/ 0 h 4292082"/>
              <a:gd name="connsiteX0" fmla="*/ 0 w 12372393"/>
              <a:gd name="connsiteY0" fmla="*/ 0 h 4702629"/>
              <a:gd name="connsiteX1" fmla="*/ 12372393 w 12372393"/>
              <a:gd name="connsiteY1" fmla="*/ 18661 h 4702629"/>
              <a:gd name="connsiteX2" fmla="*/ 12353731 w 12372393"/>
              <a:gd name="connsiteY2" fmla="*/ 3900197 h 4702629"/>
              <a:gd name="connsiteX3" fmla="*/ 11495315 w 12372393"/>
              <a:gd name="connsiteY3" fmla="*/ 4702629 h 4702629"/>
              <a:gd name="connsiteX4" fmla="*/ 0 w 12372393"/>
              <a:gd name="connsiteY4" fmla="*/ 0 h 4702629"/>
              <a:gd name="connsiteX0" fmla="*/ 0 w 12372393"/>
              <a:gd name="connsiteY0" fmla="*/ 0 h 7035282"/>
              <a:gd name="connsiteX1" fmla="*/ 12372393 w 12372393"/>
              <a:gd name="connsiteY1" fmla="*/ 18661 h 7035282"/>
              <a:gd name="connsiteX2" fmla="*/ 12353731 w 12372393"/>
              <a:gd name="connsiteY2" fmla="*/ 3900197 h 7035282"/>
              <a:gd name="connsiteX3" fmla="*/ 11569960 w 12372393"/>
              <a:gd name="connsiteY3" fmla="*/ 7035282 h 7035282"/>
              <a:gd name="connsiteX4" fmla="*/ 0 w 12372393"/>
              <a:gd name="connsiteY4" fmla="*/ 0 h 7035282"/>
              <a:gd name="connsiteX0" fmla="*/ 0 w 12372393"/>
              <a:gd name="connsiteY0" fmla="*/ 0 h 7053944"/>
              <a:gd name="connsiteX1" fmla="*/ 12372393 w 12372393"/>
              <a:gd name="connsiteY1" fmla="*/ 18661 h 7053944"/>
              <a:gd name="connsiteX2" fmla="*/ 12316409 w 12372393"/>
              <a:gd name="connsiteY2" fmla="*/ 7053944 h 7053944"/>
              <a:gd name="connsiteX3" fmla="*/ 11569960 w 12372393"/>
              <a:gd name="connsiteY3" fmla="*/ 7035282 h 7053944"/>
              <a:gd name="connsiteX4" fmla="*/ 0 w 12372393"/>
              <a:gd name="connsiteY4" fmla="*/ 0 h 7053944"/>
              <a:gd name="connsiteX0" fmla="*/ 0 w 9405259"/>
              <a:gd name="connsiteY0" fmla="*/ 0 h 7035283"/>
              <a:gd name="connsiteX1" fmla="*/ 9405259 w 9405259"/>
              <a:gd name="connsiteY1" fmla="*/ 0 h 7035283"/>
              <a:gd name="connsiteX2" fmla="*/ 9349275 w 9405259"/>
              <a:gd name="connsiteY2" fmla="*/ 7035283 h 7035283"/>
              <a:gd name="connsiteX3" fmla="*/ 8602826 w 9405259"/>
              <a:gd name="connsiteY3" fmla="*/ 7016621 h 7035283"/>
              <a:gd name="connsiteX4" fmla="*/ 0 w 9405259"/>
              <a:gd name="connsiteY4" fmla="*/ 0 h 7035283"/>
              <a:gd name="connsiteX0" fmla="*/ 0 w 9349275"/>
              <a:gd name="connsiteY0" fmla="*/ 0 h 7035283"/>
              <a:gd name="connsiteX1" fmla="*/ 9349275 w 9349275"/>
              <a:gd name="connsiteY1" fmla="*/ 0 h 7035283"/>
              <a:gd name="connsiteX2" fmla="*/ 9293291 w 9349275"/>
              <a:gd name="connsiteY2" fmla="*/ 7035283 h 7035283"/>
              <a:gd name="connsiteX3" fmla="*/ 8546842 w 9349275"/>
              <a:gd name="connsiteY3" fmla="*/ 7016621 h 7035283"/>
              <a:gd name="connsiteX4" fmla="*/ 0 w 9349275"/>
              <a:gd name="connsiteY4" fmla="*/ 0 h 7035283"/>
              <a:gd name="connsiteX0" fmla="*/ 0 w 9380272"/>
              <a:gd name="connsiteY0" fmla="*/ 15499 h 7035283"/>
              <a:gd name="connsiteX1" fmla="*/ 9380272 w 9380272"/>
              <a:gd name="connsiteY1" fmla="*/ 0 h 7035283"/>
              <a:gd name="connsiteX2" fmla="*/ 9324288 w 9380272"/>
              <a:gd name="connsiteY2" fmla="*/ 7035283 h 7035283"/>
              <a:gd name="connsiteX3" fmla="*/ 8577839 w 9380272"/>
              <a:gd name="connsiteY3" fmla="*/ 7016621 h 7035283"/>
              <a:gd name="connsiteX4" fmla="*/ 0 w 9380272"/>
              <a:gd name="connsiteY4" fmla="*/ 15499 h 7035283"/>
              <a:gd name="connsiteX0" fmla="*/ 0 w 9380272"/>
              <a:gd name="connsiteY0" fmla="*/ 15499 h 7016621"/>
              <a:gd name="connsiteX1" fmla="*/ 9380272 w 9380272"/>
              <a:gd name="connsiteY1" fmla="*/ 0 h 7016621"/>
              <a:gd name="connsiteX2" fmla="*/ 9262295 w 9380272"/>
              <a:gd name="connsiteY2" fmla="*/ 6539337 h 7016621"/>
              <a:gd name="connsiteX3" fmla="*/ 8577839 w 9380272"/>
              <a:gd name="connsiteY3" fmla="*/ 7016621 h 7016621"/>
              <a:gd name="connsiteX4" fmla="*/ 0 w 9380272"/>
              <a:gd name="connsiteY4" fmla="*/ 15499 h 7016621"/>
              <a:gd name="connsiteX0" fmla="*/ 0 w 9380272"/>
              <a:gd name="connsiteY0" fmla="*/ 15499 h 7016621"/>
              <a:gd name="connsiteX1" fmla="*/ 9380272 w 9380272"/>
              <a:gd name="connsiteY1" fmla="*/ 0 h 7016621"/>
              <a:gd name="connsiteX2" fmla="*/ 9215800 w 9380272"/>
              <a:gd name="connsiteY2" fmla="*/ 6942293 h 7016621"/>
              <a:gd name="connsiteX3" fmla="*/ 8577839 w 9380272"/>
              <a:gd name="connsiteY3" fmla="*/ 7016621 h 7016621"/>
              <a:gd name="connsiteX4" fmla="*/ 0 w 9380272"/>
              <a:gd name="connsiteY4" fmla="*/ 15499 h 7016621"/>
              <a:gd name="connsiteX0" fmla="*/ 0 w 9380272"/>
              <a:gd name="connsiteY0" fmla="*/ 15499 h 6942293"/>
              <a:gd name="connsiteX1" fmla="*/ 9380272 w 9380272"/>
              <a:gd name="connsiteY1" fmla="*/ 0 h 6942293"/>
              <a:gd name="connsiteX2" fmla="*/ 9215800 w 9380272"/>
              <a:gd name="connsiteY2" fmla="*/ 6942293 h 6942293"/>
              <a:gd name="connsiteX3" fmla="*/ 8469351 w 9380272"/>
              <a:gd name="connsiteY3" fmla="*/ 6923631 h 6942293"/>
              <a:gd name="connsiteX4" fmla="*/ 0 w 9380272"/>
              <a:gd name="connsiteY4" fmla="*/ 15499 h 6942293"/>
              <a:gd name="connsiteX0" fmla="*/ 0 w 9380272"/>
              <a:gd name="connsiteY0" fmla="*/ 15499 h 6954628"/>
              <a:gd name="connsiteX1" fmla="*/ 9380272 w 9380272"/>
              <a:gd name="connsiteY1" fmla="*/ 0 h 6954628"/>
              <a:gd name="connsiteX2" fmla="*/ 9215800 w 9380272"/>
              <a:gd name="connsiteY2" fmla="*/ 6942293 h 6954628"/>
              <a:gd name="connsiteX3" fmla="*/ 8515846 w 9380272"/>
              <a:gd name="connsiteY3" fmla="*/ 6954628 h 6954628"/>
              <a:gd name="connsiteX4" fmla="*/ 0 w 9380272"/>
              <a:gd name="connsiteY4" fmla="*/ 15499 h 6954628"/>
              <a:gd name="connsiteX0" fmla="*/ 0 w 9216342"/>
              <a:gd name="connsiteY0" fmla="*/ 0 h 6939129"/>
              <a:gd name="connsiteX1" fmla="*/ 9178794 w 9216342"/>
              <a:gd name="connsiteY1" fmla="*/ 77491 h 6939129"/>
              <a:gd name="connsiteX2" fmla="*/ 9215800 w 9216342"/>
              <a:gd name="connsiteY2" fmla="*/ 6926794 h 6939129"/>
              <a:gd name="connsiteX3" fmla="*/ 8515846 w 9216342"/>
              <a:gd name="connsiteY3" fmla="*/ 6939129 h 6939129"/>
              <a:gd name="connsiteX4" fmla="*/ 0 w 9216342"/>
              <a:gd name="connsiteY4" fmla="*/ 0 h 6939129"/>
              <a:gd name="connsiteX0" fmla="*/ 0 w 9225289"/>
              <a:gd name="connsiteY0" fmla="*/ 0 h 6939129"/>
              <a:gd name="connsiteX1" fmla="*/ 9225289 w 9225289"/>
              <a:gd name="connsiteY1" fmla="*/ 15498 h 6939129"/>
              <a:gd name="connsiteX2" fmla="*/ 9215800 w 9225289"/>
              <a:gd name="connsiteY2" fmla="*/ 6926794 h 6939129"/>
              <a:gd name="connsiteX3" fmla="*/ 8515846 w 9225289"/>
              <a:gd name="connsiteY3" fmla="*/ 6939129 h 6939129"/>
              <a:gd name="connsiteX4" fmla="*/ 0 w 9225289"/>
              <a:gd name="connsiteY4" fmla="*/ 0 h 6939129"/>
              <a:gd name="connsiteX0" fmla="*/ 0 w 9247562"/>
              <a:gd name="connsiteY0" fmla="*/ 0 h 6939129"/>
              <a:gd name="connsiteX1" fmla="*/ 9225289 w 9247562"/>
              <a:gd name="connsiteY1" fmla="*/ 15498 h 6939129"/>
              <a:gd name="connsiteX2" fmla="*/ 9246797 w 9247562"/>
              <a:gd name="connsiteY2" fmla="*/ 6895797 h 6939129"/>
              <a:gd name="connsiteX3" fmla="*/ 8515846 w 9247562"/>
              <a:gd name="connsiteY3" fmla="*/ 6939129 h 6939129"/>
              <a:gd name="connsiteX4" fmla="*/ 0 w 9247562"/>
              <a:gd name="connsiteY4" fmla="*/ 0 h 6939129"/>
              <a:gd name="connsiteX0" fmla="*/ 0 w 9232598"/>
              <a:gd name="connsiteY0" fmla="*/ 0 h 6942292"/>
              <a:gd name="connsiteX1" fmla="*/ 9225289 w 9232598"/>
              <a:gd name="connsiteY1" fmla="*/ 15498 h 6942292"/>
              <a:gd name="connsiteX2" fmla="*/ 9231298 w 9232598"/>
              <a:gd name="connsiteY2" fmla="*/ 6942292 h 6942292"/>
              <a:gd name="connsiteX3" fmla="*/ 8515846 w 9232598"/>
              <a:gd name="connsiteY3" fmla="*/ 6939129 h 6942292"/>
              <a:gd name="connsiteX4" fmla="*/ 0 w 9232598"/>
              <a:gd name="connsiteY4" fmla="*/ 0 h 6942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2598" h="6942292">
                <a:moveTo>
                  <a:pt x="0" y="0"/>
                </a:moveTo>
                <a:lnTo>
                  <a:pt x="9225289" y="15498"/>
                </a:lnTo>
                <a:cubicBezTo>
                  <a:pt x="9219068" y="1309343"/>
                  <a:pt x="9237519" y="5648447"/>
                  <a:pt x="9231298" y="6942292"/>
                </a:cubicBezTo>
                <a:lnTo>
                  <a:pt x="8515846" y="6939129"/>
                </a:lnTo>
                <a:lnTo>
                  <a:pt x="0" y="0"/>
                </a:lnTo>
                <a:close/>
              </a:path>
            </a:pathLst>
          </a:custGeom>
          <a:solidFill>
            <a:srgbClr val="01B0F0"/>
          </a:solidFill>
          <a:ln>
            <a:noFill/>
          </a:ln>
          <a:effectLst>
            <a:outerShdw blurRad="114300" dist="50800" dir="6540000" sx="116000" sy="116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081493B2-9723-6F41-8AFF-2A0131B3AA4D}"/>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1" name="Straight Connector 10">
            <a:extLst>
              <a:ext uri="{FF2B5EF4-FFF2-40B4-BE49-F238E27FC236}">
                <a16:creationId xmlns:a16="http://schemas.microsoft.com/office/drawing/2014/main" id="{B152091F-2D67-DC48-A824-B6EFBC289684}"/>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
        <p:nvSpPr>
          <p:cNvPr id="13" name="Picture Placeholder 12">
            <a:extLst>
              <a:ext uri="{FF2B5EF4-FFF2-40B4-BE49-F238E27FC236}">
                <a16:creationId xmlns:a16="http://schemas.microsoft.com/office/drawing/2014/main" id="{15C4BDA0-6A9C-D243-A61F-719ED00B7A8F}"/>
              </a:ext>
            </a:extLst>
          </p:cNvPr>
          <p:cNvSpPr>
            <a:spLocks noGrp="1"/>
          </p:cNvSpPr>
          <p:nvPr>
            <p:ph type="pic" sz="quarter" idx="13"/>
          </p:nvPr>
        </p:nvSpPr>
        <p:spPr>
          <a:xfrm>
            <a:off x="840824" y="4284321"/>
            <a:ext cx="2068849" cy="2067379"/>
          </a:xfrm>
          <a:prstGeom prst="rect">
            <a:avLst/>
          </a:prstGeom>
        </p:spPr>
        <p:txBody>
          <a:bodyPr/>
          <a:lstStyle/>
          <a:p>
            <a:r>
              <a:rPr lang="en-US"/>
              <a:t>Click icon to add picture</a:t>
            </a:r>
          </a:p>
        </p:txBody>
      </p:sp>
      <p:sp>
        <p:nvSpPr>
          <p:cNvPr id="14" name="Picture Placeholder 12">
            <a:extLst>
              <a:ext uri="{FF2B5EF4-FFF2-40B4-BE49-F238E27FC236}">
                <a16:creationId xmlns:a16="http://schemas.microsoft.com/office/drawing/2014/main" id="{D5B3D08E-B84A-134E-92C1-DC9D49DC95DC}"/>
              </a:ext>
            </a:extLst>
          </p:cNvPr>
          <p:cNvSpPr>
            <a:spLocks noGrp="1"/>
          </p:cNvSpPr>
          <p:nvPr>
            <p:ph type="pic" sz="quarter" idx="14"/>
          </p:nvPr>
        </p:nvSpPr>
        <p:spPr>
          <a:xfrm>
            <a:off x="3052622" y="4284321"/>
            <a:ext cx="2068849" cy="2067379"/>
          </a:xfrm>
          <a:prstGeom prst="rect">
            <a:avLst/>
          </a:prstGeom>
        </p:spPr>
        <p:txBody>
          <a:bodyPr/>
          <a:lstStyle/>
          <a:p>
            <a:r>
              <a:rPr lang="en-US"/>
              <a:t>Click icon to add picture</a:t>
            </a:r>
            <a:endParaRPr lang="en-US" dirty="0"/>
          </a:p>
        </p:txBody>
      </p:sp>
      <p:sp>
        <p:nvSpPr>
          <p:cNvPr id="15" name="Picture Placeholder 12">
            <a:extLst>
              <a:ext uri="{FF2B5EF4-FFF2-40B4-BE49-F238E27FC236}">
                <a16:creationId xmlns:a16="http://schemas.microsoft.com/office/drawing/2014/main" id="{43199EE7-E342-2B42-B947-F24F1FBD4C0F}"/>
              </a:ext>
            </a:extLst>
          </p:cNvPr>
          <p:cNvSpPr>
            <a:spLocks noGrp="1"/>
          </p:cNvSpPr>
          <p:nvPr>
            <p:ph type="pic" sz="quarter" idx="15"/>
          </p:nvPr>
        </p:nvSpPr>
        <p:spPr>
          <a:xfrm>
            <a:off x="5264420" y="4284321"/>
            <a:ext cx="2068849" cy="2067379"/>
          </a:xfrm>
          <a:prstGeom prst="rect">
            <a:avLst/>
          </a:prstGeom>
        </p:spPr>
        <p:txBody>
          <a:bodyPr/>
          <a:lstStyle/>
          <a:p>
            <a:r>
              <a:rPr lang="en-US"/>
              <a:t>Click icon to add picture</a:t>
            </a:r>
          </a:p>
        </p:txBody>
      </p:sp>
      <p:sp>
        <p:nvSpPr>
          <p:cNvPr id="16" name="Picture Placeholder 12">
            <a:extLst>
              <a:ext uri="{FF2B5EF4-FFF2-40B4-BE49-F238E27FC236}">
                <a16:creationId xmlns:a16="http://schemas.microsoft.com/office/drawing/2014/main" id="{4A709514-94E8-0440-8CD8-7B8ED5F94799}"/>
              </a:ext>
            </a:extLst>
          </p:cNvPr>
          <p:cNvSpPr>
            <a:spLocks noGrp="1"/>
          </p:cNvSpPr>
          <p:nvPr>
            <p:ph type="pic" sz="quarter" idx="16"/>
          </p:nvPr>
        </p:nvSpPr>
        <p:spPr>
          <a:xfrm>
            <a:off x="7476219" y="4284321"/>
            <a:ext cx="2068849" cy="2067379"/>
          </a:xfrm>
          <a:prstGeom prst="rect">
            <a:avLst/>
          </a:prstGeom>
        </p:spPr>
        <p:txBody>
          <a:bodyPr/>
          <a:lstStyle/>
          <a:p>
            <a:r>
              <a:rPr lang="en-US"/>
              <a:t>Click icon to add picture</a:t>
            </a:r>
          </a:p>
        </p:txBody>
      </p:sp>
      <p:sp>
        <p:nvSpPr>
          <p:cNvPr id="18" name="Text Placeholder 17">
            <a:extLst>
              <a:ext uri="{FF2B5EF4-FFF2-40B4-BE49-F238E27FC236}">
                <a16:creationId xmlns:a16="http://schemas.microsoft.com/office/drawing/2014/main" id="{209A5793-BBFE-CA4D-B84B-06DD02686402}"/>
              </a:ext>
            </a:extLst>
          </p:cNvPr>
          <p:cNvSpPr>
            <a:spLocks noGrp="1"/>
          </p:cNvSpPr>
          <p:nvPr>
            <p:ph type="body" sz="quarter" idx="17" hasCustomPrompt="1"/>
          </p:nvPr>
        </p:nvSpPr>
        <p:spPr>
          <a:xfrm>
            <a:off x="838200" y="1806574"/>
            <a:ext cx="5061857" cy="1750397"/>
          </a:xfrm>
          <a:prstGeom prst="rect">
            <a:avLst/>
          </a:prstGeom>
        </p:spPr>
        <p:txBody>
          <a:bodyPr/>
          <a:lstStyle>
            <a:lvl1pPr marL="0" indent="0">
              <a:buNone/>
              <a:defRPr lang="en-US" sz="1800" b="0" i="0" smtClean="0">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9" name="Text Placeholder 17">
            <a:extLst>
              <a:ext uri="{FF2B5EF4-FFF2-40B4-BE49-F238E27FC236}">
                <a16:creationId xmlns:a16="http://schemas.microsoft.com/office/drawing/2014/main" id="{F719110D-99B4-E147-A31E-11999304D105}"/>
              </a:ext>
            </a:extLst>
          </p:cNvPr>
          <p:cNvSpPr>
            <a:spLocks noGrp="1"/>
          </p:cNvSpPr>
          <p:nvPr>
            <p:ph type="body" sz="quarter" idx="18" hasCustomPrompt="1"/>
          </p:nvPr>
        </p:nvSpPr>
        <p:spPr>
          <a:xfrm>
            <a:off x="8510643" y="2529274"/>
            <a:ext cx="3163714" cy="1750397"/>
          </a:xfrm>
          <a:prstGeom prst="rect">
            <a:avLst/>
          </a:prstGeom>
        </p:spPr>
        <p:txBody>
          <a:bodyPr/>
          <a:lstStyle>
            <a:lvl1pPr marL="0" indent="0" algn="r">
              <a:buNone/>
              <a:defRPr lang="en-US" sz="1800" b="0" i="0" smtClean="0">
                <a:solidFill>
                  <a:schemeClr val="bg1"/>
                </a:solidFill>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pic>
        <p:nvPicPr>
          <p:cNvPr id="17" name="Picture 16">
            <a:extLst>
              <a:ext uri="{FF2B5EF4-FFF2-40B4-BE49-F238E27FC236}">
                <a16:creationId xmlns:a16="http://schemas.microsoft.com/office/drawing/2014/main" id="{905883C6-AE8B-C44C-85E9-33DD630AFA92}"/>
              </a:ext>
            </a:extLst>
          </p:cNvPr>
          <p:cNvPicPr>
            <a:picLocks noChangeAspect="1"/>
          </p:cNvPicPr>
          <p:nvPr userDrawn="1"/>
        </p:nvPicPr>
        <p:blipFill>
          <a:blip r:embed="rId3">
            <a:biLevel thresh="25000"/>
          </a:blip>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1598617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ection Header - Fille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DB1001C-F76A-B341-B061-6C905A3FECFB}"/>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907F11D9-8DBF-CE4D-9ADA-5030A99BE6B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7C550E-474D-DD49-B73E-30F59A203984}"/>
              </a:ext>
            </a:extLst>
          </p:cNvPr>
          <p:cNvSpPr>
            <a:spLocks noGrp="1"/>
          </p:cNvSpPr>
          <p:nvPr>
            <p:ph type="sldNum" sz="quarter" idx="12"/>
          </p:nvPr>
        </p:nvSpPr>
        <p:spPr>
          <a:xfrm>
            <a:off x="8610600" y="6356350"/>
            <a:ext cx="2743200" cy="365125"/>
          </a:xfrm>
          <a:prstGeom prst="rect">
            <a:avLst/>
          </a:prstGeom>
        </p:spPr>
        <p:txBody>
          <a:bodyPr/>
          <a:lstStyle/>
          <a:p>
            <a:fld id="{1315345F-6F6F-F54B-B7DF-F88EBF965A98}" type="slidenum">
              <a:rPr lang="en-US" smtClean="0"/>
              <a:t>‹#›</a:t>
            </a:fld>
            <a:endParaRPr lang="en-US"/>
          </a:p>
        </p:txBody>
      </p:sp>
      <p:pic>
        <p:nvPicPr>
          <p:cNvPr id="20" name="Picture 19">
            <a:extLst>
              <a:ext uri="{FF2B5EF4-FFF2-40B4-BE49-F238E27FC236}">
                <a16:creationId xmlns:a16="http://schemas.microsoft.com/office/drawing/2014/main" id="{310CA3B6-C097-554B-BC52-84F7B8E3DEA9}"/>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8" name="Rectangle 7">
            <a:extLst>
              <a:ext uri="{FF2B5EF4-FFF2-40B4-BE49-F238E27FC236}">
                <a16:creationId xmlns:a16="http://schemas.microsoft.com/office/drawing/2014/main" id="{91FC9358-30C6-A040-97E1-E9FB150063C5}"/>
              </a:ext>
            </a:extLst>
          </p:cNvPr>
          <p:cNvSpPr/>
          <p:nvPr userDrawn="1"/>
        </p:nvSpPr>
        <p:spPr>
          <a:xfrm rot="10800000" flipH="1">
            <a:off x="2987166" y="-35679"/>
            <a:ext cx="9232598" cy="6942292"/>
          </a:xfrm>
          <a:custGeom>
            <a:avLst/>
            <a:gdLst>
              <a:gd name="connsiteX0" fmla="*/ 0 w 2743200"/>
              <a:gd name="connsiteY0" fmla="*/ 0 h 2090057"/>
              <a:gd name="connsiteX1" fmla="*/ 2743200 w 2743200"/>
              <a:gd name="connsiteY1" fmla="*/ 0 h 2090057"/>
              <a:gd name="connsiteX2" fmla="*/ 2743200 w 2743200"/>
              <a:gd name="connsiteY2" fmla="*/ 2090057 h 2090057"/>
              <a:gd name="connsiteX3" fmla="*/ 0 w 2743200"/>
              <a:gd name="connsiteY3" fmla="*/ 2090057 h 2090057"/>
              <a:gd name="connsiteX4" fmla="*/ 0 w 2743200"/>
              <a:gd name="connsiteY4" fmla="*/ 0 h 2090057"/>
              <a:gd name="connsiteX0" fmla="*/ 0 w 9629192"/>
              <a:gd name="connsiteY0" fmla="*/ 0 h 3153747"/>
              <a:gd name="connsiteX1" fmla="*/ 2743200 w 9629192"/>
              <a:gd name="connsiteY1" fmla="*/ 0 h 3153747"/>
              <a:gd name="connsiteX2" fmla="*/ 9629192 w 9629192"/>
              <a:gd name="connsiteY2" fmla="*/ 3153747 h 3153747"/>
              <a:gd name="connsiteX3" fmla="*/ 0 w 9629192"/>
              <a:gd name="connsiteY3" fmla="*/ 2090057 h 3153747"/>
              <a:gd name="connsiteX4" fmla="*/ 0 w 9629192"/>
              <a:gd name="connsiteY4" fmla="*/ 0 h 3153747"/>
              <a:gd name="connsiteX0" fmla="*/ 0 w 9629192"/>
              <a:gd name="connsiteY0" fmla="*/ 0 h 3508310"/>
              <a:gd name="connsiteX1" fmla="*/ 2743200 w 9629192"/>
              <a:gd name="connsiteY1" fmla="*/ 0 h 3508310"/>
              <a:gd name="connsiteX2" fmla="*/ 9629192 w 9629192"/>
              <a:gd name="connsiteY2" fmla="*/ 3153747 h 3508310"/>
              <a:gd name="connsiteX3" fmla="*/ 9106678 w 9629192"/>
              <a:gd name="connsiteY3" fmla="*/ 3508310 h 3508310"/>
              <a:gd name="connsiteX4" fmla="*/ 0 w 9629192"/>
              <a:gd name="connsiteY4" fmla="*/ 0 h 3508310"/>
              <a:gd name="connsiteX0" fmla="*/ 0 w 9554547"/>
              <a:gd name="connsiteY0" fmla="*/ 0 h 3508310"/>
              <a:gd name="connsiteX1" fmla="*/ 2743200 w 9554547"/>
              <a:gd name="connsiteY1" fmla="*/ 0 h 3508310"/>
              <a:gd name="connsiteX2" fmla="*/ 9554547 w 9554547"/>
              <a:gd name="connsiteY2" fmla="*/ 3116425 h 3508310"/>
              <a:gd name="connsiteX3" fmla="*/ 9106678 w 9554547"/>
              <a:gd name="connsiteY3" fmla="*/ 3508310 h 3508310"/>
              <a:gd name="connsiteX4" fmla="*/ 0 w 9554547"/>
              <a:gd name="connsiteY4" fmla="*/ 0 h 3508310"/>
              <a:gd name="connsiteX0" fmla="*/ 0 w 9573209"/>
              <a:gd name="connsiteY0" fmla="*/ 765111 h 4273421"/>
              <a:gd name="connsiteX1" fmla="*/ 9573209 w 9573209"/>
              <a:gd name="connsiteY1" fmla="*/ 0 h 4273421"/>
              <a:gd name="connsiteX2" fmla="*/ 9554547 w 9573209"/>
              <a:gd name="connsiteY2" fmla="*/ 3881536 h 4273421"/>
              <a:gd name="connsiteX3" fmla="*/ 9106678 w 9573209"/>
              <a:gd name="connsiteY3" fmla="*/ 4273421 h 4273421"/>
              <a:gd name="connsiteX4" fmla="*/ 0 w 9573209"/>
              <a:gd name="connsiteY4" fmla="*/ 765111 h 4273421"/>
              <a:gd name="connsiteX0" fmla="*/ 0 w 12372393"/>
              <a:gd name="connsiteY0" fmla="*/ 0 h 4292082"/>
              <a:gd name="connsiteX1" fmla="*/ 12372393 w 12372393"/>
              <a:gd name="connsiteY1" fmla="*/ 18661 h 4292082"/>
              <a:gd name="connsiteX2" fmla="*/ 12353731 w 12372393"/>
              <a:gd name="connsiteY2" fmla="*/ 3900197 h 4292082"/>
              <a:gd name="connsiteX3" fmla="*/ 11905862 w 12372393"/>
              <a:gd name="connsiteY3" fmla="*/ 4292082 h 4292082"/>
              <a:gd name="connsiteX4" fmla="*/ 0 w 12372393"/>
              <a:gd name="connsiteY4" fmla="*/ 0 h 4292082"/>
              <a:gd name="connsiteX0" fmla="*/ 0 w 12372393"/>
              <a:gd name="connsiteY0" fmla="*/ 0 h 4702629"/>
              <a:gd name="connsiteX1" fmla="*/ 12372393 w 12372393"/>
              <a:gd name="connsiteY1" fmla="*/ 18661 h 4702629"/>
              <a:gd name="connsiteX2" fmla="*/ 12353731 w 12372393"/>
              <a:gd name="connsiteY2" fmla="*/ 3900197 h 4702629"/>
              <a:gd name="connsiteX3" fmla="*/ 11495315 w 12372393"/>
              <a:gd name="connsiteY3" fmla="*/ 4702629 h 4702629"/>
              <a:gd name="connsiteX4" fmla="*/ 0 w 12372393"/>
              <a:gd name="connsiteY4" fmla="*/ 0 h 4702629"/>
              <a:gd name="connsiteX0" fmla="*/ 0 w 12372393"/>
              <a:gd name="connsiteY0" fmla="*/ 0 h 7035282"/>
              <a:gd name="connsiteX1" fmla="*/ 12372393 w 12372393"/>
              <a:gd name="connsiteY1" fmla="*/ 18661 h 7035282"/>
              <a:gd name="connsiteX2" fmla="*/ 12353731 w 12372393"/>
              <a:gd name="connsiteY2" fmla="*/ 3900197 h 7035282"/>
              <a:gd name="connsiteX3" fmla="*/ 11569960 w 12372393"/>
              <a:gd name="connsiteY3" fmla="*/ 7035282 h 7035282"/>
              <a:gd name="connsiteX4" fmla="*/ 0 w 12372393"/>
              <a:gd name="connsiteY4" fmla="*/ 0 h 7035282"/>
              <a:gd name="connsiteX0" fmla="*/ 0 w 12372393"/>
              <a:gd name="connsiteY0" fmla="*/ 0 h 7053944"/>
              <a:gd name="connsiteX1" fmla="*/ 12372393 w 12372393"/>
              <a:gd name="connsiteY1" fmla="*/ 18661 h 7053944"/>
              <a:gd name="connsiteX2" fmla="*/ 12316409 w 12372393"/>
              <a:gd name="connsiteY2" fmla="*/ 7053944 h 7053944"/>
              <a:gd name="connsiteX3" fmla="*/ 11569960 w 12372393"/>
              <a:gd name="connsiteY3" fmla="*/ 7035282 h 7053944"/>
              <a:gd name="connsiteX4" fmla="*/ 0 w 12372393"/>
              <a:gd name="connsiteY4" fmla="*/ 0 h 7053944"/>
              <a:gd name="connsiteX0" fmla="*/ 0 w 9405259"/>
              <a:gd name="connsiteY0" fmla="*/ 0 h 7035283"/>
              <a:gd name="connsiteX1" fmla="*/ 9405259 w 9405259"/>
              <a:gd name="connsiteY1" fmla="*/ 0 h 7035283"/>
              <a:gd name="connsiteX2" fmla="*/ 9349275 w 9405259"/>
              <a:gd name="connsiteY2" fmla="*/ 7035283 h 7035283"/>
              <a:gd name="connsiteX3" fmla="*/ 8602826 w 9405259"/>
              <a:gd name="connsiteY3" fmla="*/ 7016621 h 7035283"/>
              <a:gd name="connsiteX4" fmla="*/ 0 w 9405259"/>
              <a:gd name="connsiteY4" fmla="*/ 0 h 7035283"/>
              <a:gd name="connsiteX0" fmla="*/ 0 w 9349275"/>
              <a:gd name="connsiteY0" fmla="*/ 0 h 7035283"/>
              <a:gd name="connsiteX1" fmla="*/ 9349275 w 9349275"/>
              <a:gd name="connsiteY1" fmla="*/ 0 h 7035283"/>
              <a:gd name="connsiteX2" fmla="*/ 9293291 w 9349275"/>
              <a:gd name="connsiteY2" fmla="*/ 7035283 h 7035283"/>
              <a:gd name="connsiteX3" fmla="*/ 8546842 w 9349275"/>
              <a:gd name="connsiteY3" fmla="*/ 7016621 h 7035283"/>
              <a:gd name="connsiteX4" fmla="*/ 0 w 9349275"/>
              <a:gd name="connsiteY4" fmla="*/ 0 h 7035283"/>
              <a:gd name="connsiteX0" fmla="*/ 0 w 9380272"/>
              <a:gd name="connsiteY0" fmla="*/ 15499 h 7035283"/>
              <a:gd name="connsiteX1" fmla="*/ 9380272 w 9380272"/>
              <a:gd name="connsiteY1" fmla="*/ 0 h 7035283"/>
              <a:gd name="connsiteX2" fmla="*/ 9324288 w 9380272"/>
              <a:gd name="connsiteY2" fmla="*/ 7035283 h 7035283"/>
              <a:gd name="connsiteX3" fmla="*/ 8577839 w 9380272"/>
              <a:gd name="connsiteY3" fmla="*/ 7016621 h 7035283"/>
              <a:gd name="connsiteX4" fmla="*/ 0 w 9380272"/>
              <a:gd name="connsiteY4" fmla="*/ 15499 h 7035283"/>
              <a:gd name="connsiteX0" fmla="*/ 0 w 9380272"/>
              <a:gd name="connsiteY0" fmla="*/ 15499 h 7016621"/>
              <a:gd name="connsiteX1" fmla="*/ 9380272 w 9380272"/>
              <a:gd name="connsiteY1" fmla="*/ 0 h 7016621"/>
              <a:gd name="connsiteX2" fmla="*/ 9262295 w 9380272"/>
              <a:gd name="connsiteY2" fmla="*/ 6539337 h 7016621"/>
              <a:gd name="connsiteX3" fmla="*/ 8577839 w 9380272"/>
              <a:gd name="connsiteY3" fmla="*/ 7016621 h 7016621"/>
              <a:gd name="connsiteX4" fmla="*/ 0 w 9380272"/>
              <a:gd name="connsiteY4" fmla="*/ 15499 h 7016621"/>
              <a:gd name="connsiteX0" fmla="*/ 0 w 9380272"/>
              <a:gd name="connsiteY0" fmla="*/ 15499 h 7016621"/>
              <a:gd name="connsiteX1" fmla="*/ 9380272 w 9380272"/>
              <a:gd name="connsiteY1" fmla="*/ 0 h 7016621"/>
              <a:gd name="connsiteX2" fmla="*/ 9215800 w 9380272"/>
              <a:gd name="connsiteY2" fmla="*/ 6942293 h 7016621"/>
              <a:gd name="connsiteX3" fmla="*/ 8577839 w 9380272"/>
              <a:gd name="connsiteY3" fmla="*/ 7016621 h 7016621"/>
              <a:gd name="connsiteX4" fmla="*/ 0 w 9380272"/>
              <a:gd name="connsiteY4" fmla="*/ 15499 h 7016621"/>
              <a:gd name="connsiteX0" fmla="*/ 0 w 9380272"/>
              <a:gd name="connsiteY0" fmla="*/ 15499 h 6942293"/>
              <a:gd name="connsiteX1" fmla="*/ 9380272 w 9380272"/>
              <a:gd name="connsiteY1" fmla="*/ 0 h 6942293"/>
              <a:gd name="connsiteX2" fmla="*/ 9215800 w 9380272"/>
              <a:gd name="connsiteY2" fmla="*/ 6942293 h 6942293"/>
              <a:gd name="connsiteX3" fmla="*/ 8469351 w 9380272"/>
              <a:gd name="connsiteY3" fmla="*/ 6923631 h 6942293"/>
              <a:gd name="connsiteX4" fmla="*/ 0 w 9380272"/>
              <a:gd name="connsiteY4" fmla="*/ 15499 h 6942293"/>
              <a:gd name="connsiteX0" fmla="*/ 0 w 9380272"/>
              <a:gd name="connsiteY0" fmla="*/ 15499 h 6954628"/>
              <a:gd name="connsiteX1" fmla="*/ 9380272 w 9380272"/>
              <a:gd name="connsiteY1" fmla="*/ 0 h 6954628"/>
              <a:gd name="connsiteX2" fmla="*/ 9215800 w 9380272"/>
              <a:gd name="connsiteY2" fmla="*/ 6942293 h 6954628"/>
              <a:gd name="connsiteX3" fmla="*/ 8515846 w 9380272"/>
              <a:gd name="connsiteY3" fmla="*/ 6954628 h 6954628"/>
              <a:gd name="connsiteX4" fmla="*/ 0 w 9380272"/>
              <a:gd name="connsiteY4" fmla="*/ 15499 h 6954628"/>
              <a:gd name="connsiteX0" fmla="*/ 0 w 9216342"/>
              <a:gd name="connsiteY0" fmla="*/ 0 h 6939129"/>
              <a:gd name="connsiteX1" fmla="*/ 9178794 w 9216342"/>
              <a:gd name="connsiteY1" fmla="*/ 77491 h 6939129"/>
              <a:gd name="connsiteX2" fmla="*/ 9215800 w 9216342"/>
              <a:gd name="connsiteY2" fmla="*/ 6926794 h 6939129"/>
              <a:gd name="connsiteX3" fmla="*/ 8515846 w 9216342"/>
              <a:gd name="connsiteY3" fmla="*/ 6939129 h 6939129"/>
              <a:gd name="connsiteX4" fmla="*/ 0 w 9216342"/>
              <a:gd name="connsiteY4" fmla="*/ 0 h 6939129"/>
              <a:gd name="connsiteX0" fmla="*/ 0 w 9225289"/>
              <a:gd name="connsiteY0" fmla="*/ 0 h 6939129"/>
              <a:gd name="connsiteX1" fmla="*/ 9225289 w 9225289"/>
              <a:gd name="connsiteY1" fmla="*/ 15498 h 6939129"/>
              <a:gd name="connsiteX2" fmla="*/ 9215800 w 9225289"/>
              <a:gd name="connsiteY2" fmla="*/ 6926794 h 6939129"/>
              <a:gd name="connsiteX3" fmla="*/ 8515846 w 9225289"/>
              <a:gd name="connsiteY3" fmla="*/ 6939129 h 6939129"/>
              <a:gd name="connsiteX4" fmla="*/ 0 w 9225289"/>
              <a:gd name="connsiteY4" fmla="*/ 0 h 6939129"/>
              <a:gd name="connsiteX0" fmla="*/ 0 w 9247562"/>
              <a:gd name="connsiteY0" fmla="*/ 0 h 6939129"/>
              <a:gd name="connsiteX1" fmla="*/ 9225289 w 9247562"/>
              <a:gd name="connsiteY1" fmla="*/ 15498 h 6939129"/>
              <a:gd name="connsiteX2" fmla="*/ 9246797 w 9247562"/>
              <a:gd name="connsiteY2" fmla="*/ 6895797 h 6939129"/>
              <a:gd name="connsiteX3" fmla="*/ 8515846 w 9247562"/>
              <a:gd name="connsiteY3" fmla="*/ 6939129 h 6939129"/>
              <a:gd name="connsiteX4" fmla="*/ 0 w 9247562"/>
              <a:gd name="connsiteY4" fmla="*/ 0 h 6939129"/>
              <a:gd name="connsiteX0" fmla="*/ 0 w 9232598"/>
              <a:gd name="connsiteY0" fmla="*/ 0 h 6942292"/>
              <a:gd name="connsiteX1" fmla="*/ 9225289 w 9232598"/>
              <a:gd name="connsiteY1" fmla="*/ 15498 h 6942292"/>
              <a:gd name="connsiteX2" fmla="*/ 9231298 w 9232598"/>
              <a:gd name="connsiteY2" fmla="*/ 6942292 h 6942292"/>
              <a:gd name="connsiteX3" fmla="*/ 8515846 w 9232598"/>
              <a:gd name="connsiteY3" fmla="*/ 6939129 h 6942292"/>
              <a:gd name="connsiteX4" fmla="*/ 0 w 9232598"/>
              <a:gd name="connsiteY4" fmla="*/ 0 h 6942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2598" h="6942292">
                <a:moveTo>
                  <a:pt x="0" y="0"/>
                </a:moveTo>
                <a:lnTo>
                  <a:pt x="9225289" y="15498"/>
                </a:lnTo>
                <a:cubicBezTo>
                  <a:pt x="9219068" y="1309343"/>
                  <a:pt x="9237519" y="5648447"/>
                  <a:pt x="9231298" y="6942292"/>
                </a:cubicBezTo>
                <a:lnTo>
                  <a:pt x="8515846" y="6939129"/>
                </a:lnTo>
                <a:lnTo>
                  <a:pt x="0" y="0"/>
                </a:lnTo>
                <a:close/>
              </a:path>
            </a:pathLst>
          </a:custGeom>
          <a:solidFill>
            <a:srgbClr val="01B0F0"/>
          </a:solidFill>
          <a:ln>
            <a:noFill/>
          </a:ln>
          <a:effectLst>
            <a:outerShdw blurRad="114300" dist="50800" dir="6540000" sx="116000" sy="116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081493B2-9723-6F41-8AFF-2A0131B3AA4D}"/>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1" name="Straight Connector 10">
            <a:extLst>
              <a:ext uri="{FF2B5EF4-FFF2-40B4-BE49-F238E27FC236}">
                <a16:creationId xmlns:a16="http://schemas.microsoft.com/office/drawing/2014/main" id="{B152091F-2D67-DC48-A824-B6EFBC289684}"/>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26" name="Picture Placeholder 9" descr="A close up of a computer&#10;&#10;Description automatically generated">
            <a:extLst>
              <a:ext uri="{FF2B5EF4-FFF2-40B4-BE49-F238E27FC236}">
                <a16:creationId xmlns:a16="http://schemas.microsoft.com/office/drawing/2014/main" id="{E8B1ED9F-1D3C-F044-ABA5-A15DEEFE776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840824" y="4286419"/>
            <a:ext cx="2068849" cy="2067379"/>
          </a:xfrm>
          <a:prstGeom prst="rect">
            <a:avLst/>
          </a:prstGeom>
        </p:spPr>
      </p:pic>
      <p:pic>
        <p:nvPicPr>
          <p:cNvPr id="27" name="Picture Placeholder 11" descr="A picture containing person, wall, indoor, cellphone&#10;&#10;Description automatically generated">
            <a:extLst>
              <a:ext uri="{FF2B5EF4-FFF2-40B4-BE49-F238E27FC236}">
                <a16:creationId xmlns:a16="http://schemas.microsoft.com/office/drawing/2014/main" id="{787499CA-6838-134B-81E1-1213B201A99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3052621" y="4286419"/>
            <a:ext cx="2068849" cy="2067379"/>
          </a:xfrm>
          <a:prstGeom prst="rect">
            <a:avLst/>
          </a:prstGeom>
        </p:spPr>
      </p:pic>
      <p:pic>
        <p:nvPicPr>
          <p:cNvPr id="28" name="Picture Placeholder 13" descr="A person sitting at a table with a computer&#10;&#10;Description automatically generated">
            <a:extLst>
              <a:ext uri="{FF2B5EF4-FFF2-40B4-BE49-F238E27FC236}">
                <a16:creationId xmlns:a16="http://schemas.microsoft.com/office/drawing/2014/main" id="{A99ED6F5-9FA0-714C-ACCE-FD9A8983E64F}"/>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a:xfrm>
            <a:off x="5264420" y="4286419"/>
            <a:ext cx="2068849" cy="2067379"/>
          </a:xfrm>
          <a:prstGeom prst="rect">
            <a:avLst/>
          </a:prstGeom>
        </p:spPr>
      </p:pic>
      <p:pic>
        <p:nvPicPr>
          <p:cNvPr id="29" name="Picture Placeholder 15" descr="A group of people sitting at a table using a computer&#10;&#10;Description automatically generated">
            <a:extLst>
              <a:ext uri="{FF2B5EF4-FFF2-40B4-BE49-F238E27FC236}">
                <a16:creationId xmlns:a16="http://schemas.microsoft.com/office/drawing/2014/main" id="{452DC964-C0D9-8D48-9F44-1036AEF1BC0A}"/>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a:xfrm>
            <a:off x="7476219" y="4286419"/>
            <a:ext cx="2068849" cy="2067379"/>
          </a:xfrm>
          <a:prstGeom prst="rect">
            <a:avLst/>
          </a:prstGeom>
        </p:spPr>
      </p:pic>
      <p:sp>
        <p:nvSpPr>
          <p:cNvPr id="18" name="Text Placeholder 17">
            <a:extLst>
              <a:ext uri="{FF2B5EF4-FFF2-40B4-BE49-F238E27FC236}">
                <a16:creationId xmlns:a16="http://schemas.microsoft.com/office/drawing/2014/main" id="{209A5793-BBFE-CA4D-B84B-06DD02686402}"/>
              </a:ext>
            </a:extLst>
          </p:cNvPr>
          <p:cNvSpPr>
            <a:spLocks noGrp="1"/>
          </p:cNvSpPr>
          <p:nvPr>
            <p:ph type="body" sz="quarter" idx="17" hasCustomPrompt="1"/>
          </p:nvPr>
        </p:nvSpPr>
        <p:spPr>
          <a:xfrm>
            <a:off x="838200" y="1806574"/>
            <a:ext cx="5061857" cy="1750397"/>
          </a:xfrm>
          <a:prstGeom prst="rect">
            <a:avLst/>
          </a:prstGeom>
        </p:spPr>
        <p:txBody>
          <a:bodyPr/>
          <a:lstStyle>
            <a:lvl1pPr marL="0" indent="0">
              <a:buNone/>
              <a:defRPr lang="en-US" sz="1800" b="0" i="0" smtClean="0">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9" name="Text Placeholder 17">
            <a:extLst>
              <a:ext uri="{FF2B5EF4-FFF2-40B4-BE49-F238E27FC236}">
                <a16:creationId xmlns:a16="http://schemas.microsoft.com/office/drawing/2014/main" id="{F719110D-99B4-E147-A31E-11999304D105}"/>
              </a:ext>
            </a:extLst>
          </p:cNvPr>
          <p:cNvSpPr>
            <a:spLocks noGrp="1"/>
          </p:cNvSpPr>
          <p:nvPr>
            <p:ph type="body" sz="quarter" idx="18" hasCustomPrompt="1"/>
          </p:nvPr>
        </p:nvSpPr>
        <p:spPr>
          <a:xfrm>
            <a:off x="8510643" y="2529274"/>
            <a:ext cx="3163714" cy="1750397"/>
          </a:xfrm>
          <a:prstGeom prst="rect">
            <a:avLst/>
          </a:prstGeom>
        </p:spPr>
        <p:txBody>
          <a:bodyPr/>
          <a:lstStyle>
            <a:lvl1pPr marL="0" indent="0" algn="r">
              <a:buNone/>
              <a:defRPr lang="en-US" sz="1800" b="0" i="0" smtClean="0">
                <a:solidFill>
                  <a:schemeClr val="bg1"/>
                </a:solidFill>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pic>
        <p:nvPicPr>
          <p:cNvPr id="16" name="Picture 15">
            <a:extLst>
              <a:ext uri="{FF2B5EF4-FFF2-40B4-BE49-F238E27FC236}">
                <a16:creationId xmlns:a16="http://schemas.microsoft.com/office/drawing/2014/main" id="{1622AE09-E1A6-924D-8354-67401B05B219}"/>
              </a:ext>
            </a:extLst>
          </p:cNvPr>
          <p:cNvPicPr>
            <a:picLocks noChangeAspect="1"/>
          </p:cNvPicPr>
          <p:nvPr userDrawn="1"/>
        </p:nvPicPr>
        <p:blipFill>
          <a:blip r:embed="rId7">
            <a:biLevel thresh="25000"/>
          </a:blip>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1321276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hree Content - 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E68A70-EF09-AB49-AD3F-6CCF1C537851}"/>
              </a:ext>
            </a:extLst>
          </p:cNvPr>
          <p:cNvSpPr/>
          <p:nvPr userDrawn="1"/>
        </p:nvSpPr>
        <p:spPr>
          <a:xfrm>
            <a:off x="-77492" y="123414"/>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0610D47-8E5F-4A49-A69A-B0696B007AD0}"/>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3" name="Content Placeholder 2">
            <a:extLst>
              <a:ext uri="{FF2B5EF4-FFF2-40B4-BE49-F238E27FC236}">
                <a16:creationId xmlns:a16="http://schemas.microsoft.com/office/drawing/2014/main" id="{7211B790-3DBA-0347-8535-B6B80E4A6968}"/>
              </a:ext>
            </a:extLst>
          </p:cNvPr>
          <p:cNvSpPr>
            <a:spLocks noGrp="1"/>
          </p:cNvSpPr>
          <p:nvPr>
            <p:ph sz="half" idx="1"/>
          </p:nvPr>
        </p:nvSpPr>
        <p:spPr>
          <a:xfrm>
            <a:off x="-93678" y="-40783"/>
            <a:ext cx="4095610" cy="3469783"/>
          </a:xfrm>
          <a:prstGeom prst="rect">
            <a:avLst/>
          </a:prstGeom>
        </p:spPr>
        <p:txBody>
          <a:bodyPr/>
          <a:lstStyle>
            <a:lvl1pPr marL="0" indent="0">
              <a:buNone/>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a:t>Click to edit Master text styles</a:t>
            </a:r>
          </a:p>
        </p:txBody>
      </p:sp>
      <p:sp>
        <p:nvSpPr>
          <p:cNvPr id="11" name="Content Placeholder 2">
            <a:extLst>
              <a:ext uri="{FF2B5EF4-FFF2-40B4-BE49-F238E27FC236}">
                <a16:creationId xmlns:a16="http://schemas.microsoft.com/office/drawing/2014/main" id="{A2E67405-28C9-A844-849B-0235276E5714}"/>
              </a:ext>
            </a:extLst>
          </p:cNvPr>
          <p:cNvSpPr>
            <a:spLocks noGrp="1"/>
          </p:cNvSpPr>
          <p:nvPr>
            <p:ph sz="half" idx="11"/>
          </p:nvPr>
        </p:nvSpPr>
        <p:spPr>
          <a:xfrm>
            <a:off x="4022412" y="-40783"/>
            <a:ext cx="4095610" cy="3469783"/>
          </a:xfrm>
          <a:prstGeom prst="rect">
            <a:avLst/>
          </a:prstGeom>
        </p:spPr>
        <p:txBody>
          <a:bodyPr/>
          <a:lstStyle>
            <a:lvl1pPr marL="0" indent="0">
              <a:buNone/>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a:t>Click to edit Master text styles</a:t>
            </a:r>
          </a:p>
        </p:txBody>
      </p:sp>
      <p:sp>
        <p:nvSpPr>
          <p:cNvPr id="12" name="Content Placeholder 2">
            <a:extLst>
              <a:ext uri="{FF2B5EF4-FFF2-40B4-BE49-F238E27FC236}">
                <a16:creationId xmlns:a16="http://schemas.microsoft.com/office/drawing/2014/main" id="{95BB7D63-C2E0-0547-8D1E-0B8F8A430CEF}"/>
              </a:ext>
            </a:extLst>
          </p:cNvPr>
          <p:cNvSpPr>
            <a:spLocks noGrp="1"/>
          </p:cNvSpPr>
          <p:nvPr>
            <p:ph sz="half" idx="12"/>
          </p:nvPr>
        </p:nvSpPr>
        <p:spPr>
          <a:xfrm>
            <a:off x="8139932" y="-40783"/>
            <a:ext cx="4052068" cy="3469783"/>
          </a:xfrm>
          <a:prstGeom prst="rect">
            <a:avLst/>
          </a:prstGeom>
        </p:spPr>
        <p:txBody>
          <a:bodyPr/>
          <a:lstStyle>
            <a:lvl1pPr marL="0" indent="0">
              <a:buNone/>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a:t>Click to edit Master text styles</a:t>
            </a:r>
          </a:p>
        </p:txBody>
      </p:sp>
      <p:sp>
        <p:nvSpPr>
          <p:cNvPr id="14" name="Text Placeholder 17">
            <a:extLst>
              <a:ext uri="{FF2B5EF4-FFF2-40B4-BE49-F238E27FC236}">
                <a16:creationId xmlns:a16="http://schemas.microsoft.com/office/drawing/2014/main" id="{3770448A-3689-1946-B481-BA5EEC50F174}"/>
              </a:ext>
            </a:extLst>
          </p:cNvPr>
          <p:cNvSpPr>
            <a:spLocks noGrp="1"/>
          </p:cNvSpPr>
          <p:nvPr>
            <p:ph type="body" sz="quarter" idx="17" hasCustomPrompt="1"/>
          </p:nvPr>
        </p:nvSpPr>
        <p:spPr>
          <a:xfrm>
            <a:off x="2685148" y="4353638"/>
            <a:ext cx="6821704" cy="632020"/>
          </a:xfrm>
          <a:prstGeom prst="rect">
            <a:avLst/>
          </a:prstGeom>
        </p:spPr>
        <p:txBody>
          <a:bodyPr/>
          <a:lstStyle>
            <a:lvl1pPr marL="0" indent="0" algn="ctr">
              <a:buNone/>
              <a:defRPr lang="en-US" sz="1800" b="0" i="0" smtClean="0">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7" name="Text Placeholder 16">
            <a:extLst>
              <a:ext uri="{FF2B5EF4-FFF2-40B4-BE49-F238E27FC236}">
                <a16:creationId xmlns:a16="http://schemas.microsoft.com/office/drawing/2014/main" id="{BB42C57B-D0E6-3E40-AF91-7D62CD9F9A90}"/>
              </a:ext>
            </a:extLst>
          </p:cNvPr>
          <p:cNvSpPr>
            <a:spLocks noGrp="1"/>
          </p:cNvSpPr>
          <p:nvPr>
            <p:ph type="body" sz="quarter" idx="18" hasCustomPrompt="1"/>
          </p:nvPr>
        </p:nvSpPr>
        <p:spPr>
          <a:xfrm>
            <a:off x="-93663"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18" name="Text Placeholder 16">
            <a:extLst>
              <a:ext uri="{FF2B5EF4-FFF2-40B4-BE49-F238E27FC236}">
                <a16:creationId xmlns:a16="http://schemas.microsoft.com/office/drawing/2014/main" id="{1BDD124E-6E6E-8C4C-BDAB-809B51D090A7}"/>
              </a:ext>
            </a:extLst>
          </p:cNvPr>
          <p:cNvSpPr>
            <a:spLocks noGrp="1"/>
          </p:cNvSpPr>
          <p:nvPr>
            <p:ph type="body" sz="quarter" idx="19" hasCustomPrompt="1"/>
          </p:nvPr>
        </p:nvSpPr>
        <p:spPr>
          <a:xfrm>
            <a:off x="4021137"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19" name="Text Placeholder 16">
            <a:extLst>
              <a:ext uri="{FF2B5EF4-FFF2-40B4-BE49-F238E27FC236}">
                <a16:creationId xmlns:a16="http://schemas.microsoft.com/office/drawing/2014/main" id="{8AC3FC4C-4C07-B244-B056-FA2DDEB0FD56}"/>
              </a:ext>
            </a:extLst>
          </p:cNvPr>
          <p:cNvSpPr>
            <a:spLocks noGrp="1"/>
          </p:cNvSpPr>
          <p:nvPr>
            <p:ph type="body" sz="quarter" idx="20" hasCustomPrompt="1"/>
          </p:nvPr>
        </p:nvSpPr>
        <p:spPr>
          <a:xfrm>
            <a:off x="8112420"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24" name="Title 1">
            <a:extLst>
              <a:ext uri="{FF2B5EF4-FFF2-40B4-BE49-F238E27FC236}">
                <a16:creationId xmlns:a16="http://schemas.microsoft.com/office/drawing/2014/main" id="{D311B649-AE37-9146-A546-3DBE62B8470C}"/>
              </a:ext>
            </a:extLst>
          </p:cNvPr>
          <p:cNvSpPr>
            <a:spLocks noGrp="1"/>
          </p:cNvSpPr>
          <p:nvPr>
            <p:ph type="ctrTitle" hasCustomPrompt="1"/>
          </p:nvPr>
        </p:nvSpPr>
        <p:spPr>
          <a:xfrm>
            <a:off x="2988128" y="3516547"/>
            <a:ext cx="6215743" cy="837089"/>
          </a:xfrm>
          <a:prstGeom prst="rect">
            <a:avLst/>
          </a:prstGeom>
        </p:spPr>
        <p:txBody>
          <a:bodyPr anchor="b">
            <a:normAutofit/>
          </a:bodyPr>
          <a:lstStyle>
            <a:lvl1pPr algn="ctr">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25" name="Straight Connector 24">
            <a:extLst>
              <a:ext uri="{FF2B5EF4-FFF2-40B4-BE49-F238E27FC236}">
                <a16:creationId xmlns:a16="http://schemas.microsoft.com/office/drawing/2014/main" id="{E7BA4923-EB44-B346-9430-8DB75FF5551F}"/>
              </a:ext>
            </a:extLst>
          </p:cNvPr>
          <p:cNvCxnSpPr/>
          <p:nvPr userDrawn="1"/>
        </p:nvCxnSpPr>
        <p:spPr>
          <a:xfrm>
            <a:off x="3868023" y="3529361"/>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E8AE57F2-775A-124A-9A06-DBDB69A41DDA}"/>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2238609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hree Content - Fille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E68A70-EF09-AB49-AD3F-6CCF1C537851}"/>
              </a:ext>
            </a:extLst>
          </p:cNvPr>
          <p:cNvSpPr/>
          <p:nvPr userDrawn="1"/>
        </p:nvSpPr>
        <p:spPr>
          <a:xfrm>
            <a:off x="0" y="-52756"/>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1">
            <a:extLst>
              <a:ext uri="{FF2B5EF4-FFF2-40B4-BE49-F238E27FC236}">
                <a16:creationId xmlns:a16="http://schemas.microsoft.com/office/drawing/2014/main" id="{A5193943-DA36-324C-8334-9343715AFBC4}"/>
              </a:ext>
            </a:extLst>
          </p:cNvPr>
          <p:cNvSpPr>
            <a:spLocks noGrp="1"/>
          </p:cNvSpPr>
          <p:nvPr>
            <p:ph sz="half" idx="21" hasCustomPrompt="1"/>
          </p:nvPr>
        </p:nvSpPr>
        <p:spPr>
          <a:xfrm>
            <a:off x="0" y="-40783"/>
            <a:ext cx="4095610" cy="3469783"/>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US" dirty="0"/>
              <a:t> </a:t>
            </a:r>
          </a:p>
        </p:txBody>
      </p:sp>
      <p:sp>
        <p:nvSpPr>
          <p:cNvPr id="16" name="Content Placeholder 2">
            <a:extLst>
              <a:ext uri="{FF2B5EF4-FFF2-40B4-BE49-F238E27FC236}">
                <a16:creationId xmlns:a16="http://schemas.microsoft.com/office/drawing/2014/main" id="{A53C9177-916A-5A44-AC42-56103D8C9AF5}"/>
              </a:ext>
            </a:extLst>
          </p:cNvPr>
          <p:cNvSpPr>
            <a:spLocks noGrp="1"/>
          </p:cNvSpPr>
          <p:nvPr>
            <p:ph sz="half" idx="22"/>
          </p:nvPr>
        </p:nvSpPr>
        <p:spPr>
          <a:xfrm>
            <a:off x="4116090" y="-40783"/>
            <a:ext cx="4095610" cy="3469783"/>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p:spPr>
        <p:txBody>
          <a:bodyPr/>
          <a:lstStyle/>
          <a:p>
            <a:pPr lvl="0"/>
            <a:r>
              <a:rPr lang="en-US"/>
              <a:t>Click to edit Master text styles</a:t>
            </a:r>
          </a:p>
        </p:txBody>
      </p:sp>
      <p:sp>
        <p:nvSpPr>
          <p:cNvPr id="20" name="Content Placeholder 3">
            <a:extLst>
              <a:ext uri="{FF2B5EF4-FFF2-40B4-BE49-F238E27FC236}">
                <a16:creationId xmlns:a16="http://schemas.microsoft.com/office/drawing/2014/main" id="{C64D0F95-C625-A54A-B593-AC8F035DB554}"/>
              </a:ext>
            </a:extLst>
          </p:cNvPr>
          <p:cNvSpPr>
            <a:spLocks noGrp="1"/>
          </p:cNvSpPr>
          <p:nvPr>
            <p:ph sz="half" idx="23"/>
          </p:nvPr>
        </p:nvSpPr>
        <p:spPr>
          <a:xfrm>
            <a:off x="8233610" y="-40783"/>
            <a:ext cx="4052068" cy="3469783"/>
          </a:xfrm>
          <a:prstGeom prst="rect">
            <a:avLst/>
          </a:prstGeom>
          <a:blipFill>
            <a:blip r:embed="rId4" cstate="screen">
              <a:extLst>
                <a:ext uri="{28A0092B-C50C-407E-A947-70E740481C1C}">
                  <a14:useLocalDpi xmlns:a14="http://schemas.microsoft.com/office/drawing/2010/main"/>
                </a:ext>
              </a:extLst>
            </a:blip>
            <a:stretch>
              <a:fillRect/>
            </a:stretch>
          </a:blipFill>
        </p:spPr>
        <p:txBody>
          <a:bodyPr/>
          <a:lstStyle/>
          <a:p>
            <a:pPr lvl="0"/>
            <a:r>
              <a:rPr lang="en-US"/>
              <a:t>Click to edit Master text styles</a:t>
            </a:r>
          </a:p>
        </p:txBody>
      </p:sp>
      <p:pic>
        <p:nvPicPr>
          <p:cNvPr id="9" name="Picture 8">
            <a:extLst>
              <a:ext uri="{FF2B5EF4-FFF2-40B4-BE49-F238E27FC236}">
                <a16:creationId xmlns:a16="http://schemas.microsoft.com/office/drawing/2014/main" id="{00610D47-8E5F-4A49-A69A-B0696B007AD0}"/>
              </a:ext>
            </a:extLst>
          </p:cNvPr>
          <p:cNvPicPr>
            <a:picLocks noChangeAspect="1"/>
          </p:cNvPicPr>
          <p:nvPr userDrawn="1"/>
        </p:nvPicPr>
        <p:blipFill rotWithShape="1">
          <a:blip r:embed="rId5"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14" name="Text Placeholder 17">
            <a:extLst>
              <a:ext uri="{FF2B5EF4-FFF2-40B4-BE49-F238E27FC236}">
                <a16:creationId xmlns:a16="http://schemas.microsoft.com/office/drawing/2014/main" id="{3770448A-3689-1946-B481-BA5EEC50F174}"/>
              </a:ext>
            </a:extLst>
          </p:cNvPr>
          <p:cNvSpPr>
            <a:spLocks noGrp="1"/>
          </p:cNvSpPr>
          <p:nvPr>
            <p:ph type="body" sz="quarter" idx="17" hasCustomPrompt="1"/>
          </p:nvPr>
        </p:nvSpPr>
        <p:spPr>
          <a:xfrm>
            <a:off x="2685148" y="4353638"/>
            <a:ext cx="6821704" cy="632020"/>
          </a:xfrm>
          <a:prstGeom prst="rect">
            <a:avLst/>
          </a:prstGeom>
        </p:spPr>
        <p:txBody>
          <a:bodyPr/>
          <a:lstStyle>
            <a:lvl1pPr marL="0" indent="0" algn="ctr">
              <a:buNone/>
              <a:defRPr lang="en-US" sz="1800" b="0" i="0" smtClean="0">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7" name="Text Placeholder 16">
            <a:extLst>
              <a:ext uri="{FF2B5EF4-FFF2-40B4-BE49-F238E27FC236}">
                <a16:creationId xmlns:a16="http://schemas.microsoft.com/office/drawing/2014/main" id="{BB42C57B-D0E6-3E40-AF91-7D62CD9F9A90}"/>
              </a:ext>
            </a:extLst>
          </p:cNvPr>
          <p:cNvSpPr>
            <a:spLocks noGrp="1"/>
          </p:cNvSpPr>
          <p:nvPr>
            <p:ph type="body" sz="quarter" idx="18" hasCustomPrompt="1"/>
          </p:nvPr>
        </p:nvSpPr>
        <p:spPr>
          <a:xfrm>
            <a:off x="0"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18" name="Text Placeholder 16">
            <a:extLst>
              <a:ext uri="{FF2B5EF4-FFF2-40B4-BE49-F238E27FC236}">
                <a16:creationId xmlns:a16="http://schemas.microsoft.com/office/drawing/2014/main" id="{1BDD124E-6E6E-8C4C-BDAB-809B51D090A7}"/>
              </a:ext>
            </a:extLst>
          </p:cNvPr>
          <p:cNvSpPr>
            <a:spLocks noGrp="1"/>
          </p:cNvSpPr>
          <p:nvPr>
            <p:ph type="body" sz="quarter" idx="19" hasCustomPrompt="1"/>
          </p:nvPr>
        </p:nvSpPr>
        <p:spPr>
          <a:xfrm>
            <a:off x="4114800"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19" name="Text Placeholder 16">
            <a:extLst>
              <a:ext uri="{FF2B5EF4-FFF2-40B4-BE49-F238E27FC236}">
                <a16:creationId xmlns:a16="http://schemas.microsoft.com/office/drawing/2014/main" id="{8AC3FC4C-4C07-B244-B056-FA2DDEB0FD56}"/>
              </a:ext>
            </a:extLst>
          </p:cNvPr>
          <p:cNvSpPr>
            <a:spLocks noGrp="1"/>
          </p:cNvSpPr>
          <p:nvPr>
            <p:ph type="body" sz="quarter" idx="20" hasCustomPrompt="1"/>
          </p:nvPr>
        </p:nvSpPr>
        <p:spPr>
          <a:xfrm>
            <a:off x="8206083"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24" name="Title 1">
            <a:extLst>
              <a:ext uri="{FF2B5EF4-FFF2-40B4-BE49-F238E27FC236}">
                <a16:creationId xmlns:a16="http://schemas.microsoft.com/office/drawing/2014/main" id="{D311B649-AE37-9146-A546-3DBE62B8470C}"/>
              </a:ext>
            </a:extLst>
          </p:cNvPr>
          <p:cNvSpPr>
            <a:spLocks noGrp="1"/>
          </p:cNvSpPr>
          <p:nvPr>
            <p:ph type="ctrTitle" hasCustomPrompt="1"/>
          </p:nvPr>
        </p:nvSpPr>
        <p:spPr>
          <a:xfrm>
            <a:off x="2988128" y="3516547"/>
            <a:ext cx="6215743" cy="837089"/>
          </a:xfrm>
          <a:prstGeom prst="rect">
            <a:avLst/>
          </a:prstGeom>
        </p:spPr>
        <p:txBody>
          <a:bodyPr anchor="b">
            <a:normAutofit/>
          </a:bodyPr>
          <a:lstStyle>
            <a:lvl1pPr algn="ctr">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25" name="Straight Connector 24">
            <a:extLst>
              <a:ext uri="{FF2B5EF4-FFF2-40B4-BE49-F238E27FC236}">
                <a16:creationId xmlns:a16="http://schemas.microsoft.com/office/drawing/2014/main" id="{E7BA4923-EB44-B346-9430-8DB75FF5551F}"/>
              </a:ext>
            </a:extLst>
          </p:cNvPr>
          <p:cNvCxnSpPr/>
          <p:nvPr userDrawn="1"/>
        </p:nvCxnSpPr>
        <p:spPr>
          <a:xfrm>
            <a:off x="3868023" y="3529361"/>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BAA798F-2BD5-144C-A889-616504712CA6}"/>
              </a:ext>
            </a:extLst>
          </p:cNvPr>
          <p:cNvPicPr>
            <a:picLocks noChangeAspect="1"/>
          </p:cNvPicPr>
          <p:nvPr userDrawn="1"/>
        </p:nvPicPr>
        <p:blipFill>
          <a:blip r:embed="rId6"/>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5000123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mparison - Blan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0E12AAF-4ADA-2E4D-A022-AEFB2464D4F4}"/>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9EF12D3-9E37-D747-A17C-1FD55FF754B0}"/>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3" name="Text Placeholder 2">
            <a:extLst>
              <a:ext uri="{FF2B5EF4-FFF2-40B4-BE49-F238E27FC236}">
                <a16:creationId xmlns:a16="http://schemas.microsoft.com/office/drawing/2014/main" id="{BB57DC96-1736-E84A-A114-DB3573B617B2}"/>
              </a:ext>
            </a:extLst>
          </p:cNvPr>
          <p:cNvSpPr>
            <a:spLocks noGrp="1"/>
          </p:cNvSpPr>
          <p:nvPr>
            <p:ph type="body" idx="1" hasCustomPrompt="1"/>
          </p:nvPr>
        </p:nvSpPr>
        <p:spPr>
          <a:xfrm>
            <a:off x="472440" y="1583105"/>
            <a:ext cx="3514329" cy="617018"/>
          </a:xfrm>
          <a:prstGeom prst="rect">
            <a:avLst/>
          </a:prstGeom>
        </p:spPr>
        <p:txBody>
          <a:bodyPr anchor="b"/>
          <a:lstStyle>
            <a:lvl1pPr marL="0" indent="0">
              <a:buNone/>
              <a:defRPr sz="2400" b="0" i="0">
                <a:latin typeface="AvantGarde Bk BT Book" panose="020B04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THIS IS A SUBHEADER</a:t>
            </a:r>
          </a:p>
        </p:txBody>
      </p:sp>
      <p:sp>
        <p:nvSpPr>
          <p:cNvPr id="4" name="Content Placeholder 3">
            <a:extLst>
              <a:ext uri="{FF2B5EF4-FFF2-40B4-BE49-F238E27FC236}">
                <a16:creationId xmlns:a16="http://schemas.microsoft.com/office/drawing/2014/main" id="{7B6205CF-3CB6-F747-B68F-DECC503AB2C8}"/>
              </a:ext>
            </a:extLst>
          </p:cNvPr>
          <p:cNvSpPr>
            <a:spLocks noGrp="1"/>
          </p:cNvSpPr>
          <p:nvPr>
            <p:ph sz="half" idx="2"/>
          </p:nvPr>
        </p:nvSpPr>
        <p:spPr>
          <a:xfrm>
            <a:off x="472440" y="2200123"/>
            <a:ext cx="3514329" cy="2759343"/>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9B0C2F6-4A45-F84E-9B51-955CC61F02EF}"/>
              </a:ext>
            </a:extLst>
          </p:cNvPr>
          <p:cNvSpPr>
            <a:spLocks noGrp="1"/>
          </p:cNvSpPr>
          <p:nvPr>
            <p:ph type="body" sz="quarter" idx="3" hasCustomPrompt="1"/>
          </p:nvPr>
        </p:nvSpPr>
        <p:spPr>
          <a:xfrm>
            <a:off x="4305153" y="1583105"/>
            <a:ext cx="3531636" cy="617018"/>
          </a:xfrm>
          <a:prstGeom prst="rect">
            <a:avLst/>
          </a:prstGeom>
        </p:spPr>
        <p:txBody>
          <a:bodyPr anchor="b"/>
          <a:lstStyle>
            <a:lvl1pPr marL="0" indent="0">
              <a:buNone/>
              <a:defRPr sz="2400" b="0" i="0">
                <a:latin typeface="AvantGarde Bk BT Book" panose="020B04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THIS IS A SUBHEADER</a:t>
            </a:r>
          </a:p>
        </p:txBody>
      </p:sp>
      <p:sp>
        <p:nvSpPr>
          <p:cNvPr id="6" name="Content Placeholder 5">
            <a:extLst>
              <a:ext uri="{FF2B5EF4-FFF2-40B4-BE49-F238E27FC236}">
                <a16:creationId xmlns:a16="http://schemas.microsoft.com/office/drawing/2014/main" id="{E550A338-179E-2B40-A33E-45ECB269E307}"/>
              </a:ext>
            </a:extLst>
          </p:cNvPr>
          <p:cNvSpPr>
            <a:spLocks noGrp="1"/>
          </p:cNvSpPr>
          <p:nvPr>
            <p:ph sz="quarter" idx="4"/>
          </p:nvPr>
        </p:nvSpPr>
        <p:spPr>
          <a:xfrm>
            <a:off x="4305153" y="2200123"/>
            <a:ext cx="3531636" cy="2759343"/>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a:extLst>
              <a:ext uri="{FF2B5EF4-FFF2-40B4-BE49-F238E27FC236}">
                <a16:creationId xmlns:a16="http://schemas.microsoft.com/office/drawing/2014/main" id="{8E9C6150-436C-6640-8873-BB6BDD10DF69}"/>
              </a:ext>
            </a:extLst>
          </p:cNvPr>
          <p:cNvSpPr>
            <a:spLocks noGrp="1"/>
          </p:cNvSpPr>
          <p:nvPr>
            <p:ph type="body" sz="quarter" idx="10" hasCustomPrompt="1"/>
          </p:nvPr>
        </p:nvSpPr>
        <p:spPr>
          <a:xfrm>
            <a:off x="8155173" y="1583105"/>
            <a:ext cx="3531636" cy="617018"/>
          </a:xfrm>
          <a:prstGeom prst="rect">
            <a:avLst/>
          </a:prstGeom>
        </p:spPr>
        <p:txBody>
          <a:bodyPr anchor="b"/>
          <a:lstStyle>
            <a:lvl1pPr marL="0" indent="0">
              <a:buNone/>
              <a:defRPr sz="2400" b="0" i="0">
                <a:latin typeface="AvantGarde Bk BT Book" panose="020B04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THIS IS A SUBHEADER</a:t>
            </a:r>
          </a:p>
        </p:txBody>
      </p:sp>
      <p:sp>
        <p:nvSpPr>
          <p:cNvPr id="16" name="Content Placeholder 5">
            <a:extLst>
              <a:ext uri="{FF2B5EF4-FFF2-40B4-BE49-F238E27FC236}">
                <a16:creationId xmlns:a16="http://schemas.microsoft.com/office/drawing/2014/main" id="{4342DCCA-8430-424B-B082-E5B1BDCED42C}"/>
              </a:ext>
            </a:extLst>
          </p:cNvPr>
          <p:cNvSpPr>
            <a:spLocks noGrp="1"/>
          </p:cNvSpPr>
          <p:nvPr>
            <p:ph sz="quarter" idx="11"/>
          </p:nvPr>
        </p:nvSpPr>
        <p:spPr>
          <a:xfrm>
            <a:off x="8155173" y="2200123"/>
            <a:ext cx="3531636" cy="2759343"/>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itle 1">
            <a:extLst>
              <a:ext uri="{FF2B5EF4-FFF2-40B4-BE49-F238E27FC236}">
                <a16:creationId xmlns:a16="http://schemas.microsoft.com/office/drawing/2014/main" id="{D7007917-4F05-7341-BDCA-34A2289CBD2F}"/>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24" name="Straight Connector 23">
            <a:extLst>
              <a:ext uri="{FF2B5EF4-FFF2-40B4-BE49-F238E27FC236}">
                <a16:creationId xmlns:a16="http://schemas.microsoft.com/office/drawing/2014/main" id="{87D2D6FD-E679-CB48-915E-A7FDB558582E}"/>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945877A6-D7BA-3F42-9F45-98FC5B10DD98}"/>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35489641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mparison - Fill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0E12AAF-4ADA-2E4D-A022-AEFB2464D4F4}"/>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F9D3D53-658A-BE41-9292-4F3CEB4AEEB4}"/>
              </a:ext>
            </a:extLst>
          </p:cNvPr>
          <p:cNvSpPr/>
          <p:nvPr userDrawn="1"/>
        </p:nvSpPr>
        <p:spPr>
          <a:xfrm>
            <a:off x="472440" y="218517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DC83B5C-174F-EE4D-9B6F-14C73FDB3D02}"/>
              </a:ext>
            </a:extLst>
          </p:cNvPr>
          <p:cNvSpPr/>
          <p:nvPr userDrawn="1"/>
        </p:nvSpPr>
        <p:spPr>
          <a:xfrm>
            <a:off x="4309655" y="218517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44A2483-CCA7-2649-9D60-FBEC69CE6ADE}"/>
              </a:ext>
            </a:extLst>
          </p:cNvPr>
          <p:cNvSpPr/>
          <p:nvPr userDrawn="1"/>
        </p:nvSpPr>
        <p:spPr>
          <a:xfrm>
            <a:off x="8163198" y="218517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48486FA-6B4C-3847-A969-9A65B0758ADB}"/>
              </a:ext>
            </a:extLst>
          </p:cNvPr>
          <p:cNvSpPr/>
          <p:nvPr userDrawn="1"/>
        </p:nvSpPr>
        <p:spPr>
          <a:xfrm>
            <a:off x="472440" y="1581015"/>
            <a:ext cx="3531636"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8687A2-92A9-1746-BF25-4FD6D5A23833}"/>
              </a:ext>
            </a:extLst>
          </p:cNvPr>
          <p:cNvSpPr/>
          <p:nvPr userDrawn="1"/>
        </p:nvSpPr>
        <p:spPr>
          <a:xfrm>
            <a:off x="4313806" y="1581015"/>
            <a:ext cx="3514329"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99458BC-59B9-6145-90CF-66039DA04BB1}"/>
              </a:ext>
            </a:extLst>
          </p:cNvPr>
          <p:cNvSpPr/>
          <p:nvPr userDrawn="1"/>
        </p:nvSpPr>
        <p:spPr>
          <a:xfrm>
            <a:off x="8167349" y="1581015"/>
            <a:ext cx="3514329"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F2A1DA76-E728-7E4E-9E74-82D1D24670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5498" y="1749717"/>
            <a:ext cx="848211" cy="616881"/>
          </a:xfrm>
          <a:prstGeom prst="rect">
            <a:avLst/>
          </a:prstGeom>
        </p:spPr>
      </p:pic>
      <p:pic>
        <p:nvPicPr>
          <p:cNvPr id="26" name="Picture 25">
            <a:extLst>
              <a:ext uri="{FF2B5EF4-FFF2-40B4-BE49-F238E27FC236}">
                <a16:creationId xmlns:a16="http://schemas.microsoft.com/office/drawing/2014/main" id="{F1438C2E-EA6D-2C40-B102-18112D8614E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91441" y="1636621"/>
            <a:ext cx="959058" cy="843392"/>
          </a:xfrm>
          <a:prstGeom prst="rect">
            <a:avLst/>
          </a:prstGeom>
        </p:spPr>
      </p:pic>
      <p:pic>
        <p:nvPicPr>
          <p:cNvPr id="27" name="Picture 26">
            <a:extLst>
              <a:ext uri="{FF2B5EF4-FFF2-40B4-BE49-F238E27FC236}">
                <a16:creationId xmlns:a16="http://schemas.microsoft.com/office/drawing/2014/main" id="{830E47F7-EA6B-A14E-A670-E5064AC8DEE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516162" y="1653328"/>
            <a:ext cx="809657" cy="809657"/>
          </a:xfrm>
          <a:prstGeom prst="rect">
            <a:avLst/>
          </a:prstGeom>
        </p:spPr>
      </p:pic>
      <p:pic>
        <p:nvPicPr>
          <p:cNvPr id="13" name="Picture 12">
            <a:extLst>
              <a:ext uri="{FF2B5EF4-FFF2-40B4-BE49-F238E27FC236}">
                <a16:creationId xmlns:a16="http://schemas.microsoft.com/office/drawing/2014/main" id="{29EF12D3-9E37-D747-A17C-1FD55FF754B0}"/>
              </a:ext>
            </a:extLst>
          </p:cNvPr>
          <p:cNvPicPr>
            <a:picLocks noChangeAspect="1"/>
          </p:cNvPicPr>
          <p:nvPr userDrawn="1"/>
        </p:nvPicPr>
        <p:blipFill rotWithShape="1">
          <a:blip r:embed="rId5"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4" name="Content Placeholder 3">
            <a:extLst>
              <a:ext uri="{FF2B5EF4-FFF2-40B4-BE49-F238E27FC236}">
                <a16:creationId xmlns:a16="http://schemas.microsoft.com/office/drawing/2014/main" id="{7B6205CF-3CB6-F747-B68F-DECC503AB2C8}"/>
              </a:ext>
            </a:extLst>
          </p:cNvPr>
          <p:cNvSpPr>
            <a:spLocks noGrp="1"/>
          </p:cNvSpPr>
          <p:nvPr>
            <p:ph sz="half" idx="2"/>
          </p:nvPr>
        </p:nvSpPr>
        <p:spPr>
          <a:xfrm>
            <a:off x="472440" y="2545167"/>
            <a:ext cx="3514329" cy="1996767"/>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E550A338-179E-2B40-A33E-45ECB269E307}"/>
              </a:ext>
            </a:extLst>
          </p:cNvPr>
          <p:cNvSpPr>
            <a:spLocks noGrp="1"/>
          </p:cNvSpPr>
          <p:nvPr>
            <p:ph sz="quarter" idx="4"/>
          </p:nvPr>
        </p:nvSpPr>
        <p:spPr>
          <a:xfrm>
            <a:off x="4305153" y="2533529"/>
            <a:ext cx="3531636" cy="2008405"/>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5">
            <a:extLst>
              <a:ext uri="{FF2B5EF4-FFF2-40B4-BE49-F238E27FC236}">
                <a16:creationId xmlns:a16="http://schemas.microsoft.com/office/drawing/2014/main" id="{4342DCCA-8430-424B-B082-E5B1BDCED42C}"/>
              </a:ext>
            </a:extLst>
          </p:cNvPr>
          <p:cNvSpPr>
            <a:spLocks noGrp="1"/>
          </p:cNvSpPr>
          <p:nvPr>
            <p:ph sz="quarter" idx="11"/>
          </p:nvPr>
        </p:nvSpPr>
        <p:spPr>
          <a:xfrm>
            <a:off x="8155173" y="2533208"/>
            <a:ext cx="3531636" cy="2008726"/>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itle 1">
            <a:extLst>
              <a:ext uri="{FF2B5EF4-FFF2-40B4-BE49-F238E27FC236}">
                <a16:creationId xmlns:a16="http://schemas.microsoft.com/office/drawing/2014/main" id="{D7007917-4F05-7341-BDCA-34A2289CBD2F}"/>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24" name="Straight Connector 23">
            <a:extLst>
              <a:ext uri="{FF2B5EF4-FFF2-40B4-BE49-F238E27FC236}">
                <a16:creationId xmlns:a16="http://schemas.microsoft.com/office/drawing/2014/main" id="{87D2D6FD-E679-CB48-915E-A7FDB558582E}"/>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B0A57DDC-4C57-BD41-BDEB-664192CB7064}"/>
              </a:ext>
            </a:extLst>
          </p:cNvPr>
          <p:cNvPicPr>
            <a:picLocks noChangeAspect="1"/>
          </p:cNvPicPr>
          <p:nvPr userDrawn="1"/>
        </p:nvPicPr>
        <p:blipFill>
          <a:blip r:embed="rId6"/>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63981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Only - Blank">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9F81897-FC8E-F14A-B004-B42A107F6151}"/>
              </a:ext>
            </a:extLst>
          </p:cNvPr>
          <p:cNvSpPr/>
          <p:nvPr userDrawn="1"/>
        </p:nvSpPr>
        <p:spPr>
          <a:xfrm>
            <a:off x="1" y="1"/>
            <a:ext cx="12192000" cy="6857999"/>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21">
            <a:extLst>
              <a:ext uri="{FF2B5EF4-FFF2-40B4-BE49-F238E27FC236}">
                <a16:creationId xmlns:a16="http://schemas.microsoft.com/office/drawing/2014/main" id="{0CFA7873-E710-0E46-AB9E-9B1B4FA05DA0}"/>
              </a:ext>
            </a:extLst>
          </p:cNvPr>
          <p:cNvSpPr>
            <a:spLocks noGrp="1"/>
          </p:cNvSpPr>
          <p:nvPr>
            <p:ph type="pic" sz="quarter" idx="10"/>
          </p:nvPr>
        </p:nvSpPr>
        <p:spPr>
          <a:xfrm flipH="1">
            <a:off x="0" y="0"/>
            <a:ext cx="10026811" cy="6858000"/>
          </a:xfrm>
          <a:custGeom>
            <a:avLst/>
            <a:gdLst>
              <a:gd name="connsiteX0" fmla="*/ 0 w 6464300"/>
              <a:gd name="connsiteY0" fmla="*/ 0 h 6858000"/>
              <a:gd name="connsiteX1" fmla="*/ 6464300 w 6464300"/>
              <a:gd name="connsiteY1" fmla="*/ 0 h 6858000"/>
              <a:gd name="connsiteX2" fmla="*/ 6464300 w 6464300"/>
              <a:gd name="connsiteY2" fmla="*/ 6858000 h 6858000"/>
              <a:gd name="connsiteX3" fmla="*/ 0 w 6464300"/>
              <a:gd name="connsiteY3" fmla="*/ 6858000 h 6858000"/>
              <a:gd name="connsiteX4" fmla="*/ 0 w 6464300"/>
              <a:gd name="connsiteY4" fmla="*/ 0 h 6858000"/>
              <a:gd name="connsiteX0" fmla="*/ 5751094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5751094 w 12215394"/>
              <a:gd name="connsiteY4" fmla="*/ 0 h 6906126"/>
              <a:gd name="connsiteX0" fmla="*/ 8470230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8470230 w 12215394"/>
              <a:gd name="connsiteY4" fmla="*/ 0 h 6906126"/>
              <a:gd name="connsiteX0" fmla="*/ 6749007 w 10494171"/>
              <a:gd name="connsiteY0" fmla="*/ 0 h 6858000"/>
              <a:gd name="connsiteX1" fmla="*/ 10494171 w 10494171"/>
              <a:gd name="connsiteY1" fmla="*/ 0 h 6858000"/>
              <a:gd name="connsiteX2" fmla="*/ 10494171 w 10494171"/>
              <a:gd name="connsiteY2" fmla="*/ 6858000 h 6858000"/>
              <a:gd name="connsiteX3" fmla="*/ 0 w 10494171"/>
              <a:gd name="connsiteY3" fmla="*/ 6852338 h 6858000"/>
              <a:gd name="connsiteX4" fmla="*/ 6749007 w 10494171"/>
              <a:gd name="connsiteY4" fmla="*/ 0 h 6858000"/>
              <a:gd name="connsiteX0" fmla="*/ 6281647 w 10026811"/>
              <a:gd name="connsiteY0" fmla="*/ 0 h 6858000"/>
              <a:gd name="connsiteX1" fmla="*/ 10026811 w 10026811"/>
              <a:gd name="connsiteY1" fmla="*/ 0 h 6858000"/>
              <a:gd name="connsiteX2" fmla="*/ 10026811 w 10026811"/>
              <a:gd name="connsiteY2" fmla="*/ 6858000 h 6858000"/>
              <a:gd name="connsiteX3" fmla="*/ 0 w 10026811"/>
              <a:gd name="connsiteY3" fmla="*/ 6852338 h 6858000"/>
              <a:gd name="connsiteX4" fmla="*/ 6281647 w 1002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6811" h="6858000">
                <a:moveTo>
                  <a:pt x="6281647" y="0"/>
                </a:moveTo>
                <a:lnTo>
                  <a:pt x="10026811" y="0"/>
                </a:lnTo>
                <a:lnTo>
                  <a:pt x="10026811" y="6858000"/>
                </a:lnTo>
                <a:lnTo>
                  <a:pt x="0" y="6852338"/>
                </a:lnTo>
                <a:lnTo>
                  <a:pt x="6281647" y="0"/>
                </a:lnTo>
                <a:close/>
              </a:path>
            </a:pathLst>
          </a:custGeom>
        </p:spPr>
        <p:txBody>
          <a:bodyPr/>
          <a:lstStyle/>
          <a:p>
            <a:r>
              <a:rPr lang="en-US"/>
              <a:t>Click icon to add picture</a:t>
            </a:r>
            <a:endParaRPr lang="en-US" dirty="0"/>
          </a:p>
        </p:txBody>
      </p:sp>
      <p:sp>
        <p:nvSpPr>
          <p:cNvPr id="25" name="Text Placeholder 17">
            <a:extLst>
              <a:ext uri="{FF2B5EF4-FFF2-40B4-BE49-F238E27FC236}">
                <a16:creationId xmlns:a16="http://schemas.microsoft.com/office/drawing/2014/main" id="{1D8EC5A4-43CE-4B41-8413-BD413F86BFEC}"/>
              </a:ext>
            </a:extLst>
          </p:cNvPr>
          <p:cNvSpPr>
            <a:spLocks noGrp="1"/>
          </p:cNvSpPr>
          <p:nvPr>
            <p:ph type="body" sz="quarter" idx="18" hasCustomPrompt="1"/>
          </p:nvPr>
        </p:nvSpPr>
        <p:spPr>
          <a:xfrm>
            <a:off x="7203436" y="1678603"/>
            <a:ext cx="4607560" cy="1750397"/>
          </a:xfrm>
          <a:prstGeom prst="rect">
            <a:avLst/>
          </a:prstGeom>
        </p:spPr>
        <p:txBody>
          <a:bodyPr/>
          <a:lstStyle>
            <a:lvl1pPr marL="0" indent="0" algn="r">
              <a:buNone/>
              <a:defRPr lang="en-US" sz="1800" b="0" i="0" smtClean="0">
                <a:solidFill>
                  <a:schemeClr val="bg1"/>
                </a:solidFill>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0" name="Title 1">
            <a:extLst>
              <a:ext uri="{FF2B5EF4-FFF2-40B4-BE49-F238E27FC236}">
                <a16:creationId xmlns:a16="http://schemas.microsoft.com/office/drawing/2014/main" id="{8901C748-1F7E-F54C-B824-C02B4F7590CB}"/>
              </a:ext>
            </a:extLst>
          </p:cNvPr>
          <p:cNvSpPr>
            <a:spLocks noGrp="1"/>
          </p:cNvSpPr>
          <p:nvPr>
            <p:ph type="ctrTitle" hasCustomPrompt="1"/>
          </p:nvPr>
        </p:nvSpPr>
        <p:spPr>
          <a:xfrm>
            <a:off x="7203437" y="797001"/>
            <a:ext cx="4607560" cy="837089"/>
          </a:xfrm>
          <a:prstGeom prst="rect">
            <a:avLst/>
          </a:prstGeom>
        </p:spPr>
        <p:txBody>
          <a:bodyPr anchor="b">
            <a:normAutofit/>
          </a:bodyPr>
          <a:lstStyle>
            <a:lvl1pPr algn="r">
              <a:defRPr sz="4800" b="1" i="0">
                <a:solidFill>
                  <a:schemeClr val="bg1"/>
                </a:solidFill>
                <a:latin typeface="AvantGarde Bk BT Demi" panose="020B0402020202020204" pitchFamily="34" charset="0"/>
              </a:defRPr>
            </a:lvl1pPr>
          </a:lstStyle>
          <a:p>
            <a:r>
              <a:rPr lang="en-US" dirty="0"/>
              <a:t>This is a Header</a:t>
            </a:r>
          </a:p>
        </p:txBody>
      </p:sp>
      <p:cxnSp>
        <p:nvCxnSpPr>
          <p:cNvPr id="11" name="Straight Connector 10">
            <a:extLst>
              <a:ext uri="{FF2B5EF4-FFF2-40B4-BE49-F238E27FC236}">
                <a16:creationId xmlns:a16="http://schemas.microsoft.com/office/drawing/2014/main" id="{EED6D300-13D3-0649-B310-50D3688BF654}"/>
              </a:ext>
            </a:extLst>
          </p:cNvPr>
          <p:cNvCxnSpPr/>
          <p:nvPr userDrawn="1"/>
        </p:nvCxnSpPr>
        <p:spPr>
          <a:xfrm>
            <a:off x="7223756" y="778340"/>
            <a:ext cx="841310"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AA24098-8EB4-1C4C-A63F-6402E8BBED51}"/>
              </a:ext>
            </a:extLst>
          </p:cNvPr>
          <p:cNvPicPr>
            <a:picLocks noChangeAspect="1"/>
          </p:cNvPicPr>
          <p:nvPr userDrawn="1"/>
        </p:nvPicPr>
        <p:blipFill>
          <a:blip r:embed="rId2">
            <a:biLevel thresh="25000"/>
          </a:blip>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40293865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Only - Fille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9F81897-FC8E-F14A-B004-B42A107F6151}"/>
              </a:ext>
            </a:extLst>
          </p:cNvPr>
          <p:cNvSpPr/>
          <p:nvPr userDrawn="1"/>
        </p:nvSpPr>
        <p:spPr>
          <a:xfrm>
            <a:off x="1" y="1"/>
            <a:ext cx="12192000" cy="6857999"/>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Placeholder 5" descr="A group of people standing in front of a window&#10;&#10;Description automatically generated">
            <a:extLst>
              <a:ext uri="{FF2B5EF4-FFF2-40B4-BE49-F238E27FC236}">
                <a16:creationId xmlns:a16="http://schemas.microsoft.com/office/drawing/2014/main" id="{3C9164DD-D180-B441-B1F1-218FA7324F8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flipH="1">
            <a:off x="-1" y="-1"/>
            <a:ext cx="10026811" cy="6858000"/>
          </a:xfrm>
          <a:custGeom>
            <a:avLst/>
            <a:gdLst>
              <a:gd name="connsiteX0" fmla="*/ 0 w 6464300"/>
              <a:gd name="connsiteY0" fmla="*/ 0 h 6858000"/>
              <a:gd name="connsiteX1" fmla="*/ 6464300 w 6464300"/>
              <a:gd name="connsiteY1" fmla="*/ 0 h 6858000"/>
              <a:gd name="connsiteX2" fmla="*/ 6464300 w 6464300"/>
              <a:gd name="connsiteY2" fmla="*/ 6858000 h 6858000"/>
              <a:gd name="connsiteX3" fmla="*/ 0 w 6464300"/>
              <a:gd name="connsiteY3" fmla="*/ 6858000 h 6858000"/>
              <a:gd name="connsiteX4" fmla="*/ 0 w 6464300"/>
              <a:gd name="connsiteY4" fmla="*/ 0 h 6858000"/>
              <a:gd name="connsiteX0" fmla="*/ 5751094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5751094 w 12215394"/>
              <a:gd name="connsiteY4" fmla="*/ 0 h 6906126"/>
              <a:gd name="connsiteX0" fmla="*/ 8470230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8470230 w 12215394"/>
              <a:gd name="connsiteY4" fmla="*/ 0 h 6906126"/>
              <a:gd name="connsiteX0" fmla="*/ 6749007 w 10494171"/>
              <a:gd name="connsiteY0" fmla="*/ 0 h 6858000"/>
              <a:gd name="connsiteX1" fmla="*/ 10494171 w 10494171"/>
              <a:gd name="connsiteY1" fmla="*/ 0 h 6858000"/>
              <a:gd name="connsiteX2" fmla="*/ 10494171 w 10494171"/>
              <a:gd name="connsiteY2" fmla="*/ 6858000 h 6858000"/>
              <a:gd name="connsiteX3" fmla="*/ 0 w 10494171"/>
              <a:gd name="connsiteY3" fmla="*/ 6852338 h 6858000"/>
              <a:gd name="connsiteX4" fmla="*/ 6749007 w 10494171"/>
              <a:gd name="connsiteY4" fmla="*/ 0 h 6858000"/>
              <a:gd name="connsiteX0" fmla="*/ 6281647 w 10026811"/>
              <a:gd name="connsiteY0" fmla="*/ 0 h 6858000"/>
              <a:gd name="connsiteX1" fmla="*/ 10026811 w 10026811"/>
              <a:gd name="connsiteY1" fmla="*/ 0 h 6858000"/>
              <a:gd name="connsiteX2" fmla="*/ 10026811 w 10026811"/>
              <a:gd name="connsiteY2" fmla="*/ 6858000 h 6858000"/>
              <a:gd name="connsiteX3" fmla="*/ 0 w 10026811"/>
              <a:gd name="connsiteY3" fmla="*/ 6852338 h 6858000"/>
              <a:gd name="connsiteX4" fmla="*/ 6281647 w 1002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6811" h="6858000">
                <a:moveTo>
                  <a:pt x="6281647" y="0"/>
                </a:moveTo>
                <a:lnTo>
                  <a:pt x="10026811" y="0"/>
                </a:lnTo>
                <a:lnTo>
                  <a:pt x="10026811" y="6858000"/>
                </a:lnTo>
                <a:lnTo>
                  <a:pt x="0" y="6852338"/>
                </a:lnTo>
                <a:lnTo>
                  <a:pt x="6281647" y="0"/>
                </a:lnTo>
                <a:close/>
              </a:path>
            </a:pathLst>
          </a:custGeom>
        </p:spPr>
      </p:pic>
      <p:sp>
        <p:nvSpPr>
          <p:cNvPr id="25" name="Text Placeholder 17">
            <a:extLst>
              <a:ext uri="{FF2B5EF4-FFF2-40B4-BE49-F238E27FC236}">
                <a16:creationId xmlns:a16="http://schemas.microsoft.com/office/drawing/2014/main" id="{1D8EC5A4-43CE-4B41-8413-BD413F86BFEC}"/>
              </a:ext>
            </a:extLst>
          </p:cNvPr>
          <p:cNvSpPr>
            <a:spLocks noGrp="1"/>
          </p:cNvSpPr>
          <p:nvPr>
            <p:ph type="body" sz="quarter" idx="18" hasCustomPrompt="1"/>
          </p:nvPr>
        </p:nvSpPr>
        <p:spPr>
          <a:xfrm>
            <a:off x="7203436" y="1678603"/>
            <a:ext cx="4607560" cy="1750397"/>
          </a:xfrm>
          <a:prstGeom prst="rect">
            <a:avLst/>
          </a:prstGeom>
        </p:spPr>
        <p:txBody>
          <a:bodyPr/>
          <a:lstStyle>
            <a:lvl1pPr marL="0" indent="0" algn="r">
              <a:buNone/>
              <a:defRPr lang="en-US" sz="1800" b="0" i="0" smtClean="0">
                <a:solidFill>
                  <a:schemeClr val="bg1"/>
                </a:solidFill>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0" name="Title 1">
            <a:extLst>
              <a:ext uri="{FF2B5EF4-FFF2-40B4-BE49-F238E27FC236}">
                <a16:creationId xmlns:a16="http://schemas.microsoft.com/office/drawing/2014/main" id="{8901C748-1F7E-F54C-B824-C02B4F7590CB}"/>
              </a:ext>
            </a:extLst>
          </p:cNvPr>
          <p:cNvSpPr>
            <a:spLocks noGrp="1"/>
          </p:cNvSpPr>
          <p:nvPr>
            <p:ph type="ctrTitle" hasCustomPrompt="1"/>
          </p:nvPr>
        </p:nvSpPr>
        <p:spPr>
          <a:xfrm>
            <a:off x="7203437" y="797001"/>
            <a:ext cx="4607560" cy="837089"/>
          </a:xfrm>
          <a:prstGeom prst="rect">
            <a:avLst/>
          </a:prstGeom>
        </p:spPr>
        <p:txBody>
          <a:bodyPr anchor="b">
            <a:normAutofit/>
          </a:bodyPr>
          <a:lstStyle>
            <a:lvl1pPr algn="r">
              <a:defRPr sz="4800" b="1" i="0">
                <a:solidFill>
                  <a:schemeClr val="bg1"/>
                </a:solidFill>
                <a:latin typeface="AvantGarde Bk BT Demi" panose="020B0402020202020204" pitchFamily="34" charset="0"/>
              </a:defRPr>
            </a:lvl1pPr>
          </a:lstStyle>
          <a:p>
            <a:r>
              <a:rPr lang="en-US" dirty="0"/>
              <a:t>This is a Header</a:t>
            </a:r>
          </a:p>
        </p:txBody>
      </p:sp>
      <p:cxnSp>
        <p:nvCxnSpPr>
          <p:cNvPr id="11" name="Straight Connector 10">
            <a:extLst>
              <a:ext uri="{FF2B5EF4-FFF2-40B4-BE49-F238E27FC236}">
                <a16:creationId xmlns:a16="http://schemas.microsoft.com/office/drawing/2014/main" id="{EED6D300-13D3-0649-B310-50D3688BF654}"/>
              </a:ext>
            </a:extLst>
          </p:cNvPr>
          <p:cNvCxnSpPr/>
          <p:nvPr userDrawn="1"/>
        </p:nvCxnSpPr>
        <p:spPr>
          <a:xfrm>
            <a:off x="7223756" y="778340"/>
            <a:ext cx="841310"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A504546A-D24F-CE4D-AEA8-32090A029D55}"/>
              </a:ext>
            </a:extLst>
          </p:cNvPr>
          <p:cNvPicPr>
            <a:picLocks noChangeAspect="1"/>
          </p:cNvPicPr>
          <p:nvPr userDrawn="1"/>
        </p:nvPicPr>
        <p:blipFill>
          <a:blip r:embed="rId3">
            <a:biLevel thresh="25000"/>
          </a:blip>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1056929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ABB6CCF-6258-F74C-95B3-FBCE9C9B4101}"/>
              </a:ext>
            </a:extLst>
          </p:cNvPr>
          <p:cNvSpPr/>
          <p:nvPr/>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94EBD6C-4572-AA4E-BEE9-5C1C5E3E9894}"/>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3" name="Content Placeholder 2">
            <a:extLst>
              <a:ext uri="{FF2B5EF4-FFF2-40B4-BE49-F238E27FC236}">
                <a16:creationId xmlns:a16="http://schemas.microsoft.com/office/drawing/2014/main" id="{9EE7DF2D-262D-5741-815E-59AC295C381E}"/>
              </a:ext>
            </a:extLst>
          </p:cNvPr>
          <p:cNvSpPr>
            <a:spLocks noGrp="1"/>
          </p:cNvSpPr>
          <p:nvPr>
            <p:ph idx="1"/>
          </p:nvPr>
        </p:nvSpPr>
        <p:spPr>
          <a:xfrm>
            <a:off x="838200" y="1660849"/>
            <a:ext cx="10515600" cy="3918857"/>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91B60BE7-73F8-5846-984A-B12E88211BEE}"/>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5" name="Straight Connector 14">
            <a:extLst>
              <a:ext uri="{FF2B5EF4-FFF2-40B4-BE49-F238E27FC236}">
                <a16:creationId xmlns:a16="http://schemas.microsoft.com/office/drawing/2014/main" id="{D767956F-EEE7-C242-9F01-76FC7B0FD330}"/>
              </a:ext>
            </a:extLst>
          </p:cNvPr>
          <p:cNvCxnSpPr/>
          <p:nvPr/>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D82C911-EED3-3347-A4BD-CBAFED661875}"/>
              </a:ext>
            </a:extLst>
          </p:cNvPr>
          <p:cNvPicPr>
            <a:picLocks noChangeAspect="1"/>
          </p:cNvPicPr>
          <p:nvPr/>
        </p:nvPicPr>
        <p:blipFill>
          <a:blip r:embed="rId3"/>
          <a:stretch>
            <a:fillRect/>
          </a:stretch>
        </p:blipFill>
        <p:spPr>
          <a:xfrm>
            <a:off x="9703836" y="5708260"/>
            <a:ext cx="2141017" cy="715414"/>
          </a:xfrm>
          <a:prstGeom prst="rect">
            <a:avLst/>
          </a:prstGeom>
        </p:spPr>
      </p:pic>
      <p:sp>
        <p:nvSpPr>
          <p:cNvPr id="11" name="Rectangle 10">
            <a:extLst>
              <a:ext uri="{FF2B5EF4-FFF2-40B4-BE49-F238E27FC236}">
                <a16:creationId xmlns:a16="http://schemas.microsoft.com/office/drawing/2014/main" id="{F564EB28-07B7-44DD-89F4-8C9FC30B2D7C}"/>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FA7FEB8-0A95-4354-B220-5CFA6B9B9923}"/>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cxnSp>
        <p:nvCxnSpPr>
          <p:cNvPr id="14" name="Straight Connector 13">
            <a:extLst>
              <a:ext uri="{FF2B5EF4-FFF2-40B4-BE49-F238E27FC236}">
                <a16:creationId xmlns:a16="http://schemas.microsoft.com/office/drawing/2014/main" id="{D6D261EC-FB55-4F25-904A-F89460F751B3}"/>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7FABA949-CED1-4A00-934C-14ECF6544404}"/>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38350793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ntent with Caption - 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0356D7-2CBB-2949-86F8-465785F47B40}"/>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F389406-4269-8C46-8E60-6A2EE3AB1D3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sp>
        <p:nvSpPr>
          <p:cNvPr id="3" name="Content Placeholder 2">
            <a:extLst>
              <a:ext uri="{FF2B5EF4-FFF2-40B4-BE49-F238E27FC236}">
                <a16:creationId xmlns:a16="http://schemas.microsoft.com/office/drawing/2014/main" id="{B68F9929-85BD-614C-A173-B557CD4A427D}"/>
              </a:ext>
            </a:extLst>
          </p:cNvPr>
          <p:cNvSpPr>
            <a:spLocks noGrp="1"/>
          </p:cNvSpPr>
          <p:nvPr>
            <p:ph idx="1"/>
          </p:nvPr>
        </p:nvSpPr>
        <p:spPr>
          <a:xfrm>
            <a:off x="0" y="0"/>
            <a:ext cx="4931229" cy="68580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C41781-2107-534F-8376-259CC38E17CE}"/>
              </a:ext>
            </a:extLst>
          </p:cNvPr>
          <p:cNvSpPr>
            <a:spLocks noGrp="1"/>
          </p:cNvSpPr>
          <p:nvPr>
            <p:ph type="body" sz="half" idx="2" hasCustomPrompt="1"/>
          </p:nvPr>
        </p:nvSpPr>
        <p:spPr>
          <a:xfrm>
            <a:off x="5372100" y="1359603"/>
            <a:ext cx="6270172" cy="3049111"/>
          </a:xfrm>
          <a:prstGeom prst="rect">
            <a:avLst/>
          </a:prstGeom>
        </p:spPr>
        <p:txBody>
          <a:bodyPr/>
          <a:lstStyle>
            <a:lvl1pPr marL="0" indent="0">
              <a:buNone/>
              <a:defRPr sz="1800">
                <a:solidFill>
                  <a:schemeClr val="tx1">
                    <a:lumMod val="75000"/>
                    <a:lumOff val="25000"/>
                  </a:schemeClr>
                </a:solidFill>
                <a:latin typeface="AvantGarde Bk BT Book" panose="020B04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sample body copy</a:t>
            </a:r>
          </a:p>
        </p:txBody>
      </p:sp>
      <p:sp>
        <p:nvSpPr>
          <p:cNvPr id="15" name="Title 1">
            <a:extLst>
              <a:ext uri="{FF2B5EF4-FFF2-40B4-BE49-F238E27FC236}">
                <a16:creationId xmlns:a16="http://schemas.microsoft.com/office/drawing/2014/main" id="{6167B936-3AAF-9045-9979-06A55C414760}"/>
              </a:ext>
            </a:extLst>
          </p:cNvPr>
          <p:cNvSpPr>
            <a:spLocks noGrp="1"/>
          </p:cNvSpPr>
          <p:nvPr>
            <p:ph type="ctrTitle" hasCustomPrompt="1"/>
          </p:nvPr>
        </p:nvSpPr>
        <p:spPr>
          <a:xfrm>
            <a:off x="5372100" y="522514"/>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6" name="Straight Connector 15">
            <a:extLst>
              <a:ext uri="{FF2B5EF4-FFF2-40B4-BE49-F238E27FC236}">
                <a16:creationId xmlns:a16="http://schemas.microsoft.com/office/drawing/2014/main" id="{DDA0543F-AB63-2849-B2A4-5CCFCEFFF1F3}"/>
              </a:ext>
            </a:extLst>
          </p:cNvPr>
          <p:cNvCxnSpPr/>
          <p:nvPr userDrawn="1"/>
        </p:nvCxnSpPr>
        <p:spPr>
          <a:xfrm>
            <a:off x="5372100" y="52251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4BCE119-91E5-3A4F-B00B-E6E7627BCA34}"/>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5596100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ntent with Caption - Fille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0356D7-2CBB-2949-86F8-465785F47B40}"/>
              </a:ext>
            </a:extLst>
          </p:cNvPr>
          <p:cNvSpPr/>
          <p:nvPr userDrawn="1"/>
        </p:nvSpPr>
        <p:spPr>
          <a:xfrm>
            <a:off x="0" y="289932"/>
            <a:ext cx="12192000" cy="6568068"/>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F389406-4269-8C46-8E60-6A2EE3AB1D3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pic>
        <p:nvPicPr>
          <p:cNvPr id="12" name="Picture 11">
            <a:extLst>
              <a:ext uri="{FF2B5EF4-FFF2-40B4-BE49-F238E27FC236}">
                <a16:creationId xmlns:a16="http://schemas.microsoft.com/office/drawing/2014/main" id="{31762B7F-AD42-2F4B-AAE8-2F098410C545}"/>
              </a:ext>
            </a:extLst>
          </p:cNvPr>
          <p:cNvPicPr>
            <a:picLocks noChangeAspect="1"/>
          </p:cNvPicPr>
          <p:nvPr userDrawn="1"/>
        </p:nvPicPr>
        <p:blipFill>
          <a:blip r:embed="rId3"/>
          <a:stretch>
            <a:fillRect/>
          </a:stretch>
        </p:blipFill>
        <p:spPr>
          <a:xfrm>
            <a:off x="9703836" y="6039158"/>
            <a:ext cx="2107163" cy="392242"/>
          </a:xfrm>
          <a:prstGeom prst="rect">
            <a:avLst/>
          </a:prstGeom>
        </p:spPr>
      </p:pic>
      <p:sp>
        <p:nvSpPr>
          <p:cNvPr id="4" name="Text Placeholder 3">
            <a:extLst>
              <a:ext uri="{FF2B5EF4-FFF2-40B4-BE49-F238E27FC236}">
                <a16:creationId xmlns:a16="http://schemas.microsoft.com/office/drawing/2014/main" id="{1EC41781-2107-534F-8376-259CC38E17CE}"/>
              </a:ext>
            </a:extLst>
          </p:cNvPr>
          <p:cNvSpPr>
            <a:spLocks noGrp="1"/>
          </p:cNvSpPr>
          <p:nvPr>
            <p:ph type="body" sz="half" idx="2" hasCustomPrompt="1"/>
          </p:nvPr>
        </p:nvSpPr>
        <p:spPr>
          <a:xfrm>
            <a:off x="5372100" y="1359603"/>
            <a:ext cx="6270172" cy="3049111"/>
          </a:xfrm>
          <a:prstGeom prst="rect">
            <a:avLst/>
          </a:prstGeom>
        </p:spPr>
        <p:txBody>
          <a:bodyPr/>
          <a:lstStyle>
            <a:lvl1pPr marL="0" indent="0">
              <a:buNone/>
              <a:defRPr sz="1800">
                <a:solidFill>
                  <a:schemeClr val="tx1">
                    <a:lumMod val="75000"/>
                    <a:lumOff val="25000"/>
                  </a:schemeClr>
                </a:solidFill>
                <a:latin typeface="AvantGarde Bk BT Book" panose="020B04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sample body copy</a:t>
            </a:r>
          </a:p>
        </p:txBody>
      </p:sp>
      <p:sp>
        <p:nvSpPr>
          <p:cNvPr id="15" name="Title 1">
            <a:extLst>
              <a:ext uri="{FF2B5EF4-FFF2-40B4-BE49-F238E27FC236}">
                <a16:creationId xmlns:a16="http://schemas.microsoft.com/office/drawing/2014/main" id="{6167B936-3AAF-9045-9979-06A55C414760}"/>
              </a:ext>
            </a:extLst>
          </p:cNvPr>
          <p:cNvSpPr>
            <a:spLocks noGrp="1"/>
          </p:cNvSpPr>
          <p:nvPr>
            <p:ph type="ctrTitle" hasCustomPrompt="1"/>
          </p:nvPr>
        </p:nvSpPr>
        <p:spPr>
          <a:xfrm>
            <a:off x="5372100" y="522514"/>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6" name="Straight Connector 15">
            <a:extLst>
              <a:ext uri="{FF2B5EF4-FFF2-40B4-BE49-F238E27FC236}">
                <a16:creationId xmlns:a16="http://schemas.microsoft.com/office/drawing/2014/main" id="{DDA0543F-AB63-2849-B2A4-5CCFCEFFF1F3}"/>
              </a:ext>
            </a:extLst>
          </p:cNvPr>
          <p:cNvCxnSpPr/>
          <p:nvPr userDrawn="1"/>
        </p:nvCxnSpPr>
        <p:spPr>
          <a:xfrm>
            <a:off x="5372100" y="52251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
        <p:nvSpPr>
          <p:cNvPr id="9" name="Content Placeholder 1">
            <a:extLst>
              <a:ext uri="{FF2B5EF4-FFF2-40B4-BE49-F238E27FC236}">
                <a16:creationId xmlns:a16="http://schemas.microsoft.com/office/drawing/2014/main" id="{EC552BF2-6F84-1A40-800D-9E6992D541F4}"/>
              </a:ext>
            </a:extLst>
          </p:cNvPr>
          <p:cNvSpPr>
            <a:spLocks noGrp="1"/>
          </p:cNvSpPr>
          <p:nvPr>
            <p:ph idx="1"/>
          </p:nvPr>
        </p:nvSpPr>
        <p:spPr>
          <a:xfrm>
            <a:off x="0" y="0"/>
            <a:ext cx="4931229" cy="6858000"/>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p:spPr>
        <p:txBody>
          <a:bodyPr/>
          <a:lstStyle/>
          <a:p>
            <a:pPr marL="0" lvl="0" indent="0">
              <a:buNone/>
            </a:pPr>
            <a:r>
              <a:rPr lang="en-US"/>
              <a:t>Click to edit Master text styles</a:t>
            </a:r>
          </a:p>
        </p:txBody>
      </p:sp>
    </p:spTree>
    <p:extLst>
      <p:ext uri="{BB962C8B-B14F-4D97-AF65-F5344CB8AC3E}">
        <p14:creationId xmlns:p14="http://schemas.microsoft.com/office/powerpoint/2010/main" val="40529768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Picture with Caption - Bla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41858-BF05-8442-BDFA-E94A2A8824E3}"/>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59B9D24-88B4-D74D-9A60-3F0430B6716C}"/>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sp>
        <p:nvSpPr>
          <p:cNvPr id="3" name="Picture Placeholder 2">
            <a:extLst>
              <a:ext uri="{FF2B5EF4-FFF2-40B4-BE49-F238E27FC236}">
                <a16:creationId xmlns:a16="http://schemas.microsoft.com/office/drawing/2014/main" id="{353F0E95-B3F1-BB48-BD0B-A9A56F7A2D6F}"/>
              </a:ext>
            </a:extLst>
          </p:cNvPr>
          <p:cNvSpPr>
            <a:spLocks noGrp="1"/>
          </p:cNvSpPr>
          <p:nvPr>
            <p:ph type="pic" idx="1" hasCustomPrompt="1"/>
          </p:nvPr>
        </p:nvSpPr>
        <p:spPr>
          <a:xfrm>
            <a:off x="-77492" y="-16330"/>
            <a:ext cx="9363006" cy="5388429"/>
          </a:xfrm>
          <a:custGeom>
            <a:avLst/>
            <a:gdLst>
              <a:gd name="connsiteX0" fmla="*/ 0 w 12269492"/>
              <a:gd name="connsiteY0" fmla="*/ 0 h 5372100"/>
              <a:gd name="connsiteX1" fmla="*/ 12269492 w 12269492"/>
              <a:gd name="connsiteY1" fmla="*/ 0 h 5372100"/>
              <a:gd name="connsiteX2" fmla="*/ 12269492 w 12269492"/>
              <a:gd name="connsiteY2" fmla="*/ 5372100 h 5372100"/>
              <a:gd name="connsiteX3" fmla="*/ 0 w 12269492"/>
              <a:gd name="connsiteY3" fmla="*/ 5372100 h 5372100"/>
              <a:gd name="connsiteX4" fmla="*/ 0 w 12269492"/>
              <a:gd name="connsiteY4" fmla="*/ 0 h 5372100"/>
              <a:gd name="connsiteX0" fmla="*/ 0 w 12269492"/>
              <a:gd name="connsiteY0" fmla="*/ 0 h 5372100"/>
              <a:gd name="connsiteX1" fmla="*/ 12269492 w 12269492"/>
              <a:gd name="connsiteY1" fmla="*/ 0 h 5372100"/>
              <a:gd name="connsiteX2" fmla="*/ 3550035 w 12269492"/>
              <a:gd name="connsiteY2" fmla="*/ 5372100 h 5372100"/>
              <a:gd name="connsiteX3" fmla="*/ 0 w 12269492"/>
              <a:gd name="connsiteY3" fmla="*/ 5372100 h 5372100"/>
              <a:gd name="connsiteX4" fmla="*/ 0 w 12269492"/>
              <a:gd name="connsiteY4" fmla="*/ 0 h 5372100"/>
              <a:gd name="connsiteX0" fmla="*/ 0 w 9363006"/>
              <a:gd name="connsiteY0" fmla="*/ 16329 h 5388429"/>
              <a:gd name="connsiteX1" fmla="*/ 9363006 w 9363006"/>
              <a:gd name="connsiteY1" fmla="*/ 0 h 5388429"/>
              <a:gd name="connsiteX2" fmla="*/ 3550035 w 9363006"/>
              <a:gd name="connsiteY2" fmla="*/ 5388429 h 5388429"/>
              <a:gd name="connsiteX3" fmla="*/ 0 w 9363006"/>
              <a:gd name="connsiteY3" fmla="*/ 5388429 h 5388429"/>
              <a:gd name="connsiteX4" fmla="*/ 0 w 9363006"/>
              <a:gd name="connsiteY4" fmla="*/ 16329 h 5388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06" h="5388429">
                <a:moveTo>
                  <a:pt x="0" y="16329"/>
                </a:moveTo>
                <a:lnTo>
                  <a:pt x="9363006" y="0"/>
                </a:lnTo>
                <a:lnTo>
                  <a:pt x="3550035" y="5388429"/>
                </a:lnTo>
                <a:lnTo>
                  <a:pt x="0" y="5388429"/>
                </a:lnTo>
                <a:lnTo>
                  <a:pt x="0" y="16329"/>
                </a:lnTo>
                <a:close/>
              </a:path>
            </a:pathLst>
          </a:cu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8" name="Rectangle 7">
            <a:extLst>
              <a:ext uri="{FF2B5EF4-FFF2-40B4-BE49-F238E27FC236}">
                <a16:creationId xmlns:a16="http://schemas.microsoft.com/office/drawing/2014/main" id="{A1156445-7563-4145-BA07-479156D742A9}"/>
              </a:ext>
            </a:extLst>
          </p:cNvPr>
          <p:cNvSpPr/>
          <p:nvPr userDrawn="1"/>
        </p:nvSpPr>
        <p:spPr>
          <a:xfrm>
            <a:off x="3472543" y="-74613"/>
            <a:ext cx="8735786" cy="5470071"/>
          </a:xfrm>
          <a:custGeom>
            <a:avLst/>
            <a:gdLst>
              <a:gd name="connsiteX0" fmla="*/ 0 w 4196442"/>
              <a:gd name="connsiteY0" fmla="*/ 0 h 4196442"/>
              <a:gd name="connsiteX1" fmla="*/ 4196442 w 4196442"/>
              <a:gd name="connsiteY1" fmla="*/ 0 h 4196442"/>
              <a:gd name="connsiteX2" fmla="*/ 4196442 w 4196442"/>
              <a:gd name="connsiteY2" fmla="*/ 4196442 h 4196442"/>
              <a:gd name="connsiteX3" fmla="*/ 0 w 4196442"/>
              <a:gd name="connsiteY3" fmla="*/ 4196442 h 4196442"/>
              <a:gd name="connsiteX4" fmla="*/ 0 w 4196442"/>
              <a:gd name="connsiteY4" fmla="*/ 0 h 4196442"/>
              <a:gd name="connsiteX0" fmla="*/ 1485900 w 5682342"/>
              <a:gd name="connsiteY0" fmla="*/ 0 h 4196442"/>
              <a:gd name="connsiteX1" fmla="*/ 5682342 w 5682342"/>
              <a:gd name="connsiteY1" fmla="*/ 0 h 4196442"/>
              <a:gd name="connsiteX2" fmla="*/ 5682342 w 5682342"/>
              <a:gd name="connsiteY2" fmla="*/ 4196442 h 4196442"/>
              <a:gd name="connsiteX3" fmla="*/ 0 w 5682342"/>
              <a:gd name="connsiteY3" fmla="*/ 4163785 h 4196442"/>
              <a:gd name="connsiteX4" fmla="*/ 1485900 w 5682342"/>
              <a:gd name="connsiteY4" fmla="*/ 0 h 4196442"/>
              <a:gd name="connsiteX0" fmla="*/ 4523015 w 8719457"/>
              <a:gd name="connsiteY0" fmla="*/ 0 h 4196442"/>
              <a:gd name="connsiteX1" fmla="*/ 8719457 w 8719457"/>
              <a:gd name="connsiteY1" fmla="*/ 0 h 4196442"/>
              <a:gd name="connsiteX2" fmla="*/ 8719457 w 8719457"/>
              <a:gd name="connsiteY2" fmla="*/ 4196442 h 4196442"/>
              <a:gd name="connsiteX3" fmla="*/ 0 w 8719457"/>
              <a:gd name="connsiteY3" fmla="*/ 4180113 h 4196442"/>
              <a:gd name="connsiteX4" fmla="*/ 4523015 w 8719457"/>
              <a:gd name="connsiteY4" fmla="*/ 0 h 4196442"/>
              <a:gd name="connsiteX0" fmla="*/ 5878287 w 8719457"/>
              <a:gd name="connsiteY0" fmla="*/ 0 h 5470071"/>
              <a:gd name="connsiteX1" fmla="*/ 8719457 w 8719457"/>
              <a:gd name="connsiteY1" fmla="*/ 1273629 h 5470071"/>
              <a:gd name="connsiteX2" fmla="*/ 8719457 w 8719457"/>
              <a:gd name="connsiteY2" fmla="*/ 5470071 h 5470071"/>
              <a:gd name="connsiteX3" fmla="*/ 0 w 8719457"/>
              <a:gd name="connsiteY3" fmla="*/ 5453742 h 5470071"/>
              <a:gd name="connsiteX4" fmla="*/ 5878287 w 8719457"/>
              <a:gd name="connsiteY4" fmla="*/ 0 h 5470071"/>
              <a:gd name="connsiteX0" fmla="*/ 5878287 w 8735786"/>
              <a:gd name="connsiteY0" fmla="*/ 0 h 5470071"/>
              <a:gd name="connsiteX1" fmla="*/ 8735786 w 8735786"/>
              <a:gd name="connsiteY1" fmla="*/ 16329 h 5470071"/>
              <a:gd name="connsiteX2" fmla="*/ 8719457 w 8735786"/>
              <a:gd name="connsiteY2" fmla="*/ 5470071 h 5470071"/>
              <a:gd name="connsiteX3" fmla="*/ 0 w 8735786"/>
              <a:gd name="connsiteY3" fmla="*/ 5453742 h 5470071"/>
              <a:gd name="connsiteX4" fmla="*/ 5878287 w 8735786"/>
              <a:gd name="connsiteY4" fmla="*/ 0 h 5470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5786" h="5470071">
                <a:moveTo>
                  <a:pt x="5878287" y="0"/>
                </a:moveTo>
                <a:lnTo>
                  <a:pt x="8735786" y="16329"/>
                </a:lnTo>
                <a:lnTo>
                  <a:pt x="8719457" y="5470071"/>
                </a:lnTo>
                <a:lnTo>
                  <a:pt x="0" y="5453742"/>
                </a:lnTo>
                <a:lnTo>
                  <a:pt x="5878287" y="0"/>
                </a:lnTo>
                <a:close/>
              </a:path>
            </a:pathLst>
          </a:cu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F125E5C-3405-C049-8991-FA5F39FA9FA3}"/>
              </a:ext>
            </a:extLst>
          </p:cNvPr>
          <p:cNvSpPr>
            <a:spLocks noGrp="1"/>
          </p:cNvSpPr>
          <p:nvPr>
            <p:ph type="body" sz="half" idx="2"/>
          </p:nvPr>
        </p:nvSpPr>
        <p:spPr>
          <a:xfrm>
            <a:off x="7315200" y="2073729"/>
            <a:ext cx="4751614" cy="2449286"/>
          </a:xfrm>
          <a:prstGeom prst="rect">
            <a:avLst/>
          </a:prstGeom>
        </p:spPr>
        <p:txBody>
          <a:bodyPr/>
          <a:lstStyle>
            <a:lvl1pPr marL="0" indent="0">
              <a:buNone/>
              <a:defRPr sz="1600">
                <a:solidFill>
                  <a:schemeClr val="bg1"/>
                </a:solidFill>
                <a:latin typeface="AvantGarde Bk BT Book" panose="020B04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Title 1">
            <a:extLst>
              <a:ext uri="{FF2B5EF4-FFF2-40B4-BE49-F238E27FC236}">
                <a16:creationId xmlns:a16="http://schemas.microsoft.com/office/drawing/2014/main" id="{23908546-2F4D-EC40-9724-3C039268C75E}"/>
              </a:ext>
            </a:extLst>
          </p:cNvPr>
          <p:cNvSpPr>
            <a:spLocks noGrp="1"/>
          </p:cNvSpPr>
          <p:nvPr>
            <p:ph type="ctrTitle" hasCustomPrompt="1"/>
          </p:nvPr>
        </p:nvSpPr>
        <p:spPr>
          <a:xfrm>
            <a:off x="381001" y="5719864"/>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5" name="Straight Connector 14">
            <a:extLst>
              <a:ext uri="{FF2B5EF4-FFF2-40B4-BE49-F238E27FC236}">
                <a16:creationId xmlns:a16="http://schemas.microsoft.com/office/drawing/2014/main" id="{CD697780-5EC0-7845-AA13-76148B77BED3}"/>
              </a:ext>
            </a:extLst>
          </p:cNvPr>
          <p:cNvCxnSpPr/>
          <p:nvPr userDrawn="1"/>
        </p:nvCxnSpPr>
        <p:spPr>
          <a:xfrm>
            <a:off x="381001" y="571986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A8366C1-B850-2B44-A7FF-07E480332779}"/>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39997249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icture with Caption - Fille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41858-BF05-8442-BDFA-E94A2A8824E3}"/>
              </a:ext>
            </a:extLst>
          </p:cNvPr>
          <p:cNvSpPr/>
          <p:nvPr userDrawn="1"/>
        </p:nvSpPr>
        <p:spPr>
          <a:xfrm>
            <a:off x="0" y="0"/>
            <a:ext cx="12192000" cy="6858000"/>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59B9D24-88B4-D74D-9A60-3F0430B6716C}"/>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sp>
        <p:nvSpPr>
          <p:cNvPr id="8" name="Rectangle 7">
            <a:extLst>
              <a:ext uri="{FF2B5EF4-FFF2-40B4-BE49-F238E27FC236}">
                <a16:creationId xmlns:a16="http://schemas.microsoft.com/office/drawing/2014/main" id="{A1156445-7563-4145-BA07-479156D742A9}"/>
              </a:ext>
            </a:extLst>
          </p:cNvPr>
          <p:cNvSpPr/>
          <p:nvPr userDrawn="1"/>
        </p:nvSpPr>
        <p:spPr>
          <a:xfrm>
            <a:off x="3472543" y="-74613"/>
            <a:ext cx="8735786" cy="5470071"/>
          </a:xfrm>
          <a:custGeom>
            <a:avLst/>
            <a:gdLst>
              <a:gd name="connsiteX0" fmla="*/ 0 w 4196442"/>
              <a:gd name="connsiteY0" fmla="*/ 0 h 4196442"/>
              <a:gd name="connsiteX1" fmla="*/ 4196442 w 4196442"/>
              <a:gd name="connsiteY1" fmla="*/ 0 h 4196442"/>
              <a:gd name="connsiteX2" fmla="*/ 4196442 w 4196442"/>
              <a:gd name="connsiteY2" fmla="*/ 4196442 h 4196442"/>
              <a:gd name="connsiteX3" fmla="*/ 0 w 4196442"/>
              <a:gd name="connsiteY3" fmla="*/ 4196442 h 4196442"/>
              <a:gd name="connsiteX4" fmla="*/ 0 w 4196442"/>
              <a:gd name="connsiteY4" fmla="*/ 0 h 4196442"/>
              <a:gd name="connsiteX0" fmla="*/ 1485900 w 5682342"/>
              <a:gd name="connsiteY0" fmla="*/ 0 h 4196442"/>
              <a:gd name="connsiteX1" fmla="*/ 5682342 w 5682342"/>
              <a:gd name="connsiteY1" fmla="*/ 0 h 4196442"/>
              <a:gd name="connsiteX2" fmla="*/ 5682342 w 5682342"/>
              <a:gd name="connsiteY2" fmla="*/ 4196442 h 4196442"/>
              <a:gd name="connsiteX3" fmla="*/ 0 w 5682342"/>
              <a:gd name="connsiteY3" fmla="*/ 4163785 h 4196442"/>
              <a:gd name="connsiteX4" fmla="*/ 1485900 w 5682342"/>
              <a:gd name="connsiteY4" fmla="*/ 0 h 4196442"/>
              <a:gd name="connsiteX0" fmla="*/ 4523015 w 8719457"/>
              <a:gd name="connsiteY0" fmla="*/ 0 h 4196442"/>
              <a:gd name="connsiteX1" fmla="*/ 8719457 w 8719457"/>
              <a:gd name="connsiteY1" fmla="*/ 0 h 4196442"/>
              <a:gd name="connsiteX2" fmla="*/ 8719457 w 8719457"/>
              <a:gd name="connsiteY2" fmla="*/ 4196442 h 4196442"/>
              <a:gd name="connsiteX3" fmla="*/ 0 w 8719457"/>
              <a:gd name="connsiteY3" fmla="*/ 4180113 h 4196442"/>
              <a:gd name="connsiteX4" fmla="*/ 4523015 w 8719457"/>
              <a:gd name="connsiteY4" fmla="*/ 0 h 4196442"/>
              <a:gd name="connsiteX0" fmla="*/ 5878287 w 8719457"/>
              <a:gd name="connsiteY0" fmla="*/ 0 h 5470071"/>
              <a:gd name="connsiteX1" fmla="*/ 8719457 w 8719457"/>
              <a:gd name="connsiteY1" fmla="*/ 1273629 h 5470071"/>
              <a:gd name="connsiteX2" fmla="*/ 8719457 w 8719457"/>
              <a:gd name="connsiteY2" fmla="*/ 5470071 h 5470071"/>
              <a:gd name="connsiteX3" fmla="*/ 0 w 8719457"/>
              <a:gd name="connsiteY3" fmla="*/ 5453742 h 5470071"/>
              <a:gd name="connsiteX4" fmla="*/ 5878287 w 8719457"/>
              <a:gd name="connsiteY4" fmla="*/ 0 h 5470071"/>
              <a:gd name="connsiteX0" fmla="*/ 5878287 w 8735786"/>
              <a:gd name="connsiteY0" fmla="*/ 0 h 5470071"/>
              <a:gd name="connsiteX1" fmla="*/ 8735786 w 8735786"/>
              <a:gd name="connsiteY1" fmla="*/ 16329 h 5470071"/>
              <a:gd name="connsiteX2" fmla="*/ 8719457 w 8735786"/>
              <a:gd name="connsiteY2" fmla="*/ 5470071 h 5470071"/>
              <a:gd name="connsiteX3" fmla="*/ 0 w 8735786"/>
              <a:gd name="connsiteY3" fmla="*/ 5453742 h 5470071"/>
              <a:gd name="connsiteX4" fmla="*/ 5878287 w 8735786"/>
              <a:gd name="connsiteY4" fmla="*/ 0 h 5470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5786" h="5470071">
                <a:moveTo>
                  <a:pt x="5878287" y="0"/>
                </a:moveTo>
                <a:lnTo>
                  <a:pt x="8735786" y="16329"/>
                </a:lnTo>
                <a:lnTo>
                  <a:pt x="8719457" y="5470071"/>
                </a:lnTo>
                <a:lnTo>
                  <a:pt x="0" y="5453742"/>
                </a:lnTo>
                <a:lnTo>
                  <a:pt x="5878287" y="0"/>
                </a:lnTo>
                <a:close/>
              </a:path>
            </a:pathLst>
          </a:cu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F125E5C-3405-C049-8991-FA5F39FA9FA3}"/>
              </a:ext>
            </a:extLst>
          </p:cNvPr>
          <p:cNvSpPr>
            <a:spLocks noGrp="1"/>
          </p:cNvSpPr>
          <p:nvPr>
            <p:ph type="body" sz="half" idx="2"/>
          </p:nvPr>
        </p:nvSpPr>
        <p:spPr>
          <a:xfrm>
            <a:off x="7315200" y="2073729"/>
            <a:ext cx="4751614" cy="2449286"/>
          </a:xfrm>
          <a:prstGeom prst="rect">
            <a:avLst/>
          </a:prstGeom>
        </p:spPr>
        <p:txBody>
          <a:bodyPr/>
          <a:lstStyle>
            <a:lvl1pPr marL="0" indent="0">
              <a:buNone/>
              <a:defRPr sz="1600">
                <a:solidFill>
                  <a:schemeClr val="bg1"/>
                </a:solidFill>
                <a:latin typeface="AvantGarde Bk BT Book" panose="020B04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Title 1">
            <a:extLst>
              <a:ext uri="{FF2B5EF4-FFF2-40B4-BE49-F238E27FC236}">
                <a16:creationId xmlns:a16="http://schemas.microsoft.com/office/drawing/2014/main" id="{23908546-2F4D-EC40-9724-3C039268C75E}"/>
              </a:ext>
            </a:extLst>
          </p:cNvPr>
          <p:cNvSpPr>
            <a:spLocks noGrp="1"/>
          </p:cNvSpPr>
          <p:nvPr>
            <p:ph type="ctrTitle" hasCustomPrompt="1"/>
          </p:nvPr>
        </p:nvSpPr>
        <p:spPr>
          <a:xfrm>
            <a:off x="381001" y="5719864"/>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5" name="Straight Connector 14">
            <a:extLst>
              <a:ext uri="{FF2B5EF4-FFF2-40B4-BE49-F238E27FC236}">
                <a16:creationId xmlns:a16="http://schemas.microsoft.com/office/drawing/2014/main" id="{CD697780-5EC0-7845-AA13-76148B77BED3}"/>
              </a:ext>
            </a:extLst>
          </p:cNvPr>
          <p:cNvCxnSpPr/>
          <p:nvPr userDrawn="1"/>
        </p:nvCxnSpPr>
        <p:spPr>
          <a:xfrm>
            <a:off x="381001" y="571986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0" name="Picture Placeholder 8" descr="A group of people sitting at a table looking at a computer&#10;&#10;Description automatically generated">
            <a:extLst>
              <a:ext uri="{FF2B5EF4-FFF2-40B4-BE49-F238E27FC236}">
                <a16:creationId xmlns:a16="http://schemas.microsoft.com/office/drawing/2014/main" id="{0FFD2A4A-7109-3845-9EB5-6BE73031081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257"/>
          <a:stretch/>
        </p:blipFill>
        <p:spPr>
          <a:xfrm>
            <a:off x="-73152" y="-16330"/>
            <a:ext cx="9363006" cy="5388429"/>
          </a:xfrm>
          <a:custGeom>
            <a:avLst/>
            <a:gdLst>
              <a:gd name="connsiteX0" fmla="*/ 0 w 12269492"/>
              <a:gd name="connsiteY0" fmla="*/ 0 h 5372100"/>
              <a:gd name="connsiteX1" fmla="*/ 12269492 w 12269492"/>
              <a:gd name="connsiteY1" fmla="*/ 0 h 5372100"/>
              <a:gd name="connsiteX2" fmla="*/ 12269492 w 12269492"/>
              <a:gd name="connsiteY2" fmla="*/ 5372100 h 5372100"/>
              <a:gd name="connsiteX3" fmla="*/ 0 w 12269492"/>
              <a:gd name="connsiteY3" fmla="*/ 5372100 h 5372100"/>
              <a:gd name="connsiteX4" fmla="*/ 0 w 12269492"/>
              <a:gd name="connsiteY4" fmla="*/ 0 h 5372100"/>
              <a:gd name="connsiteX0" fmla="*/ 0 w 12269492"/>
              <a:gd name="connsiteY0" fmla="*/ 0 h 5372100"/>
              <a:gd name="connsiteX1" fmla="*/ 12269492 w 12269492"/>
              <a:gd name="connsiteY1" fmla="*/ 0 h 5372100"/>
              <a:gd name="connsiteX2" fmla="*/ 3550035 w 12269492"/>
              <a:gd name="connsiteY2" fmla="*/ 5372100 h 5372100"/>
              <a:gd name="connsiteX3" fmla="*/ 0 w 12269492"/>
              <a:gd name="connsiteY3" fmla="*/ 5372100 h 5372100"/>
              <a:gd name="connsiteX4" fmla="*/ 0 w 12269492"/>
              <a:gd name="connsiteY4" fmla="*/ 0 h 5372100"/>
              <a:gd name="connsiteX0" fmla="*/ 0 w 9363006"/>
              <a:gd name="connsiteY0" fmla="*/ 16329 h 5388429"/>
              <a:gd name="connsiteX1" fmla="*/ 9363006 w 9363006"/>
              <a:gd name="connsiteY1" fmla="*/ 0 h 5388429"/>
              <a:gd name="connsiteX2" fmla="*/ 3550035 w 9363006"/>
              <a:gd name="connsiteY2" fmla="*/ 5388429 h 5388429"/>
              <a:gd name="connsiteX3" fmla="*/ 0 w 9363006"/>
              <a:gd name="connsiteY3" fmla="*/ 5388429 h 5388429"/>
              <a:gd name="connsiteX4" fmla="*/ 0 w 9363006"/>
              <a:gd name="connsiteY4" fmla="*/ 16329 h 5388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06" h="5388429">
                <a:moveTo>
                  <a:pt x="0" y="16329"/>
                </a:moveTo>
                <a:lnTo>
                  <a:pt x="9363006" y="0"/>
                </a:lnTo>
                <a:lnTo>
                  <a:pt x="3550035" y="5388429"/>
                </a:lnTo>
                <a:lnTo>
                  <a:pt x="0" y="5388429"/>
                </a:lnTo>
                <a:lnTo>
                  <a:pt x="0" y="16329"/>
                </a:lnTo>
                <a:close/>
              </a:path>
            </a:pathLst>
          </a:custGeom>
        </p:spPr>
      </p:pic>
      <p:pic>
        <p:nvPicPr>
          <p:cNvPr id="17" name="Picture 16">
            <a:extLst>
              <a:ext uri="{FF2B5EF4-FFF2-40B4-BE49-F238E27FC236}">
                <a16:creationId xmlns:a16="http://schemas.microsoft.com/office/drawing/2014/main" id="{2516E6FD-F31F-684F-AE9B-B2374A00B0F1}"/>
              </a:ext>
            </a:extLst>
          </p:cNvPr>
          <p:cNvPicPr>
            <a:picLocks noChangeAspect="1"/>
          </p:cNvPicPr>
          <p:nvPr userDrawn="1"/>
        </p:nvPicPr>
        <p:blipFill>
          <a:blip r:embed="rId4"/>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31312650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Question - V0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A64CC10-AE26-AB4C-82E6-8526800F52BC}"/>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685B15D-F69E-684A-A890-927277CF11A4}"/>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6" name="Title 1">
            <a:extLst>
              <a:ext uri="{FF2B5EF4-FFF2-40B4-BE49-F238E27FC236}">
                <a16:creationId xmlns:a16="http://schemas.microsoft.com/office/drawing/2014/main" id="{AA63ECCF-FB24-F543-AAD1-857AA6D2E1E8}"/>
              </a:ext>
            </a:extLst>
          </p:cNvPr>
          <p:cNvSpPr txBox="1">
            <a:spLocks/>
          </p:cNvSpPr>
          <p:nvPr userDrawn="1"/>
        </p:nvSpPr>
        <p:spPr>
          <a:xfrm>
            <a:off x="2988128" y="1998270"/>
            <a:ext cx="6215743" cy="837089"/>
          </a:xfrm>
          <a:prstGeom prst="rect">
            <a:avLst/>
          </a:prstGeom>
        </p:spPr>
        <p:txBody>
          <a:bodyPr anchor="b">
            <a:normAutofit/>
          </a:bodyPr>
          <a:lstStyle>
            <a:lvl1pPr algn="ctr" defTabSz="914400" rtl="0" eaLnBrk="1" latinLnBrk="0" hangingPunct="1">
              <a:lnSpc>
                <a:spcPct val="90000"/>
              </a:lnSpc>
              <a:spcBef>
                <a:spcPct val="0"/>
              </a:spcBef>
              <a:buNone/>
              <a:defRPr sz="4800" b="1" i="0" kern="1200">
                <a:solidFill>
                  <a:schemeClr val="tx1">
                    <a:lumMod val="85000"/>
                    <a:lumOff val="15000"/>
                  </a:schemeClr>
                </a:solidFill>
                <a:latin typeface="AvantGarde Bk BT Demi" panose="020B0402020202020204" pitchFamily="34" charset="0"/>
                <a:ea typeface="+mj-ea"/>
                <a:cs typeface="+mj-cs"/>
              </a:defRPr>
            </a:lvl1pPr>
          </a:lstStyle>
          <a:p>
            <a:r>
              <a:rPr lang="en-US" dirty="0"/>
              <a:t>Have Any Questions?</a:t>
            </a:r>
          </a:p>
        </p:txBody>
      </p:sp>
      <p:cxnSp>
        <p:nvCxnSpPr>
          <p:cNvPr id="7" name="Straight Connector 6">
            <a:extLst>
              <a:ext uri="{FF2B5EF4-FFF2-40B4-BE49-F238E27FC236}">
                <a16:creationId xmlns:a16="http://schemas.microsoft.com/office/drawing/2014/main" id="{86694E23-29C1-2A4C-ABEA-D06B79F2DF2F}"/>
              </a:ext>
            </a:extLst>
          </p:cNvPr>
          <p:cNvCxnSpPr/>
          <p:nvPr userDrawn="1"/>
        </p:nvCxnSpPr>
        <p:spPr>
          <a:xfrm>
            <a:off x="3140235" y="2000659"/>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1839E7E4-301B-C745-99BC-10D956E3AB74}"/>
              </a:ext>
            </a:extLst>
          </p:cNvPr>
          <p:cNvGrpSpPr/>
          <p:nvPr userDrawn="1"/>
        </p:nvGrpSpPr>
        <p:grpSpPr>
          <a:xfrm>
            <a:off x="4420081" y="3067781"/>
            <a:ext cx="3351834" cy="914400"/>
            <a:chOff x="4336109" y="3786418"/>
            <a:chExt cx="3351834" cy="914400"/>
          </a:xfrm>
        </p:grpSpPr>
        <p:pic>
          <p:nvPicPr>
            <p:cNvPr id="10" name="Picture 9">
              <a:extLst>
                <a:ext uri="{FF2B5EF4-FFF2-40B4-BE49-F238E27FC236}">
                  <a16:creationId xmlns:a16="http://schemas.microsoft.com/office/drawing/2014/main" id="{1901B897-21CD-FF4C-BC7C-DDE0003A9F20}"/>
                </a:ext>
              </a:extLst>
            </p:cNvPr>
            <p:cNvPicPr>
              <a:picLocks noChangeAspect="1"/>
            </p:cNvPicPr>
            <p:nvPr/>
          </p:nvPicPr>
          <p:blipFill>
            <a:blip r:embed="rId3"/>
            <a:stretch>
              <a:fillRect/>
            </a:stretch>
          </p:blipFill>
          <p:spPr>
            <a:xfrm>
              <a:off x="6773543" y="3786418"/>
              <a:ext cx="914400" cy="914400"/>
            </a:xfrm>
            <a:prstGeom prst="rect">
              <a:avLst/>
            </a:prstGeom>
          </p:spPr>
        </p:pic>
        <p:pic>
          <p:nvPicPr>
            <p:cNvPr id="11" name="Picture 10">
              <a:extLst>
                <a:ext uri="{FF2B5EF4-FFF2-40B4-BE49-F238E27FC236}">
                  <a16:creationId xmlns:a16="http://schemas.microsoft.com/office/drawing/2014/main" id="{A892CBEE-6278-8B4A-A7B3-F23A015B91CA}"/>
                </a:ext>
              </a:extLst>
            </p:cNvPr>
            <p:cNvPicPr>
              <a:picLocks noChangeAspect="1"/>
            </p:cNvPicPr>
            <p:nvPr/>
          </p:nvPicPr>
          <p:blipFill>
            <a:blip r:embed="rId4"/>
            <a:stretch>
              <a:fillRect/>
            </a:stretch>
          </p:blipFill>
          <p:spPr>
            <a:xfrm>
              <a:off x="5554826" y="3786418"/>
              <a:ext cx="914400" cy="914400"/>
            </a:xfrm>
            <a:prstGeom prst="rect">
              <a:avLst/>
            </a:prstGeom>
          </p:spPr>
        </p:pic>
        <p:pic>
          <p:nvPicPr>
            <p:cNvPr id="12" name="Picture 11">
              <a:extLst>
                <a:ext uri="{FF2B5EF4-FFF2-40B4-BE49-F238E27FC236}">
                  <a16:creationId xmlns:a16="http://schemas.microsoft.com/office/drawing/2014/main" id="{A2F59F87-3955-E640-8BD4-4107EEB28D70}"/>
                </a:ext>
              </a:extLst>
            </p:cNvPr>
            <p:cNvPicPr>
              <a:picLocks noChangeAspect="1"/>
            </p:cNvPicPr>
            <p:nvPr/>
          </p:nvPicPr>
          <p:blipFill>
            <a:blip r:embed="rId5"/>
            <a:stretch>
              <a:fillRect/>
            </a:stretch>
          </p:blipFill>
          <p:spPr>
            <a:xfrm>
              <a:off x="4336109" y="3786418"/>
              <a:ext cx="914400" cy="914400"/>
            </a:xfrm>
            <a:prstGeom prst="rect">
              <a:avLst/>
            </a:prstGeom>
          </p:spPr>
        </p:pic>
      </p:grpSp>
      <p:pic>
        <p:nvPicPr>
          <p:cNvPr id="16" name="Picture 15">
            <a:extLst>
              <a:ext uri="{FF2B5EF4-FFF2-40B4-BE49-F238E27FC236}">
                <a16:creationId xmlns:a16="http://schemas.microsoft.com/office/drawing/2014/main" id="{989FEA9F-9FE5-8842-AB4B-5A547D421FAD}"/>
              </a:ext>
            </a:extLst>
          </p:cNvPr>
          <p:cNvPicPr>
            <a:picLocks noChangeAspect="1"/>
          </p:cNvPicPr>
          <p:nvPr userDrawn="1"/>
        </p:nvPicPr>
        <p:blipFill>
          <a:blip r:embed="rId6"/>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11489245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Question - V0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47373CA-225A-084E-A6A1-A210E754B414}"/>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2697B09-AE5C-0042-8B5F-D87FBF530610}"/>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9" name="Title 1">
            <a:extLst>
              <a:ext uri="{FF2B5EF4-FFF2-40B4-BE49-F238E27FC236}">
                <a16:creationId xmlns:a16="http://schemas.microsoft.com/office/drawing/2014/main" id="{4CB36A95-8BC2-E349-9CE5-747221FC4911}"/>
              </a:ext>
            </a:extLst>
          </p:cNvPr>
          <p:cNvSpPr txBox="1">
            <a:spLocks/>
          </p:cNvSpPr>
          <p:nvPr userDrawn="1"/>
        </p:nvSpPr>
        <p:spPr>
          <a:xfrm>
            <a:off x="2988128" y="1706408"/>
            <a:ext cx="6215743" cy="837089"/>
          </a:xfrm>
          <a:prstGeom prst="rect">
            <a:avLst/>
          </a:prstGeom>
        </p:spPr>
        <p:txBody>
          <a:bodyPr anchor="b">
            <a:normAutofit/>
          </a:bodyPr>
          <a:lstStyle>
            <a:lvl1pPr algn="ctr" defTabSz="914400" rtl="0" eaLnBrk="1" latinLnBrk="0" hangingPunct="1">
              <a:lnSpc>
                <a:spcPct val="90000"/>
              </a:lnSpc>
              <a:spcBef>
                <a:spcPct val="0"/>
              </a:spcBef>
              <a:buNone/>
              <a:defRPr sz="4800" b="1" i="0" kern="1200">
                <a:solidFill>
                  <a:schemeClr val="tx1">
                    <a:lumMod val="85000"/>
                    <a:lumOff val="15000"/>
                  </a:schemeClr>
                </a:solidFill>
                <a:latin typeface="AvantGarde Bk BT Demi" panose="020B0402020202020204" pitchFamily="34" charset="0"/>
                <a:ea typeface="+mj-ea"/>
                <a:cs typeface="+mj-cs"/>
              </a:defRPr>
            </a:lvl1pPr>
          </a:lstStyle>
          <a:p>
            <a:r>
              <a:rPr lang="en-US" dirty="0"/>
              <a:t>Have Any Questions?</a:t>
            </a:r>
          </a:p>
        </p:txBody>
      </p:sp>
      <p:cxnSp>
        <p:nvCxnSpPr>
          <p:cNvPr id="10" name="Straight Connector 9">
            <a:extLst>
              <a:ext uri="{FF2B5EF4-FFF2-40B4-BE49-F238E27FC236}">
                <a16:creationId xmlns:a16="http://schemas.microsoft.com/office/drawing/2014/main" id="{0BB9513E-E08E-CE4F-9F03-1AFCFB3BAFB6}"/>
              </a:ext>
            </a:extLst>
          </p:cNvPr>
          <p:cNvCxnSpPr/>
          <p:nvPr userDrawn="1"/>
        </p:nvCxnSpPr>
        <p:spPr>
          <a:xfrm>
            <a:off x="3140235" y="1708797"/>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23A6D83-C8F5-ED4C-AAA1-7A46EC08DFDD}"/>
              </a:ext>
            </a:extLst>
          </p:cNvPr>
          <p:cNvGrpSpPr/>
          <p:nvPr userDrawn="1"/>
        </p:nvGrpSpPr>
        <p:grpSpPr>
          <a:xfrm>
            <a:off x="4420081" y="3767757"/>
            <a:ext cx="3351834" cy="914400"/>
            <a:chOff x="4336109" y="3786418"/>
            <a:chExt cx="3351834" cy="914400"/>
          </a:xfrm>
        </p:grpSpPr>
        <p:pic>
          <p:nvPicPr>
            <p:cNvPr id="13" name="Picture 12">
              <a:extLst>
                <a:ext uri="{FF2B5EF4-FFF2-40B4-BE49-F238E27FC236}">
                  <a16:creationId xmlns:a16="http://schemas.microsoft.com/office/drawing/2014/main" id="{9EA8E2D1-50CA-C643-B206-EDD3495A3FFB}"/>
                </a:ext>
              </a:extLst>
            </p:cNvPr>
            <p:cNvPicPr>
              <a:picLocks noChangeAspect="1"/>
            </p:cNvPicPr>
            <p:nvPr/>
          </p:nvPicPr>
          <p:blipFill>
            <a:blip r:embed="rId3"/>
            <a:stretch>
              <a:fillRect/>
            </a:stretch>
          </p:blipFill>
          <p:spPr>
            <a:xfrm>
              <a:off x="6773543" y="3786418"/>
              <a:ext cx="914400" cy="914400"/>
            </a:xfrm>
            <a:prstGeom prst="rect">
              <a:avLst/>
            </a:prstGeom>
          </p:spPr>
        </p:pic>
        <p:pic>
          <p:nvPicPr>
            <p:cNvPr id="14" name="Picture 13">
              <a:extLst>
                <a:ext uri="{FF2B5EF4-FFF2-40B4-BE49-F238E27FC236}">
                  <a16:creationId xmlns:a16="http://schemas.microsoft.com/office/drawing/2014/main" id="{02E3C28A-D0C5-1746-9781-0B18D380DAE8}"/>
                </a:ext>
              </a:extLst>
            </p:cNvPr>
            <p:cNvPicPr>
              <a:picLocks noChangeAspect="1"/>
            </p:cNvPicPr>
            <p:nvPr/>
          </p:nvPicPr>
          <p:blipFill>
            <a:blip r:embed="rId4"/>
            <a:stretch>
              <a:fillRect/>
            </a:stretch>
          </p:blipFill>
          <p:spPr>
            <a:xfrm>
              <a:off x="5554826" y="3786418"/>
              <a:ext cx="914400" cy="914400"/>
            </a:xfrm>
            <a:prstGeom prst="rect">
              <a:avLst/>
            </a:prstGeom>
          </p:spPr>
        </p:pic>
        <p:pic>
          <p:nvPicPr>
            <p:cNvPr id="15" name="Picture 14">
              <a:extLst>
                <a:ext uri="{FF2B5EF4-FFF2-40B4-BE49-F238E27FC236}">
                  <a16:creationId xmlns:a16="http://schemas.microsoft.com/office/drawing/2014/main" id="{A5147492-E666-7345-8E1E-6DF561BA16CC}"/>
                </a:ext>
              </a:extLst>
            </p:cNvPr>
            <p:cNvPicPr>
              <a:picLocks noChangeAspect="1"/>
            </p:cNvPicPr>
            <p:nvPr/>
          </p:nvPicPr>
          <p:blipFill>
            <a:blip r:embed="rId5"/>
            <a:stretch>
              <a:fillRect/>
            </a:stretch>
          </p:blipFill>
          <p:spPr>
            <a:xfrm>
              <a:off x="4336109" y="3786418"/>
              <a:ext cx="914400" cy="914400"/>
            </a:xfrm>
            <a:prstGeom prst="rect">
              <a:avLst/>
            </a:prstGeom>
          </p:spPr>
        </p:pic>
      </p:grpSp>
      <p:sp>
        <p:nvSpPr>
          <p:cNvPr id="17" name="Text Placeholder 16">
            <a:extLst>
              <a:ext uri="{FF2B5EF4-FFF2-40B4-BE49-F238E27FC236}">
                <a16:creationId xmlns:a16="http://schemas.microsoft.com/office/drawing/2014/main" id="{F33BE65A-F08E-4647-896F-514DAFFD5990}"/>
              </a:ext>
            </a:extLst>
          </p:cNvPr>
          <p:cNvSpPr>
            <a:spLocks noGrp="1"/>
          </p:cNvSpPr>
          <p:nvPr>
            <p:ph type="body" sz="quarter" idx="10" hasCustomPrompt="1"/>
          </p:nvPr>
        </p:nvSpPr>
        <p:spPr>
          <a:xfrm>
            <a:off x="1723379" y="2647330"/>
            <a:ext cx="8667750" cy="885825"/>
          </a:xfrm>
          <a:prstGeom prst="rect">
            <a:avLst/>
          </a:prstGeom>
        </p:spPr>
        <p:txBody>
          <a:bodyPr/>
          <a:lstStyle>
            <a:lvl1pPr>
              <a:defRPr/>
            </a:lvl1pPr>
          </a:lstStyle>
          <a:p>
            <a:pPr marL="0" indent="0" algn="ctr">
              <a:buNone/>
            </a:pPr>
            <a:r>
              <a:rPr lang="en-US" dirty="0">
                <a:solidFill>
                  <a:schemeClr val="tx1">
                    <a:lumMod val="75000"/>
                    <a:lumOff val="25000"/>
                  </a:schemeClr>
                </a:solidFill>
                <a:latin typeface="AvantGarde Bk BT Book" panose="020B0402020202020204" pitchFamily="34" charset="0"/>
              </a:rPr>
              <a:t>Lorem ipsum dolor sit </a:t>
            </a:r>
            <a:r>
              <a:rPr lang="en-US" dirty="0" err="1">
                <a:solidFill>
                  <a:schemeClr val="tx1">
                    <a:lumMod val="75000"/>
                    <a:lumOff val="25000"/>
                  </a:schemeClr>
                </a:solidFill>
                <a:latin typeface="AvantGarde Bk BT Book" panose="020B0402020202020204" pitchFamily="34" charset="0"/>
              </a:rPr>
              <a:t>amet</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consectetuer</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adipiscing</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elit</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Aenean</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commodo</a:t>
            </a:r>
            <a:r>
              <a:rPr lang="en-US" dirty="0">
                <a:solidFill>
                  <a:schemeClr val="tx1">
                    <a:lumMod val="75000"/>
                    <a:lumOff val="25000"/>
                  </a:schemeClr>
                </a:solidFill>
                <a:latin typeface="AvantGarde Bk BT Book" panose="020B0402020202020204" pitchFamily="34" charset="0"/>
              </a:rPr>
              <a:t> ligula </a:t>
            </a:r>
            <a:r>
              <a:rPr lang="en-US" dirty="0" err="1">
                <a:solidFill>
                  <a:schemeClr val="tx1">
                    <a:lumMod val="75000"/>
                    <a:lumOff val="25000"/>
                  </a:schemeClr>
                </a:solidFill>
                <a:latin typeface="AvantGarde Bk BT Book" panose="020B0402020202020204" pitchFamily="34" charset="0"/>
              </a:rPr>
              <a:t>eget</a:t>
            </a:r>
            <a:r>
              <a:rPr lang="en-US" dirty="0">
                <a:solidFill>
                  <a:schemeClr val="tx1">
                    <a:lumMod val="75000"/>
                    <a:lumOff val="25000"/>
                  </a:schemeClr>
                </a:solidFill>
                <a:latin typeface="AvantGarde Bk BT Book" panose="020B0402020202020204" pitchFamily="34" charset="0"/>
              </a:rPr>
              <a:t> dolor.</a:t>
            </a:r>
            <a:endParaRPr lang="en-US" dirty="0">
              <a:latin typeface="AvantGarde Bk BT Book" panose="020B0402020202020204" pitchFamily="34" charset="0"/>
            </a:endParaRPr>
          </a:p>
        </p:txBody>
      </p:sp>
      <p:pic>
        <p:nvPicPr>
          <p:cNvPr id="16" name="Picture 15">
            <a:extLst>
              <a:ext uri="{FF2B5EF4-FFF2-40B4-BE49-F238E27FC236}">
                <a16:creationId xmlns:a16="http://schemas.microsoft.com/office/drawing/2014/main" id="{F23A7B2D-FF0E-914D-B7B8-1AB82011842C}"/>
              </a:ext>
            </a:extLst>
          </p:cNvPr>
          <p:cNvPicPr>
            <a:picLocks noChangeAspect="1"/>
          </p:cNvPicPr>
          <p:nvPr userDrawn="1"/>
        </p:nvPicPr>
        <p:blipFill>
          <a:blip r:embed="rId6"/>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9489990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5" y="620430"/>
            <a:ext cx="11306470" cy="410370"/>
          </a:xfrm>
        </p:spPr>
        <p:txBody>
          <a:bodyPr wrap="square" lIns="0" tIns="0" rIns="0" bIns="0">
            <a:spAutoFit/>
          </a:bodyPr>
          <a:lstStyle>
            <a:lvl1pPr>
              <a:lnSpc>
                <a:spcPts val="3137"/>
              </a:lnSpc>
              <a:defRPr sz="2745" strike="noStrike">
                <a:solidFill>
                  <a:schemeClr val="tx1"/>
                </a:solidFill>
              </a:defRPr>
            </a:lvl1pPr>
          </a:lstStyle>
          <a:p>
            <a:r>
              <a:rPr lang="en-US" dirty="0"/>
              <a:t>Title</a:t>
            </a:r>
          </a:p>
        </p:txBody>
      </p:sp>
      <p:sp>
        <p:nvSpPr>
          <p:cNvPr id="5" name="Footer Placeholder 14">
            <a:extLst>
              <a:ext uri="{FF2B5EF4-FFF2-40B4-BE49-F238E27FC236}">
                <a16:creationId xmlns:a16="http://schemas.microsoft.com/office/drawing/2014/main" id="{95231FD8-80B3-7243-A07F-7383027E4426}"/>
              </a:ext>
            </a:extLst>
          </p:cNvPr>
          <p:cNvSpPr>
            <a:spLocks noGrp="1"/>
          </p:cNvSpPr>
          <p:nvPr>
            <p:ph type="ftr" sz="quarter" idx="3"/>
          </p:nvPr>
        </p:nvSpPr>
        <p:spPr>
          <a:xfrm>
            <a:off x="361840" y="6450195"/>
            <a:ext cx="11586711" cy="118296"/>
          </a:xfrm>
          <a:prstGeom prst="rect">
            <a:avLst/>
          </a:prstGeom>
        </p:spPr>
        <p:txBody>
          <a:bodyPr vert="horz" lIns="91440" tIns="45720" rIns="91440" bIns="45720" numCol="2" rtlCol="0" anchor="ctr"/>
          <a:lstStyle>
            <a:lvl1pPr algn="l">
              <a:defRPr sz="686">
                <a:solidFill>
                  <a:schemeClr val="tx1">
                    <a:tint val="75000"/>
                  </a:schemeClr>
                </a:solidFill>
              </a:defRPr>
            </a:lvl1pPr>
          </a:lstStyle>
          <a:p>
            <a:pPr defTabSz="914307"/>
            <a:r>
              <a:rPr lang="en-US">
                <a:solidFill>
                  <a:srgbClr val="FFFFFF">
                    <a:lumMod val="65000"/>
                  </a:srgbClr>
                </a:solidFill>
                <a:latin typeface="Segoe UI"/>
              </a:rPr>
              <a:t>© Microsoft Corporation                                                                                  								                                Azure </a:t>
            </a:r>
            <a:endParaRPr lang="en-US" dirty="0">
              <a:solidFill>
                <a:srgbClr val="FFFFFF">
                  <a:lumMod val="65000"/>
                </a:srgbClr>
              </a:solidFill>
              <a:latin typeface="Segoe UI"/>
            </a:endParaRPr>
          </a:p>
        </p:txBody>
      </p:sp>
      <p:grpSp>
        <p:nvGrpSpPr>
          <p:cNvPr id="4" name="Group 3">
            <a:extLst>
              <a:ext uri="{FF2B5EF4-FFF2-40B4-BE49-F238E27FC236}">
                <a16:creationId xmlns:a16="http://schemas.microsoft.com/office/drawing/2014/main" id="{D8C976B1-AB88-4A23-A9F8-EC09C90FF77D}"/>
              </a:ext>
            </a:extLst>
          </p:cNvPr>
          <p:cNvGrpSpPr/>
          <p:nvPr userDrawn="1"/>
        </p:nvGrpSpPr>
        <p:grpSpPr>
          <a:xfrm>
            <a:off x="10429665" y="447766"/>
            <a:ext cx="1479465" cy="162955"/>
            <a:chOff x="485695" y="246360"/>
            <a:chExt cx="1509131" cy="166199"/>
          </a:xfrm>
        </p:grpSpPr>
        <p:pic>
          <p:nvPicPr>
            <p:cNvPr id="6" name="Picture 5" descr="A picture containing object&#10;&#10;Description automatically generated">
              <a:extLst>
                <a:ext uri="{FF2B5EF4-FFF2-40B4-BE49-F238E27FC236}">
                  <a16:creationId xmlns:a16="http://schemas.microsoft.com/office/drawing/2014/main" id="{E0B0A1CD-5FA6-4447-B331-9A04869850B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
            <a:stretch/>
          </p:blipFill>
          <p:spPr>
            <a:xfrm>
              <a:off x="485695" y="261722"/>
              <a:ext cx="143168" cy="135474"/>
            </a:xfrm>
            <a:prstGeom prst="rect">
              <a:avLst/>
            </a:prstGeom>
          </p:spPr>
        </p:pic>
        <p:sp>
          <p:nvSpPr>
            <p:cNvPr id="7" name="TextBox 6">
              <a:extLst>
                <a:ext uri="{FF2B5EF4-FFF2-40B4-BE49-F238E27FC236}">
                  <a16:creationId xmlns:a16="http://schemas.microsoft.com/office/drawing/2014/main" id="{05F27FAA-4498-4E7B-B7E9-634C6A882239}"/>
                </a:ext>
              </a:extLst>
            </p:cNvPr>
            <p:cNvSpPr txBox="1"/>
            <p:nvPr userDrawn="1"/>
          </p:nvSpPr>
          <p:spPr>
            <a:xfrm>
              <a:off x="700769" y="246360"/>
              <a:ext cx="1294057" cy="166199"/>
            </a:xfrm>
            <a:prstGeom prst="rect">
              <a:avLst/>
            </a:prstGeom>
            <a:noFill/>
          </p:spPr>
          <p:txBody>
            <a:bodyPr wrap="square" lIns="0" tIns="0" rIns="0" bIns="0" rtlCol="0">
              <a:spAutoFit/>
            </a:bodyPr>
            <a:lstStyle/>
            <a:p>
              <a:pPr>
                <a:lnSpc>
                  <a:spcPct val="90000"/>
                </a:lnSpc>
                <a:spcAft>
                  <a:spcPts val="588"/>
                </a:spcAft>
              </a:pPr>
              <a:r>
                <a:rPr lang="en-US" sz="1176" dirty="0">
                  <a:gradFill>
                    <a:gsLst>
                      <a:gs pos="0">
                        <a:schemeClr val="tx2"/>
                      </a:gs>
                      <a:gs pos="100000">
                        <a:schemeClr val="tx2"/>
                      </a:gs>
                    </a:gsLst>
                    <a:lin ang="16200038" scaled="0"/>
                  </a:gradFill>
                </a:rPr>
                <a:t>Azure Databricks</a:t>
              </a:r>
            </a:p>
          </p:txBody>
        </p:sp>
      </p:grpSp>
    </p:spTree>
    <p:extLst>
      <p:ext uri="{BB962C8B-B14F-4D97-AF65-F5344CB8AC3E}">
        <p14:creationId xmlns:p14="http://schemas.microsoft.com/office/powerpoint/2010/main" val="20468297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 Blank">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DB1001C-F76A-B341-B061-6C905A3FECFB}"/>
              </a:ext>
            </a:extLst>
          </p:cNvPr>
          <p:cNvSpPr/>
          <p:nvPr/>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907F11D9-8DBF-CE4D-9ADA-5030A99BE6B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7C550E-474D-DD49-B73E-30F59A203984}"/>
              </a:ext>
            </a:extLst>
          </p:cNvPr>
          <p:cNvSpPr>
            <a:spLocks noGrp="1"/>
          </p:cNvSpPr>
          <p:nvPr>
            <p:ph type="sldNum" sz="quarter" idx="12"/>
          </p:nvPr>
        </p:nvSpPr>
        <p:spPr>
          <a:xfrm>
            <a:off x="8610600" y="6356350"/>
            <a:ext cx="2743200" cy="365125"/>
          </a:xfrm>
          <a:prstGeom prst="rect">
            <a:avLst/>
          </a:prstGeom>
        </p:spPr>
        <p:txBody>
          <a:bodyPr/>
          <a:lstStyle/>
          <a:p>
            <a:fld id="{1315345F-6F6F-F54B-B7DF-F88EBF965A98}" type="slidenum">
              <a:rPr lang="en-US" smtClean="0"/>
              <a:t>‹#›</a:t>
            </a:fld>
            <a:endParaRPr lang="en-US"/>
          </a:p>
        </p:txBody>
      </p:sp>
      <p:pic>
        <p:nvPicPr>
          <p:cNvPr id="20" name="Picture 19">
            <a:extLst>
              <a:ext uri="{FF2B5EF4-FFF2-40B4-BE49-F238E27FC236}">
                <a16:creationId xmlns:a16="http://schemas.microsoft.com/office/drawing/2014/main" id="{310CA3B6-C097-554B-BC52-84F7B8E3DEA9}"/>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8" name="Rectangle 7">
            <a:extLst>
              <a:ext uri="{FF2B5EF4-FFF2-40B4-BE49-F238E27FC236}">
                <a16:creationId xmlns:a16="http://schemas.microsoft.com/office/drawing/2014/main" id="{91FC9358-30C6-A040-97E1-E9FB150063C5}"/>
              </a:ext>
            </a:extLst>
          </p:cNvPr>
          <p:cNvSpPr/>
          <p:nvPr/>
        </p:nvSpPr>
        <p:spPr>
          <a:xfrm rot="10800000" flipH="1">
            <a:off x="2987166" y="-35679"/>
            <a:ext cx="9232598" cy="6942292"/>
          </a:xfrm>
          <a:custGeom>
            <a:avLst/>
            <a:gdLst>
              <a:gd name="connsiteX0" fmla="*/ 0 w 2743200"/>
              <a:gd name="connsiteY0" fmla="*/ 0 h 2090057"/>
              <a:gd name="connsiteX1" fmla="*/ 2743200 w 2743200"/>
              <a:gd name="connsiteY1" fmla="*/ 0 h 2090057"/>
              <a:gd name="connsiteX2" fmla="*/ 2743200 w 2743200"/>
              <a:gd name="connsiteY2" fmla="*/ 2090057 h 2090057"/>
              <a:gd name="connsiteX3" fmla="*/ 0 w 2743200"/>
              <a:gd name="connsiteY3" fmla="*/ 2090057 h 2090057"/>
              <a:gd name="connsiteX4" fmla="*/ 0 w 2743200"/>
              <a:gd name="connsiteY4" fmla="*/ 0 h 2090057"/>
              <a:gd name="connsiteX0" fmla="*/ 0 w 9629192"/>
              <a:gd name="connsiteY0" fmla="*/ 0 h 3153747"/>
              <a:gd name="connsiteX1" fmla="*/ 2743200 w 9629192"/>
              <a:gd name="connsiteY1" fmla="*/ 0 h 3153747"/>
              <a:gd name="connsiteX2" fmla="*/ 9629192 w 9629192"/>
              <a:gd name="connsiteY2" fmla="*/ 3153747 h 3153747"/>
              <a:gd name="connsiteX3" fmla="*/ 0 w 9629192"/>
              <a:gd name="connsiteY3" fmla="*/ 2090057 h 3153747"/>
              <a:gd name="connsiteX4" fmla="*/ 0 w 9629192"/>
              <a:gd name="connsiteY4" fmla="*/ 0 h 3153747"/>
              <a:gd name="connsiteX0" fmla="*/ 0 w 9629192"/>
              <a:gd name="connsiteY0" fmla="*/ 0 h 3508310"/>
              <a:gd name="connsiteX1" fmla="*/ 2743200 w 9629192"/>
              <a:gd name="connsiteY1" fmla="*/ 0 h 3508310"/>
              <a:gd name="connsiteX2" fmla="*/ 9629192 w 9629192"/>
              <a:gd name="connsiteY2" fmla="*/ 3153747 h 3508310"/>
              <a:gd name="connsiteX3" fmla="*/ 9106678 w 9629192"/>
              <a:gd name="connsiteY3" fmla="*/ 3508310 h 3508310"/>
              <a:gd name="connsiteX4" fmla="*/ 0 w 9629192"/>
              <a:gd name="connsiteY4" fmla="*/ 0 h 3508310"/>
              <a:gd name="connsiteX0" fmla="*/ 0 w 9554547"/>
              <a:gd name="connsiteY0" fmla="*/ 0 h 3508310"/>
              <a:gd name="connsiteX1" fmla="*/ 2743200 w 9554547"/>
              <a:gd name="connsiteY1" fmla="*/ 0 h 3508310"/>
              <a:gd name="connsiteX2" fmla="*/ 9554547 w 9554547"/>
              <a:gd name="connsiteY2" fmla="*/ 3116425 h 3508310"/>
              <a:gd name="connsiteX3" fmla="*/ 9106678 w 9554547"/>
              <a:gd name="connsiteY3" fmla="*/ 3508310 h 3508310"/>
              <a:gd name="connsiteX4" fmla="*/ 0 w 9554547"/>
              <a:gd name="connsiteY4" fmla="*/ 0 h 3508310"/>
              <a:gd name="connsiteX0" fmla="*/ 0 w 9573209"/>
              <a:gd name="connsiteY0" fmla="*/ 765111 h 4273421"/>
              <a:gd name="connsiteX1" fmla="*/ 9573209 w 9573209"/>
              <a:gd name="connsiteY1" fmla="*/ 0 h 4273421"/>
              <a:gd name="connsiteX2" fmla="*/ 9554547 w 9573209"/>
              <a:gd name="connsiteY2" fmla="*/ 3881536 h 4273421"/>
              <a:gd name="connsiteX3" fmla="*/ 9106678 w 9573209"/>
              <a:gd name="connsiteY3" fmla="*/ 4273421 h 4273421"/>
              <a:gd name="connsiteX4" fmla="*/ 0 w 9573209"/>
              <a:gd name="connsiteY4" fmla="*/ 765111 h 4273421"/>
              <a:gd name="connsiteX0" fmla="*/ 0 w 12372393"/>
              <a:gd name="connsiteY0" fmla="*/ 0 h 4292082"/>
              <a:gd name="connsiteX1" fmla="*/ 12372393 w 12372393"/>
              <a:gd name="connsiteY1" fmla="*/ 18661 h 4292082"/>
              <a:gd name="connsiteX2" fmla="*/ 12353731 w 12372393"/>
              <a:gd name="connsiteY2" fmla="*/ 3900197 h 4292082"/>
              <a:gd name="connsiteX3" fmla="*/ 11905862 w 12372393"/>
              <a:gd name="connsiteY3" fmla="*/ 4292082 h 4292082"/>
              <a:gd name="connsiteX4" fmla="*/ 0 w 12372393"/>
              <a:gd name="connsiteY4" fmla="*/ 0 h 4292082"/>
              <a:gd name="connsiteX0" fmla="*/ 0 w 12372393"/>
              <a:gd name="connsiteY0" fmla="*/ 0 h 4702629"/>
              <a:gd name="connsiteX1" fmla="*/ 12372393 w 12372393"/>
              <a:gd name="connsiteY1" fmla="*/ 18661 h 4702629"/>
              <a:gd name="connsiteX2" fmla="*/ 12353731 w 12372393"/>
              <a:gd name="connsiteY2" fmla="*/ 3900197 h 4702629"/>
              <a:gd name="connsiteX3" fmla="*/ 11495315 w 12372393"/>
              <a:gd name="connsiteY3" fmla="*/ 4702629 h 4702629"/>
              <a:gd name="connsiteX4" fmla="*/ 0 w 12372393"/>
              <a:gd name="connsiteY4" fmla="*/ 0 h 4702629"/>
              <a:gd name="connsiteX0" fmla="*/ 0 w 12372393"/>
              <a:gd name="connsiteY0" fmla="*/ 0 h 7035282"/>
              <a:gd name="connsiteX1" fmla="*/ 12372393 w 12372393"/>
              <a:gd name="connsiteY1" fmla="*/ 18661 h 7035282"/>
              <a:gd name="connsiteX2" fmla="*/ 12353731 w 12372393"/>
              <a:gd name="connsiteY2" fmla="*/ 3900197 h 7035282"/>
              <a:gd name="connsiteX3" fmla="*/ 11569960 w 12372393"/>
              <a:gd name="connsiteY3" fmla="*/ 7035282 h 7035282"/>
              <a:gd name="connsiteX4" fmla="*/ 0 w 12372393"/>
              <a:gd name="connsiteY4" fmla="*/ 0 h 7035282"/>
              <a:gd name="connsiteX0" fmla="*/ 0 w 12372393"/>
              <a:gd name="connsiteY0" fmla="*/ 0 h 7053944"/>
              <a:gd name="connsiteX1" fmla="*/ 12372393 w 12372393"/>
              <a:gd name="connsiteY1" fmla="*/ 18661 h 7053944"/>
              <a:gd name="connsiteX2" fmla="*/ 12316409 w 12372393"/>
              <a:gd name="connsiteY2" fmla="*/ 7053944 h 7053944"/>
              <a:gd name="connsiteX3" fmla="*/ 11569960 w 12372393"/>
              <a:gd name="connsiteY3" fmla="*/ 7035282 h 7053944"/>
              <a:gd name="connsiteX4" fmla="*/ 0 w 12372393"/>
              <a:gd name="connsiteY4" fmla="*/ 0 h 7053944"/>
              <a:gd name="connsiteX0" fmla="*/ 0 w 9405259"/>
              <a:gd name="connsiteY0" fmla="*/ 0 h 7035283"/>
              <a:gd name="connsiteX1" fmla="*/ 9405259 w 9405259"/>
              <a:gd name="connsiteY1" fmla="*/ 0 h 7035283"/>
              <a:gd name="connsiteX2" fmla="*/ 9349275 w 9405259"/>
              <a:gd name="connsiteY2" fmla="*/ 7035283 h 7035283"/>
              <a:gd name="connsiteX3" fmla="*/ 8602826 w 9405259"/>
              <a:gd name="connsiteY3" fmla="*/ 7016621 h 7035283"/>
              <a:gd name="connsiteX4" fmla="*/ 0 w 9405259"/>
              <a:gd name="connsiteY4" fmla="*/ 0 h 7035283"/>
              <a:gd name="connsiteX0" fmla="*/ 0 w 9349275"/>
              <a:gd name="connsiteY0" fmla="*/ 0 h 7035283"/>
              <a:gd name="connsiteX1" fmla="*/ 9349275 w 9349275"/>
              <a:gd name="connsiteY1" fmla="*/ 0 h 7035283"/>
              <a:gd name="connsiteX2" fmla="*/ 9293291 w 9349275"/>
              <a:gd name="connsiteY2" fmla="*/ 7035283 h 7035283"/>
              <a:gd name="connsiteX3" fmla="*/ 8546842 w 9349275"/>
              <a:gd name="connsiteY3" fmla="*/ 7016621 h 7035283"/>
              <a:gd name="connsiteX4" fmla="*/ 0 w 9349275"/>
              <a:gd name="connsiteY4" fmla="*/ 0 h 7035283"/>
              <a:gd name="connsiteX0" fmla="*/ 0 w 9380272"/>
              <a:gd name="connsiteY0" fmla="*/ 15499 h 7035283"/>
              <a:gd name="connsiteX1" fmla="*/ 9380272 w 9380272"/>
              <a:gd name="connsiteY1" fmla="*/ 0 h 7035283"/>
              <a:gd name="connsiteX2" fmla="*/ 9324288 w 9380272"/>
              <a:gd name="connsiteY2" fmla="*/ 7035283 h 7035283"/>
              <a:gd name="connsiteX3" fmla="*/ 8577839 w 9380272"/>
              <a:gd name="connsiteY3" fmla="*/ 7016621 h 7035283"/>
              <a:gd name="connsiteX4" fmla="*/ 0 w 9380272"/>
              <a:gd name="connsiteY4" fmla="*/ 15499 h 7035283"/>
              <a:gd name="connsiteX0" fmla="*/ 0 w 9380272"/>
              <a:gd name="connsiteY0" fmla="*/ 15499 h 7016621"/>
              <a:gd name="connsiteX1" fmla="*/ 9380272 w 9380272"/>
              <a:gd name="connsiteY1" fmla="*/ 0 h 7016621"/>
              <a:gd name="connsiteX2" fmla="*/ 9262295 w 9380272"/>
              <a:gd name="connsiteY2" fmla="*/ 6539337 h 7016621"/>
              <a:gd name="connsiteX3" fmla="*/ 8577839 w 9380272"/>
              <a:gd name="connsiteY3" fmla="*/ 7016621 h 7016621"/>
              <a:gd name="connsiteX4" fmla="*/ 0 w 9380272"/>
              <a:gd name="connsiteY4" fmla="*/ 15499 h 7016621"/>
              <a:gd name="connsiteX0" fmla="*/ 0 w 9380272"/>
              <a:gd name="connsiteY0" fmla="*/ 15499 h 7016621"/>
              <a:gd name="connsiteX1" fmla="*/ 9380272 w 9380272"/>
              <a:gd name="connsiteY1" fmla="*/ 0 h 7016621"/>
              <a:gd name="connsiteX2" fmla="*/ 9215800 w 9380272"/>
              <a:gd name="connsiteY2" fmla="*/ 6942293 h 7016621"/>
              <a:gd name="connsiteX3" fmla="*/ 8577839 w 9380272"/>
              <a:gd name="connsiteY3" fmla="*/ 7016621 h 7016621"/>
              <a:gd name="connsiteX4" fmla="*/ 0 w 9380272"/>
              <a:gd name="connsiteY4" fmla="*/ 15499 h 7016621"/>
              <a:gd name="connsiteX0" fmla="*/ 0 w 9380272"/>
              <a:gd name="connsiteY0" fmla="*/ 15499 h 6942293"/>
              <a:gd name="connsiteX1" fmla="*/ 9380272 w 9380272"/>
              <a:gd name="connsiteY1" fmla="*/ 0 h 6942293"/>
              <a:gd name="connsiteX2" fmla="*/ 9215800 w 9380272"/>
              <a:gd name="connsiteY2" fmla="*/ 6942293 h 6942293"/>
              <a:gd name="connsiteX3" fmla="*/ 8469351 w 9380272"/>
              <a:gd name="connsiteY3" fmla="*/ 6923631 h 6942293"/>
              <a:gd name="connsiteX4" fmla="*/ 0 w 9380272"/>
              <a:gd name="connsiteY4" fmla="*/ 15499 h 6942293"/>
              <a:gd name="connsiteX0" fmla="*/ 0 w 9380272"/>
              <a:gd name="connsiteY0" fmla="*/ 15499 h 6954628"/>
              <a:gd name="connsiteX1" fmla="*/ 9380272 w 9380272"/>
              <a:gd name="connsiteY1" fmla="*/ 0 h 6954628"/>
              <a:gd name="connsiteX2" fmla="*/ 9215800 w 9380272"/>
              <a:gd name="connsiteY2" fmla="*/ 6942293 h 6954628"/>
              <a:gd name="connsiteX3" fmla="*/ 8515846 w 9380272"/>
              <a:gd name="connsiteY3" fmla="*/ 6954628 h 6954628"/>
              <a:gd name="connsiteX4" fmla="*/ 0 w 9380272"/>
              <a:gd name="connsiteY4" fmla="*/ 15499 h 6954628"/>
              <a:gd name="connsiteX0" fmla="*/ 0 w 9216342"/>
              <a:gd name="connsiteY0" fmla="*/ 0 h 6939129"/>
              <a:gd name="connsiteX1" fmla="*/ 9178794 w 9216342"/>
              <a:gd name="connsiteY1" fmla="*/ 77491 h 6939129"/>
              <a:gd name="connsiteX2" fmla="*/ 9215800 w 9216342"/>
              <a:gd name="connsiteY2" fmla="*/ 6926794 h 6939129"/>
              <a:gd name="connsiteX3" fmla="*/ 8515846 w 9216342"/>
              <a:gd name="connsiteY3" fmla="*/ 6939129 h 6939129"/>
              <a:gd name="connsiteX4" fmla="*/ 0 w 9216342"/>
              <a:gd name="connsiteY4" fmla="*/ 0 h 6939129"/>
              <a:gd name="connsiteX0" fmla="*/ 0 w 9225289"/>
              <a:gd name="connsiteY0" fmla="*/ 0 h 6939129"/>
              <a:gd name="connsiteX1" fmla="*/ 9225289 w 9225289"/>
              <a:gd name="connsiteY1" fmla="*/ 15498 h 6939129"/>
              <a:gd name="connsiteX2" fmla="*/ 9215800 w 9225289"/>
              <a:gd name="connsiteY2" fmla="*/ 6926794 h 6939129"/>
              <a:gd name="connsiteX3" fmla="*/ 8515846 w 9225289"/>
              <a:gd name="connsiteY3" fmla="*/ 6939129 h 6939129"/>
              <a:gd name="connsiteX4" fmla="*/ 0 w 9225289"/>
              <a:gd name="connsiteY4" fmla="*/ 0 h 6939129"/>
              <a:gd name="connsiteX0" fmla="*/ 0 w 9247562"/>
              <a:gd name="connsiteY0" fmla="*/ 0 h 6939129"/>
              <a:gd name="connsiteX1" fmla="*/ 9225289 w 9247562"/>
              <a:gd name="connsiteY1" fmla="*/ 15498 h 6939129"/>
              <a:gd name="connsiteX2" fmla="*/ 9246797 w 9247562"/>
              <a:gd name="connsiteY2" fmla="*/ 6895797 h 6939129"/>
              <a:gd name="connsiteX3" fmla="*/ 8515846 w 9247562"/>
              <a:gd name="connsiteY3" fmla="*/ 6939129 h 6939129"/>
              <a:gd name="connsiteX4" fmla="*/ 0 w 9247562"/>
              <a:gd name="connsiteY4" fmla="*/ 0 h 6939129"/>
              <a:gd name="connsiteX0" fmla="*/ 0 w 9232598"/>
              <a:gd name="connsiteY0" fmla="*/ 0 h 6942292"/>
              <a:gd name="connsiteX1" fmla="*/ 9225289 w 9232598"/>
              <a:gd name="connsiteY1" fmla="*/ 15498 h 6942292"/>
              <a:gd name="connsiteX2" fmla="*/ 9231298 w 9232598"/>
              <a:gd name="connsiteY2" fmla="*/ 6942292 h 6942292"/>
              <a:gd name="connsiteX3" fmla="*/ 8515846 w 9232598"/>
              <a:gd name="connsiteY3" fmla="*/ 6939129 h 6942292"/>
              <a:gd name="connsiteX4" fmla="*/ 0 w 9232598"/>
              <a:gd name="connsiteY4" fmla="*/ 0 h 6942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2598" h="6942292">
                <a:moveTo>
                  <a:pt x="0" y="0"/>
                </a:moveTo>
                <a:lnTo>
                  <a:pt x="9225289" y="15498"/>
                </a:lnTo>
                <a:cubicBezTo>
                  <a:pt x="9219068" y="1309343"/>
                  <a:pt x="9237519" y="5648447"/>
                  <a:pt x="9231298" y="6942292"/>
                </a:cubicBezTo>
                <a:lnTo>
                  <a:pt x="8515846" y="6939129"/>
                </a:lnTo>
                <a:lnTo>
                  <a:pt x="0" y="0"/>
                </a:lnTo>
                <a:close/>
              </a:path>
            </a:pathLst>
          </a:custGeom>
          <a:solidFill>
            <a:srgbClr val="01B0F0"/>
          </a:solidFill>
          <a:ln>
            <a:noFill/>
          </a:ln>
          <a:effectLst>
            <a:outerShdw blurRad="114300" dist="50800" dir="6540000" sx="116000" sy="116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081493B2-9723-6F41-8AFF-2A0131B3AA4D}"/>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1" name="Straight Connector 10">
            <a:extLst>
              <a:ext uri="{FF2B5EF4-FFF2-40B4-BE49-F238E27FC236}">
                <a16:creationId xmlns:a16="http://schemas.microsoft.com/office/drawing/2014/main" id="{B152091F-2D67-DC48-A824-B6EFBC289684}"/>
              </a:ext>
            </a:extLst>
          </p:cNvPr>
          <p:cNvCxnSpPr/>
          <p:nvPr/>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
        <p:nvSpPr>
          <p:cNvPr id="13" name="Picture Placeholder 12">
            <a:extLst>
              <a:ext uri="{FF2B5EF4-FFF2-40B4-BE49-F238E27FC236}">
                <a16:creationId xmlns:a16="http://schemas.microsoft.com/office/drawing/2014/main" id="{15C4BDA0-6A9C-D243-A61F-719ED00B7A8F}"/>
              </a:ext>
            </a:extLst>
          </p:cNvPr>
          <p:cNvSpPr>
            <a:spLocks noGrp="1"/>
          </p:cNvSpPr>
          <p:nvPr>
            <p:ph type="pic" sz="quarter" idx="13"/>
          </p:nvPr>
        </p:nvSpPr>
        <p:spPr>
          <a:xfrm>
            <a:off x="840824" y="4284321"/>
            <a:ext cx="2068849" cy="2067379"/>
          </a:xfrm>
          <a:prstGeom prst="rect">
            <a:avLst/>
          </a:prstGeom>
        </p:spPr>
        <p:txBody>
          <a:bodyPr/>
          <a:lstStyle/>
          <a:p>
            <a:r>
              <a:rPr lang="en-US"/>
              <a:t>Click icon to add picture</a:t>
            </a:r>
          </a:p>
        </p:txBody>
      </p:sp>
      <p:sp>
        <p:nvSpPr>
          <p:cNvPr id="14" name="Picture Placeholder 12">
            <a:extLst>
              <a:ext uri="{FF2B5EF4-FFF2-40B4-BE49-F238E27FC236}">
                <a16:creationId xmlns:a16="http://schemas.microsoft.com/office/drawing/2014/main" id="{D5B3D08E-B84A-134E-92C1-DC9D49DC95DC}"/>
              </a:ext>
            </a:extLst>
          </p:cNvPr>
          <p:cNvSpPr>
            <a:spLocks noGrp="1"/>
          </p:cNvSpPr>
          <p:nvPr>
            <p:ph type="pic" sz="quarter" idx="14"/>
          </p:nvPr>
        </p:nvSpPr>
        <p:spPr>
          <a:xfrm>
            <a:off x="3052622" y="4284321"/>
            <a:ext cx="2068849" cy="2067379"/>
          </a:xfrm>
          <a:prstGeom prst="rect">
            <a:avLst/>
          </a:prstGeom>
        </p:spPr>
        <p:txBody>
          <a:bodyPr/>
          <a:lstStyle/>
          <a:p>
            <a:r>
              <a:rPr lang="en-US"/>
              <a:t>Click icon to add picture</a:t>
            </a:r>
            <a:endParaRPr lang="en-US" dirty="0"/>
          </a:p>
        </p:txBody>
      </p:sp>
      <p:sp>
        <p:nvSpPr>
          <p:cNvPr id="15" name="Picture Placeholder 12">
            <a:extLst>
              <a:ext uri="{FF2B5EF4-FFF2-40B4-BE49-F238E27FC236}">
                <a16:creationId xmlns:a16="http://schemas.microsoft.com/office/drawing/2014/main" id="{43199EE7-E342-2B42-B947-F24F1FBD4C0F}"/>
              </a:ext>
            </a:extLst>
          </p:cNvPr>
          <p:cNvSpPr>
            <a:spLocks noGrp="1"/>
          </p:cNvSpPr>
          <p:nvPr>
            <p:ph type="pic" sz="quarter" idx="15"/>
          </p:nvPr>
        </p:nvSpPr>
        <p:spPr>
          <a:xfrm>
            <a:off x="5264420" y="4284321"/>
            <a:ext cx="2068849" cy="2067379"/>
          </a:xfrm>
          <a:prstGeom prst="rect">
            <a:avLst/>
          </a:prstGeom>
        </p:spPr>
        <p:txBody>
          <a:bodyPr/>
          <a:lstStyle/>
          <a:p>
            <a:r>
              <a:rPr lang="en-US"/>
              <a:t>Click icon to add picture</a:t>
            </a:r>
          </a:p>
        </p:txBody>
      </p:sp>
      <p:sp>
        <p:nvSpPr>
          <p:cNvPr id="16" name="Picture Placeholder 12">
            <a:extLst>
              <a:ext uri="{FF2B5EF4-FFF2-40B4-BE49-F238E27FC236}">
                <a16:creationId xmlns:a16="http://schemas.microsoft.com/office/drawing/2014/main" id="{4A709514-94E8-0440-8CD8-7B8ED5F94799}"/>
              </a:ext>
            </a:extLst>
          </p:cNvPr>
          <p:cNvSpPr>
            <a:spLocks noGrp="1"/>
          </p:cNvSpPr>
          <p:nvPr>
            <p:ph type="pic" sz="quarter" idx="16"/>
          </p:nvPr>
        </p:nvSpPr>
        <p:spPr>
          <a:xfrm>
            <a:off x="7476219" y="4284321"/>
            <a:ext cx="2068849" cy="2067379"/>
          </a:xfrm>
          <a:prstGeom prst="rect">
            <a:avLst/>
          </a:prstGeom>
        </p:spPr>
        <p:txBody>
          <a:bodyPr/>
          <a:lstStyle/>
          <a:p>
            <a:r>
              <a:rPr lang="en-US"/>
              <a:t>Click icon to add picture</a:t>
            </a:r>
          </a:p>
        </p:txBody>
      </p:sp>
      <p:sp>
        <p:nvSpPr>
          <p:cNvPr id="18" name="Text Placeholder 17">
            <a:extLst>
              <a:ext uri="{FF2B5EF4-FFF2-40B4-BE49-F238E27FC236}">
                <a16:creationId xmlns:a16="http://schemas.microsoft.com/office/drawing/2014/main" id="{209A5793-BBFE-CA4D-B84B-06DD02686402}"/>
              </a:ext>
            </a:extLst>
          </p:cNvPr>
          <p:cNvSpPr>
            <a:spLocks noGrp="1"/>
          </p:cNvSpPr>
          <p:nvPr>
            <p:ph type="body" sz="quarter" idx="17" hasCustomPrompt="1"/>
          </p:nvPr>
        </p:nvSpPr>
        <p:spPr>
          <a:xfrm>
            <a:off x="838200" y="1806574"/>
            <a:ext cx="5061857" cy="1750397"/>
          </a:xfrm>
          <a:prstGeom prst="rect">
            <a:avLst/>
          </a:prstGeom>
        </p:spPr>
        <p:txBody>
          <a:bodyPr/>
          <a:lstStyle>
            <a:lvl1pPr marL="0" indent="0">
              <a:buNone/>
              <a:defRPr lang="en-US" sz="1800" b="0" i="0" smtClean="0">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9" name="Text Placeholder 17">
            <a:extLst>
              <a:ext uri="{FF2B5EF4-FFF2-40B4-BE49-F238E27FC236}">
                <a16:creationId xmlns:a16="http://schemas.microsoft.com/office/drawing/2014/main" id="{F719110D-99B4-E147-A31E-11999304D105}"/>
              </a:ext>
            </a:extLst>
          </p:cNvPr>
          <p:cNvSpPr>
            <a:spLocks noGrp="1"/>
          </p:cNvSpPr>
          <p:nvPr>
            <p:ph type="body" sz="quarter" idx="18" hasCustomPrompt="1"/>
          </p:nvPr>
        </p:nvSpPr>
        <p:spPr>
          <a:xfrm>
            <a:off x="8510643" y="2529274"/>
            <a:ext cx="3163714" cy="1750397"/>
          </a:xfrm>
          <a:prstGeom prst="rect">
            <a:avLst/>
          </a:prstGeom>
        </p:spPr>
        <p:txBody>
          <a:bodyPr/>
          <a:lstStyle>
            <a:lvl1pPr marL="0" indent="0" algn="r">
              <a:buNone/>
              <a:defRPr lang="en-US" sz="1800" b="0" i="0" smtClean="0">
                <a:solidFill>
                  <a:schemeClr val="bg1"/>
                </a:solidFill>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pic>
        <p:nvPicPr>
          <p:cNvPr id="17" name="Picture 16">
            <a:extLst>
              <a:ext uri="{FF2B5EF4-FFF2-40B4-BE49-F238E27FC236}">
                <a16:creationId xmlns:a16="http://schemas.microsoft.com/office/drawing/2014/main" id="{905883C6-AE8B-C44C-85E9-33DD630AFA92}"/>
              </a:ext>
            </a:extLst>
          </p:cNvPr>
          <p:cNvPicPr>
            <a:picLocks noChangeAspect="1"/>
          </p:cNvPicPr>
          <p:nvPr/>
        </p:nvPicPr>
        <p:blipFill>
          <a:blip r:embed="rId3">
            <a:biLevel thresh="25000"/>
          </a:blip>
          <a:stretch>
            <a:fillRect/>
          </a:stretch>
        </p:blipFill>
        <p:spPr>
          <a:xfrm>
            <a:off x="9703836" y="5708260"/>
            <a:ext cx="2141017" cy="715414"/>
          </a:xfrm>
          <a:prstGeom prst="rect">
            <a:avLst/>
          </a:prstGeom>
        </p:spPr>
      </p:pic>
      <p:sp>
        <p:nvSpPr>
          <p:cNvPr id="22" name="Rectangle 21">
            <a:extLst>
              <a:ext uri="{FF2B5EF4-FFF2-40B4-BE49-F238E27FC236}">
                <a16:creationId xmlns:a16="http://schemas.microsoft.com/office/drawing/2014/main" id="{CCEAAB36-79CF-49A0-B113-A7A4B4795317}"/>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EE9AF0C4-AE20-4F1F-92C5-3985481F1FC9}"/>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24" name="Rectangle 7">
            <a:extLst>
              <a:ext uri="{FF2B5EF4-FFF2-40B4-BE49-F238E27FC236}">
                <a16:creationId xmlns:a16="http://schemas.microsoft.com/office/drawing/2014/main" id="{1099C9F7-E474-48A4-9DBB-3D0F60F41CB8}"/>
              </a:ext>
            </a:extLst>
          </p:cNvPr>
          <p:cNvSpPr/>
          <p:nvPr userDrawn="1"/>
        </p:nvSpPr>
        <p:spPr>
          <a:xfrm rot="10800000" flipH="1">
            <a:off x="2987166" y="-35679"/>
            <a:ext cx="9232598" cy="6942292"/>
          </a:xfrm>
          <a:custGeom>
            <a:avLst/>
            <a:gdLst>
              <a:gd name="connsiteX0" fmla="*/ 0 w 2743200"/>
              <a:gd name="connsiteY0" fmla="*/ 0 h 2090057"/>
              <a:gd name="connsiteX1" fmla="*/ 2743200 w 2743200"/>
              <a:gd name="connsiteY1" fmla="*/ 0 h 2090057"/>
              <a:gd name="connsiteX2" fmla="*/ 2743200 w 2743200"/>
              <a:gd name="connsiteY2" fmla="*/ 2090057 h 2090057"/>
              <a:gd name="connsiteX3" fmla="*/ 0 w 2743200"/>
              <a:gd name="connsiteY3" fmla="*/ 2090057 h 2090057"/>
              <a:gd name="connsiteX4" fmla="*/ 0 w 2743200"/>
              <a:gd name="connsiteY4" fmla="*/ 0 h 2090057"/>
              <a:gd name="connsiteX0" fmla="*/ 0 w 9629192"/>
              <a:gd name="connsiteY0" fmla="*/ 0 h 3153747"/>
              <a:gd name="connsiteX1" fmla="*/ 2743200 w 9629192"/>
              <a:gd name="connsiteY1" fmla="*/ 0 h 3153747"/>
              <a:gd name="connsiteX2" fmla="*/ 9629192 w 9629192"/>
              <a:gd name="connsiteY2" fmla="*/ 3153747 h 3153747"/>
              <a:gd name="connsiteX3" fmla="*/ 0 w 9629192"/>
              <a:gd name="connsiteY3" fmla="*/ 2090057 h 3153747"/>
              <a:gd name="connsiteX4" fmla="*/ 0 w 9629192"/>
              <a:gd name="connsiteY4" fmla="*/ 0 h 3153747"/>
              <a:gd name="connsiteX0" fmla="*/ 0 w 9629192"/>
              <a:gd name="connsiteY0" fmla="*/ 0 h 3508310"/>
              <a:gd name="connsiteX1" fmla="*/ 2743200 w 9629192"/>
              <a:gd name="connsiteY1" fmla="*/ 0 h 3508310"/>
              <a:gd name="connsiteX2" fmla="*/ 9629192 w 9629192"/>
              <a:gd name="connsiteY2" fmla="*/ 3153747 h 3508310"/>
              <a:gd name="connsiteX3" fmla="*/ 9106678 w 9629192"/>
              <a:gd name="connsiteY3" fmla="*/ 3508310 h 3508310"/>
              <a:gd name="connsiteX4" fmla="*/ 0 w 9629192"/>
              <a:gd name="connsiteY4" fmla="*/ 0 h 3508310"/>
              <a:gd name="connsiteX0" fmla="*/ 0 w 9554547"/>
              <a:gd name="connsiteY0" fmla="*/ 0 h 3508310"/>
              <a:gd name="connsiteX1" fmla="*/ 2743200 w 9554547"/>
              <a:gd name="connsiteY1" fmla="*/ 0 h 3508310"/>
              <a:gd name="connsiteX2" fmla="*/ 9554547 w 9554547"/>
              <a:gd name="connsiteY2" fmla="*/ 3116425 h 3508310"/>
              <a:gd name="connsiteX3" fmla="*/ 9106678 w 9554547"/>
              <a:gd name="connsiteY3" fmla="*/ 3508310 h 3508310"/>
              <a:gd name="connsiteX4" fmla="*/ 0 w 9554547"/>
              <a:gd name="connsiteY4" fmla="*/ 0 h 3508310"/>
              <a:gd name="connsiteX0" fmla="*/ 0 w 9573209"/>
              <a:gd name="connsiteY0" fmla="*/ 765111 h 4273421"/>
              <a:gd name="connsiteX1" fmla="*/ 9573209 w 9573209"/>
              <a:gd name="connsiteY1" fmla="*/ 0 h 4273421"/>
              <a:gd name="connsiteX2" fmla="*/ 9554547 w 9573209"/>
              <a:gd name="connsiteY2" fmla="*/ 3881536 h 4273421"/>
              <a:gd name="connsiteX3" fmla="*/ 9106678 w 9573209"/>
              <a:gd name="connsiteY3" fmla="*/ 4273421 h 4273421"/>
              <a:gd name="connsiteX4" fmla="*/ 0 w 9573209"/>
              <a:gd name="connsiteY4" fmla="*/ 765111 h 4273421"/>
              <a:gd name="connsiteX0" fmla="*/ 0 w 12372393"/>
              <a:gd name="connsiteY0" fmla="*/ 0 h 4292082"/>
              <a:gd name="connsiteX1" fmla="*/ 12372393 w 12372393"/>
              <a:gd name="connsiteY1" fmla="*/ 18661 h 4292082"/>
              <a:gd name="connsiteX2" fmla="*/ 12353731 w 12372393"/>
              <a:gd name="connsiteY2" fmla="*/ 3900197 h 4292082"/>
              <a:gd name="connsiteX3" fmla="*/ 11905862 w 12372393"/>
              <a:gd name="connsiteY3" fmla="*/ 4292082 h 4292082"/>
              <a:gd name="connsiteX4" fmla="*/ 0 w 12372393"/>
              <a:gd name="connsiteY4" fmla="*/ 0 h 4292082"/>
              <a:gd name="connsiteX0" fmla="*/ 0 w 12372393"/>
              <a:gd name="connsiteY0" fmla="*/ 0 h 4702629"/>
              <a:gd name="connsiteX1" fmla="*/ 12372393 w 12372393"/>
              <a:gd name="connsiteY1" fmla="*/ 18661 h 4702629"/>
              <a:gd name="connsiteX2" fmla="*/ 12353731 w 12372393"/>
              <a:gd name="connsiteY2" fmla="*/ 3900197 h 4702629"/>
              <a:gd name="connsiteX3" fmla="*/ 11495315 w 12372393"/>
              <a:gd name="connsiteY3" fmla="*/ 4702629 h 4702629"/>
              <a:gd name="connsiteX4" fmla="*/ 0 w 12372393"/>
              <a:gd name="connsiteY4" fmla="*/ 0 h 4702629"/>
              <a:gd name="connsiteX0" fmla="*/ 0 w 12372393"/>
              <a:gd name="connsiteY0" fmla="*/ 0 h 7035282"/>
              <a:gd name="connsiteX1" fmla="*/ 12372393 w 12372393"/>
              <a:gd name="connsiteY1" fmla="*/ 18661 h 7035282"/>
              <a:gd name="connsiteX2" fmla="*/ 12353731 w 12372393"/>
              <a:gd name="connsiteY2" fmla="*/ 3900197 h 7035282"/>
              <a:gd name="connsiteX3" fmla="*/ 11569960 w 12372393"/>
              <a:gd name="connsiteY3" fmla="*/ 7035282 h 7035282"/>
              <a:gd name="connsiteX4" fmla="*/ 0 w 12372393"/>
              <a:gd name="connsiteY4" fmla="*/ 0 h 7035282"/>
              <a:gd name="connsiteX0" fmla="*/ 0 w 12372393"/>
              <a:gd name="connsiteY0" fmla="*/ 0 h 7053944"/>
              <a:gd name="connsiteX1" fmla="*/ 12372393 w 12372393"/>
              <a:gd name="connsiteY1" fmla="*/ 18661 h 7053944"/>
              <a:gd name="connsiteX2" fmla="*/ 12316409 w 12372393"/>
              <a:gd name="connsiteY2" fmla="*/ 7053944 h 7053944"/>
              <a:gd name="connsiteX3" fmla="*/ 11569960 w 12372393"/>
              <a:gd name="connsiteY3" fmla="*/ 7035282 h 7053944"/>
              <a:gd name="connsiteX4" fmla="*/ 0 w 12372393"/>
              <a:gd name="connsiteY4" fmla="*/ 0 h 7053944"/>
              <a:gd name="connsiteX0" fmla="*/ 0 w 9405259"/>
              <a:gd name="connsiteY0" fmla="*/ 0 h 7035283"/>
              <a:gd name="connsiteX1" fmla="*/ 9405259 w 9405259"/>
              <a:gd name="connsiteY1" fmla="*/ 0 h 7035283"/>
              <a:gd name="connsiteX2" fmla="*/ 9349275 w 9405259"/>
              <a:gd name="connsiteY2" fmla="*/ 7035283 h 7035283"/>
              <a:gd name="connsiteX3" fmla="*/ 8602826 w 9405259"/>
              <a:gd name="connsiteY3" fmla="*/ 7016621 h 7035283"/>
              <a:gd name="connsiteX4" fmla="*/ 0 w 9405259"/>
              <a:gd name="connsiteY4" fmla="*/ 0 h 7035283"/>
              <a:gd name="connsiteX0" fmla="*/ 0 w 9349275"/>
              <a:gd name="connsiteY0" fmla="*/ 0 h 7035283"/>
              <a:gd name="connsiteX1" fmla="*/ 9349275 w 9349275"/>
              <a:gd name="connsiteY1" fmla="*/ 0 h 7035283"/>
              <a:gd name="connsiteX2" fmla="*/ 9293291 w 9349275"/>
              <a:gd name="connsiteY2" fmla="*/ 7035283 h 7035283"/>
              <a:gd name="connsiteX3" fmla="*/ 8546842 w 9349275"/>
              <a:gd name="connsiteY3" fmla="*/ 7016621 h 7035283"/>
              <a:gd name="connsiteX4" fmla="*/ 0 w 9349275"/>
              <a:gd name="connsiteY4" fmla="*/ 0 h 7035283"/>
              <a:gd name="connsiteX0" fmla="*/ 0 w 9380272"/>
              <a:gd name="connsiteY0" fmla="*/ 15499 h 7035283"/>
              <a:gd name="connsiteX1" fmla="*/ 9380272 w 9380272"/>
              <a:gd name="connsiteY1" fmla="*/ 0 h 7035283"/>
              <a:gd name="connsiteX2" fmla="*/ 9324288 w 9380272"/>
              <a:gd name="connsiteY2" fmla="*/ 7035283 h 7035283"/>
              <a:gd name="connsiteX3" fmla="*/ 8577839 w 9380272"/>
              <a:gd name="connsiteY3" fmla="*/ 7016621 h 7035283"/>
              <a:gd name="connsiteX4" fmla="*/ 0 w 9380272"/>
              <a:gd name="connsiteY4" fmla="*/ 15499 h 7035283"/>
              <a:gd name="connsiteX0" fmla="*/ 0 w 9380272"/>
              <a:gd name="connsiteY0" fmla="*/ 15499 h 7016621"/>
              <a:gd name="connsiteX1" fmla="*/ 9380272 w 9380272"/>
              <a:gd name="connsiteY1" fmla="*/ 0 h 7016621"/>
              <a:gd name="connsiteX2" fmla="*/ 9262295 w 9380272"/>
              <a:gd name="connsiteY2" fmla="*/ 6539337 h 7016621"/>
              <a:gd name="connsiteX3" fmla="*/ 8577839 w 9380272"/>
              <a:gd name="connsiteY3" fmla="*/ 7016621 h 7016621"/>
              <a:gd name="connsiteX4" fmla="*/ 0 w 9380272"/>
              <a:gd name="connsiteY4" fmla="*/ 15499 h 7016621"/>
              <a:gd name="connsiteX0" fmla="*/ 0 w 9380272"/>
              <a:gd name="connsiteY0" fmla="*/ 15499 h 7016621"/>
              <a:gd name="connsiteX1" fmla="*/ 9380272 w 9380272"/>
              <a:gd name="connsiteY1" fmla="*/ 0 h 7016621"/>
              <a:gd name="connsiteX2" fmla="*/ 9215800 w 9380272"/>
              <a:gd name="connsiteY2" fmla="*/ 6942293 h 7016621"/>
              <a:gd name="connsiteX3" fmla="*/ 8577839 w 9380272"/>
              <a:gd name="connsiteY3" fmla="*/ 7016621 h 7016621"/>
              <a:gd name="connsiteX4" fmla="*/ 0 w 9380272"/>
              <a:gd name="connsiteY4" fmla="*/ 15499 h 7016621"/>
              <a:gd name="connsiteX0" fmla="*/ 0 w 9380272"/>
              <a:gd name="connsiteY0" fmla="*/ 15499 h 6942293"/>
              <a:gd name="connsiteX1" fmla="*/ 9380272 w 9380272"/>
              <a:gd name="connsiteY1" fmla="*/ 0 h 6942293"/>
              <a:gd name="connsiteX2" fmla="*/ 9215800 w 9380272"/>
              <a:gd name="connsiteY2" fmla="*/ 6942293 h 6942293"/>
              <a:gd name="connsiteX3" fmla="*/ 8469351 w 9380272"/>
              <a:gd name="connsiteY3" fmla="*/ 6923631 h 6942293"/>
              <a:gd name="connsiteX4" fmla="*/ 0 w 9380272"/>
              <a:gd name="connsiteY4" fmla="*/ 15499 h 6942293"/>
              <a:gd name="connsiteX0" fmla="*/ 0 w 9380272"/>
              <a:gd name="connsiteY0" fmla="*/ 15499 h 6954628"/>
              <a:gd name="connsiteX1" fmla="*/ 9380272 w 9380272"/>
              <a:gd name="connsiteY1" fmla="*/ 0 h 6954628"/>
              <a:gd name="connsiteX2" fmla="*/ 9215800 w 9380272"/>
              <a:gd name="connsiteY2" fmla="*/ 6942293 h 6954628"/>
              <a:gd name="connsiteX3" fmla="*/ 8515846 w 9380272"/>
              <a:gd name="connsiteY3" fmla="*/ 6954628 h 6954628"/>
              <a:gd name="connsiteX4" fmla="*/ 0 w 9380272"/>
              <a:gd name="connsiteY4" fmla="*/ 15499 h 6954628"/>
              <a:gd name="connsiteX0" fmla="*/ 0 w 9216342"/>
              <a:gd name="connsiteY0" fmla="*/ 0 h 6939129"/>
              <a:gd name="connsiteX1" fmla="*/ 9178794 w 9216342"/>
              <a:gd name="connsiteY1" fmla="*/ 77491 h 6939129"/>
              <a:gd name="connsiteX2" fmla="*/ 9215800 w 9216342"/>
              <a:gd name="connsiteY2" fmla="*/ 6926794 h 6939129"/>
              <a:gd name="connsiteX3" fmla="*/ 8515846 w 9216342"/>
              <a:gd name="connsiteY3" fmla="*/ 6939129 h 6939129"/>
              <a:gd name="connsiteX4" fmla="*/ 0 w 9216342"/>
              <a:gd name="connsiteY4" fmla="*/ 0 h 6939129"/>
              <a:gd name="connsiteX0" fmla="*/ 0 w 9225289"/>
              <a:gd name="connsiteY0" fmla="*/ 0 h 6939129"/>
              <a:gd name="connsiteX1" fmla="*/ 9225289 w 9225289"/>
              <a:gd name="connsiteY1" fmla="*/ 15498 h 6939129"/>
              <a:gd name="connsiteX2" fmla="*/ 9215800 w 9225289"/>
              <a:gd name="connsiteY2" fmla="*/ 6926794 h 6939129"/>
              <a:gd name="connsiteX3" fmla="*/ 8515846 w 9225289"/>
              <a:gd name="connsiteY3" fmla="*/ 6939129 h 6939129"/>
              <a:gd name="connsiteX4" fmla="*/ 0 w 9225289"/>
              <a:gd name="connsiteY4" fmla="*/ 0 h 6939129"/>
              <a:gd name="connsiteX0" fmla="*/ 0 w 9247562"/>
              <a:gd name="connsiteY0" fmla="*/ 0 h 6939129"/>
              <a:gd name="connsiteX1" fmla="*/ 9225289 w 9247562"/>
              <a:gd name="connsiteY1" fmla="*/ 15498 h 6939129"/>
              <a:gd name="connsiteX2" fmla="*/ 9246797 w 9247562"/>
              <a:gd name="connsiteY2" fmla="*/ 6895797 h 6939129"/>
              <a:gd name="connsiteX3" fmla="*/ 8515846 w 9247562"/>
              <a:gd name="connsiteY3" fmla="*/ 6939129 h 6939129"/>
              <a:gd name="connsiteX4" fmla="*/ 0 w 9247562"/>
              <a:gd name="connsiteY4" fmla="*/ 0 h 6939129"/>
              <a:gd name="connsiteX0" fmla="*/ 0 w 9232598"/>
              <a:gd name="connsiteY0" fmla="*/ 0 h 6942292"/>
              <a:gd name="connsiteX1" fmla="*/ 9225289 w 9232598"/>
              <a:gd name="connsiteY1" fmla="*/ 15498 h 6942292"/>
              <a:gd name="connsiteX2" fmla="*/ 9231298 w 9232598"/>
              <a:gd name="connsiteY2" fmla="*/ 6942292 h 6942292"/>
              <a:gd name="connsiteX3" fmla="*/ 8515846 w 9232598"/>
              <a:gd name="connsiteY3" fmla="*/ 6939129 h 6942292"/>
              <a:gd name="connsiteX4" fmla="*/ 0 w 9232598"/>
              <a:gd name="connsiteY4" fmla="*/ 0 h 6942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2598" h="6942292">
                <a:moveTo>
                  <a:pt x="0" y="0"/>
                </a:moveTo>
                <a:lnTo>
                  <a:pt x="9225289" y="15498"/>
                </a:lnTo>
                <a:cubicBezTo>
                  <a:pt x="9219068" y="1309343"/>
                  <a:pt x="9237519" y="5648447"/>
                  <a:pt x="9231298" y="6942292"/>
                </a:cubicBezTo>
                <a:lnTo>
                  <a:pt x="8515846" y="6939129"/>
                </a:lnTo>
                <a:lnTo>
                  <a:pt x="0" y="0"/>
                </a:lnTo>
                <a:close/>
              </a:path>
            </a:pathLst>
          </a:custGeom>
          <a:solidFill>
            <a:srgbClr val="01B0F0"/>
          </a:solidFill>
          <a:ln>
            <a:noFill/>
          </a:ln>
          <a:effectLst>
            <a:outerShdw blurRad="114300" dist="50800" dir="6540000" sx="116000" sy="116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142D9551-5F74-4DA3-85F4-5B8BB1A5E6AD}"/>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AEBEFDA3-1251-48A6-B47D-DF7A4E5EB0A7}"/>
              </a:ext>
            </a:extLst>
          </p:cNvPr>
          <p:cNvPicPr>
            <a:picLocks noChangeAspect="1"/>
          </p:cNvPicPr>
          <p:nvPr userDrawn="1"/>
        </p:nvPicPr>
        <p:blipFill>
          <a:blip r:embed="rId3">
            <a:biLevel thresh="25000"/>
          </a:blip>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3070367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 Fille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DB1001C-F76A-B341-B061-6C905A3FECFB}"/>
              </a:ext>
            </a:extLst>
          </p:cNvPr>
          <p:cNvSpPr/>
          <p:nvPr/>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907F11D9-8DBF-CE4D-9ADA-5030A99BE6B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7C550E-474D-DD49-B73E-30F59A203984}"/>
              </a:ext>
            </a:extLst>
          </p:cNvPr>
          <p:cNvSpPr>
            <a:spLocks noGrp="1"/>
          </p:cNvSpPr>
          <p:nvPr>
            <p:ph type="sldNum" sz="quarter" idx="12"/>
          </p:nvPr>
        </p:nvSpPr>
        <p:spPr>
          <a:xfrm>
            <a:off x="8610600" y="6356350"/>
            <a:ext cx="2743200" cy="365125"/>
          </a:xfrm>
          <a:prstGeom prst="rect">
            <a:avLst/>
          </a:prstGeom>
        </p:spPr>
        <p:txBody>
          <a:bodyPr/>
          <a:lstStyle/>
          <a:p>
            <a:fld id="{1315345F-6F6F-F54B-B7DF-F88EBF965A98}" type="slidenum">
              <a:rPr lang="en-US" smtClean="0"/>
              <a:t>‹#›</a:t>
            </a:fld>
            <a:endParaRPr lang="en-US"/>
          </a:p>
        </p:txBody>
      </p:sp>
      <p:pic>
        <p:nvPicPr>
          <p:cNvPr id="20" name="Picture 19">
            <a:extLst>
              <a:ext uri="{FF2B5EF4-FFF2-40B4-BE49-F238E27FC236}">
                <a16:creationId xmlns:a16="http://schemas.microsoft.com/office/drawing/2014/main" id="{310CA3B6-C097-554B-BC52-84F7B8E3DEA9}"/>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8" name="Rectangle 7">
            <a:extLst>
              <a:ext uri="{FF2B5EF4-FFF2-40B4-BE49-F238E27FC236}">
                <a16:creationId xmlns:a16="http://schemas.microsoft.com/office/drawing/2014/main" id="{91FC9358-30C6-A040-97E1-E9FB150063C5}"/>
              </a:ext>
            </a:extLst>
          </p:cNvPr>
          <p:cNvSpPr/>
          <p:nvPr/>
        </p:nvSpPr>
        <p:spPr>
          <a:xfrm rot="10800000" flipH="1">
            <a:off x="2987166" y="-35679"/>
            <a:ext cx="9232598" cy="6942292"/>
          </a:xfrm>
          <a:custGeom>
            <a:avLst/>
            <a:gdLst>
              <a:gd name="connsiteX0" fmla="*/ 0 w 2743200"/>
              <a:gd name="connsiteY0" fmla="*/ 0 h 2090057"/>
              <a:gd name="connsiteX1" fmla="*/ 2743200 w 2743200"/>
              <a:gd name="connsiteY1" fmla="*/ 0 h 2090057"/>
              <a:gd name="connsiteX2" fmla="*/ 2743200 w 2743200"/>
              <a:gd name="connsiteY2" fmla="*/ 2090057 h 2090057"/>
              <a:gd name="connsiteX3" fmla="*/ 0 w 2743200"/>
              <a:gd name="connsiteY3" fmla="*/ 2090057 h 2090057"/>
              <a:gd name="connsiteX4" fmla="*/ 0 w 2743200"/>
              <a:gd name="connsiteY4" fmla="*/ 0 h 2090057"/>
              <a:gd name="connsiteX0" fmla="*/ 0 w 9629192"/>
              <a:gd name="connsiteY0" fmla="*/ 0 h 3153747"/>
              <a:gd name="connsiteX1" fmla="*/ 2743200 w 9629192"/>
              <a:gd name="connsiteY1" fmla="*/ 0 h 3153747"/>
              <a:gd name="connsiteX2" fmla="*/ 9629192 w 9629192"/>
              <a:gd name="connsiteY2" fmla="*/ 3153747 h 3153747"/>
              <a:gd name="connsiteX3" fmla="*/ 0 w 9629192"/>
              <a:gd name="connsiteY3" fmla="*/ 2090057 h 3153747"/>
              <a:gd name="connsiteX4" fmla="*/ 0 w 9629192"/>
              <a:gd name="connsiteY4" fmla="*/ 0 h 3153747"/>
              <a:gd name="connsiteX0" fmla="*/ 0 w 9629192"/>
              <a:gd name="connsiteY0" fmla="*/ 0 h 3508310"/>
              <a:gd name="connsiteX1" fmla="*/ 2743200 w 9629192"/>
              <a:gd name="connsiteY1" fmla="*/ 0 h 3508310"/>
              <a:gd name="connsiteX2" fmla="*/ 9629192 w 9629192"/>
              <a:gd name="connsiteY2" fmla="*/ 3153747 h 3508310"/>
              <a:gd name="connsiteX3" fmla="*/ 9106678 w 9629192"/>
              <a:gd name="connsiteY3" fmla="*/ 3508310 h 3508310"/>
              <a:gd name="connsiteX4" fmla="*/ 0 w 9629192"/>
              <a:gd name="connsiteY4" fmla="*/ 0 h 3508310"/>
              <a:gd name="connsiteX0" fmla="*/ 0 w 9554547"/>
              <a:gd name="connsiteY0" fmla="*/ 0 h 3508310"/>
              <a:gd name="connsiteX1" fmla="*/ 2743200 w 9554547"/>
              <a:gd name="connsiteY1" fmla="*/ 0 h 3508310"/>
              <a:gd name="connsiteX2" fmla="*/ 9554547 w 9554547"/>
              <a:gd name="connsiteY2" fmla="*/ 3116425 h 3508310"/>
              <a:gd name="connsiteX3" fmla="*/ 9106678 w 9554547"/>
              <a:gd name="connsiteY3" fmla="*/ 3508310 h 3508310"/>
              <a:gd name="connsiteX4" fmla="*/ 0 w 9554547"/>
              <a:gd name="connsiteY4" fmla="*/ 0 h 3508310"/>
              <a:gd name="connsiteX0" fmla="*/ 0 w 9573209"/>
              <a:gd name="connsiteY0" fmla="*/ 765111 h 4273421"/>
              <a:gd name="connsiteX1" fmla="*/ 9573209 w 9573209"/>
              <a:gd name="connsiteY1" fmla="*/ 0 h 4273421"/>
              <a:gd name="connsiteX2" fmla="*/ 9554547 w 9573209"/>
              <a:gd name="connsiteY2" fmla="*/ 3881536 h 4273421"/>
              <a:gd name="connsiteX3" fmla="*/ 9106678 w 9573209"/>
              <a:gd name="connsiteY3" fmla="*/ 4273421 h 4273421"/>
              <a:gd name="connsiteX4" fmla="*/ 0 w 9573209"/>
              <a:gd name="connsiteY4" fmla="*/ 765111 h 4273421"/>
              <a:gd name="connsiteX0" fmla="*/ 0 w 12372393"/>
              <a:gd name="connsiteY0" fmla="*/ 0 h 4292082"/>
              <a:gd name="connsiteX1" fmla="*/ 12372393 w 12372393"/>
              <a:gd name="connsiteY1" fmla="*/ 18661 h 4292082"/>
              <a:gd name="connsiteX2" fmla="*/ 12353731 w 12372393"/>
              <a:gd name="connsiteY2" fmla="*/ 3900197 h 4292082"/>
              <a:gd name="connsiteX3" fmla="*/ 11905862 w 12372393"/>
              <a:gd name="connsiteY3" fmla="*/ 4292082 h 4292082"/>
              <a:gd name="connsiteX4" fmla="*/ 0 w 12372393"/>
              <a:gd name="connsiteY4" fmla="*/ 0 h 4292082"/>
              <a:gd name="connsiteX0" fmla="*/ 0 w 12372393"/>
              <a:gd name="connsiteY0" fmla="*/ 0 h 4702629"/>
              <a:gd name="connsiteX1" fmla="*/ 12372393 w 12372393"/>
              <a:gd name="connsiteY1" fmla="*/ 18661 h 4702629"/>
              <a:gd name="connsiteX2" fmla="*/ 12353731 w 12372393"/>
              <a:gd name="connsiteY2" fmla="*/ 3900197 h 4702629"/>
              <a:gd name="connsiteX3" fmla="*/ 11495315 w 12372393"/>
              <a:gd name="connsiteY3" fmla="*/ 4702629 h 4702629"/>
              <a:gd name="connsiteX4" fmla="*/ 0 w 12372393"/>
              <a:gd name="connsiteY4" fmla="*/ 0 h 4702629"/>
              <a:gd name="connsiteX0" fmla="*/ 0 w 12372393"/>
              <a:gd name="connsiteY0" fmla="*/ 0 h 7035282"/>
              <a:gd name="connsiteX1" fmla="*/ 12372393 w 12372393"/>
              <a:gd name="connsiteY1" fmla="*/ 18661 h 7035282"/>
              <a:gd name="connsiteX2" fmla="*/ 12353731 w 12372393"/>
              <a:gd name="connsiteY2" fmla="*/ 3900197 h 7035282"/>
              <a:gd name="connsiteX3" fmla="*/ 11569960 w 12372393"/>
              <a:gd name="connsiteY3" fmla="*/ 7035282 h 7035282"/>
              <a:gd name="connsiteX4" fmla="*/ 0 w 12372393"/>
              <a:gd name="connsiteY4" fmla="*/ 0 h 7035282"/>
              <a:gd name="connsiteX0" fmla="*/ 0 w 12372393"/>
              <a:gd name="connsiteY0" fmla="*/ 0 h 7053944"/>
              <a:gd name="connsiteX1" fmla="*/ 12372393 w 12372393"/>
              <a:gd name="connsiteY1" fmla="*/ 18661 h 7053944"/>
              <a:gd name="connsiteX2" fmla="*/ 12316409 w 12372393"/>
              <a:gd name="connsiteY2" fmla="*/ 7053944 h 7053944"/>
              <a:gd name="connsiteX3" fmla="*/ 11569960 w 12372393"/>
              <a:gd name="connsiteY3" fmla="*/ 7035282 h 7053944"/>
              <a:gd name="connsiteX4" fmla="*/ 0 w 12372393"/>
              <a:gd name="connsiteY4" fmla="*/ 0 h 7053944"/>
              <a:gd name="connsiteX0" fmla="*/ 0 w 9405259"/>
              <a:gd name="connsiteY0" fmla="*/ 0 h 7035283"/>
              <a:gd name="connsiteX1" fmla="*/ 9405259 w 9405259"/>
              <a:gd name="connsiteY1" fmla="*/ 0 h 7035283"/>
              <a:gd name="connsiteX2" fmla="*/ 9349275 w 9405259"/>
              <a:gd name="connsiteY2" fmla="*/ 7035283 h 7035283"/>
              <a:gd name="connsiteX3" fmla="*/ 8602826 w 9405259"/>
              <a:gd name="connsiteY3" fmla="*/ 7016621 h 7035283"/>
              <a:gd name="connsiteX4" fmla="*/ 0 w 9405259"/>
              <a:gd name="connsiteY4" fmla="*/ 0 h 7035283"/>
              <a:gd name="connsiteX0" fmla="*/ 0 w 9349275"/>
              <a:gd name="connsiteY0" fmla="*/ 0 h 7035283"/>
              <a:gd name="connsiteX1" fmla="*/ 9349275 w 9349275"/>
              <a:gd name="connsiteY1" fmla="*/ 0 h 7035283"/>
              <a:gd name="connsiteX2" fmla="*/ 9293291 w 9349275"/>
              <a:gd name="connsiteY2" fmla="*/ 7035283 h 7035283"/>
              <a:gd name="connsiteX3" fmla="*/ 8546842 w 9349275"/>
              <a:gd name="connsiteY3" fmla="*/ 7016621 h 7035283"/>
              <a:gd name="connsiteX4" fmla="*/ 0 w 9349275"/>
              <a:gd name="connsiteY4" fmla="*/ 0 h 7035283"/>
              <a:gd name="connsiteX0" fmla="*/ 0 w 9380272"/>
              <a:gd name="connsiteY0" fmla="*/ 15499 h 7035283"/>
              <a:gd name="connsiteX1" fmla="*/ 9380272 w 9380272"/>
              <a:gd name="connsiteY1" fmla="*/ 0 h 7035283"/>
              <a:gd name="connsiteX2" fmla="*/ 9324288 w 9380272"/>
              <a:gd name="connsiteY2" fmla="*/ 7035283 h 7035283"/>
              <a:gd name="connsiteX3" fmla="*/ 8577839 w 9380272"/>
              <a:gd name="connsiteY3" fmla="*/ 7016621 h 7035283"/>
              <a:gd name="connsiteX4" fmla="*/ 0 w 9380272"/>
              <a:gd name="connsiteY4" fmla="*/ 15499 h 7035283"/>
              <a:gd name="connsiteX0" fmla="*/ 0 w 9380272"/>
              <a:gd name="connsiteY0" fmla="*/ 15499 h 7016621"/>
              <a:gd name="connsiteX1" fmla="*/ 9380272 w 9380272"/>
              <a:gd name="connsiteY1" fmla="*/ 0 h 7016621"/>
              <a:gd name="connsiteX2" fmla="*/ 9262295 w 9380272"/>
              <a:gd name="connsiteY2" fmla="*/ 6539337 h 7016621"/>
              <a:gd name="connsiteX3" fmla="*/ 8577839 w 9380272"/>
              <a:gd name="connsiteY3" fmla="*/ 7016621 h 7016621"/>
              <a:gd name="connsiteX4" fmla="*/ 0 w 9380272"/>
              <a:gd name="connsiteY4" fmla="*/ 15499 h 7016621"/>
              <a:gd name="connsiteX0" fmla="*/ 0 w 9380272"/>
              <a:gd name="connsiteY0" fmla="*/ 15499 h 7016621"/>
              <a:gd name="connsiteX1" fmla="*/ 9380272 w 9380272"/>
              <a:gd name="connsiteY1" fmla="*/ 0 h 7016621"/>
              <a:gd name="connsiteX2" fmla="*/ 9215800 w 9380272"/>
              <a:gd name="connsiteY2" fmla="*/ 6942293 h 7016621"/>
              <a:gd name="connsiteX3" fmla="*/ 8577839 w 9380272"/>
              <a:gd name="connsiteY3" fmla="*/ 7016621 h 7016621"/>
              <a:gd name="connsiteX4" fmla="*/ 0 w 9380272"/>
              <a:gd name="connsiteY4" fmla="*/ 15499 h 7016621"/>
              <a:gd name="connsiteX0" fmla="*/ 0 w 9380272"/>
              <a:gd name="connsiteY0" fmla="*/ 15499 h 6942293"/>
              <a:gd name="connsiteX1" fmla="*/ 9380272 w 9380272"/>
              <a:gd name="connsiteY1" fmla="*/ 0 h 6942293"/>
              <a:gd name="connsiteX2" fmla="*/ 9215800 w 9380272"/>
              <a:gd name="connsiteY2" fmla="*/ 6942293 h 6942293"/>
              <a:gd name="connsiteX3" fmla="*/ 8469351 w 9380272"/>
              <a:gd name="connsiteY3" fmla="*/ 6923631 h 6942293"/>
              <a:gd name="connsiteX4" fmla="*/ 0 w 9380272"/>
              <a:gd name="connsiteY4" fmla="*/ 15499 h 6942293"/>
              <a:gd name="connsiteX0" fmla="*/ 0 w 9380272"/>
              <a:gd name="connsiteY0" fmla="*/ 15499 h 6954628"/>
              <a:gd name="connsiteX1" fmla="*/ 9380272 w 9380272"/>
              <a:gd name="connsiteY1" fmla="*/ 0 h 6954628"/>
              <a:gd name="connsiteX2" fmla="*/ 9215800 w 9380272"/>
              <a:gd name="connsiteY2" fmla="*/ 6942293 h 6954628"/>
              <a:gd name="connsiteX3" fmla="*/ 8515846 w 9380272"/>
              <a:gd name="connsiteY3" fmla="*/ 6954628 h 6954628"/>
              <a:gd name="connsiteX4" fmla="*/ 0 w 9380272"/>
              <a:gd name="connsiteY4" fmla="*/ 15499 h 6954628"/>
              <a:gd name="connsiteX0" fmla="*/ 0 w 9216342"/>
              <a:gd name="connsiteY0" fmla="*/ 0 h 6939129"/>
              <a:gd name="connsiteX1" fmla="*/ 9178794 w 9216342"/>
              <a:gd name="connsiteY1" fmla="*/ 77491 h 6939129"/>
              <a:gd name="connsiteX2" fmla="*/ 9215800 w 9216342"/>
              <a:gd name="connsiteY2" fmla="*/ 6926794 h 6939129"/>
              <a:gd name="connsiteX3" fmla="*/ 8515846 w 9216342"/>
              <a:gd name="connsiteY3" fmla="*/ 6939129 h 6939129"/>
              <a:gd name="connsiteX4" fmla="*/ 0 w 9216342"/>
              <a:gd name="connsiteY4" fmla="*/ 0 h 6939129"/>
              <a:gd name="connsiteX0" fmla="*/ 0 w 9225289"/>
              <a:gd name="connsiteY0" fmla="*/ 0 h 6939129"/>
              <a:gd name="connsiteX1" fmla="*/ 9225289 w 9225289"/>
              <a:gd name="connsiteY1" fmla="*/ 15498 h 6939129"/>
              <a:gd name="connsiteX2" fmla="*/ 9215800 w 9225289"/>
              <a:gd name="connsiteY2" fmla="*/ 6926794 h 6939129"/>
              <a:gd name="connsiteX3" fmla="*/ 8515846 w 9225289"/>
              <a:gd name="connsiteY3" fmla="*/ 6939129 h 6939129"/>
              <a:gd name="connsiteX4" fmla="*/ 0 w 9225289"/>
              <a:gd name="connsiteY4" fmla="*/ 0 h 6939129"/>
              <a:gd name="connsiteX0" fmla="*/ 0 w 9247562"/>
              <a:gd name="connsiteY0" fmla="*/ 0 h 6939129"/>
              <a:gd name="connsiteX1" fmla="*/ 9225289 w 9247562"/>
              <a:gd name="connsiteY1" fmla="*/ 15498 h 6939129"/>
              <a:gd name="connsiteX2" fmla="*/ 9246797 w 9247562"/>
              <a:gd name="connsiteY2" fmla="*/ 6895797 h 6939129"/>
              <a:gd name="connsiteX3" fmla="*/ 8515846 w 9247562"/>
              <a:gd name="connsiteY3" fmla="*/ 6939129 h 6939129"/>
              <a:gd name="connsiteX4" fmla="*/ 0 w 9247562"/>
              <a:gd name="connsiteY4" fmla="*/ 0 h 6939129"/>
              <a:gd name="connsiteX0" fmla="*/ 0 w 9232598"/>
              <a:gd name="connsiteY0" fmla="*/ 0 h 6942292"/>
              <a:gd name="connsiteX1" fmla="*/ 9225289 w 9232598"/>
              <a:gd name="connsiteY1" fmla="*/ 15498 h 6942292"/>
              <a:gd name="connsiteX2" fmla="*/ 9231298 w 9232598"/>
              <a:gd name="connsiteY2" fmla="*/ 6942292 h 6942292"/>
              <a:gd name="connsiteX3" fmla="*/ 8515846 w 9232598"/>
              <a:gd name="connsiteY3" fmla="*/ 6939129 h 6942292"/>
              <a:gd name="connsiteX4" fmla="*/ 0 w 9232598"/>
              <a:gd name="connsiteY4" fmla="*/ 0 h 6942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2598" h="6942292">
                <a:moveTo>
                  <a:pt x="0" y="0"/>
                </a:moveTo>
                <a:lnTo>
                  <a:pt x="9225289" y="15498"/>
                </a:lnTo>
                <a:cubicBezTo>
                  <a:pt x="9219068" y="1309343"/>
                  <a:pt x="9237519" y="5648447"/>
                  <a:pt x="9231298" y="6942292"/>
                </a:cubicBezTo>
                <a:lnTo>
                  <a:pt x="8515846" y="6939129"/>
                </a:lnTo>
                <a:lnTo>
                  <a:pt x="0" y="0"/>
                </a:lnTo>
                <a:close/>
              </a:path>
            </a:pathLst>
          </a:custGeom>
          <a:solidFill>
            <a:srgbClr val="01B0F0"/>
          </a:solidFill>
          <a:ln>
            <a:noFill/>
          </a:ln>
          <a:effectLst>
            <a:outerShdw blurRad="114300" dist="50800" dir="6540000" sx="116000" sy="116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081493B2-9723-6F41-8AFF-2A0131B3AA4D}"/>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1" name="Straight Connector 10">
            <a:extLst>
              <a:ext uri="{FF2B5EF4-FFF2-40B4-BE49-F238E27FC236}">
                <a16:creationId xmlns:a16="http://schemas.microsoft.com/office/drawing/2014/main" id="{B152091F-2D67-DC48-A824-B6EFBC289684}"/>
              </a:ext>
            </a:extLst>
          </p:cNvPr>
          <p:cNvCxnSpPr/>
          <p:nvPr/>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26" name="Picture Placeholder 9" descr="A close up of a computer&#10;&#10;Description automatically generated">
            <a:extLst>
              <a:ext uri="{FF2B5EF4-FFF2-40B4-BE49-F238E27FC236}">
                <a16:creationId xmlns:a16="http://schemas.microsoft.com/office/drawing/2014/main" id="{E8B1ED9F-1D3C-F044-ABA5-A15DEEFE776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40824" y="4286419"/>
            <a:ext cx="2068849" cy="2067379"/>
          </a:xfrm>
          <a:prstGeom prst="rect">
            <a:avLst/>
          </a:prstGeom>
        </p:spPr>
      </p:pic>
      <p:pic>
        <p:nvPicPr>
          <p:cNvPr id="27" name="Picture Placeholder 11" descr="A picture containing person, wall, indoor, cellphone&#10;&#10;Description automatically generated">
            <a:extLst>
              <a:ext uri="{FF2B5EF4-FFF2-40B4-BE49-F238E27FC236}">
                <a16:creationId xmlns:a16="http://schemas.microsoft.com/office/drawing/2014/main" id="{787499CA-6838-134B-81E1-1213B201A999}"/>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3052621" y="4286419"/>
            <a:ext cx="2068849" cy="2067379"/>
          </a:xfrm>
          <a:prstGeom prst="rect">
            <a:avLst/>
          </a:prstGeom>
        </p:spPr>
      </p:pic>
      <p:pic>
        <p:nvPicPr>
          <p:cNvPr id="28" name="Picture Placeholder 13" descr="A person sitting at a table with a computer&#10;&#10;Description automatically generated">
            <a:extLst>
              <a:ext uri="{FF2B5EF4-FFF2-40B4-BE49-F238E27FC236}">
                <a16:creationId xmlns:a16="http://schemas.microsoft.com/office/drawing/2014/main" id="{A99ED6F5-9FA0-714C-ACCE-FD9A8983E64F}"/>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264420" y="4286419"/>
            <a:ext cx="2068849" cy="2067379"/>
          </a:xfrm>
          <a:prstGeom prst="rect">
            <a:avLst/>
          </a:prstGeom>
        </p:spPr>
      </p:pic>
      <p:pic>
        <p:nvPicPr>
          <p:cNvPr id="29" name="Picture Placeholder 15" descr="A group of people sitting at a table using a computer&#10;&#10;Description automatically generated">
            <a:extLst>
              <a:ext uri="{FF2B5EF4-FFF2-40B4-BE49-F238E27FC236}">
                <a16:creationId xmlns:a16="http://schemas.microsoft.com/office/drawing/2014/main" id="{452DC964-C0D9-8D48-9F44-1036AEF1BC0A}"/>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7476219" y="4286419"/>
            <a:ext cx="2068849" cy="2067379"/>
          </a:xfrm>
          <a:prstGeom prst="rect">
            <a:avLst/>
          </a:prstGeom>
        </p:spPr>
      </p:pic>
      <p:sp>
        <p:nvSpPr>
          <p:cNvPr id="18" name="Text Placeholder 17">
            <a:extLst>
              <a:ext uri="{FF2B5EF4-FFF2-40B4-BE49-F238E27FC236}">
                <a16:creationId xmlns:a16="http://schemas.microsoft.com/office/drawing/2014/main" id="{209A5793-BBFE-CA4D-B84B-06DD02686402}"/>
              </a:ext>
            </a:extLst>
          </p:cNvPr>
          <p:cNvSpPr>
            <a:spLocks noGrp="1"/>
          </p:cNvSpPr>
          <p:nvPr>
            <p:ph type="body" sz="quarter" idx="17" hasCustomPrompt="1"/>
          </p:nvPr>
        </p:nvSpPr>
        <p:spPr>
          <a:xfrm>
            <a:off x="838200" y="1806574"/>
            <a:ext cx="5061857" cy="1750397"/>
          </a:xfrm>
          <a:prstGeom prst="rect">
            <a:avLst/>
          </a:prstGeom>
        </p:spPr>
        <p:txBody>
          <a:bodyPr/>
          <a:lstStyle>
            <a:lvl1pPr marL="0" indent="0">
              <a:buNone/>
              <a:defRPr lang="en-US" sz="1800" b="0" i="0" smtClean="0">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9" name="Text Placeholder 17">
            <a:extLst>
              <a:ext uri="{FF2B5EF4-FFF2-40B4-BE49-F238E27FC236}">
                <a16:creationId xmlns:a16="http://schemas.microsoft.com/office/drawing/2014/main" id="{F719110D-99B4-E147-A31E-11999304D105}"/>
              </a:ext>
            </a:extLst>
          </p:cNvPr>
          <p:cNvSpPr>
            <a:spLocks noGrp="1"/>
          </p:cNvSpPr>
          <p:nvPr>
            <p:ph type="body" sz="quarter" idx="18" hasCustomPrompt="1"/>
          </p:nvPr>
        </p:nvSpPr>
        <p:spPr>
          <a:xfrm>
            <a:off x="8510643" y="2529274"/>
            <a:ext cx="3163714" cy="1750397"/>
          </a:xfrm>
          <a:prstGeom prst="rect">
            <a:avLst/>
          </a:prstGeom>
        </p:spPr>
        <p:txBody>
          <a:bodyPr/>
          <a:lstStyle>
            <a:lvl1pPr marL="0" indent="0" algn="r">
              <a:buNone/>
              <a:defRPr lang="en-US" sz="1800" b="0" i="0" smtClean="0">
                <a:solidFill>
                  <a:schemeClr val="bg1"/>
                </a:solidFill>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pic>
        <p:nvPicPr>
          <p:cNvPr id="16" name="Picture 15">
            <a:extLst>
              <a:ext uri="{FF2B5EF4-FFF2-40B4-BE49-F238E27FC236}">
                <a16:creationId xmlns:a16="http://schemas.microsoft.com/office/drawing/2014/main" id="{1622AE09-E1A6-924D-8354-67401B05B219}"/>
              </a:ext>
            </a:extLst>
          </p:cNvPr>
          <p:cNvPicPr>
            <a:picLocks noChangeAspect="1"/>
          </p:cNvPicPr>
          <p:nvPr/>
        </p:nvPicPr>
        <p:blipFill>
          <a:blip r:embed="rId7">
            <a:biLevel thresh="25000"/>
          </a:blip>
          <a:stretch>
            <a:fillRect/>
          </a:stretch>
        </p:blipFill>
        <p:spPr>
          <a:xfrm>
            <a:off x="9703836" y="5708260"/>
            <a:ext cx="2141017" cy="715414"/>
          </a:xfrm>
          <a:prstGeom prst="rect">
            <a:avLst/>
          </a:prstGeom>
        </p:spPr>
      </p:pic>
      <p:sp>
        <p:nvSpPr>
          <p:cNvPr id="17" name="Rectangle 16">
            <a:extLst>
              <a:ext uri="{FF2B5EF4-FFF2-40B4-BE49-F238E27FC236}">
                <a16:creationId xmlns:a16="http://schemas.microsoft.com/office/drawing/2014/main" id="{8E53FF3D-220B-499F-93B6-95FD68D7A77E}"/>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647A705A-7E78-4AF3-A7DB-E6EDDDA6079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23" name="Rectangle 7">
            <a:extLst>
              <a:ext uri="{FF2B5EF4-FFF2-40B4-BE49-F238E27FC236}">
                <a16:creationId xmlns:a16="http://schemas.microsoft.com/office/drawing/2014/main" id="{B3FB6FC8-3244-465E-BAD3-76E86A15AF33}"/>
              </a:ext>
            </a:extLst>
          </p:cNvPr>
          <p:cNvSpPr/>
          <p:nvPr userDrawn="1"/>
        </p:nvSpPr>
        <p:spPr>
          <a:xfrm rot="10800000" flipH="1">
            <a:off x="2987166" y="-35679"/>
            <a:ext cx="9232598" cy="6942292"/>
          </a:xfrm>
          <a:custGeom>
            <a:avLst/>
            <a:gdLst>
              <a:gd name="connsiteX0" fmla="*/ 0 w 2743200"/>
              <a:gd name="connsiteY0" fmla="*/ 0 h 2090057"/>
              <a:gd name="connsiteX1" fmla="*/ 2743200 w 2743200"/>
              <a:gd name="connsiteY1" fmla="*/ 0 h 2090057"/>
              <a:gd name="connsiteX2" fmla="*/ 2743200 w 2743200"/>
              <a:gd name="connsiteY2" fmla="*/ 2090057 h 2090057"/>
              <a:gd name="connsiteX3" fmla="*/ 0 w 2743200"/>
              <a:gd name="connsiteY3" fmla="*/ 2090057 h 2090057"/>
              <a:gd name="connsiteX4" fmla="*/ 0 w 2743200"/>
              <a:gd name="connsiteY4" fmla="*/ 0 h 2090057"/>
              <a:gd name="connsiteX0" fmla="*/ 0 w 9629192"/>
              <a:gd name="connsiteY0" fmla="*/ 0 h 3153747"/>
              <a:gd name="connsiteX1" fmla="*/ 2743200 w 9629192"/>
              <a:gd name="connsiteY1" fmla="*/ 0 h 3153747"/>
              <a:gd name="connsiteX2" fmla="*/ 9629192 w 9629192"/>
              <a:gd name="connsiteY2" fmla="*/ 3153747 h 3153747"/>
              <a:gd name="connsiteX3" fmla="*/ 0 w 9629192"/>
              <a:gd name="connsiteY3" fmla="*/ 2090057 h 3153747"/>
              <a:gd name="connsiteX4" fmla="*/ 0 w 9629192"/>
              <a:gd name="connsiteY4" fmla="*/ 0 h 3153747"/>
              <a:gd name="connsiteX0" fmla="*/ 0 w 9629192"/>
              <a:gd name="connsiteY0" fmla="*/ 0 h 3508310"/>
              <a:gd name="connsiteX1" fmla="*/ 2743200 w 9629192"/>
              <a:gd name="connsiteY1" fmla="*/ 0 h 3508310"/>
              <a:gd name="connsiteX2" fmla="*/ 9629192 w 9629192"/>
              <a:gd name="connsiteY2" fmla="*/ 3153747 h 3508310"/>
              <a:gd name="connsiteX3" fmla="*/ 9106678 w 9629192"/>
              <a:gd name="connsiteY3" fmla="*/ 3508310 h 3508310"/>
              <a:gd name="connsiteX4" fmla="*/ 0 w 9629192"/>
              <a:gd name="connsiteY4" fmla="*/ 0 h 3508310"/>
              <a:gd name="connsiteX0" fmla="*/ 0 w 9554547"/>
              <a:gd name="connsiteY0" fmla="*/ 0 h 3508310"/>
              <a:gd name="connsiteX1" fmla="*/ 2743200 w 9554547"/>
              <a:gd name="connsiteY1" fmla="*/ 0 h 3508310"/>
              <a:gd name="connsiteX2" fmla="*/ 9554547 w 9554547"/>
              <a:gd name="connsiteY2" fmla="*/ 3116425 h 3508310"/>
              <a:gd name="connsiteX3" fmla="*/ 9106678 w 9554547"/>
              <a:gd name="connsiteY3" fmla="*/ 3508310 h 3508310"/>
              <a:gd name="connsiteX4" fmla="*/ 0 w 9554547"/>
              <a:gd name="connsiteY4" fmla="*/ 0 h 3508310"/>
              <a:gd name="connsiteX0" fmla="*/ 0 w 9573209"/>
              <a:gd name="connsiteY0" fmla="*/ 765111 h 4273421"/>
              <a:gd name="connsiteX1" fmla="*/ 9573209 w 9573209"/>
              <a:gd name="connsiteY1" fmla="*/ 0 h 4273421"/>
              <a:gd name="connsiteX2" fmla="*/ 9554547 w 9573209"/>
              <a:gd name="connsiteY2" fmla="*/ 3881536 h 4273421"/>
              <a:gd name="connsiteX3" fmla="*/ 9106678 w 9573209"/>
              <a:gd name="connsiteY3" fmla="*/ 4273421 h 4273421"/>
              <a:gd name="connsiteX4" fmla="*/ 0 w 9573209"/>
              <a:gd name="connsiteY4" fmla="*/ 765111 h 4273421"/>
              <a:gd name="connsiteX0" fmla="*/ 0 w 12372393"/>
              <a:gd name="connsiteY0" fmla="*/ 0 h 4292082"/>
              <a:gd name="connsiteX1" fmla="*/ 12372393 w 12372393"/>
              <a:gd name="connsiteY1" fmla="*/ 18661 h 4292082"/>
              <a:gd name="connsiteX2" fmla="*/ 12353731 w 12372393"/>
              <a:gd name="connsiteY2" fmla="*/ 3900197 h 4292082"/>
              <a:gd name="connsiteX3" fmla="*/ 11905862 w 12372393"/>
              <a:gd name="connsiteY3" fmla="*/ 4292082 h 4292082"/>
              <a:gd name="connsiteX4" fmla="*/ 0 w 12372393"/>
              <a:gd name="connsiteY4" fmla="*/ 0 h 4292082"/>
              <a:gd name="connsiteX0" fmla="*/ 0 w 12372393"/>
              <a:gd name="connsiteY0" fmla="*/ 0 h 4702629"/>
              <a:gd name="connsiteX1" fmla="*/ 12372393 w 12372393"/>
              <a:gd name="connsiteY1" fmla="*/ 18661 h 4702629"/>
              <a:gd name="connsiteX2" fmla="*/ 12353731 w 12372393"/>
              <a:gd name="connsiteY2" fmla="*/ 3900197 h 4702629"/>
              <a:gd name="connsiteX3" fmla="*/ 11495315 w 12372393"/>
              <a:gd name="connsiteY3" fmla="*/ 4702629 h 4702629"/>
              <a:gd name="connsiteX4" fmla="*/ 0 w 12372393"/>
              <a:gd name="connsiteY4" fmla="*/ 0 h 4702629"/>
              <a:gd name="connsiteX0" fmla="*/ 0 w 12372393"/>
              <a:gd name="connsiteY0" fmla="*/ 0 h 7035282"/>
              <a:gd name="connsiteX1" fmla="*/ 12372393 w 12372393"/>
              <a:gd name="connsiteY1" fmla="*/ 18661 h 7035282"/>
              <a:gd name="connsiteX2" fmla="*/ 12353731 w 12372393"/>
              <a:gd name="connsiteY2" fmla="*/ 3900197 h 7035282"/>
              <a:gd name="connsiteX3" fmla="*/ 11569960 w 12372393"/>
              <a:gd name="connsiteY3" fmla="*/ 7035282 h 7035282"/>
              <a:gd name="connsiteX4" fmla="*/ 0 w 12372393"/>
              <a:gd name="connsiteY4" fmla="*/ 0 h 7035282"/>
              <a:gd name="connsiteX0" fmla="*/ 0 w 12372393"/>
              <a:gd name="connsiteY0" fmla="*/ 0 h 7053944"/>
              <a:gd name="connsiteX1" fmla="*/ 12372393 w 12372393"/>
              <a:gd name="connsiteY1" fmla="*/ 18661 h 7053944"/>
              <a:gd name="connsiteX2" fmla="*/ 12316409 w 12372393"/>
              <a:gd name="connsiteY2" fmla="*/ 7053944 h 7053944"/>
              <a:gd name="connsiteX3" fmla="*/ 11569960 w 12372393"/>
              <a:gd name="connsiteY3" fmla="*/ 7035282 h 7053944"/>
              <a:gd name="connsiteX4" fmla="*/ 0 w 12372393"/>
              <a:gd name="connsiteY4" fmla="*/ 0 h 7053944"/>
              <a:gd name="connsiteX0" fmla="*/ 0 w 9405259"/>
              <a:gd name="connsiteY0" fmla="*/ 0 h 7035283"/>
              <a:gd name="connsiteX1" fmla="*/ 9405259 w 9405259"/>
              <a:gd name="connsiteY1" fmla="*/ 0 h 7035283"/>
              <a:gd name="connsiteX2" fmla="*/ 9349275 w 9405259"/>
              <a:gd name="connsiteY2" fmla="*/ 7035283 h 7035283"/>
              <a:gd name="connsiteX3" fmla="*/ 8602826 w 9405259"/>
              <a:gd name="connsiteY3" fmla="*/ 7016621 h 7035283"/>
              <a:gd name="connsiteX4" fmla="*/ 0 w 9405259"/>
              <a:gd name="connsiteY4" fmla="*/ 0 h 7035283"/>
              <a:gd name="connsiteX0" fmla="*/ 0 w 9349275"/>
              <a:gd name="connsiteY0" fmla="*/ 0 h 7035283"/>
              <a:gd name="connsiteX1" fmla="*/ 9349275 w 9349275"/>
              <a:gd name="connsiteY1" fmla="*/ 0 h 7035283"/>
              <a:gd name="connsiteX2" fmla="*/ 9293291 w 9349275"/>
              <a:gd name="connsiteY2" fmla="*/ 7035283 h 7035283"/>
              <a:gd name="connsiteX3" fmla="*/ 8546842 w 9349275"/>
              <a:gd name="connsiteY3" fmla="*/ 7016621 h 7035283"/>
              <a:gd name="connsiteX4" fmla="*/ 0 w 9349275"/>
              <a:gd name="connsiteY4" fmla="*/ 0 h 7035283"/>
              <a:gd name="connsiteX0" fmla="*/ 0 w 9380272"/>
              <a:gd name="connsiteY0" fmla="*/ 15499 h 7035283"/>
              <a:gd name="connsiteX1" fmla="*/ 9380272 w 9380272"/>
              <a:gd name="connsiteY1" fmla="*/ 0 h 7035283"/>
              <a:gd name="connsiteX2" fmla="*/ 9324288 w 9380272"/>
              <a:gd name="connsiteY2" fmla="*/ 7035283 h 7035283"/>
              <a:gd name="connsiteX3" fmla="*/ 8577839 w 9380272"/>
              <a:gd name="connsiteY3" fmla="*/ 7016621 h 7035283"/>
              <a:gd name="connsiteX4" fmla="*/ 0 w 9380272"/>
              <a:gd name="connsiteY4" fmla="*/ 15499 h 7035283"/>
              <a:gd name="connsiteX0" fmla="*/ 0 w 9380272"/>
              <a:gd name="connsiteY0" fmla="*/ 15499 h 7016621"/>
              <a:gd name="connsiteX1" fmla="*/ 9380272 w 9380272"/>
              <a:gd name="connsiteY1" fmla="*/ 0 h 7016621"/>
              <a:gd name="connsiteX2" fmla="*/ 9262295 w 9380272"/>
              <a:gd name="connsiteY2" fmla="*/ 6539337 h 7016621"/>
              <a:gd name="connsiteX3" fmla="*/ 8577839 w 9380272"/>
              <a:gd name="connsiteY3" fmla="*/ 7016621 h 7016621"/>
              <a:gd name="connsiteX4" fmla="*/ 0 w 9380272"/>
              <a:gd name="connsiteY4" fmla="*/ 15499 h 7016621"/>
              <a:gd name="connsiteX0" fmla="*/ 0 w 9380272"/>
              <a:gd name="connsiteY0" fmla="*/ 15499 h 7016621"/>
              <a:gd name="connsiteX1" fmla="*/ 9380272 w 9380272"/>
              <a:gd name="connsiteY1" fmla="*/ 0 h 7016621"/>
              <a:gd name="connsiteX2" fmla="*/ 9215800 w 9380272"/>
              <a:gd name="connsiteY2" fmla="*/ 6942293 h 7016621"/>
              <a:gd name="connsiteX3" fmla="*/ 8577839 w 9380272"/>
              <a:gd name="connsiteY3" fmla="*/ 7016621 h 7016621"/>
              <a:gd name="connsiteX4" fmla="*/ 0 w 9380272"/>
              <a:gd name="connsiteY4" fmla="*/ 15499 h 7016621"/>
              <a:gd name="connsiteX0" fmla="*/ 0 w 9380272"/>
              <a:gd name="connsiteY0" fmla="*/ 15499 h 6942293"/>
              <a:gd name="connsiteX1" fmla="*/ 9380272 w 9380272"/>
              <a:gd name="connsiteY1" fmla="*/ 0 h 6942293"/>
              <a:gd name="connsiteX2" fmla="*/ 9215800 w 9380272"/>
              <a:gd name="connsiteY2" fmla="*/ 6942293 h 6942293"/>
              <a:gd name="connsiteX3" fmla="*/ 8469351 w 9380272"/>
              <a:gd name="connsiteY3" fmla="*/ 6923631 h 6942293"/>
              <a:gd name="connsiteX4" fmla="*/ 0 w 9380272"/>
              <a:gd name="connsiteY4" fmla="*/ 15499 h 6942293"/>
              <a:gd name="connsiteX0" fmla="*/ 0 w 9380272"/>
              <a:gd name="connsiteY0" fmla="*/ 15499 h 6954628"/>
              <a:gd name="connsiteX1" fmla="*/ 9380272 w 9380272"/>
              <a:gd name="connsiteY1" fmla="*/ 0 h 6954628"/>
              <a:gd name="connsiteX2" fmla="*/ 9215800 w 9380272"/>
              <a:gd name="connsiteY2" fmla="*/ 6942293 h 6954628"/>
              <a:gd name="connsiteX3" fmla="*/ 8515846 w 9380272"/>
              <a:gd name="connsiteY3" fmla="*/ 6954628 h 6954628"/>
              <a:gd name="connsiteX4" fmla="*/ 0 w 9380272"/>
              <a:gd name="connsiteY4" fmla="*/ 15499 h 6954628"/>
              <a:gd name="connsiteX0" fmla="*/ 0 w 9216342"/>
              <a:gd name="connsiteY0" fmla="*/ 0 h 6939129"/>
              <a:gd name="connsiteX1" fmla="*/ 9178794 w 9216342"/>
              <a:gd name="connsiteY1" fmla="*/ 77491 h 6939129"/>
              <a:gd name="connsiteX2" fmla="*/ 9215800 w 9216342"/>
              <a:gd name="connsiteY2" fmla="*/ 6926794 h 6939129"/>
              <a:gd name="connsiteX3" fmla="*/ 8515846 w 9216342"/>
              <a:gd name="connsiteY3" fmla="*/ 6939129 h 6939129"/>
              <a:gd name="connsiteX4" fmla="*/ 0 w 9216342"/>
              <a:gd name="connsiteY4" fmla="*/ 0 h 6939129"/>
              <a:gd name="connsiteX0" fmla="*/ 0 w 9225289"/>
              <a:gd name="connsiteY0" fmla="*/ 0 h 6939129"/>
              <a:gd name="connsiteX1" fmla="*/ 9225289 w 9225289"/>
              <a:gd name="connsiteY1" fmla="*/ 15498 h 6939129"/>
              <a:gd name="connsiteX2" fmla="*/ 9215800 w 9225289"/>
              <a:gd name="connsiteY2" fmla="*/ 6926794 h 6939129"/>
              <a:gd name="connsiteX3" fmla="*/ 8515846 w 9225289"/>
              <a:gd name="connsiteY3" fmla="*/ 6939129 h 6939129"/>
              <a:gd name="connsiteX4" fmla="*/ 0 w 9225289"/>
              <a:gd name="connsiteY4" fmla="*/ 0 h 6939129"/>
              <a:gd name="connsiteX0" fmla="*/ 0 w 9247562"/>
              <a:gd name="connsiteY0" fmla="*/ 0 h 6939129"/>
              <a:gd name="connsiteX1" fmla="*/ 9225289 w 9247562"/>
              <a:gd name="connsiteY1" fmla="*/ 15498 h 6939129"/>
              <a:gd name="connsiteX2" fmla="*/ 9246797 w 9247562"/>
              <a:gd name="connsiteY2" fmla="*/ 6895797 h 6939129"/>
              <a:gd name="connsiteX3" fmla="*/ 8515846 w 9247562"/>
              <a:gd name="connsiteY3" fmla="*/ 6939129 h 6939129"/>
              <a:gd name="connsiteX4" fmla="*/ 0 w 9247562"/>
              <a:gd name="connsiteY4" fmla="*/ 0 h 6939129"/>
              <a:gd name="connsiteX0" fmla="*/ 0 w 9232598"/>
              <a:gd name="connsiteY0" fmla="*/ 0 h 6942292"/>
              <a:gd name="connsiteX1" fmla="*/ 9225289 w 9232598"/>
              <a:gd name="connsiteY1" fmla="*/ 15498 h 6942292"/>
              <a:gd name="connsiteX2" fmla="*/ 9231298 w 9232598"/>
              <a:gd name="connsiteY2" fmla="*/ 6942292 h 6942292"/>
              <a:gd name="connsiteX3" fmla="*/ 8515846 w 9232598"/>
              <a:gd name="connsiteY3" fmla="*/ 6939129 h 6942292"/>
              <a:gd name="connsiteX4" fmla="*/ 0 w 9232598"/>
              <a:gd name="connsiteY4" fmla="*/ 0 h 6942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2598" h="6942292">
                <a:moveTo>
                  <a:pt x="0" y="0"/>
                </a:moveTo>
                <a:lnTo>
                  <a:pt x="9225289" y="15498"/>
                </a:lnTo>
                <a:cubicBezTo>
                  <a:pt x="9219068" y="1309343"/>
                  <a:pt x="9237519" y="5648447"/>
                  <a:pt x="9231298" y="6942292"/>
                </a:cubicBezTo>
                <a:lnTo>
                  <a:pt x="8515846" y="6939129"/>
                </a:lnTo>
                <a:lnTo>
                  <a:pt x="0" y="0"/>
                </a:lnTo>
                <a:close/>
              </a:path>
            </a:pathLst>
          </a:custGeom>
          <a:solidFill>
            <a:srgbClr val="01B0F0"/>
          </a:solidFill>
          <a:ln>
            <a:noFill/>
          </a:ln>
          <a:effectLst>
            <a:outerShdw blurRad="114300" dist="50800" dir="6540000" sx="116000" sy="116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377A128E-E291-4C29-83D7-56783AB5B4EF}"/>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25" name="Picture Placeholder 9" descr="A close up of a computer&#10;&#10;Description automatically generated">
            <a:extLst>
              <a:ext uri="{FF2B5EF4-FFF2-40B4-BE49-F238E27FC236}">
                <a16:creationId xmlns:a16="http://schemas.microsoft.com/office/drawing/2014/main" id="{E7DDE147-3806-4A45-8D7B-055A7DE3D66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840824" y="4286419"/>
            <a:ext cx="2068849" cy="2067379"/>
          </a:xfrm>
          <a:prstGeom prst="rect">
            <a:avLst/>
          </a:prstGeom>
        </p:spPr>
      </p:pic>
      <p:pic>
        <p:nvPicPr>
          <p:cNvPr id="30" name="Picture Placeholder 11" descr="A picture containing person, wall, indoor, cellphone&#10;&#10;Description automatically generated">
            <a:extLst>
              <a:ext uri="{FF2B5EF4-FFF2-40B4-BE49-F238E27FC236}">
                <a16:creationId xmlns:a16="http://schemas.microsoft.com/office/drawing/2014/main" id="{901F095F-349F-4758-B041-8E3A60D5055B}"/>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3052621" y="4286419"/>
            <a:ext cx="2068849" cy="2067379"/>
          </a:xfrm>
          <a:prstGeom prst="rect">
            <a:avLst/>
          </a:prstGeom>
        </p:spPr>
      </p:pic>
      <p:pic>
        <p:nvPicPr>
          <p:cNvPr id="31" name="Picture Placeholder 13" descr="A person sitting at a table with a computer&#10;&#10;Description automatically generated">
            <a:extLst>
              <a:ext uri="{FF2B5EF4-FFF2-40B4-BE49-F238E27FC236}">
                <a16:creationId xmlns:a16="http://schemas.microsoft.com/office/drawing/2014/main" id="{52AE7F48-75D5-42E5-B1A4-7CA78BC915DE}"/>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a:xfrm>
            <a:off x="5264420" y="4286419"/>
            <a:ext cx="2068849" cy="2067379"/>
          </a:xfrm>
          <a:prstGeom prst="rect">
            <a:avLst/>
          </a:prstGeom>
        </p:spPr>
      </p:pic>
      <p:pic>
        <p:nvPicPr>
          <p:cNvPr id="32" name="Picture Placeholder 15" descr="A group of people sitting at a table using a computer&#10;&#10;Description automatically generated">
            <a:extLst>
              <a:ext uri="{FF2B5EF4-FFF2-40B4-BE49-F238E27FC236}">
                <a16:creationId xmlns:a16="http://schemas.microsoft.com/office/drawing/2014/main" id="{4BEA0493-5CE0-4D31-BD20-4FADBB65FB6E}"/>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a:xfrm>
            <a:off x="7476219" y="4286419"/>
            <a:ext cx="2068849" cy="2067379"/>
          </a:xfrm>
          <a:prstGeom prst="rect">
            <a:avLst/>
          </a:prstGeom>
        </p:spPr>
      </p:pic>
      <p:pic>
        <p:nvPicPr>
          <p:cNvPr id="33" name="Picture 32">
            <a:extLst>
              <a:ext uri="{FF2B5EF4-FFF2-40B4-BE49-F238E27FC236}">
                <a16:creationId xmlns:a16="http://schemas.microsoft.com/office/drawing/2014/main" id="{977A1464-9599-4CB4-83D4-A5D8F48D3E24}"/>
              </a:ext>
            </a:extLst>
          </p:cNvPr>
          <p:cNvPicPr>
            <a:picLocks noChangeAspect="1"/>
          </p:cNvPicPr>
          <p:nvPr userDrawn="1"/>
        </p:nvPicPr>
        <p:blipFill>
          <a:blip r:embed="rId7">
            <a:biLevel thresh="25000"/>
          </a:blip>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2849137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hree Content - 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E68A70-EF09-AB49-AD3F-6CCF1C537851}"/>
              </a:ext>
            </a:extLst>
          </p:cNvPr>
          <p:cNvSpPr/>
          <p:nvPr/>
        </p:nvSpPr>
        <p:spPr>
          <a:xfrm>
            <a:off x="-77492" y="123414"/>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0610D47-8E5F-4A49-A69A-B0696B007AD0}"/>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3" name="Content Placeholder 2">
            <a:extLst>
              <a:ext uri="{FF2B5EF4-FFF2-40B4-BE49-F238E27FC236}">
                <a16:creationId xmlns:a16="http://schemas.microsoft.com/office/drawing/2014/main" id="{7211B790-3DBA-0347-8535-B6B80E4A6968}"/>
              </a:ext>
            </a:extLst>
          </p:cNvPr>
          <p:cNvSpPr>
            <a:spLocks noGrp="1"/>
          </p:cNvSpPr>
          <p:nvPr>
            <p:ph sz="half" idx="1"/>
          </p:nvPr>
        </p:nvSpPr>
        <p:spPr>
          <a:xfrm>
            <a:off x="-93678" y="-40783"/>
            <a:ext cx="4095610" cy="3469783"/>
          </a:xfrm>
          <a:prstGeom prst="rect">
            <a:avLst/>
          </a:prstGeom>
        </p:spPr>
        <p:txBody>
          <a:bodyPr/>
          <a:lstStyle>
            <a:lvl1pPr marL="0" indent="0">
              <a:buNone/>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a:t>Click to edit Master text styles</a:t>
            </a:r>
          </a:p>
        </p:txBody>
      </p:sp>
      <p:sp>
        <p:nvSpPr>
          <p:cNvPr id="11" name="Content Placeholder 2">
            <a:extLst>
              <a:ext uri="{FF2B5EF4-FFF2-40B4-BE49-F238E27FC236}">
                <a16:creationId xmlns:a16="http://schemas.microsoft.com/office/drawing/2014/main" id="{A2E67405-28C9-A844-849B-0235276E5714}"/>
              </a:ext>
            </a:extLst>
          </p:cNvPr>
          <p:cNvSpPr>
            <a:spLocks noGrp="1"/>
          </p:cNvSpPr>
          <p:nvPr>
            <p:ph sz="half" idx="11"/>
          </p:nvPr>
        </p:nvSpPr>
        <p:spPr>
          <a:xfrm>
            <a:off x="4022412" y="-40783"/>
            <a:ext cx="4095610" cy="3469783"/>
          </a:xfrm>
          <a:prstGeom prst="rect">
            <a:avLst/>
          </a:prstGeom>
        </p:spPr>
        <p:txBody>
          <a:bodyPr/>
          <a:lstStyle>
            <a:lvl1pPr marL="0" indent="0">
              <a:buNone/>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a:t>Click to edit Master text styles</a:t>
            </a:r>
          </a:p>
        </p:txBody>
      </p:sp>
      <p:sp>
        <p:nvSpPr>
          <p:cNvPr id="12" name="Content Placeholder 2">
            <a:extLst>
              <a:ext uri="{FF2B5EF4-FFF2-40B4-BE49-F238E27FC236}">
                <a16:creationId xmlns:a16="http://schemas.microsoft.com/office/drawing/2014/main" id="{95BB7D63-C2E0-0547-8D1E-0B8F8A430CEF}"/>
              </a:ext>
            </a:extLst>
          </p:cNvPr>
          <p:cNvSpPr>
            <a:spLocks noGrp="1"/>
          </p:cNvSpPr>
          <p:nvPr>
            <p:ph sz="half" idx="12"/>
          </p:nvPr>
        </p:nvSpPr>
        <p:spPr>
          <a:xfrm>
            <a:off x="8139932" y="-40783"/>
            <a:ext cx="4052068" cy="3469783"/>
          </a:xfrm>
          <a:prstGeom prst="rect">
            <a:avLst/>
          </a:prstGeom>
        </p:spPr>
        <p:txBody>
          <a:bodyPr/>
          <a:lstStyle>
            <a:lvl1pPr marL="0" indent="0">
              <a:buNone/>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a:t>Click to edit Master text styles</a:t>
            </a:r>
          </a:p>
        </p:txBody>
      </p:sp>
      <p:sp>
        <p:nvSpPr>
          <p:cNvPr id="14" name="Text Placeholder 17">
            <a:extLst>
              <a:ext uri="{FF2B5EF4-FFF2-40B4-BE49-F238E27FC236}">
                <a16:creationId xmlns:a16="http://schemas.microsoft.com/office/drawing/2014/main" id="{3770448A-3689-1946-B481-BA5EEC50F174}"/>
              </a:ext>
            </a:extLst>
          </p:cNvPr>
          <p:cNvSpPr>
            <a:spLocks noGrp="1"/>
          </p:cNvSpPr>
          <p:nvPr>
            <p:ph type="body" sz="quarter" idx="17" hasCustomPrompt="1"/>
          </p:nvPr>
        </p:nvSpPr>
        <p:spPr>
          <a:xfrm>
            <a:off x="2685148" y="4353638"/>
            <a:ext cx="6821704" cy="632020"/>
          </a:xfrm>
          <a:prstGeom prst="rect">
            <a:avLst/>
          </a:prstGeom>
        </p:spPr>
        <p:txBody>
          <a:bodyPr/>
          <a:lstStyle>
            <a:lvl1pPr marL="0" indent="0" algn="ctr">
              <a:buNone/>
              <a:defRPr lang="en-US" sz="1800" b="0" i="0" smtClean="0">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7" name="Text Placeholder 16">
            <a:extLst>
              <a:ext uri="{FF2B5EF4-FFF2-40B4-BE49-F238E27FC236}">
                <a16:creationId xmlns:a16="http://schemas.microsoft.com/office/drawing/2014/main" id="{BB42C57B-D0E6-3E40-AF91-7D62CD9F9A90}"/>
              </a:ext>
            </a:extLst>
          </p:cNvPr>
          <p:cNvSpPr>
            <a:spLocks noGrp="1"/>
          </p:cNvSpPr>
          <p:nvPr>
            <p:ph type="body" sz="quarter" idx="18" hasCustomPrompt="1"/>
          </p:nvPr>
        </p:nvSpPr>
        <p:spPr>
          <a:xfrm>
            <a:off x="-93663"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18" name="Text Placeholder 16">
            <a:extLst>
              <a:ext uri="{FF2B5EF4-FFF2-40B4-BE49-F238E27FC236}">
                <a16:creationId xmlns:a16="http://schemas.microsoft.com/office/drawing/2014/main" id="{1BDD124E-6E6E-8C4C-BDAB-809B51D090A7}"/>
              </a:ext>
            </a:extLst>
          </p:cNvPr>
          <p:cNvSpPr>
            <a:spLocks noGrp="1"/>
          </p:cNvSpPr>
          <p:nvPr>
            <p:ph type="body" sz="quarter" idx="19" hasCustomPrompt="1"/>
          </p:nvPr>
        </p:nvSpPr>
        <p:spPr>
          <a:xfrm>
            <a:off x="4021137"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19" name="Text Placeholder 16">
            <a:extLst>
              <a:ext uri="{FF2B5EF4-FFF2-40B4-BE49-F238E27FC236}">
                <a16:creationId xmlns:a16="http://schemas.microsoft.com/office/drawing/2014/main" id="{8AC3FC4C-4C07-B244-B056-FA2DDEB0FD56}"/>
              </a:ext>
            </a:extLst>
          </p:cNvPr>
          <p:cNvSpPr>
            <a:spLocks noGrp="1"/>
          </p:cNvSpPr>
          <p:nvPr>
            <p:ph type="body" sz="quarter" idx="20" hasCustomPrompt="1"/>
          </p:nvPr>
        </p:nvSpPr>
        <p:spPr>
          <a:xfrm>
            <a:off x="8112420"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24" name="Title 1">
            <a:extLst>
              <a:ext uri="{FF2B5EF4-FFF2-40B4-BE49-F238E27FC236}">
                <a16:creationId xmlns:a16="http://schemas.microsoft.com/office/drawing/2014/main" id="{D311B649-AE37-9146-A546-3DBE62B8470C}"/>
              </a:ext>
            </a:extLst>
          </p:cNvPr>
          <p:cNvSpPr>
            <a:spLocks noGrp="1"/>
          </p:cNvSpPr>
          <p:nvPr>
            <p:ph type="ctrTitle" hasCustomPrompt="1"/>
          </p:nvPr>
        </p:nvSpPr>
        <p:spPr>
          <a:xfrm>
            <a:off x="2988128" y="3516547"/>
            <a:ext cx="6215743" cy="837089"/>
          </a:xfrm>
          <a:prstGeom prst="rect">
            <a:avLst/>
          </a:prstGeom>
        </p:spPr>
        <p:txBody>
          <a:bodyPr anchor="b">
            <a:normAutofit/>
          </a:bodyPr>
          <a:lstStyle>
            <a:lvl1pPr algn="ctr">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25" name="Straight Connector 24">
            <a:extLst>
              <a:ext uri="{FF2B5EF4-FFF2-40B4-BE49-F238E27FC236}">
                <a16:creationId xmlns:a16="http://schemas.microsoft.com/office/drawing/2014/main" id="{E7BA4923-EB44-B346-9430-8DB75FF5551F}"/>
              </a:ext>
            </a:extLst>
          </p:cNvPr>
          <p:cNvCxnSpPr/>
          <p:nvPr/>
        </p:nvCxnSpPr>
        <p:spPr>
          <a:xfrm>
            <a:off x="3868023" y="3529361"/>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E8AE57F2-775A-124A-9A06-DBDB69A41DDA}"/>
              </a:ext>
            </a:extLst>
          </p:cNvPr>
          <p:cNvPicPr>
            <a:picLocks noChangeAspect="1"/>
          </p:cNvPicPr>
          <p:nvPr/>
        </p:nvPicPr>
        <p:blipFill>
          <a:blip r:embed="rId3"/>
          <a:stretch>
            <a:fillRect/>
          </a:stretch>
        </p:blipFill>
        <p:spPr>
          <a:xfrm>
            <a:off x="9703836" y="5708260"/>
            <a:ext cx="2141017" cy="715414"/>
          </a:xfrm>
          <a:prstGeom prst="rect">
            <a:avLst/>
          </a:prstGeom>
        </p:spPr>
      </p:pic>
      <p:sp>
        <p:nvSpPr>
          <p:cNvPr id="16" name="Rectangle 15">
            <a:extLst>
              <a:ext uri="{FF2B5EF4-FFF2-40B4-BE49-F238E27FC236}">
                <a16:creationId xmlns:a16="http://schemas.microsoft.com/office/drawing/2014/main" id="{C3521108-B6FB-4B51-9F3F-D8D6BA70A784}"/>
              </a:ext>
            </a:extLst>
          </p:cNvPr>
          <p:cNvSpPr/>
          <p:nvPr userDrawn="1"/>
        </p:nvSpPr>
        <p:spPr>
          <a:xfrm>
            <a:off x="-77492" y="123414"/>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D756C219-D9E3-4AA3-B232-D88AB507E181}"/>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cxnSp>
        <p:nvCxnSpPr>
          <p:cNvPr id="21" name="Straight Connector 20">
            <a:extLst>
              <a:ext uri="{FF2B5EF4-FFF2-40B4-BE49-F238E27FC236}">
                <a16:creationId xmlns:a16="http://schemas.microsoft.com/office/drawing/2014/main" id="{2FD0896B-D28F-4DFB-8559-FC4D4C9F21B3}"/>
              </a:ext>
            </a:extLst>
          </p:cNvPr>
          <p:cNvCxnSpPr/>
          <p:nvPr userDrawn="1"/>
        </p:nvCxnSpPr>
        <p:spPr>
          <a:xfrm>
            <a:off x="3868023" y="3529361"/>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79504ADA-7000-411A-B70F-AA11E76210C2}"/>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2279968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Content - Fille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E68A70-EF09-AB49-AD3F-6CCF1C537851}"/>
              </a:ext>
            </a:extLst>
          </p:cNvPr>
          <p:cNvSpPr/>
          <p:nvPr/>
        </p:nvSpPr>
        <p:spPr>
          <a:xfrm>
            <a:off x="0" y="-52756"/>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1">
            <a:extLst>
              <a:ext uri="{FF2B5EF4-FFF2-40B4-BE49-F238E27FC236}">
                <a16:creationId xmlns:a16="http://schemas.microsoft.com/office/drawing/2014/main" id="{A5193943-DA36-324C-8334-9343715AFBC4}"/>
              </a:ext>
            </a:extLst>
          </p:cNvPr>
          <p:cNvSpPr>
            <a:spLocks noGrp="1"/>
          </p:cNvSpPr>
          <p:nvPr>
            <p:ph sz="half" idx="21" hasCustomPrompt="1"/>
          </p:nvPr>
        </p:nvSpPr>
        <p:spPr>
          <a:xfrm>
            <a:off x="0" y="-40783"/>
            <a:ext cx="4095610" cy="3469783"/>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US" dirty="0"/>
              <a:t> </a:t>
            </a:r>
          </a:p>
        </p:txBody>
      </p:sp>
      <p:sp>
        <p:nvSpPr>
          <p:cNvPr id="16" name="Content Placeholder 2">
            <a:extLst>
              <a:ext uri="{FF2B5EF4-FFF2-40B4-BE49-F238E27FC236}">
                <a16:creationId xmlns:a16="http://schemas.microsoft.com/office/drawing/2014/main" id="{A53C9177-916A-5A44-AC42-56103D8C9AF5}"/>
              </a:ext>
            </a:extLst>
          </p:cNvPr>
          <p:cNvSpPr>
            <a:spLocks noGrp="1"/>
          </p:cNvSpPr>
          <p:nvPr>
            <p:ph sz="half" idx="22"/>
          </p:nvPr>
        </p:nvSpPr>
        <p:spPr>
          <a:xfrm>
            <a:off x="4116090" y="-40783"/>
            <a:ext cx="4095610" cy="3469783"/>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p:spPr>
        <p:txBody>
          <a:bodyPr/>
          <a:lstStyle/>
          <a:p>
            <a:pPr lvl="0"/>
            <a:r>
              <a:rPr lang="en-US"/>
              <a:t>Click to edit Master text styles</a:t>
            </a:r>
          </a:p>
        </p:txBody>
      </p:sp>
      <p:sp>
        <p:nvSpPr>
          <p:cNvPr id="20" name="Content Placeholder 3">
            <a:extLst>
              <a:ext uri="{FF2B5EF4-FFF2-40B4-BE49-F238E27FC236}">
                <a16:creationId xmlns:a16="http://schemas.microsoft.com/office/drawing/2014/main" id="{C64D0F95-C625-A54A-B593-AC8F035DB554}"/>
              </a:ext>
            </a:extLst>
          </p:cNvPr>
          <p:cNvSpPr>
            <a:spLocks noGrp="1"/>
          </p:cNvSpPr>
          <p:nvPr>
            <p:ph sz="half" idx="23"/>
          </p:nvPr>
        </p:nvSpPr>
        <p:spPr>
          <a:xfrm>
            <a:off x="8233610" y="-40783"/>
            <a:ext cx="4052068" cy="3469783"/>
          </a:xfrm>
          <a:prstGeom prst="rect">
            <a:avLst/>
          </a:prstGeom>
          <a:blipFill>
            <a:blip r:embed="rId4" cstate="screen">
              <a:extLst>
                <a:ext uri="{28A0092B-C50C-407E-A947-70E740481C1C}">
                  <a14:useLocalDpi xmlns:a14="http://schemas.microsoft.com/office/drawing/2010/main"/>
                </a:ext>
              </a:extLst>
            </a:blip>
            <a:stretch>
              <a:fillRect/>
            </a:stretch>
          </a:blipFill>
        </p:spPr>
        <p:txBody>
          <a:bodyPr/>
          <a:lstStyle/>
          <a:p>
            <a:pPr lvl="0"/>
            <a:r>
              <a:rPr lang="en-US"/>
              <a:t>Click to edit Master text styles</a:t>
            </a:r>
          </a:p>
        </p:txBody>
      </p:sp>
      <p:pic>
        <p:nvPicPr>
          <p:cNvPr id="9" name="Picture 8">
            <a:extLst>
              <a:ext uri="{FF2B5EF4-FFF2-40B4-BE49-F238E27FC236}">
                <a16:creationId xmlns:a16="http://schemas.microsoft.com/office/drawing/2014/main" id="{00610D47-8E5F-4A49-A69A-B0696B007AD0}"/>
              </a:ext>
            </a:extLst>
          </p:cNvPr>
          <p:cNvPicPr>
            <a:picLocks noChangeAspect="1"/>
          </p:cNvPicPr>
          <p:nvPr/>
        </p:nvPicPr>
        <p:blipFill rotWithShape="1">
          <a:blip r:embed="rId5"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14" name="Text Placeholder 17">
            <a:extLst>
              <a:ext uri="{FF2B5EF4-FFF2-40B4-BE49-F238E27FC236}">
                <a16:creationId xmlns:a16="http://schemas.microsoft.com/office/drawing/2014/main" id="{3770448A-3689-1946-B481-BA5EEC50F174}"/>
              </a:ext>
            </a:extLst>
          </p:cNvPr>
          <p:cNvSpPr>
            <a:spLocks noGrp="1"/>
          </p:cNvSpPr>
          <p:nvPr>
            <p:ph type="body" sz="quarter" idx="17" hasCustomPrompt="1"/>
          </p:nvPr>
        </p:nvSpPr>
        <p:spPr>
          <a:xfrm>
            <a:off x="2685148" y="4353638"/>
            <a:ext cx="6821704" cy="632020"/>
          </a:xfrm>
          <a:prstGeom prst="rect">
            <a:avLst/>
          </a:prstGeom>
        </p:spPr>
        <p:txBody>
          <a:bodyPr/>
          <a:lstStyle>
            <a:lvl1pPr marL="0" indent="0" algn="ctr">
              <a:buNone/>
              <a:defRPr lang="en-US" sz="1800" b="0" i="0" smtClean="0">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7" name="Text Placeholder 16">
            <a:extLst>
              <a:ext uri="{FF2B5EF4-FFF2-40B4-BE49-F238E27FC236}">
                <a16:creationId xmlns:a16="http://schemas.microsoft.com/office/drawing/2014/main" id="{BB42C57B-D0E6-3E40-AF91-7D62CD9F9A90}"/>
              </a:ext>
            </a:extLst>
          </p:cNvPr>
          <p:cNvSpPr>
            <a:spLocks noGrp="1"/>
          </p:cNvSpPr>
          <p:nvPr>
            <p:ph type="body" sz="quarter" idx="18" hasCustomPrompt="1"/>
          </p:nvPr>
        </p:nvSpPr>
        <p:spPr>
          <a:xfrm>
            <a:off x="0"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18" name="Text Placeholder 16">
            <a:extLst>
              <a:ext uri="{FF2B5EF4-FFF2-40B4-BE49-F238E27FC236}">
                <a16:creationId xmlns:a16="http://schemas.microsoft.com/office/drawing/2014/main" id="{1BDD124E-6E6E-8C4C-BDAB-809B51D090A7}"/>
              </a:ext>
            </a:extLst>
          </p:cNvPr>
          <p:cNvSpPr>
            <a:spLocks noGrp="1"/>
          </p:cNvSpPr>
          <p:nvPr>
            <p:ph type="body" sz="quarter" idx="19" hasCustomPrompt="1"/>
          </p:nvPr>
        </p:nvSpPr>
        <p:spPr>
          <a:xfrm>
            <a:off x="4114800"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19" name="Text Placeholder 16">
            <a:extLst>
              <a:ext uri="{FF2B5EF4-FFF2-40B4-BE49-F238E27FC236}">
                <a16:creationId xmlns:a16="http://schemas.microsoft.com/office/drawing/2014/main" id="{8AC3FC4C-4C07-B244-B056-FA2DDEB0FD56}"/>
              </a:ext>
            </a:extLst>
          </p:cNvPr>
          <p:cNvSpPr>
            <a:spLocks noGrp="1"/>
          </p:cNvSpPr>
          <p:nvPr>
            <p:ph type="body" sz="quarter" idx="20" hasCustomPrompt="1"/>
          </p:nvPr>
        </p:nvSpPr>
        <p:spPr>
          <a:xfrm>
            <a:off x="8206083"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24" name="Title 1">
            <a:extLst>
              <a:ext uri="{FF2B5EF4-FFF2-40B4-BE49-F238E27FC236}">
                <a16:creationId xmlns:a16="http://schemas.microsoft.com/office/drawing/2014/main" id="{D311B649-AE37-9146-A546-3DBE62B8470C}"/>
              </a:ext>
            </a:extLst>
          </p:cNvPr>
          <p:cNvSpPr>
            <a:spLocks noGrp="1"/>
          </p:cNvSpPr>
          <p:nvPr>
            <p:ph type="ctrTitle" hasCustomPrompt="1"/>
          </p:nvPr>
        </p:nvSpPr>
        <p:spPr>
          <a:xfrm>
            <a:off x="2988128" y="3516547"/>
            <a:ext cx="6215743" cy="837089"/>
          </a:xfrm>
          <a:prstGeom prst="rect">
            <a:avLst/>
          </a:prstGeom>
        </p:spPr>
        <p:txBody>
          <a:bodyPr anchor="b">
            <a:normAutofit/>
          </a:bodyPr>
          <a:lstStyle>
            <a:lvl1pPr algn="ctr">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25" name="Straight Connector 24">
            <a:extLst>
              <a:ext uri="{FF2B5EF4-FFF2-40B4-BE49-F238E27FC236}">
                <a16:creationId xmlns:a16="http://schemas.microsoft.com/office/drawing/2014/main" id="{E7BA4923-EB44-B346-9430-8DB75FF5551F}"/>
              </a:ext>
            </a:extLst>
          </p:cNvPr>
          <p:cNvCxnSpPr/>
          <p:nvPr/>
        </p:nvCxnSpPr>
        <p:spPr>
          <a:xfrm>
            <a:off x="3868023" y="3529361"/>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BAA798F-2BD5-144C-A889-616504712CA6}"/>
              </a:ext>
            </a:extLst>
          </p:cNvPr>
          <p:cNvPicPr>
            <a:picLocks noChangeAspect="1"/>
          </p:cNvPicPr>
          <p:nvPr/>
        </p:nvPicPr>
        <p:blipFill>
          <a:blip r:embed="rId6"/>
          <a:stretch>
            <a:fillRect/>
          </a:stretch>
        </p:blipFill>
        <p:spPr>
          <a:xfrm>
            <a:off x="9703836" y="5708260"/>
            <a:ext cx="2141017" cy="715414"/>
          </a:xfrm>
          <a:prstGeom prst="rect">
            <a:avLst/>
          </a:prstGeom>
        </p:spPr>
      </p:pic>
      <p:sp>
        <p:nvSpPr>
          <p:cNvPr id="22" name="Rectangle 21">
            <a:extLst>
              <a:ext uri="{FF2B5EF4-FFF2-40B4-BE49-F238E27FC236}">
                <a16:creationId xmlns:a16="http://schemas.microsoft.com/office/drawing/2014/main" id="{EC36F92D-C264-4B60-B48A-3FA4C3586D5A}"/>
              </a:ext>
            </a:extLst>
          </p:cNvPr>
          <p:cNvSpPr/>
          <p:nvPr userDrawn="1"/>
        </p:nvSpPr>
        <p:spPr>
          <a:xfrm>
            <a:off x="0" y="-52756"/>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A4C983C7-6074-41EC-A49A-39F05798A592}"/>
              </a:ext>
            </a:extLst>
          </p:cNvPr>
          <p:cNvPicPr>
            <a:picLocks noChangeAspect="1"/>
          </p:cNvPicPr>
          <p:nvPr userDrawn="1"/>
        </p:nvPicPr>
        <p:blipFill rotWithShape="1">
          <a:blip r:embed="rId5"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cxnSp>
        <p:nvCxnSpPr>
          <p:cNvPr id="26" name="Straight Connector 25">
            <a:extLst>
              <a:ext uri="{FF2B5EF4-FFF2-40B4-BE49-F238E27FC236}">
                <a16:creationId xmlns:a16="http://schemas.microsoft.com/office/drawing/2014/main" id="{134FD14E-783C-47A9-8B3D-213B5A8EAC84}"/>
              </a:ext>
            </a:extLst>
          </p:cNvPr>
          <p:cNvCxnSpPr/>
          <p:nvPr userDrawn="1"/>
        </p:nvCxnSpPr>
        <p:spPr>
          <a:xfrm>
            <a:off x="3868023" y="3529361"/>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58883A53-183E-49CF-AB13-C1A2BB108212}"/>
              </a:ext>
            </a:extLst>
          </p:cNvPr>
          <p:cNvPicPr>
            <a:picLocks noChangeAspect="1"/>
          </p:cNvPicPr>
          <p:nvPr userDrawn="1"/>
        </p:nvPicPr>
        <p:blipFill>
          <a:blip r:embed="rId6"/>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2028737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 Blan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0E12AAF-4ADA-2E4D-A022-AEFB2464D4F4}"/>
              </a:ext>
            </a:extLst>
          </p:cNvPr>
          <p:cNvSpPr/>
          <p:nvPr/>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9EF12D3-9E37-D747-A17C-1FD55FF754B0}"/>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3" name="Text Placeholder 2">
            <a:extLst>
              <a:ext uri="{FF2B5EF4-FFF2-40B4-BE49-F238E27FC236}">
                <a16:creationId xmlns:a16="http://schemas.microsoft.com/office/drawing/2014/main" id="{BB57DC96-1736-E84A-A114-DB3573B617B2}"/>
              </a:ext>
            </a:extLst>
          </p:cNvPr>
          <p:cNvSpPr>
            <a:spLocks noGrp="1"/>
          </p:cNvSpPr>
          <p:nvPr>
            <p:ph type="body" idx="1" hasCustomPrompt="1"/>
          </p:nvPr>
        </p:nvSpPr>
        <p:spPr>
          <a:xfrm>
            <a:off x="472440" y="1583105"/>
            <a:ext cx="3514329" cy="617018"/>
          </a:xfrm>
          <a:prstGeom prst="rect">
            <a:avLst/>
          </a:prstGeom>
        </p:spPr>
        <p:txBody>
          <a:bodyPr anchor="b"/>
          <a:lstStyle>
            <a:lvl1pPr marL="0" indent="0">
              <a:buNone/>
              <a:defRPr sz="2400" b="0" i="0">
                <a:latin typeface="AvantGarde Bk BT Book" panose="020B04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THIS IS A SUBHEADER</a:t>
            </a:r>
          </a:p>
        </p:txBody>
      </p:sp>
      <p:sp>
        <p:nvSpPr>
          <p:cNvPr id="4" name="Content Placeholder 3">
            <a:extLst>
              <a:ext uri="{FF2B5EF4-FFF2-40B4-BE49-F238E27FC236}">
                <a16:creationId xmlns:a16="http://schemas.microsoft.com/office/drawing/2014/main" id="{7B6205CF-3CB6-F747-B68F-DECC503AB2C8}"/>
              </a:ext>
            </a:extLst>
          </p:cNvPr>
          <p:cNvSpPr>
            <a:spLocks noGrp="1"/>
          </p:cNvSpPr>
          <p:nvPr>
            <p:ph sz="half" idx="2"/>
          </p:nvPr>
        </p:nvSpPr>
        <p:spPr>
          <a:xfrm>
            <a:off x="472440" y="2200123"/>
            <a:ext cx="3514329" cy="2759343"/>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9B0C2F6-4A45-F84E-9B51-955CC61F02EF}"/>
              </a:ext>
            </a:extLst>
          </p:cNvPr>
          <p:cNvSpPr>
            <a:spLocks noGrp="1"/>
          </p:cNvSpPr>
          <p:nvPr>
            <p:ph type="body" sz="quarter" idx="3" hasCustomPrompt="1"/>
          </p:nvPr>
        </p:nvSpPr>
        <p:spPr>
          <a:xfrm>
            <a:off x="4305153" y="1583105"/>
            <a:ext cx="3531636" cy="617018"/>
          </a:xfrm>
          <a:prstGeom prst="rect">
            <a:avLst/>
          </a:prstGeom>
        </p:spPr>
        <p:txBody>
          <a:bodyPr anchor="b"/>
          <a:lstStyle>
            <a:lvl1pPr marL="0" indent="0">
              <a:buNone/>
              <a:defRPr sz="2400" b="0" i="0">
                <a:latin typeface="AvantGarde Bk BT Book" panose="020B04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THIS IS A SUBHEADER</a:t>
            </a:r>
          </a:p>
        </p:txBody>
      </p:sp>
      <p:sp>
        <p:nvSpPr>
          <p:cNvPr id="6" name="Content Placeholder 5">
            <a:extLst>
              <a:ext uri="{FF2B5EF4-FFF2-40B4-BE49-F238E27FC236}">
                <a16:creationId xmlns:a16="http://schemas.microsoft.com/office/drawing/2014/main" id="{E550A338-179E-2B40-A33E-45ECB269E307}"/>
              </a:ext>
            </a:extLst>
          </p:cNvPr>
          <p:cNvSpPr>
            <a:spLocks noGrp="1"/>
          </p:cNvSpPr>
          <p:nvPr>
            <p:ph sz="quarter" idx="4"/>
          </p:nvPr>
        </p:nvSpPr>
        <p:spPr>
          <a:xfrm>
            <a:off x="4305153" y="2200123"/>
            <a:ext cx="3531636" cy="2759343"/>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a:extLst>
              <a:ext uri="{FF2B5EF4-FFF2-40B4-BE49-F238E27FC236}">
                <a16:creationId xmlns:a16="http://schemas.microsoft.com/office/drawing/2014/main" id="{8E9C6150-436C-6640-8873-BB6BDD10DF69}"/>
              </a:ext>
            </a:extLst>
          </p:cNvPr>
          <p:cNvSpPr>
            <a:spLocks noGrp="1"/>
          </p:cNvSpPr>
          <p:nvPr>
            <p:ph type="body" sz="quarter" idx="10" hasCustomPrompt="1"/>
          </p:nvPr>
        </p:nvSpPr>
        <p:spPr>
          <a:xfrm>
            <a:off x="8155173" y="1583105"/>
            <a:ext cx="3531636" cy="617018"/>
          </a:xfrm>
          <a:prstGeom prst="rect">
            <a:avLst/>
          </a:prstGeom>
        </p:spPr>
        <p:txBody>
          <a:bodyPr anchor="b"/>
          <a:lstStyle>
            <a:lvl1pPr marL="0" indent="0">
              <a:buNone/>
              <a:defRPr sz="2400" b="0" i="0">
                <a:latin typeface="AvantGarde Bk BT Book" panose="020B04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THIS IS A SUBHEADER</a:t>
            </a:r>
          </a:p>
        </p:txBody>
      </p:sp>
      <p:sp>
        <p:nvSpPr>
          <p:cNvPr id="16" name="Content Placeholder 5">
            <a:extLst>
              <a:ext uri="{FF2B5EF4-FFF2-40B4-BE49-F238E27FC236}">
                <a16:creationId xmlns:a16="http://schemas.microsoft.com/office/drawing/2014/main" id="{4342DCCA-8430-424B-B082-E5B1BDCED42C}"/>
              </a:ext>
            </a:extLst>
          </p:cNvPr>
          <p:cNvSpPr>
            <a:spLocks noGrp="1"/>
          </p:cNvSpPr>
          <p:nvPr>
            <p:ph sz="quarter" idx="11"/>
          </p:nvPr>
        </p:nvSpPr>
        <p:spPr>
          <a:xfrm>
            <a:off x="8155173" y="2200123"/>
            <a:ext cx="3531636" cy="2759343"/>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itle 1">
            <a:extLst>
              <a:ext uri="{FF2B5EF4-FFF2-40B4-BE49-F238E27FC236}">
                <a16:creationId xmlns:a16="http://schemas.microsoft.com/office/drawing/2014/main" id="{D7007917-4F05-7341-BDCA-34A2289CBD2F}"/>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24" name="Straight Connector 23">
            <a:extLst>
              <a:ext uri="{FF2B5EF4-FFF2-40B4-BE49-F238E27FC236}">
                <a16:creationId xmlns:a16="http://schemas.microsoft.com/office/drawing/2014/main" id="{87D2D6FD-E679-CB48-915E-A7FDB558582E}"/>
              </a:ext>
            </a:extLst>
          </p:cNvPr>
          <p:cNvCxnSpPr/>
          <p:nvPr/>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945877A6-D7BA-3F42-9F45-98FC5B10DD98}"/>
              </a:ext>
            </a:extLst>
          </p:cNvPr>
          <p:cNvPicPr>
            <a:picLocks noChangeAspect="1"/>
          </p:cNvPicPr>
          <p:nvPr/>
        </p:nvPicPr>
        <p:blipFill>
          <a:blip r:embed="rId3"/>
          <a:stretch>
            <a:fillRect/>
          </a:stretch>
        </p:blipFill>
        <p:spPr>
          <a:xfrm>
            <a:off x="9703836" y="5708260"/>
            <a:ext cx="2141017" cy="715414"/>
          </a:xfrm>
          <a:prstGeom prst="rect">
            <a:avLst/>
          </a:prstGeom>
        </p:spPr>
      </p:pic>
      <p:sp>
        <p:nvSpPr>
          <p:cNvPr id="14" name="Rectangle 13">
            <a:extLst>
              <a:ext uri="{FF2B5EF4-FFF2-40B4-BE49-F238E27FC236}">
                <a16:creationId xmlns:a16="http://schemas.microsoft.com/office/drawing/2014/main" id="{C6470DF9-FF8F-47C4-8728-7F07243D1E0F}"/>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220484AF-60BA-4671-A796-2C1914C25471}"/>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cxnSp>
        <p:nvCxnSpPr>
          <p:cNvPr id="19" name="Straight Connector 18">
            <a:extLst>
              <a:ext uri="{FF2B5EF4-FFF2-40B4-BE49-F238E27FC236}">
                <a16:creationId xmlns:a16="http://schemas.microsoft.com/office/drawing/2014/main" id="{9363D099-3291-4301-93B6-62A8604A15C6}"/>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A4100692-511C-4148-8B5E-1ECA6C23B77F}"/>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915511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 - Fill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0E12AAF-4ADA-2E4D-A022-AEFB2464D4F4}"/>
              </a:ext>
            </a:extLst>
          </p:cNvPr>
          <p:cNvSpPr/>
          <p:nvPr/>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F9D3D53-658A-BE41-9292-4F3CEB4AEEB4}"/>
              </a:ext>
            </a:extLst>
          </p:cNvPr>
          <p:cNvSpPr/>
          <p:nvPr/>
        </p:nvSpPr>
        <p:spPr>
          <a:xfrm>
            <a:off x="472440" y="218517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DC83B5C-174F-EE4D-9B6F-14C73FDB3D02}"/>
              </a:ext>
            </a:extLst>
          </p:cNvPr>
          <p:cNvSpPr/>
          <p:nvPr/>
        </p:nvSpPr>
        <p:spPr>
          <a:xfrm>
            <a:off x="4309655" y="218517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44A2483-CCA7-2649-9D60-FBEC69CE6ADE}"/>
              </a:ext>
            </a:extLst>
          </p:cNvPr>
          <p:cNvSpPr/>
          <p:nvPr/>
        </p:nvSpPr>
        <p:spPr>
          <a:xfrm>
            <a:off x="8163198" y="218517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48486FA-6B4C-3847-A969-9A65B0758ADB}"/>
              </a:ext>
            </a:extLst>
          </p:cNvPr>
          <p:cNvSpPr/>
          <p:nvPr/>
        </p:nvSpPr>
        <p:spPr>
          <a:xfrm>
            <a:off x="472440" y="1581015"/>
            <a:ext cx="3531636"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8687A2-92A9-1746-BF25-4FD6D5A23833}"/>
              </a:ext>
            </a:extLst>
          </p:cNvPr>
          <p:cNvSpPr/>
          <p:nvPr/>
        </p:nvSpPr>
        <p:spPr>
          <a:xfrm>
            <a:off x="4313806" y="1581015"/>
            <a:ext cx="3514329"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99458BC-59B9-6145-90CF-66039DA04BB1}"/>
              </a:ext>
            </a:extLst>
          </p:cNvPr>
          <p:cNvSpPr/>
          <p:nvPr/>
        </p:nvSpPr>
        <p:spPr>
          <a:xfrm>
            <a:off x="8167349" y="1581015"/>
            <a:ext cx="3514329"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F2A1DA76-E728-7E4E-9E74-82D1D24670F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05498" y="1749717"/>
            <a:ext cx="848211" cy="616881"/>
          </a:xfrm>
          <a:prstGeom prst="rect">
            <a:avLst/>
          </a:prstGeom>
        </p:spPr>
      </p:pic>
      <p:pic>
        <p:nvPicPr>
          <p:cNvPr id="26" name="Picture 25">
            <a:extLst>
              <a:ext uri="{FF2B5EF4-FFF2-40B4-BE49-F238E27FC236}">
                <a16:creationId xmlns:a16="http://schemas.microsoft.com/office/drawing/2014/main" id="{F1438C2E-EA6D-2C40-B102-18112D8614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91441" y="1636621"/>
            <a:ext cx="959058" cy="843392"/>
          </a:xfrm>
          <a:prstGeom prst="rect">
            <a:avLst/>
          </a:prstGeom>
        </p:spPr>
      </p:pic>
      <p:pic>
        <p:nvPicPr>
          <p:cNvPr id="27" name="Picture 26">
            <a:extLst>
              <a:ext uri="{FF2B5EF4-FFF2-40B4-BE49-F238E27FC236}">
                <a16:creationId xmlns:a16="http://schemas.microsoft.com/office/drawing/2014/main" id="{830E47F7-EA6B-A14E-A670-E5064AC8DEE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16162" y="1653328"/>
            <a:ext cx="809657" cy="809657"/>
          </a:xfrm>
          <a:prstGeom prst="rect">
            <a:avLst/>
          </a:prstGeom>
        </p:spPr>
      </p:pic>
      <p:pic>
        <p:nvPicPr>
          <p:cNvPr id="13" name="Picture 12">
            <a:extLst>
              <a:ext uri="{FF2B5EF4-FFF2-40B4-BE49-F238E27FC236}">
                <a16:creationId xmlns:a16="http://schemas.microsoft.com/office/drawing/2014/main" id="{29EF12D3-9E37-D747-A17C-1FD55FF754B0}"/>
              </a:ext>
            </a:extLst>
          </p:cNvPr>
          <p:cNvPicPr>
            <a:picLocks noChangeAspect="1"/>
          </p:cNvPicPr>
          <p:nvPr/>
        </p:nvPicPr>
        <p:blipFill rotWithShape="1">
          <a:blip r:embed="rId5"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4" name="Content Placeholder 3">
            <a:extLst>
              <a:ext uri="{FF2B5EF4-FFF2-40B4-BE49-F238E27FC236}">
                <a16:creationId xmlns:a16="http://schemas.microsoft.com/office/drawing/2014/main" id="{7B6205CF-3CB6-F747-B68F-DECC503AB2C8}"/>
              </a:ext>
            </a:extLst>
          </p:cNvPr>
          <p:cNvSpPr>
            <a:spLocks noGrp="1"/>
          </p:cNvSpPr>
          <p:nvPr>
            <p:ph sz="half" idx="2"/>
          </p:nvPr>
        </p:nvSpPr>
        <p:spPr>
          <a:xfrm>
            <a:off x="472440" y="2545167"/>
            <a:ext cx="3514329" cy="1996767"/>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E550A338-179E-2B40-A33E-45ECB269E307}"/>
              </a:ext>
            </a:extLst>
          </p:cNvPr>
          <p:cNvSpPr>
            <a:spLocks noGrp="1"/>
          </p:cNvSpPr>
          <p:nvPr>
            <p:ph sz="quarter" idx="4"/>
          </p:nvPr>
        </p:nvSpPr>
        <p:spPr>
          <a:xfrm>
            <a:off x="4305153" y="2533529"/>
            <a:ext cx="3531636" cy="2008405"/>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5">
            <a:extLst>
              <a:ext uri="{FF2B5EF4-FFF2-40B4-BE49-F238E27FC236}">
                <a16:creationId xmlns:a16="http://schemas.microsoft.com/office/drawing/2014/main" id="{4342DCCA-8430-424B-B082-E5B1BDCED42C}"/>
              </a:ext>
            </a:extLst>
          </p:cNvPr>
          <p:cNvSpPr>
            <a:spLocks noGrp="1"/>
          </p:cNvSpPr>
          <p:nvPr>
            <p:ph sz="quarter" idx="11"/>
          </p:nvPr>
        </p:nvSpPr>
        <p:spPr>
          <a:xfrm>
            <a:off x="8155173" y="2533208"/>
            <a:ext cx="3531636" cy="2008726"/>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itle 1">
            <a:extLst>
              <a:ext uri="{FF2B5EF4-FFF2-40B4-BE49-F238E27FC236}">
                <a16:creationId xmlns:a16="http://schemas.microsoft.com/office/drawing/2014/main" id="{D7007917-4F05-7341-BDCA-34A2289CBD2F}"/>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24" name="Straight Connector 23">
            <a:extLst>
              <a:ext uri="{FF2B5EF4-FFF2-40B4-BE49-F238E27FC236}">
                <a16:creationId xmlns:a16="http://schemas.microsoft.com/office/drawing/2014/main" id="{87D2D6FD-E679-CB48-915E-A7FDB558582E}"/>
              </a:ext>
            </a:extLst>
          </p:cNvPr>
          <p:cNvCxnSpPr/>
          <p:nvPr/>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B0A57DDC-4C57-BD41-BDEB-664192CB7064}"/>
              </a:ext>
            </a:extLst>
          </p:cNvPr>
          <p:cNvPicPr>
            <a:picLocks noChangeAspect="1"/>
          </p:cNvPicPr>
          <p:nvPr/>
        </p:nvPicPr>
        <p:blipFill>
          <a:blip r:embed="rId6"/>
          <a:stretch>
            <a:fillRect/>
          </a:stretch>
        </p:blipFill>
        <p:spPr>
          <a:xfrm>
            <a:off x="9703836" y="5708260"/>
            <a:ext cx="2141017" cy="715414"/>
          </a:xfrm>
          <a:prstGeom prst="rect">
            <a:avLst/>
          </a:prstGeom>
        </p:spPr>
      </p:pic>
      <p:sp>
        <p:nvSpPr>
          <p:cNvPr id="29" name="Rectangle 28">
            <a:extLst>
              <a:ext uri="{FF2B5EF4-FFF2-40B4-BE49-F238E27FC236}">
                <a16:creationId xmlns:a16="http://schemas.microsoft.com/office/drawing/2014/main" id="{ED4073ED-1B89-45EA-A3ED-2F59BA4FF390}"/>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8E348896-2CC8-42E3-A44C-07148B9D9991}"/>
              </a:ext>
            </a:extLst>
          </p:cNvPr>
          <p:cNvSpPr/>
          <p:nvPr userDrawn="1"/>
        </p:nvSpPr>
        <p:spPr>
          <a:xfrm>
            <a:off x="472440" y="218517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DC67A97-E691-4C92-8FE2-3AE7DA1FA073}"/>
              </a:ext>
            </a:extLst>
          </p:cNvPr>
          <p:cNvSpPr/>
          <p:nvPr userDrawn="1"/>
        </p:nvSpPr>
        <p:spPr>
          <a:xfrm>
            <a:off x="4309655" y="218517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A3BA0B0-09B8-4958-AAB3-CAB0D155E29B}"/>
              </a:ext>
            </a:extLst>
          </p:cNvPr>
          <p:cNvSpPr/>
          <p:nvPr userDrawn="1"/>
        </p:nvSpPr>
        <p:spPr>
          <a:xfrm>
            <a:off x="8163198" y="218517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D25A32F-CCB3-4ABC-8E91-101FF9D351C8}"/>
              </a:ext>
            </a:extLst>
          </p:cNvPr>
          <p:cNvSpPr/>
          <p:nvPr userDrawn="1"/>
        </p:nvSpPr>
        <p:spPr>
          <a:xfrm>
            <a:off x="472440" y="1581015"/>
            <a:ext cx="3531636"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9B37015-EFF3-4AA9-9293-BC93AEEC5C6F}"/>
              </a:ext>
            </a:extLst>
          </p:cNvPr>
          <p:cNvSpPr/>
          <p:nvPr userDrawn="1"/>
        </p:nvSpPr>
        <p:spPr>
          <a:xfrm>
            <a:off x="4313806" y="1581015"/>
            <a:ext cx="3514329"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2C615BE-6F76-442D-A425-4AC7E29F10BC}"/>
              </a:ext>
            </a:extLst>
          </p:cNvPr>
          <p:cNvSpPr/>
          <p:nvPr userDrawn="1"/>
        </p:nvSpPr>
        <p:spPr>
          <a:xfrm>
            <a:off x="8167349" y="1581015"/>
            <a:ext cx="3514329"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FD6E1A35-E9A5-41A4-AF5F-0DD3E28AD2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5498" y="1749717"/>
            <a:ext cx="848211" cy="616881"/>
          </a:xfrm>
          <a:prstGeom prst="rect">
            <a:avLst/>
          </a:prstGeom>
        </p:spPr>
      </p:pic>
      <p:pic>
        <p:nvPicPr>
          <p:cNvPr id="37" name="Picture 36">
            <a:extLst>
              <a:ext uri="{FF2B5EF4-FFF2-40B4-BE49-F238E27FC236}">
                <a16:creationId xmlns:a16="http://schemas.microsoft.com/office/drawing/2014/main" id="{93B76F28-595D-4AB5-8E65-DECC7ED3459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91441" y="1636621"/>
            <a:ext cx="959058" cy="843392"/>
          </a:xfrm>
          <a:prstGeom prst="rect">
            <a:avLst/>
          </a:prstGeom>
        </p:spPr>
      </p:pic>
      <p:pic>
        <p:nvPicPr>
          <p:cNvPr id="38" name="Picture 37">
            <a:extLst>
              <a:ext uri="{FF2B5EF4-FFF2-40B4-BE49-F238E27FC236}">
                <a16:creationId xmlns:a16="http://schemas.microsoft.com/office/drawing/2014/main" id="{720D0F1C-6D8A-43DF-BC93-F1C453211EB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516162" y="1653328"/>
            <a:ext cx="809657" cy="809657"/>
          </a:xfrm>
          <a:prstGeom prst="rect">
            <a:avLst/>
          </a:prstGeom>
        </p:spPr>
      </p:pic>
      <p:pic>
        <p:nvPicPr>
          <p:cNvPr id="39" name="Picture 38">
            <a:extLst>
              <a:ext uri="{FF2B5EF4-FFF2-40B4-BE49-F238E27FC236}">
                <a16:creationId xmlns:a16="http://schemas.microsoft.com/office/drawing/2014/main" id="{F39F312C-7574-424D-A72E-ED895ED90907}"/>
              </a:ext>
            </a:extLst>
          </p:cNvPr>
          <p:cNvPicPr>
            <a:picLocks noChangeAspect="1"/>
          </p:cNvPicPr>
          <p:nvPr userDrawn="1"/>
        </p:nvPicPr>
        <p:blipFill rotWithShape="1">
          <a:blip r:embed="rId5"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cxnSp>
        <p:nvCxnSpPr>
          <p:cNvPr id="40" name="Straight Connector 39">
            <a:extLst>
              <a:ext uri="{FF2B5EF4-FFF2-40B4-BE49-F238E27FC236}">
                <a16:creationId xmlns:a16="http://schemas.microsoft.com/office/drawing/2014/main" id="{30C1956E-0BB8-4F3D-8AC9-980D221D5114}"/>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41" name="Picture 40">
            <a:extLst>
              <a:ext uri="{FF2B5EF4-FFF2-40B4-BE49-F238E27FC236}">
                <a16:creationId xmlns:a16="http://schemas.microsoft.com/office/drawing/2014/main" id="{0604C981-42F0-46B9-B699-007972A6B20E}"/>
              </a:ext>
            </a:extLst>
          </p:cNvPr>
          <p:cNvPicPr>
            <a:picLocks noChangeAspect="1"/>
          </p:cNvPicPr>
          <p:nvPr userDrawn="1"/>
        </p:nvPicPr>
        <p:blipFill>
          <a:blip r:embed="rId6"/>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73618128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2.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7F77D54-163F-6043-A2F4-27C442EE964A}"/>
              </a:ext>
            </a:extLst>
          </p:cNvPr>
          <p:cNvSpPr/>
          <p:nvPr/>
        </p:nvSpPr>
        <p:spPr>
          <a:xfrm>
            <a:off x="-61993" y="23497"/>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D36CF5B4-F63F-8744-A63E-31C56719876D}"/>
              </a:ext>
            </a:extLst>
          </p:cNvPr>
          <p:cNvSpPr txBox="1">
            <a:spLocks/>
          </p:cNvSpPr>
          <p:nvPr/>
        </p:nvSpPr>
        <p:spPr>
          <a:xfrm>
            <a:off x="838200" y="3054345"/>
            <a:ext cx="6215743" cy="837089"/>
          </a:xfrm>
          <a:prstGeom prst="rect">
            <a:avLst/>
          </a:prstGeom>
        </p:spPr>
        <p:txBody>
          <a:bodyPr anchor="b">
            <a:normAutofit/>
          </a:bodyPr>
          <a:lstStyle>
            <a:lvl1pPr algn="l" defTabSz="914400" rtl="0" eaLnBrk="1" latinLnBrk="0" hangingPunct="1">
              <a:lnSpc>
                <a:spcPct val="90000"/>
              </a:lnSpc>
              <a:spcBef>
                <a:spcPct val="0"/>
              </a:spcBef>
              <a:buNone/>
              <a:defRPr sz="4800" b="1" i="0" kern="1200">
                <a:solidFill>
                  <a:schemeClr val="tx1">
                    <a:lumMod val="85000"/>
                    <a:lumOff val="15000"/>
                  </a:schemeClr>
                </a:solidFill>
                <a:latin typeface="AvantGarde Bk BT Demi" panose="020B0402020202020204" pitchFamily="34" charset="0"/>
                <a:ea typeface="+mj-ea"/>
                <a:cs typeface="+mj-cs"/>
              </a:defRPr>
            </a:lvl1pPr>
          </a:lstStyle>
          <a:p>
            <a:r>
              <a:rPr lang="en-US"/>
              <a:t>This is a Header</a:t>
            </a:r>
            <a:endParaRPr lang="en-US" dirty="0"/>
          </a:p>
        </p:txBody>
      </p:sp>
      <p:sp>
        <p:nvSpPr>
          <p:cNvPr id="9" name="Subtitle 2">
            <a:extLst>
              <a:ext uri="{FF2B5EF4-FFF2-40B4-BE49-F238E27FC236}">
                <a16:creationId xmlns:a16="http://schemas.microsoft.com/office/drawing/2014/main" id="{B9F73694-56A6-C648-BFC6-121A4A3F6553}"/>
              </a:ext>
            </a:extLst>
          </p:cNvPr>
          <p:cNvSpPr txBox="1">
            <a:spLocks/>
          </p:cNvSpPr>
          <p:nvPr/>
        </p:nvSpPr>
        <p:spPr>
          <a:xfrm>
            <a:off x="838200" y="4035103"/>
            <a:ext cx="4632960" cy="4060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AvantGarde Bk BT Book" panose="020B04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THIS IS A SUBTITLE</a:t>
            </a:r>
            <a:endParaRPr lang="en-US" dirty="0"/>
          </a:p>
        </p:txBody>
      </p:sp>
      <p:pic>
        <p:nvPicPr>
          <p:cNvPr id="11" name="Picture Placeholder 5" descr="A group of clouds in the sky&#10;&#10;Description automatically generated">
            <a:extLst>
              <a:ext uri="{FF2B5EF4-FFF2-40B4-BE49-F238E27FC236}">
                <a16:creationId xmlns:a16="http://schemas.microsoft.com/office/drawing/2014/main" id="{46E682E2-C3F4-1A4E-9901-C4C8D31512CB}"/>
              </a:ext>
            </a:extLst>
          </p:cNvPr>
          <p:cNvPicPr>
            <a:picLocks noChangeAspect="1"/>
          </p:cNvPicPr>
          <p:nvPr/>
        </p:nvPicPr>
        <p:blipFill>
          <a:blip r:embed="rId38" cstate="screen">
            <a:alphaModFix amt="54000"/>
            <a:extLst>
              <a:ext uri="{28A0092B-C50C-407E-A947-70E740481C1C}">
                <a14:useLocalDpi xmlns:a14="http://schemas.microsoft.com/office/drawing/2010/main"/>
              </a:ext>
            </a:extLst>
          </a:blip>
          <a:srcRect/>
          <a:stretch>
            <a:fillRect/>
          </a:stretch>
        </p:blipFill>
        <p:spPr>
          <a:xfrm>
            <a:off x="-61993" y="0"/>
            <a:ext cx="12269492" cy="4250332"/>
          </a:xfrm>
          <a:custGeom>
            <a:avLst/>
            <a:gdLst>
              <a:gd name="connsiteX0" fmla="*/ 0 w 5138300"/>
              <a:gd name="connsiteY0" fmla="*/ 0 h 1455137"/>
              <a:gd name="connsiteX1" fmla="*/ 5138300 w 5138300"/>
              <a:gd name="connsiteY1" fmla="*/ 0 h 1455137"/>
              <a:gd name="connsiteX2" fmla="*/ 5138300 w 5138300"/>
              <a:gd name="connsiteY2" fmla="*/ 1455137 h 1455137"/>
              <a:gd name="connsiteX3" fmla="*/ 0 w 5138300"/>
              <a:gd name="connsiteY3" fmla="*/ 1455137 h 1455137"/>
              <a:gd name="connsiteX4" fmla="*/ 0 w 5138300"/>
              <a:gd name="connsiteY4" fmla="*/ 0 h 1455137"/>
              <a:gd name="connsiteX0" fmla="*/ 0 w 11602162"/>
              <a:gd name="connsiteY0" fmla="*/ 1150883 h 2606020"/>
              <a:gd name="connsiteX1" fmla="*/ 11602162 w 11602162"/>
              <a:gd name="connsiteY1" fmla="*/ 0 h 2606020"/>
              <a:gd name="connsiteX2" fmla="*/ 5138300 w 11602162"/>
              <a:gd name="connsiteY2" fmla="*/ 2606020 h 2606020"/>
              <a:gd name="connsiteX3" fmla="*/ 0 w 11602162"/>
              <a:gd name="connsiteY3" fmla="*/ 2606020 h 2606020"/>
              <a:gd name="connsiteX4" fmla="*/ 0 w 11602162"/>
              <a:gd name="connsiteY4" fmla="*/ 1150883 h 2606020"/>
              <a:gd name="connsiteX0" fmla="*/ 0 w 11602162"/>
              <a:gd name="connsiteY0" fmla="*/ 1150883 h 3914558"/>
              <a:gd name="connsiteX1" fmla="*/ 11602162 w 11602162"/>
              <a:gd name="connsiteY1" fmla="*/ 0 h 3914558"/>
              <a:gd name="connsiteX2" fmla="*/ 11539100 w 11602162"/>
              <a:gd name="connsiteY2" fmla="*/ 3914558 h 3914558"/>
              <a:gd name="connsiteX3" fmla="*/ 0 w 11602162"/>
              <a:gd name="connsiteY3" fmla="*/ 2606020 h 3914558"/>
              <a:gd name="connsiteX4" fmla="*/ 0 w 11602162"/>
              <a:gd name="connsiteY4" fmla="*/ 1150883 h 3914558"/>
              <a:gd name="connsiteX0" fmla="*/ 0 w 11602162"/>
              <a:gd name="connsiteY0" fmla="*/ 1150883 h 4765896"/>
              <a:gd name="connsiteX1" fmla="*/ 11602162 w 11602162"/>
              <a:gd name="connsiteY1" fmla="*/ 0 h 4765896"/>
              <a:gd name="connsiteX2" fmla="*/ 11539100 w 11602162"/>
              <a:gd name="connsiteY2" fmla="*/ 3914558 h 4765896"/>
              <a:gd name="connsiteX3" fmla="*/ 10578662 w 11602162"/>
              <a:gd name="connsiteY3" fmla="*/ 4765896 h 4765896"/>
              <a:gd name="connsiteX4" fmla="*/ 0 w 11602162"/>
              <a:gd name="connsiteY4" fmla="*/ 1150883 h 4765896"/>
              <a:gd name="connsiteX0" fmla="*/ 0 w 12311611"/>
              <a:gd name="connsiteY0" fmla="*/ 0 h 4781662"/>
              <a:gd name="connsiteX1" fmla="*/ 12311611 w 12311611"/>
              <a:gd name="connsiteY1" fmla="*/ 15766 h 4781662"/>
              <a:gd name="connsiteX2" fmla="*/ 12248549 w 12311611"/>
              <a:gd name="connsiteY2" fmla="*/ 3930324 h 4781662"/>
              <a:gd name="connsiteX3" fmla="*/ 11288111 w 12311611"/>
              <a:gd name="connsiteY3" fmla="*/ 4781662 h 4781662"/>
              <a:gd name="connsiteX4" fmla="*/ 0 w 12311611"/>
              <a:gd name="connsiteY4" fmla="*/ 0 h 4781662"/>
              <a:gd name="connsiteX0" fmla="*/ 0 w 12311611"/>
              <a:gd name="connsiteY0" fmla="*/ 0 h 4815529"/>
              <a:gd name="connsiteX1" fmla="*/ 12311611 w 12311611"/>
              <a:gd name="connsiteY1" fmla="*/ 15766 h 4815529"/>
              <a:gd name="connsiteX2" fmla="*/ 12248549 w 12311611"/>
              <a:gd name="connsiteY2" fmla="*/ 3930324 h 4815529"/>
              <a:gd name="connsiteX3" fmla="*/ 11344555 w 12311611"/>
              <a:gd name="connsiteY3" fmla="*/ 4815529 h 4815529"/>
              <a:gd name="connsiteX4" fmla="*/ 0 w 12311611"/>
              <a:gd name="connsiteY4" fmla="*/ 0 h 4815529"/>
              <a:gd name="connsiteX0" fmla="*/ 0 w 12327571"/>
              <a:gd name="connsiteY0" fmla="*/ 0 h 4815529"/>
              <a:gd name="connsiteX1" fmla="*/ 12311611 w 12327571"/>
              <a:gd name="connsiteY1" fmla="*/ 15766 h 4815529"/>
              <a:gd name="connsiteX2" fmla="*/ 12327571 w 12327571"/>
              <a:gd name="connsiteY2" fmla="*/ 3828724 h 4815529"/>
              <a:gd name="connsiteX3" fmla="*/ 11344555 w 12327571"/>
              <a:gd name="connsiteY3" fmla="*/ 4815529 h 4815529"/>
              <a:gd name="connsiteX4" fmla="*/ 0 w 12327571"/>
              <a:gd name="connsiteY4" fmla="*/ 0 h 4815529"/>
              <a:gd name="connsiteX0" fmla="*/ 0 w 12327571"/>
              <a:gd name="connsiteY0" fmla="*/ 0 h 4815529"/>
              <a:gd name="connsiteX1" fmla="*/ 12311611 w 12327571"/>
              <a:gd name="connsiteY1" fmla="*/ 15766 h 4815529"/>
              <a:gd name="connsiteX2" fmla="*/ 12327571 w 12327571"/>
              <a:gd name="connsiteY2" fmla="*/ 3885168 h 4815529"/>
              <a:gd name="connsiteX3" fmla="*/ 11344555 w 12327571"/>
              <a:gd name="connsiteY3" fmla="*/ 4815529 h 4815529"/>
              <a:gd name="connsiteX4" fmla="*/ 0 w 12327571"/>
              <a:gd name="connsiteY4" fmla="*/ 0 h 4815529"/>
              <a:gd name="connsiteX0" fmla="*/ 0 w 12342952"/>
              <a:gd name="connsiteY0" fmla="*/ 15539 h 4831068"/>
              <a:gd name="connsiteX1" fmla="*/ 12342952 w 12342952"/>
              <a:gd name="connsiteY1" fmla="*/ 0 h 4831068"/>
              <a:gd name="connsiteX2" fmla="*/ 12327571 w 12342952"/>
              <a:gd name="connsiteY2" fmla="*/ 3900707 h 4831068"/>
              <a:gd name="connsiteX3" fmla="*/ 11344555 w 12342952"/>
              <a:gd name="connsiteY3" fmla="*/ 4831068 h 4831068"/>
              <a:gd name="connsiteX4" fmla="*/ 0 w 12342952"/>
              <a:gd name="connsiteY4" fmla="*/ 15539 h 4831068"/>
              <a:gd name="connsiteX0" fmla="*/ 0 w 12343242"/>
              <a:gd name="connsiteY0" fmla="*/ 15539 h 4831068"/>
              <a:gd name="connsiteX1" fmla="*/ 12342952 w 12343242"/>
              <a:gd name="connsiteY1" fmla="*/ 0 h 4831068"/>
              <a:gd name="connsiteX2" fmla="*/ 12343242 w 12343242"/>
              <a:gd name="connsiteY2" fmla="*/ 3885055 h 4831068"/>
              <a:gd name="connsiteX3" fmla="*/ 11344555 w 12343242"/>
              <a:gd name="connsiteY3" fmla="*/ 4831068 h 4831068"/>
              <a:gd name="connsiteX4" fmla="*/ 0 w 12343242"/>
              <a:gd name="connsiteY4" fmla="*/ 15539 h 4831068"/>
              <a:gd name="connsiteX0" fmla="*/ 0 w 12405924"/>
              <a:gd name="connsiteY0" fmla="*/ 0 h 4831182"/>
              <a:gd name="connsiteX1" fmla="*/ 12405634 w 12405924"/>
              <a:gd name="connsiteY1" fmla="*/ 114 h 4831182"/>
              <a:gd name="connsiteX2" fmla="*/ 12405924 w 12405924"/>
              <a:gd name="connsiteY2" fmla="*/ 3885169 h 4831182"/>
              <a:gd name="connsiteX3" fmla="*/ 11407237 w 12405924"/>
              <a:gd name="connsiteY3" fmla="*/ 4831182 h 4831182"/>
              <a:gd name="connsiteX4" fmla="*/ 0 w 12405924"/>
              <a:gd name="connsiteY4" fmla="*/ 0 h 4831182"/>
              <a:gd name="connsiteX0" fmla="*/ 0 w 12405924"/>
              <a:gd name="connsiteY0" fmla="*/ 0 h 4292491"/>
              <a:gd name="connsiteX1" fmla="*/ 12405634 w 12405924"/>
              <a:gd name="connsiteY1" fmla="*/ 114 h 4292491"/>
              <a:gd name="connsiteX2" fmla="*/ 12405924 w 12405924"/>
              <a:gd name="connsiteY2" fmla="*/ 3885169 h 4292491"/>
              <a:gd name="connsiteX3" fmla="*/ 11965830 w 12405924"/>
              <a:gd name="connsiteY3" fmla="*/ 4292491 h 4292491"/>
              <a:gd name="connsiteX4" fmla="*/ 0 w 12405924"/>
              <a:gd name="connsiteY4" fmla="*/ 0 h 4292491"/>
              <a:gd name="connsiteX0" fmla="*/ 0 w 12405924"/>
              <a:gd name="connsiteY0" fmla="*/ 0 h 4292491"/>
              <a:gd name="connsiteX1" fmla="*/ 12405634 w 12405924"/>
              <a:gd name="connsiteY1" fmla="*/ 114 h 4292491"/>
              <a:gd name="connsiteX2" fmla="*/ 12405924 w 12405924"/>
              <a:gd name="connsiteY2" fmla="*/ 3885169 h 4292491"/>
              <a:gd name="connsiteX3" fmla="*/ 11999089 w 12405924"/>
              <a:gd name="connsiteY3" fmla="*/ 4292491 h 4292491"/>
              <a:gd name="connsiteX4" fmla="*/ 0 w 12405924"/>
              <a:gd name="connsiteY4" fmla="*/ 0 h 4292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5924" h="4292491">
                <a:moveTo>
                  <a:pt x="0" y="0"/>
                </a:moveTo>
                <a:lnTo>
                  <a:pt x="12405634" y="114"/>
                </a:lnTo>
                <a:cubicBezTo>
                  <a:pt x="12405731" y="1295132"/>
                  <a:pt x="12405827" y="2590151"/>
                  <a:pt x="12405924" y="3885169"/>
                </a:cubicBezTo>
                <a:lnTo>
                  <a:pt x="11999089" y="4292491"/>
                </a:lnTo>
                <a:lnTo>
                  <a:pt x="0" y="0"/>
                </a:lnTo>
                <a:close/>
              </a:path>
            </a:pathLst>
          </a:custGeom>
        </p:spPr>
      </p:pic>
      <p:sp>
        <p:nvSpPr>
          <p:cNvPr id="12" name="Triangle 10">
            <a:extLst>
              <a:ext uri="{FF2B5EF4-FFF2-40B4-BE49-F238E27FC236}">
                <a16:creationId xmlns:a16="http://schemas.microsoft.com/office/drawing/2014/main" id="{4DD7C716-3FFC-7340-ACD1-E6F64107C244}"/>
              </a:ext>
            </a:extLst>
          </p:cNvPr>
          <p:cNvSpPr/>
          <p:nvPr/>
        </p:nvSpPr>
        <p:spPr>
          <a:xfrm>
            <a:off x="-95847" y="-40783"/>
            <a:ext cx="11906845" cy="4816766"/>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5092262 w 6152966"/>
              <a:gd name="connsiteY0" fmla="*/ 1623848 h 1623848"/>
              <a:gd name="connsiteX1" fmla="*/ 0 w 6152966"/>
              <a:gd name="connsiteY1" fmla="*/ 0 h 1623848"/>
              <a:gd name="connsiteX2" fmla="*/ 6152966 w 6152966"/>
              <a:gd name="connsiteY2" fmla="*/ 1623848 h 1623848"/>
              <a:gd name="connsiteX3" fmla="*/ 5092262 w 6152966"/>
              <a:gd name="connsiteY3" fmla="*/ 1623848 h 1623848"/>
              <a:gd name="connsiteX0" fmla="*/ 11256580 w 11256580"/>
              <a:gd name="connsiteY0" fmla="*/ 4824248 h 4824248"/>
              <a:gd name="connsiteX1" fmla="*/ 0 w 11256580"/>
              <a:gd name="connsiteY1" fmla="*/ 0 h 4824248"/>
              <a:gd name="connsiteX2" fmla="*/ 6152966 w 11256580"/>
              <a:gd name="connsiteY2" fmla="*/ 1623848 h 4824248"/>
              <a:gd name="connsiteX3" fmla="*/ 11256580 w 11256580"/>
              <a:gd name="connsiteY3" fmla="*/ 4824248 h 4824248"/>
              <a:gd name="connsiteX0" fmla="*/ 11256580 w 11875848"/>
              <a:gd name="connsiteY0" fmla="*/ 4824248 h 4824248"/>
              <a:gd name="connsiteX1" fmla="*/ 0 w 11875848"/>
              <a:gd name="connsiteY1" fmla="*/ 0 h 4824248"/>
              <a:gd name="connsiteX2" fmla="*/ 11875848 w 11875848"/>
              <a:gd name="connsiteY2" fmla="*/ 4303986 h 4824248"/>
              <a:gd name="connsiteX3" fmla="*/ 11256580 w 11875848"/>
              <a:gd name="connsiteY3" fmla="*/ 4824248 h 4824248"/>
              <a:gd name="connsiteX0" fmla="*/ 11303876 w 11875848"/>
              <a:gd name="connsiteY0" fmla="*/ 4840014 h 4840014"/>
              <a:gd name="connsiteX1" fmla="*/ 0 w 11875848"/>
              <a:gd name="connsiteY1" fmla="*/ 0 h 4840014"/>
              <a:gd name="connsiteX2" fmla="*/ 11875848 w 11875848"/>
              <a:gd name="connsiteY2" fmla="*/ 4303986 h 4840014"/>
              <a:gd name="connsiteX3" fmla="*/ 11303876 w 11875848"/>
              <a:gd name="connsiteY3" fmla="*/ 4840014 h 4840014"/>
              <a:gd name="connsiteX0" fmla="*/ 11334873 w 11906845"/>
              <a:gd name="connsiteY0" fmla="*/ 4809017 h 4809017"/>
              <a:gd name="connsiteX1" fmla="*/ 0 w 11906845"/>
              <a:gd name="connsiteY1" fmla="*/ 0 h 4809017"/>
              <a:gd name="connsiteX2" fmla="*/ 11906845 w 11906845"/>
              <a:gd name="connsiteY2" fmla="*/ 4272989 h 4809017"/>
              <a:gd name="connsiteX3" fmla="*/ 11334873 w 11906845"/>
              <a:gd name="connsiteY3" fmla="*/ 4809017 h 4809017"/>
              <a:gd name="connsiteX0" fmla="*/ 11311626 w 11906845"/>
              <a:gd name="connsiteY0" fmla="*/ 4816766 h 4816766"/>
              <a:gd name="connsiteX1" fmla="*/ 0 w 11906845"/>
              <a:gd name="connsiteY1" fmla="*/ 0 h 4816766"/>
              <a:gd name="connsiteX2" fmla="*/ 11906845 w 11906845"/>
              <a:gd name="connsiteY2" fmla="*/ 4272989 h 4816766"/>
              <a:gd name="connsiteX3" fmla="*/ 11311626 w 11906845"/>
              <a:gd name="connsiteY3" fmla="*/ 4816766 h 4816766"/>
              <a:gd name="connsiteX0" fmla="*/ 11327124 w 11906845"/>
              <a:gd name="connsiteY0" fmla="*/ 4816766 h 4816766"/>
              <a:gd name="connsiteX1" fmla="*/ 0 w 11906845"/>
              <a:gd name="connsiteY1" fmla="*/ 0 h 4816766"/>
              <a:gd name="connsiteX2" fmla="*/ 11906845 w 11906845"/>
              <a:gd name="connsiteY2" fmla="*/ 4272989 h 4816766"/>
              <a:gd name="connsiteX3" fmla="*/ 11327124 w 11906845"/>
              <a:gd name="connsiteY3" fmla="*/ 4816766 h 4816766"/>
            </a:gdLst>
            <a:ahLst/>
            <a:cxnLst>
              <a:cxn ang="0">
                <a:pos x="connsiteX0" y="connsiteY0"/>
              </a:cxn>
              <a:cxn ang="0">
                <a:pos x="connsiteX1" y="connsiteY1"/>
              </a:cxn>
              <a:cxn ang="0">
                <a:pos x="connsiteX2" y="connsiteY2"/>
              </a:cxn>
              <a:cxn ang="0">
                <a:pos x="connsiteX3" y="connsiteY3"/>
              </a:cxn>
            </a:cxnLst>
            <a:rect l="l" t="t" r="r" b="b"/>
            <a:pathLst>
              <a:path w="11906845" h="4816766">
                <a:moveTo>
                  <a:pt x="11327124" y="4816766"/>
                </a:moveTo>
                <a:lnTo>
                  <a:pt x="0" y="0"/>
                </a:lnTo>
                <a:lnTo>
                  <a:pt x="11906845" y="4272989"/>
                </a:lnTo>
                <a:lnTo>
                  <a:pt x="11327124" y="481676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81416654-A950-7942-AF6B-73FB7C9BB525}"/>
              </a:ext>
            </a:extLst>
          </p:cNvPr>
          <p:cNvCxnSpPr/>
          <p:nvPr/>
        </p:nvCxnSpPr>
        <p:spPr>
          <a:xfrm>
            <a:off x="838200" y="303568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DBF31D-3C62-2445-8550-5572C820169B}"/>
              </a:ext>
            </a:extLst>
          </p:cNvPr>
          <p:cNvPicPr>
            <a:picLocks noChangeAspect="1"/>
          </p:cNvPicPr>
          <p:nvPr/>
        </p:nvPicPr>
        <p:blipFill>
          <a:blip r:embed="rId39"/>
          <a:stretch>
            <a:fillRect/>
          </a:stretch>
        </p:blipFill>
        <p:spPr>
          <a:xfrm>
            <a:off x="9703836" y="5708260"/>
            <a:ext cx="2141017" cy="715414"/>
          </a:xfrm>
          <a:prstGeom prst="rect">
            <a:avLst/>
          </a:prstGeom>
        </p:spPr>
      </p:pic>
      <p:sp>
        <p:nvSpPr>
          <p:cNvPr id="10" name="Rectangle 9">
            <a:extLst>
              <a:ext uri="{FF2B5EF4-FFF2-40B4-BE49-F238E27FC236}">
                <a16:creationId xmlns:a16="http://schemas.microsoft.com/office/drawing/2014/main" id="{9E1B4F6B-43A3-4B80-8FE3-0AB3174B03DB}"/>
              </a:ext>
            </a:extLst>
          </p:cNvPr>
          <p:cNvSpPr/>
          <p:nvPr userDrawn="1"/>
        </p:nvSpPr>
        <p:spPr>
          <a:xfrm>
            <a:off x="-61993" y="23497"/>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3D2F8BC4-F6AD-41BA-8E3A-0D39B4C0DC14}"/>
              </a:ext>
            </a:extLst>
          </p:cNvPr>
          <p:cNvSpPr txBox="1">
            <a:spLocks/>
          </p:cNvSpPr>
          <p:nvPr userDrawn="1"/>
        </p:nvSpPr>
        <p:spPr>
          <a:xfrm>
            <a:off x="838200" y="3054345"/>
            <a:ext cx="6215743" cy="837089"/>
          </a:xfrm>
          <a:prstGeom prst="rect">
            <a:avLst/>
          </a:prstGeom>
        </p:spPr>
        <p:txBody>
          <a:bodyPr anchor="b">
            <a:normAutofit/>
          </a:bodyPr>
          <a:lstStyle>
            <a:lvl1pPr algn="l" defTabSz="914400" rtl="0" eaLnBrk="1" latinLnBrk="0" hangingPunct="1">
              <a:lnSpc>
                <a:spcPct val="90000"/>
              </a:lnSpc>
              <a:spcBef>
                <a:spcPct val="0"/>
              </a:spcBef>
              <a:buNone/>
              <a:defRPr sz="4800" b="1" i="0" kern="1200">
                <a:solidFill>
                  <a:schemeClr val="tx1">
                    <a:lumMod val="85000"/>
                    <a:lumOff val="15000"/>
                  </a:schemeClr>
                </a:solidFill>
                <a:latin typeface="AvantGarde Bk BT Demi" panose="020B0402020202020204" pitchFamily="34" charset="0"/>
                <a:ea typeface="+mj-ea"/>
                <a:cs typeface="+mj-cs"/>
              </a:defRPr>
            </a:lvl1pPr>
          </a:lstStyle>
          <a:p>
            <a:r>
              <a:rPr lang="en-US"/>
              <a:t>This is a Header</a:t>
            </a:r>
            <a:endParaRPr lang="en-US" dirty="0"/>
          </a:p>
        </p:txBody>
      </p:sp>
      <p:sp>
        <p:nvSpPr>
          <p:cNvPr id="16" name="Subtitle 2">
            <a:extLst>
              <a:ext uri="{FF2B5EF4-FFF2-40B4-BE49-F238E27FC236}">
                <a16:creationId xmlns:a16="http://schemas.microsoft.com/office/drawing/2014/main" id="{9157D0A4-E8A4-4995-BE20-07D4329280E1}"/>
              </a:ext>
            </a:extLst>
          </p:cNvPr>
          <p:cNvSpPr txBox="1">
            <a:spLocks/>
          </p:cNvSpPr>
          <p:nvPr userDrawn="1"/>
        </p:nvSpPr>
        <p:spPr>
          <a:xfrm>
            <a:off x="838200" y="4035103"/>
            <a:ext cx="4632960" cy="4060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AvantGarde Bk BT Book" panose="020B04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THIS IS A SUBTITLE</a:t>
            </a:r>
            <a:endParaRPr lang="en-US" dirty="0"/>
          </a:p>
        </p:txBody>
      </p:sp>
      <p:pic>
        <p:nvPicPr>
          <p:cNvPr id="17" name="Picture Placeholder 5" descr="A group of clouds in the sky&#10;&#10;Description automatically generated">
            <a:extLst>
              <a:ext uri="{FF2B5EF4-FFF2-40B4-BE49-F238E27FC236}">
                <a16:creationId xmlns:a16="http://schemas.microsoft.com/office/drawing/2014/main" id="{AD760852-5D50-4BAB-BFCA-0EEA10E72ABF}"/>
              </a:ext>
            </a:extLst>
          </p:cNvPr>
          <p:cNvPicPr>
            <a:picLocks noChangeAspect="1"/>
          </p:cNvPicPr>
          <p:nvPr userDrawn="1"/>
        </p:nvPicPr>
        <p:blipFill>
          <a:blip r:embed="rId38" cstate="screen">
            <a:alphaModFix amt="54000"/>
            <a:extLst>
              <a:ext uri="{28A0092B-C50C-407E-A947-70E740481C1C}">
                <a14:useLocalDpi xmlns:a14="http://schemas.microsoft.com/office/drawing/2010/main"/>
              </a:ext>
            </a:extLst>
          </a:blip>
          <a:srcRect/>
          <a:stretch>
            <a:fillRect/>
          </a:stretch>
        </p:blipFill>
        <p:spPr>
          <a:xfrm>
            <a:off x="-61993" y="0"/>
            <a:ext cx="12269492" cy="4250332"/>
          </a:xfrm>
          <a:custGeom>
            <a:avLst/>
            <a:gdLst>
              <a:gd name="connsiteX0" fmla="*/ 0 w 5138300"/>
              <a:gd name="connsiteY0" fmla="*/ 0 h 1455137"/>
              <a:gd name="connsiteX1" fmla="*/ 5138300 w 5138300"/>
              <a:gd name="connsiteY1" fmla="*/ 0 h 1455137"/>
              <a:gd name="connsiteX2" fmla="*/ 5138300 w 5138300"/>
              <a:gd name="connsiteY2" fmla="*/ 1455137 h 1455137"/>
              <a:gd name="connsiteX3" fmla="*/ 0 w 5138300"/>
              <a:gd name="connsiteY3" fmla="*/ 1455137 h 1455137"/>
              <a:gd name="connsiteX4" fmla="*/ 0 w 5138300"/>
              <a:gd name="connsiteY4" fmla="*/ 0 h 1455137"/>
              <a:gd name="connsiteX0" fmla="*/ 0 w 11602162"/>
              <a:gd name="connsiteY0" fmla="*/ 1150883 h 2606020"/>
              <a:gd name="connsiteX1" fmla="*/ 11602162 w 11602162"/>
              <a:gd name="connsiteY1" fmla="*/ 0 h 2606020"/>
              <a:gd name="connsiteX2" fmla="*/ 5138300 w 11602162"/>
              <a:gd name="connsiteY2" fmla="*/ 2606020 h 2606020"/>
              <a:gd name="connsiteX3" fmla="*/ 0 w 11602162"/>
              <a:gd name="connsiteY3" fmla="*/ 2606020 h 2606020"/>
              <a:gd name="connsiteX4" fmla="*/ 0 w 11602162"/>
              <a:gd name="connsiteY4" fmla="*/ 1150883 h 2606020"/>
              <a:gd name="connsiteX0" fmla="*/ 0 w 11602162"/>
              <a:gd name="connsiteY0" fmla="*/ 1150883 h 3914558"/>
              <a:gd name="connsiteX1" fmla="*/ 11602162 w 11602162"/>
              <a:gd name="connsiteY1" fmla="*/ 0 h 3914558"/>
              <a:gd name="connsiteX2" fmla="*/ 11539100 w 11602162"/>
              <a:gd name="connsiteY2" fmla="*/ 3914558 h 3914558"/>
              <a:gd name="connsiteX3" fmla="*/ 0 w 11602162"/>
              <a:gd name="connsiteY3" fmla="*/ 2606020 h 3914558"/>
              <a:gd name="connsiteX4" fmla="*/ 0 w 11602162"/>
              <a:gd name="connsiteY4" fmla="*/ 1150883 h 3914558"/>
              <a:gd name="connsiteX0" fmla="*/ 0 w 11602162"/>
              <a:gd name="connsiteY0" fmla="*/ 1150883 h 4765896"/>
              <a:gd name="connsiteX1" fmla="*/ 11602162 w 11602162"/>
              <a:gd name="connsiteY1" fmla="*/ 0 h 4765896"/>
              <a:gd name="connsiteX2" fmla="*/ 11539100 w 11602162"/>
              <a:gd name="connsiteY2" fmla="*/ 3914558 h 4765896"/>
              <a:gd name="connsiteX3" fmla="*/ 10578662 w 11602162"/>
              <a:gd name="connsiteY3" fmla="*/ 4765896 h 4765896"/>
              <a:gd name="connsiteX4" fmla="*/ 0 w 11602162"/>
              <a:gd name="connsiteY4" fmla="*/ 1150883 h 4765896"/>
              <a:gd name="connsiteX0" fmla="*/ 0 w 12311611"/>
              <a:gd name="connsiteY0" fmla="*/ 0 h 4781662"/>
              <a:gd name="connsiteX1" fmla="*/ 12311611 w 12311611"/>
              <a:gd name="connsiteY1" fmla="*/ 15766 h 4781662"/>
              <a:gd name="connsiteX2" fmla="*/ 12248549 w 12311611"/>
              <a:gd name="connsiteY2" fmla="*/ 3930324 h 4781662"/>
              <a:gd name="connsiteX3" fmla="*/ 11288111 w 12311611"/>
              <a:gd name="connsiteY3" fmla="*/ 4781662 h 4781662"/>
              <a:gd name="connsiteX4" fmla="*/ 0 w 12311611"/>
              <a:gd name="connsiteY4" fmla="*/ 0 h 4781662"/>
              <a:gd name="connsiteX0" fmla="*/ 0 w 12311611"/>
              <a:gd name="connsiteY0" fmla="*/ 0 h 4815529"/>
              <a:gd name="connsiteX1" fmla="*/ 12311611 w 12311611"/>
              <a:gd name="connsiteY1" fmla="*/ 15766 h 4815529"/>
              <a:gd name="connsiteX2" fmla="*/ 12248549 w 12311611"/>
              <a:gd name="connsiteY2" fmla="*/ 3930324 h 4815529"/>
              <a:gd name="connsiteX3" fmla="*/ 11344555 w 12311611"/>
              <a:gd name="connsiteY3" fmla="*/ 4815529 h 4815529"/>
              <a:gd name="connsiteX4" fmla="*/ 0 w 12311611"/>
              <a:gd name="connsiteY4" fmla="*/ 0 h 4815529"/>
              <a:gd name="connsiteX0" fmla="*/ 0 w 12327571"/>
              <a:gd name="connsiteY0" fmla="*/ 0 h 4815529"/>
              <a:gd name="connsiteX1" fmla="*/ 12311611 w 12327571"/>
              <a:gd name="connsiteY1" fmla="*/ 15766 h 4815529"/>
              <a:gd name="connsiteX2" fmla="*/ 12327571 w 12327571"/>
              <a:gd name="connsiteY2" fmla="*/ 3828724 h 4815529"/>
              <a:gd name="connsiteX3" fmla="*/ 11344555 w 12327571"/>
              <a:gd name="connsiteY3" fmla="*/ 4815529 h 4815529"/>
              <a:gd name="connsiteX4" fmla="*/ 0 w 12327571"/>
              <a:gd name="connsiteY4" fmla="*/ 0 h 4815529"/>
              <a:gd name="connsiteX0" fmla="*/ 0 w 12327571"/>
              <a:gd name="connsiteY0" fmla="*/ 0 h 4815529"/>
              <a:gd name="connsiteX1" fmla="*/ 12311611 w 12327571"/>
              <a:gd name="connsiteY1" fmla="*/ 15766 h 4815529"/>
              <a:gd name="connsiteX2" fmla="*/ 12327571 w 12327571"/>
              <a:gd name="connsiteY2" fmla="*/ 3885168 h 4815529"/>
              <a:gd name="connsiteX3" fmla="*/ 11344555 w 12327571"/>
              <a:gd name="connsiteY3" fmla="*/ 4815529 h 4815529"/>
              <a:gd name="connsiteX4" fmla="*/ 0 w 12327571"/>
              <a:gd name="connsiteY4" fmla="*/ 0 h 4815529"/>
              <a:gd name="connsiteX0" fmla="*/ 0 w 12342952"/>
              <a:gd name="connsiteY0" fmla="*/ 15539 h 4831068"/>
              <a:gd name="connsiteX1" fmla="*/ 12342952 w 12342952"/>
              <a:gd name="connsiteY1" fmla="*/ 0 h 4831068"/>
              <a:gd name="connsiteX2" fmla="*/ 12327571 w 12342952"/>
              <a:gd name="connsiteY2" fmla="*/ 3900707 h 4831068"/>
              <a:gd name="connsiteX3" fmla="*/ 11344555 w 12342952"/>
              <a:gd name="connsiteY3" fmla="*/ 4831068 h 4831068"/>
              <a:gd name="connsiteX4" fmla="*/ 0 w 12342952"/>
              <a:gd name="connsiteY4" fmla="*/ 15539 h 4831068"/>
              <a:gd name="connsiteX0" fmla="*/ 0 w 12343242"/>
              <a:gd name="connsiteY0" fmla="*/ 15539 h 4831068"/>
              <a:gd name="connsiteX1" fmla="*/ 12342952 w 12343242"/>
              <a:gd name="connsiteY1" fmla="*/ 0 h 4831068"/>
              <a:gd name="connsiteX2" fmla="*/ 12343242 w 12343242"/>
              <a:gd name="connsiteY2" fmla="*/ 3885055 h 4831068"/>
              <a:gd name="connsiteX3" fmla="*/ 11344555 w 12343242"/>
              <a:gd name="connsiteY3" fmla="*/ 4831068 h 4831068"/>
              <a:gd name="connsiteX4" fmla="*/ 0 w 12343242"/>
              <a:gd name="connsiteY4" fmla="*/ 15539 h 4831068"/>
              <a:gd name="connsiteX0" fmla="*/ 0 w 12405924"/>
              <a:gd name="connsiteY0" fmla="*/ 0 h 4831182"/>
              <a:gd name="connsiteX1" fmla="*/ 12405634 w 12405924"/>
              <a:gd name="connsiteY1" fmla="*/ 114 h 4831182"/>
              <a:gd name="connsiteX2" fmla="*/ 12405924 w 12405924"/>
              <a:gd name="connsiteY2" fmla="*/ 3885169 h 4831182"/>
              <a:gd name="connsiteX3" fmla="*/ 11407237 w 12405924"/>
              <a:gd name="connsiteY3" fmla="*/ 4831182 h 4831182"/>
              <a:gd name="connsiteX4" fmla="*/ 0 w 12405924"/>
              <a:gd name="connsiteY4" fmla="*/ 0 h 4831182"/>
              <a:gd name="connsiteX0" fmla="*/ 0 w 12405924"/>
              <a:gd name="connsiteY0" fmla="*/ 0 h 4292491"/>
              <a:gd name="connsiteX1" fmla="*/ 12405634 w 12405924"/>
              <a:gd name="connsiteY1" fmla="*/ 114 h 4292491"/>
              <a:gd name="connsiteX2" fmla="*/ 12405924 w 12405924"/>
              <a:gd name="connsiteY2" fmla="*/ 3885169 h 4292491"/>
              <a:gd name="connsiteX3" fmla="*/ 11965830 w 12405924"/>
              <a:gd name="connsiteY3" fmla="*/ 4292491 h 4292491"/>
              <a:gd name="connsiteX4" fmla="*/ 0 w 12405924"/>
              <a:gd name="connsiteY4" fmla="*/ 0 h 4292491"/>
              <a:gd name="connsiteX0" fmla="*/ 0 w 12405924"/>
              <a:gd name="connsiteY0" fmla="*/ 0 h 4292491"/>
              <a:gd name="connsiteX1" fmla="*/ 12405634 w 12405924"/>
              <a:gd name="connsiteY1" fmla="*/ 114 h 4292491"/>
              <a:gd name="connsiteX2" fmla="*/ 12405924 w 12405924"/>
              <a:gd name="connsiteY2" fmla="*/ 3885169 h 4292491"/>
              <a:gd name="connsiteX3" fmla="*/ 11999089 w 12405924"/>
              <a:gd name="connsiteY3" fmla="*/ 4292491 h 4292491"/>
              <a:gd name="connsiteX4" fmla="*/ 0 w 12405924"/>
              <a:gd name="connsiteY4" fmla="*/ 0 h 4292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5924" h="4292491">
                <a:moveTo>
                  <a:pt x="0" y="0"/>
                </a:moveTo>
                <a:lnTo>
                  <a:pt x="12405634" y="114"/>
                </a:lnTo>
                <a:cubicBezTo>
                  <a:pt x="12405731" y="1295132"/>
                  <a:pt x="12405827" y="2590151"/>
                  <a:pt x="12405924" y="3885169"/>
                </a:cubicBezTo>
                <a:lnTo>
                  <a:pt x="11999089" y="4292491"/>
                </a:lnTo>
                <a:lnTo>
                  <a:pt x="0" y="0"/>
                </a:lnTo>
                <a:close/>
              </a:path>
            </a:pathLst>
          </a:custGeom>
        </p:spPr>
      </p:pic>
      <p:sp>
        <p:nvSpPr>
          <p:cNvPr id="18" name="Triangle 10">
            <a:extLst>
              <a:ext uri="{FF2B5EF4-FFF2-40B4-BE49-F238E27FC236}">
                <a16:creationId xmlns:a16="http://schemas.microsoft.com/office/drawing/2014/main" id="{3B1D9E81-4945-4538-AEA1-2215F2CE1B51}"/>
              </a:ext>
            </a:extLst>
          </p:cNvPr>
          <p:cNvSpPr/>
          <p:nvPr userDrawn="1"/>
        </p:nvSpPr>
        <p:spPr>
          <a:xfrm>
            <a:off x="-95847" y="-40783"/>
            <a:ext cx="11906845" cy="4816766"/>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5092262 w 6152966"/>
              <a:gd name="connsiteY0" fmla="*/ 1623848 h 1623848"/>
              <a:gd name="connsiteX1" fmla="*/ 0 w 6152966"/>
              <a:gd name="connsiteY1" fmla="*/ 0 h 1623848"/>
              <a:gd name="connsiteX2" fmla="*/ 6152966 w 6152966"/>
              <a:gd name="connsiteY2" fmla="*/ 1623848 h 1623848"/>
              <a:gd name="connsiteX3" fmla="*/ 5092262 w 6152966"/>
              <a:gd name="connsiteY3" fmla="*/ 1623848 h 1623848"/>
              <a:gd name="connsiteX0" fmla="*/ 11256580 w 11256580"/>
              <a:gd name="connsiteY0" fmla="*/ 4824248 h 4824248"/>
              <a:gd name="connsiteX1" fmla="*/ 0 w 11256580"/>
              <a:gd name="connsiteY1" fmla="*/ 0 h 4824248"/>
              <a:gd name="connsiteX2" fmla="*/ 6152966 w 11256580"/>
              <a:gd name="connsiteY2" fmla="*/ 1623848 h 4824248"/>
              <a:gd name="connsiteX3" fmla="*/ 11256580 w 11256580"/>
              <a:gd name="connsiteY3" fmla="*/ 4824248 h 4824248"/>
              <a:gd name="connsiteX0" fmla="*/ 11256580 w 11875848"/>
              <a:gd name="connsiteY0" fmla="*/ 4824248 h 4824248"/>
              <a:gd name="connsiteX1" fmla="*/ 0 w 11875848"/>
              <a:gd name="connsiteY1" fmla="*/ 0 h 4824248"/>
              <a:gd name="connsiteX2" fmla="*/ 11875848 w 11875848"/>
              <a:gd name="connsiteY2" fmla="*/ 4303986 h 4824248"/>
              <a:gd name="connsiteX3" fmla="*/ 11256580 w 11875848"/>
              <a:gd name="connsiteY3" fmla="*/ 4824248 h 4824248"/>
              <a:gd name="connsiteX0" fmla="*/ 11303876 w 11875848"/>
              <a:gd name="connsiteY0" fmla="*/ 4840014 h 4840014"/>
              <a:gd name="connsiteX1" fmla="*/ 0 w 11875848"/>
              <a:gd name="connsiteY1" fmla="*/ 0 h 4840014"/>
              <a:gd name="connsiteX2" fmla="*/ 11875848 w 11875848"/>
              <a:gd name="connsiteY2" fmla="*/ 4303986 h 4840014"/>
              <a:gd name="connsiteX3" fmla="*/ 11303876 w 11875848"/>
              <a:gd name="connsiteY3" fmla="*/ 4840014 h 4840014"/>
              <a:gd name="connsiteX0" fmla="*/ 11334873 w 11906845"/>
              <a:gd name="connsiteY0" fmla="*/ 4809017 h 4809017"/>
              <a:gd name="connsiteX1" fmla="*/ 0 w 11906845"/>
              <a:gd name="connsiteY1" fmla="*/ 0 h 4809017"/>
              <a:gd name="connsiteX2" fmla="*/ 11906845 w 11906845"/>
              <a:gd name="connsiteY2" fmla="*/ 4272989 h 4809017"/>
              <a:gd name="connsiteX3" fmla="*/ 11334873 w 11906845"/>
              <a:gd name="connsiteY3" fmla="*/ 4809017 h 4809017"/>
              <a:gd name="connsiteX0" fmla="*/ 11311626 w 11906845"/>
              <a:gd name="connsiteY0" fmla="*/ 4816766 h 4816766"/>
              <a:gd name="connsiteX1" fmla="*/ 0 w 11906845"/>
              <a:gd name="connsiteY1" fmla="*/ 0 h 4816766"/>
              <a:gd name="connsiteX2" fmla="*/ 11906845 w 11906845"/>
              <a:gd name="connsiteY2" fmla="*/ 4272989 h 4816766"/>
              <a:gd name="connsiteX3" fmla="*/ 11311626 w 11906845"/>
              <a:gd name="connsiteY3" fmla="*/ 4816766 h 4816766"/>
              <a:gd name="connsiteX0" fmla="*/ 11327124 w 11906845"/>
              <a:gd name="connsiteY0" fmla="*/ 4816766 h 4816766"/>
              <a:gd name="connsiteX1" fmla="*/ 0 w 11906845"/>
              <a:gd name="connsiteY1" fmla="*/ 0 h 4816766"/>
              <a:gd name="connsiteX2" fmla="*/ 11906845 w 11906845"/>
              <a:gd name="connsiteY2" fmla="*/ 4272989 h 4816766"/>
              <a:gd name="connsiteX3" fmla="*/ 11327124 w 11906845"/>
              <a:gd name="connsiteY3" fmla="*/ 4816766 h 4816766"/>
            </a:gdLst>
            <a:ahLst/>
            <a:cxnLst>
              <a:cxn ang="0">
                <a:pos x="connsiteX0" y="connsiteY0"/>
              </a:cxn>
              <a:cxn ang="0">
                <a:pos x="connsiteX1" y="connsiteY1"/>
              </a:cxn>
              <a:cxn ang="0">
                <a:pos x="connsiteX2" y="connsiteY2"/>
              </a:cxn>
              <a:cxn ang="0">
                <a:pos x="connsiteX3" y="connsiteY3"/>
              </a:cxn>
            </a:cxnLst>
            <a:rect l="l" t="t" r="r" b="b"/>
            <a:pathLst>
              <a:path w="11906845" h="4816766">
                <a:moveTo>
                  <a:pt x="11327124" y="4816766"/>
                </a:moveTo>
                <a:lnTo>
                  <a:pt x="0" y="0"/>
                </a:lnTo>
                <a:lnTo>
                  <a:pt x="11906845" y="4272989"/>
                </a:lnTo>
                <a:lnTo>
                  <a:pt x="11327124" y="481676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335126C8-A231-4350-A0D3-15A6CD52FBCD}"/>
              </a:ext>
            </a:extLst>
          </p:cNvPr>
          <p:cNvCxnSpPr/>
          <p:nvPr userDrawn="1"/>
        </p:nvCxnSpPr>
        <p:spPr>
          <a:xfrm>
            <a:off x="838200" y="303568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8071C75D-A81C-40B7-969E-9C197E39C42A}"/>
              </a:ext>
            </a:extLst>
          </p:cNvPr>
          <p:cNvPicPr>
            <a:picLocks noChangeAspect="1"/>
          </p:cNvPicPr>
          <p:nvPr userDrawn="1"/>
        </p:nvPicPr>
        <p:blipFill>
          <a:blip r:embed="rId39"/>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397533130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649" r:id="rId19"/>
    <p:sldLayoutId id="2147483658" r:id="rId20"/>
    <p:sldLayoutId id="2147483650" r:id="rId21"/>
    <p:sldLayoutId id="2147483651" r:id="rId22"/>
    <p:sldLayoutId id="2147483659" r:id="rId23"/>
    <p:sldLayoutId id="2147483652" r:id="rId24"/>
    <p:sldLayoutId id="2147483660" r:id="rId25"/>
    <p:sldLayoutId id="2147483653" r:id="rId26"/>
    <p:sldLayoutId id="2147483661" r:id="rId27"/>
    <p:sldLayoutId id="2147483654" r:id="rId28"/>
    <p:sldLayoutId id="2147483663" r:id="rId29"/>
    <p:sldLayoutId id="2147483656" r:id="rId30"/>
    <p:sldLayoutId id="2147483664" r:id="rId31"/>
    <p:sldLayoutId id="2147483657" r:id="rId32"/>
    <p:sldLayoutId id="2147483665" r:id="rId33"/>
    <p:sldLayoutId id="2147483666" r:id="rId34"/>
    <p:sldLayoutId id="2147483667" r:id="rId35"/>
    <p:sldLayoutId id="2147483725" r:id="rId3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www.dataonwheels.com/" TargetMode="External"/><Relationship Id="rId7" Type="http://schemas.openxmlformats.org/officeDocument/2006/relationships/image" Target="../media/image26.png"/><Relationship Id="rId2" Type="http://schemas.openxmlformats.org/officeDocument/2006/relationships/hyperlink" Target="https://www.linkedin.com/in/dataonwheels/" TargetMode="Externa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JPG"/><Relationship Id="rId4" Type="http://schemas.openxmlformats.org/officeDocument/2006/relationships/image" Target="../media/image23.png"/><Relationship Id="rId9"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3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hyperlink" Target="https://docs.microsoft.com/en-us/azure/databricks/scenarios/what-is-azure-databricks" TargetMode="External"/><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2.xml"/><Relationship Id="rId5" Type="http://schemas.openxmlformats.org/officeDocument/2006/relationships/hyperlink" Target="https://www.dataonwheels.com/" TargetMode="External"/><Relationship Id="rId4"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ADDDD-366B-C14D-825C-7768D10C8AD7}"/>
              </a:ext>
            </a:extLst>
          </p:cNvPr>
          <p:cNvSpPr>
            <a:spLocks noGrp="1"/>
          </p:cNvSpPr>
          <p:nvPr>
            <p:ph type="ctrTitle"/>
          </p:nvPr>
        </p:nvSpPr>
        <p:spPr>
          <a:xfrm>
            <a:off x="838200" y="3054345"/>
            <a:ext cx="6215743" cy="1180488"/>
          </a:xfrm>
        </p:spPr>
        <p:txBody>
          <a:bodyPr>
            <a:normAutofit fontScale="90000"/>
          </a:bodyPr>
          <a:lstStyle/>
          <a:p>
            <a:r>
              <a:rPr lang="en-US" dirty="0"/>
              <a:t>Your First Notebook </a:t>
            </a:r>
            <a:br>
              <a:rPr lang="en-US" dirty="0"/>
            </a:br>
            <a:r>
              <a:rPr lang="en-US" dirty="0"/>
              <a:t>on Azure</a:t>
            </a:r>
          </a:p>
        </p:txBody>
      </p:sp>
      <p:sp>
        <p:nvSpPr>
          <p:cNvPr id="3" name="Subtitle 2">
            <a:extLst>
              <a:ext uri="{FF2B5EF4-FFF2-40B4-BE49-F238E27FC236}">
                <a16:creationId xmlns:a16="http://schemas.microsoft.com/office/drawing/2014/main" id="{942E5876-670A-9F4B-9122-32AD161BE4B5}"/>
              </a:ext>
            </a:extLst>
          </p:cNvPr>
          <p:cNvSpPr>
            <a:spLocks noGrp="1"/>
          </p:cNvSpPr>
          <p:nvPr>
            <p:ph type="subTitle" idx="1"/>
          </p:nvPr>
        </p:nvSpPr>
        <p:spPr>
          <a:xfrm>
            <a:off x="838200" y="4262612"/>
            <a:ext cx="4632960" cy="1320892"/>
          </a:xfrm>
        </p:spPr>
        <p:txBody>
          <a:bodyPr/>
          <a:lstStyle/>
          <a:p>
            <a:r>
              <a:rPr lang="en-US" dirty="0"/>
              <a:t>Steve Hughes</a:t>
            </a:r>
          </a:p>
          <a:p>
            <a:r>
              <a:rPr lang="en-US" dirty="0"/>
              <a:t>Director of Consulting, West</a:t>
            </a:r>
          </a:p>
          <a:p>
            <a:r>
              <a:rPr lang="en-US" dirty="0"/>
              <a:t>August 4, 2020</a:t>
            </a:r>
          </a:p>
        </p:txBody>
      </p:sp>
      <p:pic>
        <p:nvPicPr>
          <p:cNvPr id="6" name="Picture Placeholder 5" descr="A group of clouds in the sky&#10;&#10;Description automatically generated">
            <a:extLst>
              <a:ext uri="{FF2B5EF4-FFF2-40B4-BE49-F238E27FC236}">
                <a16:creationId xmlns:a16="http://schemas.microsoft.com/office/drawing/2014/main" id="{7605778D-7759-7D4D-A865-EB86D989D989}"/>
              </a:ext>
            </a:extLst>
          </p:cNvPr>
          <p:cNvPicPr>
            <a:picLocks noGrp="1" noChangeAspect="1"/>
          </p:cNvPicPr>
          <p:nvPr>
            <p:ph type="pic" sz="quarter" idx="13"/>
          </p:nvPr>
        </p:nvPicPr>
        <p:blipFill>
          <a:blip r:embed="rId2" cstate="screen">
            <a:alphaModFix amt="54000"/>
            <a:extLst>
              <a:ext uri="{28A0092B-C50C-407E-A947-70E740481C1C}">
                <a14:useLocalDpi xmlns:a14="http://schemas.microsoft.com/office/drawing/2010/main"/>
              </a:ext>
            </a:extLst>
          </a:blip>
          <a:srcRect l="34" r="34"/>
          <a:stretch>
            <a:fillRect/>
          </a:stretch>
        </p:blipFill>
        <p:spPr/>
      </p:pic>
      <p:pic>
        <p:nvPicPr>
          <p:cNvPr id="5" name="Picture 4" descr="A picture containing drawing&#10;&#10;Description automatically generated">
            <a:extLst>
              <a:ext uri="{FF2B5EF4-FFF2-40B4-BE49-F238E27FC236}">
                <a16:creationId xmlns:a16="http://schemas.microsoft.com/office/drawing/2014/main" id="{E42C5E01-A09D-4C6B-84C9-04BF10AB69A4}"/>
              </a:ext>
            </a:extLst>
          </p:cNvPr>
          <p:cNvPicPr>
            <a:picLocks noChangeAspect="1"/>
          </p:cNvPicPr>
          <p:nvPr/>
        </p:nvPicPr>
        <p:blipFill>
          <a:blip r:embed="rId3"/>
          <a:stretch>
            <a:fillRect/>
          </a:stretch>
        </p:blipFill>
        <p:spPr>
          <a:xfrm>
            <a:off x="5691397" y="3569611"/>
            <a:ext cx="3134673" cy="1748703"/>
          </a:xfrm>
          <a:prstGeom prst="rect">
            <a:avLst/>
          </a:prstGeom>
        </p:spPr>
      </p:pic>
    </p:spTree>
    <p:extLst>
      <p:ext uri="{BB962C8B-B14F-4D97-AF65-F5344CB8AC3E}">
        <p14:creationId xmlns:p14="http://schemas.microsoft.com/office/powerpoint/2010/main" val="1386608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FB8916-0D7E-E944-8E60-9DBBDDA4AFD2}"/>
              </a:ext>
            </a:extLst>
          </p:cNvPr>
          <p:cNvSpPr>
            <a:spLocks noGrp="1"/>
          </p:cNvSpPr>
          <p:nvPr>
            <p:ph idx="1"/>
          </p:nvPr>
        </p:nvSpPr>
        <p:spPr>
          <a:xfrm>
            <a:off x="1343278" y="4382429"/>
            <a:ext cx="10010522" cy="2475571"/>
          </a:xfrm>
        </p:spPr>
        <p:txBody>
          <a:bodyPr/>
          <a:lstStyle/>
          <a:p>
            <a:r>
              <a:rPr lang="en-US" dirty="0">
                <a:solidFill>
                  <a:schemeClr val="tx1">
                    <a:lumMod val="75000"/>
                    <a:lumOff val="25000"/>
                  </a:schemeClr>
                </a:solidFill>
                <a:latin typeface="AvantGarde Bk BT Book" panose="020B0402020202020204" pitchFamily="34" charset="0"/>
              </a:rPr>
              <a:t>Director of Consulting, West Region</a:t>
            </a:r>
          </a:p>
          <a:p>
            <a:r>
              <a:rPr lang="en-US" dirty="0">
                <a:solidFill>
                  <a:schemeClr val="tx1">
                    <a:lumMod val="75000"/>
                    <a:lumOff val="25000"/>
                  </a:schemeClr>
                </a:solidFill>
              </a:rPr>
              <a:t>20+ Years with SQL Server, Microsoft BI, and Azure</a:t>
            </a:r>
          </a:p>
          <a:p>
            <a:r>
              <a:rPr lang="en-US" dirty="0">
                <a:hlinkClick r:id="rId2"/>
              </a:rPr>
              <a:t>https://www.linkedin.com/in/dataonwheels/</a:t>
            </a:r>
            <a:endParaRPr lang="en-US" dirty="0"/>
          </a:p>
          <a:p>
            <a:r>
              <a:rPr lang="en-US" dirty="0">
                <a:solidFill>
                  <a:schemeClr val="tx1">
                    <a:lumMod val="75000"/>
                    <a:lumOff val="25000"/>
                  </a:schemeClr>
                </a:solidFill>
              </a:rPr>
              <a:t>shughes@pragmaticworks.com</a:t>
            </a:r>
          </a:p>
          <a:p>
            <a:r>
              <a:rPr lang="en-US" dirty="0">
                <a:solidFill>
                  <a:schemeClr val="tx1">
                    <a:lumMod val="75000"/>
                    <a:lumOff val="25000"/>
                  </a:schemeClr>
                </a:solidFill>
              </a:rPr>
              <a:t>Blog: </a:t>
            </a:r>
            <a:r>
              <a:rPr lang="en-US" dirty="0">
                <a:solidFill>
                  <a:schemeClr val="tx1">
                    <a:lumMod val="75000"/>
                    <a:lumOff val="25000"/>
                  </a:schemeClr>
                </a:solidFill>
                <a:hlinkClick r:id="rId3"/>
              </a:rPr>
              <a:t>www.dataonwheels.com</a:t>
            </a:r>
            <a:endParaRPr lang="en-US" dirty="0">
              <a:solidFill>
                <a:schemeClr val="tx1">
                  <a:lumMod val="75000"/>
                  <a:lumOff val="25000"/>
                </a:schemeClr>
              </a:solidFill>
            </a:endParaRPr>
          </a:p>
          <a:p>
            <a:endParaRPr lang="en-US" dirty="0">
              <a:solidFill>
                <a:schemeClr val="tx1">
                  <a:lumMod val="75000"/>
                  <a:lumOff val="25000"/>
                </a:schemeClr>
              </a:solidFill>
            </a:endParaRPr>
          </a:p>
          <a:p>
            <a:endParaRPr lang="en-US" dirty="0">
              <a:solidFill>
                <a:schemeClr val="tx1">
                  <a:lumMod val="75000"/>
                  <a:lumOff val="25000"/>
                </a:schemeClr>
              </a:solidFill>
              <a:latin typeface="AvantGarde Bk BT Book" panose="020B0402020202020204" pitchFamily="34" charset="0"/>
            </a:endParaRPr>
          </a:p>
        </p:txBody>
      </p:sp>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p:txBody>
          <a:bodyPr/>
          <a:lstStyle/>
          <a:p>
            <a:r>
              <a:rPr lang="en-US" dirty="0"/>
              <a:t>About Steve</a:t>
            </a:r>
          </a:p>
        </p:txBody>
      </p:sp>
      <p:pic>
        <p:nvPicPr>
          <p:cNvPr id="5" name="Picture 4" descr="A close up of a sign&#10;&#10;Description automatically generated">
            <a:extLst>
              <a:ext uri="{FF2B5EF4-FFF2-40B4-BE49-F238E27FC236}">
                <a16:creationId xmlns:a16="http://schemas.microsoft.com/office/drawing/2014/main" id="{9A85724C-5DA9-46BC-8800-6F724BFFAADA}"/>
              </a:ext>
            </a:extLst>
          </p:cNvPr>
          <p:cNvPicPr>
            <a:picLocks noChangeAspect="1"/>
          </p:cNvPicPr>
          <p:nvPr/>
        </p:nvPicPr>
        <p:blipFill>
          <a:blip r:embed="rId4"/>
          <a:stretch>
            <a:fillRect/>
          </a:stretch>
        </p:blipFill>
        <p:spPr>
          <a:xfrm>
            <a:off x="5096108" y="1846771"/>
            <a:ext cx="3308643" cy="2183021"/>
          </a:xfrm>
          <a:prstGeom prst="rect">
            <a:avLst/>
          </a:prstGeom>
        </p:spPr>
      </p:pic>
      <p:pic>
        <p:nvPicPr>
          <p:cNvPr id="7" name="Picture 6" descr="A person wearing a suit and tie&#10;&#10;Description automatically generated">
            <a:extLst>
              <a:ext uri="{FF2B5EF4-FFF2-40B4-BE49-F238E27FC236}">
                <a16:creationId xmlns:a16="http://schemas.microsoft.com/office/drawing/2014/main" id="{A6224F61-4ACE-4DC7-B2A7-0B83E0CA7B35}"/>
              </a:ext>
            </a:extLst>
          </p:cNvPr>
          <p:cNvPicPr>
            <a:picLocks noChangeAspect="1"/>
          </p:cNvPicPr>
          <p:nvPr/>
        </p:nvPicPr>
        <p:blipFill>
          <a:blip r:embed="rId5"/>
          <a:stretch>
            <a:fillRect/>
          </a:stretch>
        </p:blipFill>
        <p:spPr>
          <a:xfrm>
            <a:off x="943688" y="1802177"/>
            <a:ext cx="3413321" cy="2272211"/>
          </a:xfrm>
          <a:prstGeom prst="rect">
            <a:avLst/>
          </a:prstGeom>
        </p:spPr>
      </p:pic>
      <p:pic>
        <p:nvPicPr>
          <p:cNvPr id="1026" name="Picture 2" descr="Microsoft Certified: Azure Fundamentals">
            <a:extLst>
              <a:ext uri="{FF2B5EF4-FFF2-40B4-BE49-F238E27FC236}">
                <a16:creationId xmlns:a16="http://schemas.microsoft.com/office/drawing/2014/main" id="{EBE4248F-A1B0-437C-8A95-ED45D5C6B5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48368" y="729497"/>
            <a:ext cx="1691733" cy="16917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icrosoft Global Challenger">
            <a:extLst>
              <a:ext uri="{FF2B5EF4-FFF2-40B4-BE49-F238E27FC236}">
                <a16:creationId xmlns:a16="http://schemas.microsoft.com/office/drawing/2014/main" id="{FD1E01AD-7B34-4CB5-BB9B-8A92A3340A9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96957" y="2457757"/>
            <a:ext cx="1313686" cy="13136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xam 533: Implementing Microsoft Azure Infrastructure Solutions">
            <a:extLst>
              <a:ext uri="{FF2B5EF4-FFF2-40B4-BE49-F238E27FC236}">
                <a16:creationId xmlns:a16="http://schemas.microsoft.com/office/drawing/2014/main" id="{A4F9FAC5-0D6D-4C88-B7F4-B4DFF22AE13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21308" y="2475571"/>
            <a:ext cx="1313686" cy="13136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icrosoft Certified: Azure Security Engineer Associate">
            <a:extLst>
              <a:ext uri="{FF2B5EF4-FFF2-40B4-BE49-F238E27FC236}">
                <a16:creationId xmlns:a16="http://schemas.microsoft.com/office/drawing/2014/main" id="{343F3B54-E03C-4AAB-BE88-5D589A9902F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03418" y="3820601"/>
            <a:ext cx="1759105" cy="1759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126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1"/>
        <p:cNvGrpSpPr/>
        <p:nvPr/>
      </p:nvGrpSpPr>
      <p:grpSpPr>
        <a:xfrm>
          <a:off x="0" y="0"/>
          <a:ext cx="0" cy="0"/>
          <a:chOff x="0" y="0"/>
          <a:chExt cx="0" cy="0"/>
        </a:xfrm>
      </p:grpSpPr>
      <p:sp>
        <p:nvSpPr>
          <p:cNvPr id="6" name="Rectangle 5">
            <a:extLst>
              <a:ext uri="{FF2B5EF4-FFF2-40B4-BE49-F238E27FC236}">
                <a16:creationId xmlns:a16="http://schemas.microsoft.com/office/drawing/2014/main" id="{4F8C4CCA-2458-4D2A-BE74-FB03DAF67038}"/>
              </a:ext>
            </a:extLst>
          </p:cNvPr>
          <p:cNvSpPr/>
          <p:nvPr/>
        </p:nvSpPr>
        <p:spPr>
          <a:xfrm>
            <a:off x="6975541" y="4775613"/>
            <a:ext cx="4964071" cy="693970"/>
          </a:xfrm>
          <a:prstGeom prst="rect">
            <a:avLst/>
          </a:prstGeom>
        </p:spPr>
        <p:txBody>
          <a:bodyPr wrap="square">
            <a:spAutoFit/>
          </a:bodyPr>
          <a:lstStyle/>
          <a:p>
            <a:pPr defTabSz="914307">
              <a:spcBef>
                <a:spcPct val="0"/>
              </a:spcBef>
              <a:buClr>
                <a:schemeClr val="accent1"/>
              </a:buClr>
              <a:buSzPts val="2800"/>
            </a:pPr>
            <a:r>
              <a:rPr lang="en-US" sz="1961" spc="-49" dirty="0">
                <a:ln w="3175">
                  <a:noFill/>
                </a:ln>
                <a:cs typeface="Segoe UI" pitchFamily="34" charset="0"/>
                <a:sym typeface="Source Sans Pro"/>
              </a:rPr>
              <a:t>3,500+ global companies use our platform </a:t>
            </a:r>
            <a:br>
              <a:rPr lang="en-US" sz="1961" spc="-49" dirty="0">
                <a:ln w="3175">
                  <a:noFill/>
                </a:ln>
                <a:cs typeface="Segoe UI" pitchFamily="34" charset="0"/>
                <a:sym typeface="Source Sans Pro"/>
              </a:rPr>
            </a:br>
            <a:r>
              <a:rPr lang="en-US" sz="1961" spc="-49" dirty="0">
                <a:ln w="3175">
                  <a:noFill/>
                </a:ln>
                <a:cs typeface="Segoe UI" pitchFamily="34" charset="0"/>
                <a:sym typeface="Source Sans Pro"/>
              </a:rPr>
              <a:t>across big data and machine learning lifecycle</a:t>
            </a:r>
          </a:p>
        </p:txBody>
      </p:sp>
      <p:sp>
        <p:nvSpPr>
          <p:cNvPr id="1645" name="Google Shape;1645;p120"/>
          <p:cNvSpPr txBox="1"/>
          <p:nvPr/>
        </p:nvSpPr>
        <p:spPr>
          <a:xfrm>
            <a:off x="4604923" y="4201121"/>
            <a:ext cx="1780826" cy="523126"/>
          </a:xfrm>
          <a:prstGeom prst="rect">
            <a:avLst/>
          </a:prstGeom>
          <a:noFill/>
          <a:ln>
            <a:noFill/>
          </a:ln>
        </p:spPr>
        <p:txBody>
          <a:bodyPr spcFirstLastPara="1" wrap="square" lIns="91421" tIns="45694" rIns="91421" bIns="45694" anchor="t" anchorCtr="0">
            <a:noAutofit/>
          </a:bodyPr>
          <a:lstStyle/>
          <a:p>
            <a:pPr algn="r" defTabSz="914307">
              <a:lnSpc>
                <a:spcPts val="3137"/>
              </a:lnSpc>
              <a:spcBef>
                <a:spcPct val="0"/>
              </a:spcBef>
              <a:buSzPts val="2100"/>
            </a:pPr>
            <a:r>
              <a:rPr lang="en-US" sz="2353" spc="-49" dirty="0">
                <a:ln w="3175">
                  <a:noFill/>
                </a:ln>
                <a:solidFill>
                  <a:schemeClr val="tx2"/>
                </a:solidFill>
                <a:latin typeface="+mj-lt"/>
                <a:cs typeface="Segoe UI" pitchFamily="34" charset="0"/>
                <a:sym typeface="Source Sans Pro SemiBold"/>
              </a:rPr>
              <a:t>Who we are</a:t>
            </a:r>
          </a:p>
        </p:txBody>
      </p:sp>
      <p:pic>
        <p:nvPicPr>
          <p:cNvPr id="1651" name="Google Shape;1651;p120" descr="Apaches Sparks"/>
          <p:cNvPicPr preferRelativeResize="0"/>
          <p:nvPr/>
        </p:nvPicPr>
        <p:blipFill>
          <a:blip r:embed="rId3"/>
          <a:srcRect/>
          <a:stretch/>
        </p:blipFill>
        <p:spPr>
          <a:xfrm>
            <a:off x="7115998" y="4003714"/>
            <a:ext cx="914987" cy="486087"/>
          </a:xfrm>
          <a:prstGeom prst="rect">
            <a:avLst/>
          </a:prstGeom>
          <a:noFill/>
          <a:ln>
            <a:noFill/>
          </a:ln>
        </p:spPr>
      </p:pic>
      <p:pic>
        <p:nvPicPr>
          <p:cNvPr id="1652" name="Google Shape;1652;p120" descr="ML Flow"/>
          <p:cNvPicPr preferRelativeResize="0"/>
          <p:nvPr/>
        </p:nvPicPr>
        <p:blipFill>
          <a:blip r:embed="rId4"/>
          <a:srcRect/>
          <a:stretch/>
        </p:blipFill>
        <p:spPr>
          <a:xfrm>
            <a:off x="9700864" y="4051064"/>
            <a:ext cx="1093583" cy="391388"/>
          </a:xfrm>
          <a:prstGeom prst="rect">
            <a:avLst/>
          </a:prstGeom>
          <a:noFill/>
          <a:ln>
            <a:noFill/>
          </a:ln>
        </p:spPr>
      </p:pic>
      <p:pic>
        <p:nvPicPr>
          <p:cNvPr id="1653" name="Google Shape;1653;p120" descr="Delta Lake"/>
          <p:cNvPicPr preferRelativeResize="0"/>
          <p:nvPr/>
        </p:nvPicPr>
        <p:blipFill>
          <a:blip r:embed="rId5"/>
          <a:srcRect/>
          <a:stretch/>
        </p:blipFill>
        <p:spPr>
          <a:xfrm>
            <a:off x="8546564" y="3997142"/>
            <a:ext cx="638720" cy="499231"/>
          </a:xfrm>
          <a:prstGeom prst="rect">
            <a:avLst/>
          </a:prstGeom>
          <a:noFill/>
          <a:ln>
            <a:noFill/>
          </a:ln>
        </p:spPr>
      </p:pic>
      <p:sp>
        <p:nvSpPr>
          <p:cNvPr id="20" name="Google Shape;1646;p120">
            <a:extLst>
              <a:ext uri="{FF2B5EF4-FFF2-40B4-BE49-F238E27FC236}">
                <a16:creationId xmlns:a16="http://schemas.microsoft.com/office/drawing/2014/main" id="{2A27E4C8-EC43-498A-8C6D-7DDFC846A9F0}"/>
              </a:ext>
            </a:extLst>
          </p:cNvPr>
          <p:cNvSpPr txBox="1"/>
          <p:nvPr/>
        </p:nvSpPr>
        <p:spPr>
          <a:xfrm>
            <a:off x="6975541" y="3361832"/>
            <a:ext cx="5060817" cy="502728"/>
          </a:xfrm>
          <a:prstGeom prst="rect">
            <a:avLst/>
          </a:prstGeom>
          <a:noFill/>
          <a:ln>
            <a:noFill/>
          </a:ln>
        </p:spPr>
        <p:txBody>
          <a:bodyPr spcFirstLastPara="1" wrap="square" lIns="91421" tIns="45694" rIns="91421" bIns="45694" anchor="ctr" anchorCtr="0">
            <a:noAutofit/>
          </a:bodyPr>
          <a:lstStyle/>
          <a:p>
            <a:pPr defTabSz="914307">
              <a:spcBef>
                <a:spcPct val="0"/>
              </a:spcBef>
              <a:buClr>
                <a:schemeClr val="accent1"/>
              </a:buClr>
              <a:buSzPts val="2800"/>
            </a:pPr>
            <a:r>
              <a:rPr lang="en-US" sz="1961" spc="-49" dirty="0">
                <a:ln w="3175">
                  <a:noFill/>
                </a:ln>
                <a:cs typeface="Segoe UI" pitchFamily="34" charset="0"/>
                <a:sym typeface="Source Sans Pro"/>
              </a:rPr>
              <a:t>Original creators of:</a:t>
            </a:r>
          </a:p>
        </p:txBody>
      </p:sp>
      <p:cxnSp>
        <p:nvCxnSpPr>
          <p:cNvPr id="8" name="Straight Connector 7">
            <a:extLst>
              <a:ext uri="{FF2B5EF4-FFF2-40B4-BE49-F238E27FC236}">
                <a16:creationId xmlns:a16="http://schemas.microsoft.com/office/drawing/2014/main" id="{29D33E20-B077-4D3A-A0C1-D2ABBBDCC796}"/>
              </a:ext>
              <a:ext uri="{C183D7F6-B498-43B3-948B-1728B52AA6E4}">
                <adec:decorative xmlns:adec="http://schemas.microsoft.com/office/drawing/2017/decorative" val="1"/>
              </a:ext>
            </a:extLst>
          </p:cNvPr>
          <p:cNvCxnSpPr/>
          <p:nvPr/>
        </p:nvCxnSpPr>
        <p:spPr>
          <a:xfrm>
            <a:off x="6643516" y="3412774"/>
            <a:ext cx="0" cy="2099820"/>
          </a:xfrm>
          <a:prstGeom prst="line">
            <a:avLst/>
          </a:prstGeom>
          <a:ln w="12700">
            <a:solidFill>
              <a:schemeClr val="accent2">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647" name="Google Shape;1647;p120"/>
          <p:cNvSpPr txBox="1"/>
          <p:nvPr/>
        </p:nvSpPr>
        <p:spPr>
          <a:xfrm>
            <a:off x="5059275" y="2212095"/>
            <a:ext cx="1326473" cy="523126"/>
          </a:xfrm>
          <a:prstGeom prst="rect">
            <a:avLst/>
          </a:prstGeom>
          <a:noFill/>
          <a:ln>
            <a:noFill/>
          </a:ln>
        </p:spPr>
        <p:txBody>
          <a:bodyPr spcFirstLastPara="1" wrap="square" lIns="91421" tIns="45694" rIns="91421" bIns="45694" anchor="t" anchorCtr="0">
            <a:noAutofit/>
          </a:bodyPr>
          <a:lstStyle/>
          <a:p>
            <a:pPr algn="r" defTabSz="914307">
              <a:lnSpc>
                <a:spcPts val="3137"/>
              </a:lnSpc>
              <a:spcBef>
                <a:spcPct val="0"/>
              </a:spcBef>
              <a:buSzPts val="2100"/>
            </a:pPr>
            <a:r>
              <a:rPr lang="en-US" sz="2353" spc="-49" dirty="0">
                <a:ln w="3175">
                  <a:noFill/>
                </a:ln>
                <a:solidFill>
                  <a:schemeClr val="tx2"/>
                </a:solidFill>
                <a:latin typeface="+mj-lt"/>
                <a:cs typeface="Segoe UI" pitchFamily="34" charset="0"/>
                <a:sym typeface="Source Sans Pro SemiBold"/>
              </a:rPr>
              <a:t>Solution</a:t>
            </a:r>
          </a:p>
        </p:txBody>
      </p:sp>
      <p:sp>
        <p:nvSpPr>
          <p:cNvPr id="19" name="Google Shape;1646;p120">
            <a:extLst>
              <a:ext uri="{FF2B5EF4-FFF2-40B4-BE49-F238E27FC236}">
                <a16:creationId xmlns:a16="http://schemas.microsoft.com/office/drawing/2014/main" id="{DF6E1D71-B1A4-475D-8BCB-DC92896D49D8}"/>
              </a:ext>
            </a:extLst>
          </p:cNvPr>
          <p:cNvSpPr txBox="1"/>
          <p:nvPr/>
        </p:nvSpPr>
        <p:spPr>
          <a:xfrm>
            <a:off x="6975541" y="2222295"/>
            <a:ext cx="4760467" cy="502728"/>
          </a:xfrm>
          <a:prstGeom prst="rect">
            <a:avLst/>
          </a:prstGeom>
          <a:noFill/>
          <a:ln>
            <a:noFill/>
          </a:ln>
        </p:spPr>
        <p:txBody>
          <a:bodyPr spcFirstLastPara="1" wrap="square" lIns="91421" tIns="45694" rIns="91421" bIns="45694" anchor="ctr" anchorCtr="0">
            <a:noAutofit/>
          </a:bodyPr>
          <a:lstStyle/>
          <a:p>
            <a:pPr defTabSz="914307">
              <a:spcBef>
                <a:spcPct val="0"/>
              </a:spcBef>
              <a:buClr>
                <a:schemeClr val="accent1"/>
              </a:buClr>
              <a:buSzPts val="2800"/>
            </a:pPr>
            <a:r>
              <a:rPr lang="en-US" sz="1961" dirty="0">
                <a:ea typeface="Segoe UI Historic" panose="020B0502040204020203" pitchFamily="34" charset="0"/>
                <a:cs typeface="Segoe UI Historic" panose="020B0502040204020203" pitchFamily="34" charset="0"/>
              </a:rPr>
              <a:t>Fast, easy, and collaborative Apache Spark based analytics platform optimized for Azure</a:t>
            </a:r>
            <a:endParaRPr lang="en-US" sz="1961" spc="-49" dirty="0">
              <a:ln w="3175">
                <a:noFill/>
              </a:ln>
              <a:ea typeface="Segoe UI Historic" panose="020B0502040204020203" pitchFamily="34" charset="0"/>
              <a:cs typeface="Segoe UI Historic" panose="020B0502040204020203" pitchFamily="34" charset="0"/>
              <a:sym typeface="Source Sans Pro"/>
            </a:endParaRPr>
          </a:p>
        </p:txBody>
      </p:sp>
      <p:cxnSp>
        <p:nvCxnSpPr>
          <p:cNvPr id="24" name="Straight Connector 23">
            <a:extLst>
              <a:ext uri="{FF2B5EF4-FFF2-40B4-BE49-F238E27FC236}">
                <a16:creationId xmlns:a16="http://schemas.microsoft.com/office/drawing/2014/main" id="{4ECCEE7B-DED4-4D93-A723-93D530F2E959}"/>
              </a:ext>
              <a:ext uri="{C183D7F6-B498-43B3-948B-1728B52AA6E4}">
                <adec:decorative xmlns:adec="http://schemas.microsoft.com/office/drawing/2017/decorative" val="1"/>
              </a:ext>
            </a:extLst>
          </p:cNvPr>
          <p:cNvCxnSpPr/>
          <p:nvPr/>
        </p:nvCxnSpPr>
        <p:spPr>
          <a:xfrm>
            <a:off x="6643516" y="2204730"/>
            <a:ext cx="0" cy="537855"/>
          </a:xfrm>
          <a:prstGeom prst="line">
            <a:avLst/>
          </a:prstGeom>
          <a:ln w="12700">
            <a:solidFill>
              <a:schemeClr val="accent2">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644" name="Google Shape;1644;p120"/>
          <p:cNvSpPr txBox="1"/>
          <p:nvPr/>
        </p:nvSpPr>
        <p:spPr>
          <a:xfrm>
            <a:off x="5353990" y="1036692"/>
            <a:ext cx="1031758" cy="523126"/>
          </a:xfrm>
          <a:prstGeom prst="rect">
            <a:avLst/>
          </a:prstGeom>
          <a:noFill/>
          <a:ln>
            <a:noFill/>
          </a:ln>
        </p:spPr>
        <p:txBody>
          <a:bodyPr spcFirstLastPara="1" wrap="square" lIns="91421" tIns="45694" rIns="91421" bIns="45694" anchor="t" anchorCtr="0">
            <a:noAutofit/>
          </a:bodyPr>
          <a:lstStyle/>
          <a:p>
            <a:pPr algn="r" defTabSz="914307">
              <a:lnSpc>
                <a:spcPts val="3137"/>
              </a:lnSpc>
              <a:spcBef>
                <a:spcPct val="0"/>
              </a:spcBef>
              <a:buSzPts val="2100"/>
            </a:pPr>
            <a:r>
              <a:rPr lang="en-US" sz="2353" spc="-49" dirty="0">
                <a:ln w="3175">
                  <a:noFill/>
                </a:ln>
                <a:solidFill>
                  <a:schemeClr val="tx2"/>
                </a:solidFill>
                <a:latin typeface="+mj-lt"/>
                <a:cs typeface="Segoe UI" pitchFamily="34" charset="0"/>
                <a:sym typeface="Source Sans Pro SemiBold"/>
              </a:rPr>
              <a:t>Vision</a:t>
            </a:r>
          </a:p>
        </p:txBody>
      </p:sp>
      <p:sp>
        <p:nvSpPr>
          <p:cNvPr id="4" name="Rectangle 3">
            <a:extLst>
              <a:ext uri="{FF2B5EF4-FFF2-40B4-BE49-F238E27FC236}">
                <a16:creationId xmlns:a16="http://schemas.microsoft.com/office/drawing/2014/main" id="{58E2FCBF-4AD0-449B-B25B-2B0A495061DE}"/>
              </a:ext>
            </a:extLst>
          </p:cNvPr>
          <p:cNvSpPr/>
          <p:nvPr/>
        </p:nvSpPr>
        <p:spPr>
          <a:xfrm>
            <a:off x="6975540" y="951270"/>
            <a:ext cx="4760467" cy="693970"/>
          </a:xfrm>
          <a:prstGeom prst="rect">
            <a:avLst/>
          </a:prstGeom>
        </p:spPr>
        <p:txBody>
          <a:bodyPr wrap="square" anchor="ctr" anchorCtr="0">
            <a:spAutoFit/>
          </a:bodyPr>
          <a:lstStyle/>
          <a:p>
            <a:pPr defTabSz="914307">
              <a:spcBef>
                <a:spcPct val="0"/>
              </a:spcBef>
              <a:buClr>
                <a:schemeClr val="accent1"/>
              </a:buClr>
              <a:buSzPts val="2800"/>
            </a:pPr>
            <a:r>
              <a:rPr lang="en-US" sz="1961" spc="-49" dirty="0">
                <a:ln w="3175">
                  <a:noFill/>
                </a:ln>
                <a:cs typeface="Segoe UI" pitchFamily="34" charset="0"/>
                <a:sym typeface="Source Sans Pro"/>
              </a:rPr>
              <a:t>Accelerate innovation by unifying data </a:t>
            </a:r>
            <a:br>
              <a:rPr lang="en-US" sz="1961" spc="-49" dirty="0">
                <a:ln w="3175">
                  <a:noFill/>
                </a:ln>
                <a:cs typeface="Segoe UI" pitchFamily="34" charset="0"/>
                <a:sym typeface="Source Sans Pro"/>
              </a:rPr>
            </a:br>
            <a:r>
              <a:rPr lang="en-US" sz="1961" spc="-49" dirty="0">
                <a:ln w="3175">
                  <a:noFill/>
                </a:ln>
                <a:cs typeface="Segoe UI" pitchFamily="34" charset="0"/>
                <a:sym typeface="Source Sans Pro"/>
              </a:rPr>
              <a:t>science, engineering and business</a:t>
            </a:r>
            <a:endParaRPr lang="en-US" sz="1961" spc="-49" dirty="0">
              <a:ln w="3175">
                <a:noFill/>
              </a:ln>
              <a:cs typeface="Segoe UI" pitchFamily="34" charset="0"/>
            </a:endParaRPr>
          </a:p>
        </p:txBody>
      </p:sp>
      <p:cxnSp>
        <p:nvCxnSpPr>
          <p:cNvPr id="25" name="Straight Connector 24">
            <a:extLst>
              <a:ext uri="{FF2B5EF4-FFF2-40B4-BE49-F238E27FC236}">
                <a16:creationId xmlns:a16="http://schemas.microsoft.com/office/drawing/2014/main" id="{60A7430E-25A0-4A6E-A109-ED962D635CC6}"/>
              </a:ext>
              <a:ext uri="{C183D7F6-B498-43B3-948B-1728B52AA6E4}">
                <adec:decorative xmlns:adec="http://schemas.microsoft.com/office/drawing/2017/decorative" val="1"/>
              </a:ext>
            </a:extLst>
          </p:cNvPr>
          <p:cNvCxnSpPr/>
          <p:nvPr/>
        </p:nvCxnSpPr>
        <p:spPr>
          <a:xfrm>
            <a:off x="6643516" y="939685"/>
            <a:ext cx="0" cy="717140"/>
          </a:xfrm>
          <a:prstGeom prst="line">
            <a:avLst/>
          </a:prstGeom>
          <a:ln w="12700">
            <a:solidFill>
              <a:schemeClr val="accent2">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2" name="Picture 11" descr="A picture containing drawing&#10;&#10;Description automatically generated">
            <a:extLst>
              <a:ext uri="{FF2B5EF4-FFF2-40B4-BE49-F238E27FC236}">
                <a16:creationId xmlns:a16="http://schemas.microsoft.com/office/drawing/2014/main" id="{FFAFB690-857D-4BAA-8D95-745FE0114CBD}"/>
              </a:ext>
            </a:extLst>
          </p:cNvPr>
          <p:cNvPicPr>
            <a:picLocks noChangeAspect="1"/>
          </p:cNvPicPr>
          <p:nvPr/>
        </p:nvPicPr>
        <p:blipFill>
          <a:blip r:embed="rId6"/>
          <a:stretch>
            <a:fillRect/>
          </a:stretch>
        </p:blipFill>
        <p:spPr>
          <a:xfrm>
            <a:off x="820823" y="2790813"/>
            <a:ext cx="3557891" cy="1984799"/>
          </a:xfrm>
          <a:prstGeom prst="rect">
            <a:avLst/>
          </a:prstGeom>
        </p:spPr>
      </p:pic>
      <p:pic>
        <p:nvPicPr>
          <p:cNvPr id="3074" name="Picture 2" descr="Image result for Microsoft Azure Logo Transparent">
            <a:extLst>
              <a:ext uri="{FF2B5EF4-FFF2-40B4-BE49-F238E27FC236}">
                <a16:creationId xmlns:a16="http://schemas.microsoft.com/office/drawing/2014/main" id="{9027BAC6-4BF4-4B3C-9EFF-FE7408F8D11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9022" y="399454"/>
            <a:ext cx="4267200" cy="2257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44"/>
                                        </p:tgtEl>
                                        <p:attrNameLst>
                                          <p:attrName>style.visibility</p:attrName>
                                        </p:attrNameLst>
                                      </p:cBhvr>
                                      <p:to>
                                        <p:strVal val="visible"/>
                                      </p:to>
                                    </p:set>
                                    <p:animEffect transition="in" filter="fade">
                                      <p:cBhvr>
                                        <p:cTn id="7" dur="500"/>
                                        <p:tgtEl>
                                          <p:spTgt spid="1644"/>
                                        </p:tgtEl>
                                      </p:cBhvr>
                                    </p:animEffect>
                                  </p:childTnLst>
                                </p:cTn>
                              </p:par>
                              <p:par>
                                <p:cTn id="8" presetID="42" presetClass="path" presetSubtype="0" decel="100000" fill="hold" grpId="1" nodeType="withEffect">
                                  <p:stCondLst>
                                    <p:cond delay="0"/>
                                  </p:stCondLst>
                                  <p:childTnLst>
                                    <p:animMotion origin="layout" path="M 2.48915E-6 -2.35134E-6 L 2.48915E-6 0.03541 " pathEditMode="relative" rAng="0" ptsTypes="AA">
                                      <p:cBhvr>
                                        <p:cTn id="9" dur="700" spd="-100000" fill="hold"/>
                                        <p:tgtEl>
                                          <p:spTgt spid="1644"/>
                                        </p:tgtEl>
                                        <p:attrNameLst>
                                          <p:attrName>ppt_x</p:attrName>
                                          <p:attrName>ppt_y</p:attrName>
                                        </p:attrNameLst>
                                      </p:cBhvr>
                                      <p:rCtr x="0" y="1770"/>
                                    </p:animMotion>
                                  </p:childTnLst>
                                </p:cTn>
                              </p:par>
                              <p:par>
                                <p:cTn id="10" presetID="10"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42" presetClass="path" presetSubtype="0" decel="100000" fill="hold" nodeType="withEffect">
                                  <p:stCondLst>
                                    <p:cond delay="0"/>
                                  </p:stCondLst>
                                  <p:childTnLst>
                                    <p:animMotion origin="layout" path="M 2.48915E-6 -2.35134E-6 L 2.48915E-6 0.03541 " pathEditMode="relative" rAng="0" ptsTypes="AA">
                                      <p:cBhvr>
                                        <p:cTn id="14" dur="700" spd="-100000" fill="hold"/>
                                        <p:tgtEl>
                                          <p:spTgt spid="25"/>
                                        </p:tgtEl>
                                        <p:attrNameLst>
                                          <p:attrName>ppt_x</p:attrName>
                                          <p:attrName>ppt_y</p:attrName>
                                        </p:attrNameLst>
                                      </p:cBhvr>
                                      <p:rCtr x="0" y="1770"/>
                                    </p:animMotion>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42" presetClass="path" presetSubtype="0" decel="100000" fill="hold" grpId="1" nodeType="withEffect">
                                  <p:stCondLst>
                                    <p:cond delay="0"/>
                                  </p:stCondLst>
                                  <p:childTnLst>
                                    <p:animMotion origin="layout" path="M 2.48915E-6 -2.35134E-6 L 2.48915E-6 0.03541 " pathEditMode="relative" rAng="0" ptsTypes="AA">
                                      <p:cBhvr>
                                        <p:cTn id="19" dur="700" spd="-100000" fill="hold"/>
                                        <p:tgtEl>
                                          <p:spTgt spid="4"/>
                                        </p:tgtEl>
                                        <p:attrNameLst>
                                          <p:attrName>ppt_x</p:attrName>
                                          <p:attrName>ppt_y</p:attrName>
                                        </p:attrNameLst>
                                      </p:cBhvr>
                                      <p:rCtr x="0" y="1770"/>
                                    </p:animMotion>
                                  </p:childTnLst>
                                </p:cTn>
                              </p:par>
                              <p:par>
                                <p:cTn id="20" presetID="10" presetClass="entr" presetSubtype="0" fill="hold" grpId="0" nodeType="withEffect">
                                  <p:stCondLst>
                                    <p:cond delay="100"/>
                                  </p:stCondLst>
                                  <p:childTnLst>
                                    <p:set>
                                      <p:cBhvr>
                                        <p:cTn id="21" dur="1" fill="hold">
                                          <p:stCondLst>
                                            <p:cond delay="0"/>
                                          </p:stCondLst>
                                        </p:cTn>
                                        <p:tgtEl>
                                          <p:spTgt spid="1647"/>
                                        </p:tgtEl>
                                        <p:attrNameLst>
                                          <p:attrName>style.visibility</p:attrName>
                                        </p:attrNameLst>
                                      </p:cBhvr>
                                      <p:to>
                                        <p:strVal val="visible"/>
                                      </p:to>
                                    </p:set>
                                    <p:animEffect transition="in" filter="fade">
                                      <p:cBhvr>
                                        <p:cTn id="22" dur="500"/>
                                        <p:tgtEl>
                                          <p:spTgt spid="1647"/>
                                        </p:tgtEl>
                                      </p:cBhvr>
                                    </p:animEffect>
                                  </p:childTnLst>
                                </p:cTn>
                              </p:par>
                              <p:par>
                                <p:cTn id="23" presetID="42" presetClass="path" presetSubtype="0" decel="100000" fill="hold" grpId="1" nodeType="withEffect">
                                  <p:stCondLst>
                                    <p:cond delay="100"/>
                                  </p:stCondLst>
                                  <p:childTnLst>
                                    <p:animMotion origin="layout" path="M 1.46796E-6 -1.92919E-6 L 1.46796E-6 0.03541 " pathEditMode="relative" rAng="0" ptsTypes="AA">
                                      <p:cBhvr>
                                        <p:cTn id="24" dur="700" spd="-100000" fill="hold"/>
                                        <p:tgtEl>
                                          <p:spTgt spid="1647"/>
                                        </p:tgtEl>
                                        <p:attrNameLst>
                                          <p:attrName>ppt_x</p:attrName>
                                          <p:attrName>ppt_y</p:attrName>
                                        </p:attrNameLst>
                                      </p:cBhvr>
                                      <p:rCtr x="0" y="1770"/>
                                    </p:animMotion>
                                  </p:childTnLst>
                                </p:cTn>
                              </p:par>
                              <p:par>
                                <p:cTn id="25" presetID="10" presetClass="entr" presetSubtype="0" fill="hold" nodeType="withEffect">
                                  <p:stCondLst>
                                    <p:cond delay="10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42" presetClass="path" presetSubtype="0" decel="100000" fill="hold" nodeType="withEffect">
                                  <p:stCondLst>
                                    <p:cond delay="100"/>
                                  </p:stCondLst>
                                  <p:childTnLst>
                                    <p:animMotion origin="layout" path="M 1.46796E-6 -1.92919E-6 L 1.46796E-6 0.03541 " pathEditMode="relative" rAng="0" ptsTypes="AA">
                                      <p:cBhvr>
                                        <p:cTn id="29" dur="700" spd="-100000" fill="hold"/>
                                        <p:tgtEl>
                                          <p:spTgt spid="24"/>
                                        </p:tgtEl>
                                        <p:attrNameLst>
                                          <p:attrName>ppt_x</p:attrName>
                                          <p:attrName>ppt_y</p:attrName>
                                        </p:attrNameLst>
                                      </p:cBhvr>
                                      <p:rCtr x="0" y="1770"/>
                                    </p:animMotion>
                                  </p:childTnLst>
                                </p:cTn>
                              </p:par>
                              <p:par>
                                <p:cTn id="30" presetID="10" presetClass="entr" presetSubtype="0" fill="hold" grpId="0" nodeType="withEffect">
                                  <p:stCondLst>
                                    <p:cond delay="10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42" presetClass="path" presetSubtype="0" decel="100000" fill="hold" grpId="1" nodeType="withEffect">
                                  <p:stCondLst>
                                    <p:cond delay="100"/>
                                  </p:stCondLst>
                                  <p:childTnLst>
                                    <p:animMotion origin="layout" path="M 1.46796E-6 -1.92919E-6 L 1.46796E-6 0.03541 " pathEditMode="relative" rAng="0" ptsTypes="AA">
                                      <p:cBhvr>
                                        <p:cTn id="34" dur="700" spd="-100000" fill="hold"/>
                                        <p:tgtEl>
                                          <p:spTgt spid="19"/>
                                        </p:tgtEl>
                                        <p:attrNameLst>
                                          <p:attrName>ppt_x</p:attrName>
                                          <p:attrName>ppt_y</p:attrName>
                                        </p:attrNameLst>
                                      </p:cBhvr>
                                      <p:rCtr x="0" y="1770"/>
                                    </p:animMotion>
                                  </p:childTnLst>
                                </p:cTn>
                              </p:par>
                              <p:par>
                                <p:cTn id="35" presetID="10" presetClass="entr" presetSubtype="0" fill="hold" grpId="0" nodeType="withEffect">
                                  <p:stCondLst>
                                    <p:cond delay="200"/>
                                  </p:stCondLst>
                                  <p:childTnLst>
                                    <p:set>
                                      <p:cBhvr>
                                        <p:cTn id="36" dur="1" fill="hold">
                                          <p:stCondLst>
                                            <p:cond delay="0"/>
                                          </p:stCondLst>
                                        </p:cTn>
                                        <p:tgtEl>
                                          <p:spTgt spid="1645"/>
                                        </p:tgtEl>
                                        <p:attrNameLst>
                                          <p:attrName>style.visibility</p:attrName>
                                        </p:attrNameLst>
                                      </p:cBhvr>
                                      <p:to>
                                        <p:strVal val="visible"/>
                                      </p:to>
                                    </p:set>
                                    <p:animEffect transition="in" filter="fade">
                                      <p:cBhvr>
                                        <p:cTn id="37" dur="500"/>
                                        <p:tgtEl>
                                          <p:spTgt spid="1645"/>
                                        </p:tgtEl>
                                      </p:cBhvr>
                                    </p:animEffect>
                                  </p:childTnLst>
                                </p:cTn>
                              </p:par>
                              <p:par>
                                <p:cTn id="38" presetID="42" presetClass="path" presetSubtype="0" decel="100000" fill="hold" grpId="1" nodeType="withEffect">
                                  <p:stCondLst>
                                    <p:cond delay="200"/>
                                  </p:stCondLst>
                                  <p:childTnLst>
                                    <p:animMotion origin="layout" path="M 3.9035E-6 -4.59374E-6 L 3.9035E-6 0.03541 " pathEditMode="relative" rAng="0" ptsTypes="AA">
                                      <p:cBhvr>
                                        <p:cTn id="39" dur="700" spd="-100000" fill="hold"/>
                                        <p:tgtEl>
                                          <p:spTgt spid="1645"/>
                                        </p:tgtEl>
                                        <p:attrNameLst>
                                          <p:attrName>ppt_x</p:attrName>
                                          <p:attrName>ppt_y</p:attrName>
                                        </p:attrNameLst>
                                      </p:cBhvr>
                                      <p:rCtr x="0" y="1770"/>
                                    </p:animMotion>
                                  </p:childTnLst>
                                </p:cTn>
                              </p:par>
                              <p:par>
                                <p:cTn id="40" presetID="10" presetClass="entr" presetSubtype="0" fill="hold" nodeType="withEffect">
                                  <p:stCondLst>
                                    <p:cond delay="20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par>
                                <p:cTn id="43" presetID="42" presetClass="path" presetSubtype="0" decel="100000" fill="hold" nodeType="withEffect">
                                  <p:stCondLst>
                                    <p:cond delay="200"/>
                                  </p:stCondLst>
                                  <p:childTnLst>
                                    <p:animMotion origin="layout" path="M 3.9035E-6 -4.59374E-6 L 3.9035E-6 0.03541 " pathEditMode="relative" rAng="0" ptsTypes="AA">
                                      <p:cBhvr>
                                        <p:cTn id="44" dur="700" spd="-100000" fill="hold"/>
                                        <p:tgtEl>
                                          <p:spTgt spid="8"/>
                                        </p:tgtEl>
                                        <p:attrNameLst>
                                          <p:attrName>ppt_x</p:attrName>
                                          <p:attrName>ppt_y</p:attrName>
                                        </p:attrNameLst>
                                      </p:cBhvr>
                                      <p:rCtr x="0" y="1770"/>
                                    </p:animMotion>
                                  </p:childTnLst>
                                </p:cTn>
                              </p:par>
                              <p:par>
                                <p:cTn id="45" presetID="10" presetClass="entr" presetSubtype="0" fill="hold" nodeType="withEffect">
                                  <p:stCondLst>
                                    <p:cond delay="200"/>
                                  </p:stCondLst>
                                  <p:childTnLst>
                                    <p:set>
                                      <p:cBhvr>
                                        <p:cTn id="46" dur="1" fill="hold">
                                          <p:stCondLst>
                                            <p:cond delay="0"/>
                                          </p:stCondLst>
                                        </p:cTn>
                                        <p:tgtEl>
                                          <p:spTgt spid="1651"/>
                                        </p:tgtEl>
                                        <p:attrNameLst>
                                          <p:attrName>style.visibility</p:attrName>
                                        </p:attrNameLst>
                                      </p:cBhvr>
                                      <p:to>
                                        <p:strVal val="visible"/>
                                      </p:to>
                                    </p:set>
                                    <p:animEffect transition="in" filter="fade">
                                      <p:cBhvr>
                                        <p:cTn id="47" dur="500"/>
                                        <p:tgtEl>
                                          <p:spTgt spid="1651"/>
                                        </p:tgtEl>
                                      </p:cBhvr>
                                    </p:animEffect>
                                  </p:childTnLst>
                                </p:cTn>
                              </p:par>
                              <p:par>
                                <p:cTn id="48" presetID="42" presetClass="path" presetSubtype="0" decel="100000" fill="hold" nodeType="withEffect">
                                  <p:stCondLst>
                                    <p:cond delay="200"/>
                                  </p:stCondLst>
                                  <p:childTnLst>
                                    <p:animMotion origin="layout" path="M 3.9035E-6 -4.59374E-6 L 3.9035E-6 0.03541 " pathEditMode="relative" rAng="0" ptsTypes="AA">
                                      <p:cBhvr>
                                        <p:cTn id="49" dur="700" spd="-100000" fill="hold"/>
                                        <p:tgtEl>
                                          <p:spTgt spid="1651"/>
                                        </p:tgtEl>
                                        <p:attrNameLst>
                                          <p:attrName>ppt_x</p:attrName>
                                          <p:attrName>ppt_y</p:attrName>
                                        </p:attrNameLst>
                                      </p:cBhvr>
                                      <p:rCtr x="0" y="1770"/>
                                    </p:animMotion>
                                  </p:childTnLst>
                                </p:cTn>
                              </p:par>
                              <p:par>
                                <p:cTn id="50" presetID="10" presetClass="entr" presetSubtype="0" fill="hold" grpId="0" nodeType="withEffect">
                                  <p:stCondLst>
                                    <p:cond delay="20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42" presetClass="path" presetSubtype="0" decel="100000" fill="hold" grpId="1" nodeType="withEffect">
                                  <p:stCondLst>
                                    <p:cond delay="200"/>
                                  </p:stCondLst>
                                  <p:childTnLst>
                                    <p:animMotion origin="layout" path="M 1.67475E-6 9.35089E-7 L 1.67475E-6 0.03541 " pathEditMode="relative" rAng="0" ptsTypes="AA">
                                      <p:cBhvr>
                                        <p:cTn id="54" dur="700" spd="-100000" fill="hold"/>
                                        <p:tgtEl>
                                          <p:spTgt spid="20"/>
                                        </p:tgtEl>
                                        <p:attrNameLst>
                                          <p:attrName>ppt_x</p:attrName>
                                          <p:attrName>ppt_y</p:attrName>
                                        </p:attrNameLst>
                                      </p:cBhvr>
                                      <p:rCtr x="0" y="1770"/>
                                    </p:animMotion>
                                  </p:childTnLst>
                                </p:cTn>
                              </p:par>
                              <p:par>
                                <p:cTn id="55" presetID="10" presetClass="entr" presetSubtype="0" fill="hold" nodeType="withEffect">
                                  <p:stCondLst>
                                    <p:cond delay="200"/>
                                  </p:stCondLst>
                                  <p:childTnLst>
                                    <p:set>
                                      <p:cBhvr>
                                        <p:cTn id="56" dur="1" fill="hold">
                                          <p:stCondLst>
                                            <p:cond delay="0"/>
                                          </p:stCondLst>
                                        </p:cTn>
                                        <p:tgtEl>
                                          <p:spTgt spid="1653"/>
                                        </p:tgtEl>
                                        <p:attrNameLst>
                                          <p:attrName>style.visibility</p:attrName>
                                        </p:attrNameLst>
                                      </p:cBhvr>
                                      <p:to>
                                        <p:strVal val="visible"/>
                                      </p:to>
                                    </p:set>
                                    <p:animEffect transition="in" filter="fade">
                                      <p:cBhvr>
                                        <p:cTn id="57" dur="500"/>
                                        <p:tgtEl>
                                          <p:spTgt spid="1653"/>
                                        </p:tgtEl>
                                      </p:cBhvr>
                                    </p:animEffect>
                                  </p:childTnLst>
                                </p:cTn>
                              </p:par>
                              <p:par>
                                <p:cTn id="58" presetID="42" presetClass="path" presetSubtype="0" decel="100000" fill="hold" nodeType="withEffect">
                                  <p:stCondLst>
                                    <p:cond delay="200"/>
                                  </p:stCondLst>
                                  <p:childTnLst>
                                    <p:animMotion origin="layout" path="M -4.70513E-6 -3.74035E-6 L -4.70513E-6 0.03541 " pathEditMode="relative" rAng="0" ptsTypes="AA">
                                      <p:cBhvr>
                                        <p:cTn id="59" dur="700" spd="-100000" fill="hold"/>
                                        <p:tgtEl>
                                          <p:spTgt spid="1653"/>
                                        </p:tgtEl>
                                        <p:attrNameLst>
                                          <p:attrName>ppt_x</p:attrName>
                                          <p:attrName>ppt_y</p:attrName>
                                        </p:attrNameLst>
                                      </p:cBhvr>
                                      <p:rCtr x="0" y="1770"/>
                                    </p:animMotion>
                                  </p:childTnLst>
                                </p:cTn>
                              </p:par>
                              <p:par>
                                <p:cTn id="60" presetID="10" presetClass="entr" presetSubtype="0" fill="hold" nodeType="withEffect">
                                  <p:stCondLst>
                                    <p:cond delay="200"/>
                                  </p:stCondLst>
                                  <p:childTnLst>
                                    <p:set>
                                      <p:cBhvr>
                                        <p:cTn id="61" dur="1" fill="hold">
                                          <p:stCondLst>
                                            <p:cond delay="0"/>
                                          </p:stCondLst>
                                        </p:cTn>
                                        <p:tgtEl>
                                          <p:spTgt spid="1652"/>
                                        </p:tgtEl>
                                        <p:attrNameLst>
                                          <p:attrName>style.visibility</p:attrName>
                                        </p:attrNameLst>
                                      </p:cBhvr>
                                      <p:to>
                                        <p:strVal val="visible"/>
                                      </p:to>
                                    </p:set>
                                    <p:animEffect transition="in" filter="fade">
                                      <p:cBhvr>
                                        <p:cTn id="62" dur="500"/>
                                        <p:tgtEl>
                                          <p:spTgt spid="1652"/>
                                        </p:tgtEl>
                                      </p:cBhvr>
                                    </p:animEffect>
                                  </p:childTnLst>
                                </p:cTn>
                              </p:par>
                              <p:par>
                                <p:cTn id="63" presetID="42" presetClass="path" presetSubtype="0" decel="100000" fill="hold" nodeType="withEffect">
                                  <p:stCondLst>
                                    <p:cond delay="200"/>
                                  </p:stCondLst>
                                  <p:childTnLst>
                                    <p:animMotion origin="layout" path="M 3.9035E-6 -4.59374E-6 L 3.9035E-6 0.03541 " pathEditMode="relative" rAng="0" ptsTypes="AA">
                                      <p:cBhvr>
                                        <p:cTn id="64" dur="700" spd="-100000" fill="hold"/>
                                        <p:tgtEl>
                                          <p:spTgt spid="1652"/>
                                        </p:tgtEl>
                                        <p:attrNameLst>
                                          <p:attrName>ppt_x</p:attrName>
                                          <p:attrName>ppt_y</p:attrName>
                                        </p:attrNameLst>
                                      </p:cBhvr>
                                      <p:rCtr x="0" y="1770"/>
                                    </p:animMotion>
                                  </p:childTnLst>
                                </p:cTn>
                              </p:par>
                              <p:par>
                                <p:cTn id="65" presetID="10" presetClass="entr" presetSubtype="0" fill="hold" grpId="0" nodeType="withEffect">
                                  <p:stCondLst>
                                    <p:cond delay="20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500"/>
                                        <p:tgtEl>
                                          <p:spTgt spid="6"/>
                                        </p:tgtEl>
                                      </p:cBhvr>
                                    </p:animEffect>
                                  </p:childTnLst>
                                </p:cTn>
                              </p:par>
                              <p:par>
                                <p:cTn id="68" presetID="42" presetClass="path" presetSubtype="0" decel="100000" fill="hold" grpId="1" nodeType="withEffect">
                                  <p:stCondLst>
                                    <p:cond delay="200"/>
                                  </p:stCondLst>
                                  <p:childTnLst>
                                    <p:animMotion origin="layout" path="M 3.9035E-6 -4.59374E-6 L 3.9035E-6 0.03541 " pathEditMode="relative" rAng="0" ptsTypes="AA">
                                      <p:cBhvr>
                                        <p:cTn id="69" dur="700" spd="-100000" fill="hold"/>
                                        <p:tgtEl>
                                          <p:spTgt spid="6"/>
                                        </p:tgtEl>
                                        <p:attrNameLst>
                                          <p:attrName>ppt_x</p:attrName>
                                          <p:attrName>ppt_y</p:attrName>
                                        </p:attrNameLst>
                                      </p:cBhvr>
                                      <p:rCtr x="0" y="17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645" grpId="0"/>
      <p:bldP spid="1645" grpId="1"/>
      <p:bldP spid="20" grpId="0"/>
      <p:bldP spid="20" grpId="1"/>
      <p:bldP spid="1647" grpId="0"/>
      <p:bldP spid="1647" grpId="1"/>
      <p:bldP spid="19" grpId="0"/>
      <p:bldP spid="19" grpId="1"/>
      <p:bldP spid="1644" grpId="0"/>
      <p:bldP spid="1644" grpId="1"/>
      <p:bldP spid="4" grpId="0"/>
      <p:bldP spid="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What is Azure Databricks?">
            <a:extLst>
              <a:ext uri="{FF2B5EF4-FFF2-40B4-BE49-F238E27FC236}">
                <a16:creationId xmlns:a16="http://schemas.microsoft.com/office/drawing/2014/main" id="{D0A2C107-8101-4A0A-935B-5BE1C28177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405" y="730096"/>
            <a:ext cx="8757563" cy="520154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B87F5D1-D684-4A11-AAC6-742BB104E022}"/>
              </a:ext>
            </a:extLst>
          </p:cNvPr>
          <p:cNvSpPr txBox="1"/>
          <p:nvPr/>
        </p:nvSpPr>
        <p:spPr>
          <a:xfrm>
            <a:off x="3501693" y="5931642"/>
            <a:ext cx="6133410" cy="276999"/>
          </a:xfrm>
          <a:prstGeom prst="rect">
            <a:avLst/>
          </a:prstGeom>
          <a:noFill/>
        </p:spPr>
        <p:txBody>
          <a:bodyPr wrap="none" rtlCol="0">
            <a:spAutoFit/>
          </a:bodyPr>
          <a:lstStyle/>
          <a:p>
            <a:r>
              <a:rPr lang="en-US" sz="1200" dirty="0"/>
              <a:t>Source: </a:t>
            </a:r>
            <a:r>
              <a:rPr lang="en-US" sz="1200" dirty="0">
                <a:hlinkClick r:id="rId3"/>
              </a:rPr>
              <a:t>https://docs.microsoft.com/en-us/azure/databricks/scenarios/what-is-azure-databricks</a:t>
            </a:r>
            <a:endParaRPr lang="en-US" sz="1200" dirty="0"/>
          </a:p>
        </p:txBody>
      </p:sp>
    </p:spTree>
    <p:extLst>
      <p:ext uri="{BB962C8B-B14F-4D97-AF65-F5344CB8AC3E}">
        <p14:creationId xmlns:p14="http://schemas.microsoft.com/office/powerpoint/2010/main" val="3765067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06B4A1-3542-4B8E-BF47-D677AAFB19C8}"/>
              </a:ext>
            </a:extLst>
          </p:cNvPr>
          <p:cNvSpPr>
            <a:spLocks noGrp="1"/>
          </p:cNvSpPr>
          <p:nvPr>
            <p:ph idx="1"/>
          </p:nvPr>
        </p:nvSpPr>
        <p:spPr>
          <a:xfrm>
            <a:off x="838200" y="1660849"/>
            <a:ext cx="6557920" cy="4796595"/>
          </a:xfrm>
        </p:spPr>
        <p:txBody>
          <a:bodyPr/>
          <a:lstStyle/>
          <a:p>
            <a:r>
              <a:rPr lang="en-US" dirty="0"/>
              <a:t>What you need: Pay-as-you-go Subscription</a:t>
            </a:r>
          </a:p>
          <a:p>
            <a:pPr lvl="1"/>
            <a:r>
              <a:rPr lang="en-US" dirty="0"/>
              <a:t>You cannot create a Databricks service in a free account (exceeds core limit)</a:t>
            </a:r>
          </a:p>
          <a:p>
            <a:pPr lvl="1"/>
            <a:r>
              <a:rPr lang="en-US" dirty="0"/>
              <a:t>You can use your Visual Studio Subscription Azure Credits</a:t>
            </a:r>
          </a:p>
          <a:p>
            <a:r>
              <a:rPr lang="en-US" dirty="0"/>
              <a:t>Plan for the day</a:t>
            </a:r>
          </a:p>
          <a:p>
            <a:pPr lvl="1"/>
            <a:r>
              <a:rPr lang="en-US" dirty="0"/>
              <a:t>Add Azure Databricks to Your Subscription</a:t>
            </a:r>
          </a:p>
          <a:p>
            <a:pPr lvl="1"/>
            <a:r>
              <a:rPr lang="en-US" dirty="0"/>
              <a:t>Review the Workspace</a:t>
            </a:r>
          </a:p>
          <a:p>
            <a:pPr lvl="1"/>
            <a:r>
              <a:rPr lang="en-US" dirty="0"/>
              <a:t>Set up the cluster</a:t>
            </a:r>
          </a:p>
          <a:p>
            <a:pPr lvl="1"/>
            <a:r>
              <a:rPr lang="en-US" dirty="0"/>
              <a:t>Manipulate some data</a:t>
            </a:r>
          </a:p>
          <a:p>
            <a:pPr lvl="1"/>
            <a:r>
              <a:rPr lang="en-US" dirty="0"/>
              <a:t>Create visualizations if we have time</a:t>
            </a:r>
          </a:p>
          <a:p>
            <a:pPr lvl="1"/>
            <a:endParaRPr lang="en-US" dirty="0"/>
          </a:p>
          <a:p>
            <a:pPr lvl="1"/>
            <a:endParaRPr lang="en-US" dirty="0"/>
          </a:p>
        </p:txBody>
      </p:sp>
      <p:sp>
        <p:nvSpPr>
          <p:cNvPr id="3" name="Title 2">
            <a:extLst>
              <a:ext uri="{FF2B5EF4-FFF2-40B4-BE49-F238E27FC236}">
                <a16:creationId xmlns:a16="http://schemas.microsoft.com/office/drawing/2014/main" id="{7178DBDE-70B2-4A53-83A0-2FDF2172A7A0}"/>
              </a:ext>
            </a:extLst>
          </p:cNvPr>
          <p:cNvSpPr>
            <a:spLocks noGrp="1"/>
          </p:cNvSpPr>
          <p:nvPr>
            <p:ph type="ctrTitle"/>
          </p:nvPr>
        </p:nvSpPr>
        <p:spPr/>
        <p:txBody>
          <a:bodyPr/>
          <a:lstStyle/>
          <a:p>
            <a:r>
              <a:rPr lang="en-US" dirty="0"/>
              <a:t>Today’s Plan</a:t>
            </a:r>
          </a:p>
        </p:txBody>
      </p:sp>
      <p:sp>
        <p:nvSpPr>
          <p:cNvPr id="4" name="TextBox 3">
            <a:extLst>
              <a:ext uri="{FF2B5EF4-FFF2-40B4-BE49-F238E27FC236}">
                <a16:creationId xmlns:a16="http://schemas.microsoft.com/office/drawing/2014/main" id="{E27C51D2-F258-4E0F-896C-CE522EE0B197}"/>
              </a:ext>
            </a:extLst>
          </p:cNvPr>
          <p:cNvSpPr txBox="1"/>
          <p:nvPr/>
        </p:nvSpPr>
        <p:spPr>
          <a:xfrm>
            <a:off x="8148680" y="2176757"/>
            <a:ext cx="3528127" cy="2677656"/>
          </a:xfrm>
          <a:prstGeom prst="rect">
            <a:avLst/>
          </a:prstGeom>
          <a:noFill/>
        </p:spPr>
        <p:txBody>
          <a:bodyPr wrap="square" rtlCol="0">
            <a:spAutoFit/>
          </a:bodyPr>
          <a:lstStyle/>
          <a:p>
            <a:r>
              <a:rPr lang="en-US" sz="2400" b="1" u="sng" dirty="0"/>
              <a:t>Magic Commands</a:t>
            </a:r>
          </a:p>
          <a:p>
            <a:r>
              <a:rPr lang="en-US" b="1" dirty="0"/>
              <a:t>%python </a:t>
            </a:r>
            <a:r>
              <a:rPr lang="en-US" dirty="0"/>
              <a:t>– use Python</a:t>
            </a:r>
          </a:p>
          <a:p>
            <a:r>
              <a:rPr lang="en-US" b="1" dirty="0"/>
              <a:t>%r</a:t>
            </a:r>
            <a:r>
              <a:rPr lang="en-US" dirty="0"/>
              <a:t> – use R</a:t>
            </a:r>
          </a:p>
          <a:p>
            <a:r>
              <a:rPr lang="en-US" b="1" dirty="0"/>
              <a:t>%</a:t>
            </a:r>
            <a:r>
              <a:rPr lang="en-US" b="1" dirty="0" err="1"/>
              <a:t>scala</a:t>
            </a:r>
            <a:r>
              <a:rPr lang="en-US" b="1" dirty="0"/>
              <a:t> </a:t>
            </a:r>
            <a:r>
              <a:rPr lang="en-US" dirty="0"/>
              <a:t>– use Scala</a:t>
            </a:r>
          </a:p>
          <a:p>
            <a:r>
              <a:rPr lang="en-US" b="1" dirty="0"/>
              <a:t>%</a:t>
            </a:r>
            <a:r>
              <a:rPr lang="en-US" b="1" dirty="0" err="1"/>
              <a:t>sql</a:t>
            </a:r>
            <a:r>
              <a:rPr lang="en-US" b="1" dirty="0"/>
              <a:t> </a:t>
            </a:r>
            <a:r>
              <a:rPr lang="en-US" dirty="0"/>
              <a:t>– use SQL statements</a:t>
            </a:r>
          </a:p>
          <a:p>
            <a:r>
              <a:rPr lang="en-US" b="1" dirty="0"/>
              <a:t>%</a:t>
            </a:r>
            <a:r>
              <a:rPr lang="en-US" b="1" dirty="0" err="1"/>
              <a:t>sh</a:t>
            </a:r>
            <a:r>
              <a:rPr lang="en-US" b="1" dirty="0"/>
              <a:t> </a:t>
            </a:r>
            <a:r>
              <a:rPr lang="en-US" dirty="0"/>
              <a:t>– use BASH</a:t>
            </a:r>
          </a:p>
          <a:p>
            <a:r>
              <a:rPr lang="en-US" b="1" dirty="0"/>
              <a:t>%fs </a:t>
            </a:r>
            <a:r>
              <a:rPr lang="en-US" dirty="0"/>
              <a:t>– Databricks Filesystem</a:t>
            </a:r>
          </a:p>
          <a:p>
            <a:r>
              <a:rPr lang="en-US" b="1" dirty="0"/>
              <a:t>%md </a:t>
            </a:r>
            <a:r>
              <a:rPr lang="en-US" dirty="0"/>
              <a:t>– markdown </a:t>
            </a:r>
          </a:p>
          <a:p>
            <a:r>
              <a:rPr lang="en-US" b="1" dirty="0"/>
              <a:t>%run </a:t>
            </a:r>
            <a:r>
              <a:rPr lang="en-US" dirty="0"/>
              <a:t>– run different notebook</a:t>
            </a:r>
          </a:p>
        </p:txBody>
      </p:sp>
    </p:spTree>
    <p:extLst>
      <p:ext uri="{BB962C8B-B14F-4D97-AF65-F5344CB8AC3E}">
        <p14:creationId xmlns:p14="http://schemas.microsoft.com/office/powerpoint/2010/main" val="3321101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52EE0-8398-E147-8DC9-26560634F12E}"/>
              </a:ext>
            </a:extLst>
          </p:cNvPr>
          <p:cNvSpPr txBox="1">
            <a:spLocks/>
          </p:cNvSpPr>
          <p:nvPr/>
        </p:nvSpPr>
        <p:spPr>
          <a:xfrm>
            <a:off x="2988128" y="1706408"/>
            <a:ext cx="6215743" cy="837089"/>
          </a:xfrm>
          <a:prstGeom prst="rect">
            <a:avLst/>
          </a:prstGeom>
        </p:spPr>
        <p:txBody>
          <a:bodyPr anchor="b">
            <a:normAutofit/>
          </a:bodyPr>
          <a:lstStyle>
            <a:lvl1pPr algn="ctr" defTabSz="914400" rtl="0" eaLnBrk="1" latinLnBrk="0" hangingPunct="1">
              <a:lnSpc>
                <a:spcPct val="90000"/>
              </a:lnSpc>
              <a:spcBef>
                <a:spcPct val="0"/>
              </a:spcBef>
              <a:buNone/>
              <a:defRPr sz="4800" b="1" i="0" kern="1200">
                <a:solidFill>
                  <a:schemeClr val="tx1">
                    <a:lumMod val="85000"/>
                    <a:lumOff val="15000"/>
                  </a:schemeClr>
                </a:solidFill>
                <a:latin typeface="AvantGarde Bk BT Demi" panose="020B0402020202020204" pitchFamily="34" charset="0"/>
                <a:ea typeface="+mj-ea"/>
                <a:cs typeface="+mj-cs"/>
              </a:defRPr>
            </a:lvl1pPr>
          </a:lstStyle>
          <a:p>
            <a:r>
              <a:rPr lang="en-US" dirty="0"/>
              <a:t>Have Any Questions?</a:t>
            </a:r>
          </a:p>
        </p:txBody>
      </p:sp>
      <p:cxnSp>
        <p:nvCxnSpPr>
          <p:cNvPr id="3" name="Straight Connector 2">
            <a:extLst>
              <a:ext uri="{FF2B5EF4-FFF2-40B4-BE49-F238E27FC236}">
                <a16:creationId xmlns:a16="http://schemas.microsoft.com/office/drawing/2014/main" id="{53922C91-BCD2-1A4B-84C2-A2DACF99DBBB}"/>
              </a:ext>
            </a:extLst>
          </p:cNvPr>
          <p:cNvCxnSpPr/>
          <p:nvPr/>
        </p:nvCxnSpPr>
        <p:spPr>
          <a:xfrm>
            <a:off x="3140235" y="1708797"/>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13643C9-394B-BF49-9DD9-BF2893736854}"/>
              </a:ext>
            </a:extLst>
          </p:cNvPr>
          <p:cNvGrpSpPr/>
          <p:nvPr/>
        </p:nvGrpSpPr>
        <p:grpSpPr>
          <a:xfrm>
            <a:off x="4420081" y="3767757"/>
            <a:ext cx="3351834" cy="914400"/>
            <a:chOff x="4336109" y="3786418"/>
            <a:chExt cx="3351834" cy="914400"/>
          </a:xfrm>
        </p:grpSpPr>
        <p:pic>
          <p:nvPicPr>
            <p:cNvPr id="7" name="Picture 6">
              <a:extLst>
                <a:ext uri="{FF2B5EF4-FFF2-40B4-BE49-F238E27FC236}">
                  <a16:creationId xmlns:a16="http://schemas.microsoft.com/office/drawing/2014/main" id="{5098D174-9C0F-B14A-A31B-F21007C06B55}"/>
                </a:ext>
              </a:extLst>
            </p:cNvPr>
            <p:cNvPicPr>
              <a:picLocks noChangeAspect="1"/>
            </p:cNvPicPr>
            <p:nvPr/>
          </p:nvPicPr>
          <p:blipFill>
            <a:blip r:embed="rId2"/>
            <a:stretch>
              <a:fillRect/>
            </a:stretch>
          </p:blipFill>
          <p:spPr>
            <a:xfrm>
              <a:off x="6773543" y="3786418"/>
              <a:ext cx="914400" cy="914400"/>
            </a:xfrm>
            <a:prstGeom prst="rect">
              <a:avLst/>
            </a:prstGeom>
          </p:spPr>
        </p:pic>
        <p:pic>
          <p:nvPicPr>
            <p:cNvPr id="8" name="Picture 7">
              <a:extLst>
                <a:ext uri="{FF2B5EF4-FFF2-40B4-BE49-F238E27FC236}">
                  <a16:creationId xmlns:a16="http://schemas.microsoft.com/office/drawing/2014/main" id="{201D4E58-98B1-8147-83E0-27AE0681F5C3}"/>
                </a:ext>
              </a:extLst>
            </p:cNvPr>
            <p:cNvPicPr>
              <a:picLocks noChangeAspect="1"/>
            </p:cNvPicPr>
            <p:nvPr/>
          </p:nvPicPr>
          <p:blipFill>
            <a:blip r:embed="rId3"/>
            <a:stretch>
              <a:fillRect/>
            </a:stretch>
          </p:blipFill>
          <p:spPr>
            <a:xfrm>
              <a:off x="5554826" y="3786418"/>
              <a:ext cx="914400" cy="914400"/>
            </a:xfrm>
            <a:prstGeom prst="rect">
              <a:avLst/>
            </a:prstGeom>
          </p:spPr>
        </p:pic>
        <p:pic>
          <p:nvPicPr>
            <p:cNvPr id="10" name="Picture 9">
              <a:extLst>
                <a:ext uri="{FF2B5EF4-FFF2-40B4-BE49-F238E27FC236}">
                  <a16:creationId xmlns:a16="http://schemas.microsoft.com/office/drawing/2014/main" id="{19542024-A9DD-B64B-A592-D00537EA125A}"/>
                </a:ext>
              </a:extLst>
            </p:cNvPr>
            <p:cNvPicPr>
              <a:picLocks noChangeAspect="1"/>
            </p:cNvPicPr>
            <p:nvPr/>
          </p:nvPicPr>
          <p:blipFill>
            <a:blip r:embed="rId4"/>
            <a:stretch>
              <a:fillRect/>
            </a:stretch>
          </p:blipFill>
          <p:spPr>
            <a:xfrm>
              <a:off x="4336109" y="3786418"/>
              <a:ext cx="914400" cy="914400"/>
            </a:xfrm>
            <a:prstGeom prst="rect">
              <a:avLst/>
            </a:prstGeom>
          </p:spPr>
        </p:pic>
      </p:grpSp>
      <p:sp>
        <p:nvSpPr>
          <p:cNvPr id="4" name="TextBox 3">
            <a:extLst>
              <a:ext uri="{FF2B5EF4-FFF2-40B4-BE49-F238E27FC236}">
                <a16:creationId xmlns:a16="http://schemas.microsoft.com/office/drawing/2014/main" id="{98C3545A-8B04-4729-8DFE-5A3662D10712}"/>
              </a:ext>
            </a:extLst>
          </p:cNvPr>
          <p:cNvSpPr txBox="1"/>
          <p:nvPr/>
        </p:nvSpPr>
        <p:spPr>
          <a:xfrm>
            <a:off x="1300166" y="2609721"/>
            <a:ext cx="9676816" cy="954107"/>
          </a:xfrm>
          <a:prstGeom prst="rect">
            <a:avLst/>
          </a:prstGeom>
          <a:noFill/>
        </p:spPr>
        <p:txBody>
          <a:bodyPr wrap="none" rtlCol="0">
            <a:spAutoFit/>
          </a:bodyPr>
          <a:lstStyle/>
          <a:p>
            <a:pPr algn="ctr"/>
            <a:r>
              <a:rPr lang="en-US" sz="2800" dirty="0"/>
              <a:t>The notebook will be available with my blog post later this week. </a:t>
            </a:r>
          </a:p>
          <a:p>
            <a:pPr algn="ctr"/>
            <a:r>
              <a:rPr lang="en-US" sz="2800" dirty="0">
                <a:hlinkClick r:id="rId5"/>
              </a:rPr>
              <a:t>https://www.dataonwheels.com</a:t>
            </a:r>
            <a:r>
              <a:rPr lang="en-US" sz="2800" dirty="0"/>
              <a:t> </a:t>
            </a:r>
          </a:p>
        </p:txBody>
      </p:sp>
    </p:spTree>
    <p:extLst>
      <p:ext uri="{BB962C8B-B14F-4D97-AF65-F5344CB8AC3E}">
        <p14:creationId xmlns:p14="http://schemas.microsoft.com/office/powerpoint/2010/main" val="283595508"/>
      </p:ext>
    </p:extLst>
  </p:cSld>
  <p:clrMapOvr>
    <a:masterClrMapping/>
  </p:clrMapOvr>
</p:sld>
</file>

<file path=ppt/theme/theme1.xml><?xml version="1.0" encoding="utf-8"?>
<a:theme xmlns:a="http://schemas.openxmlformats.org/drawingml/2006/main" name="Pragmatic Work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w_presentation_template_full_ver" id="{3A39C169-14E8-4481-8F44-23384C30C154}" vid="{C0204040-058F-4BE7-845A-49ED6D2141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54247606362E441ADA82642F26A3272" ma:contentTypeVersion="7" ma:contentTypeDescription="Create a new document." ma:contentTypeScope="" ma:versionID="4017d92317ec43357e736005e4ee695e">
  <xsd:schema xmlns:xsd="http://www.w3.org/2001/XMLSchema" xmlns:xs="http://www.w3.org/2001/XMLSchema" xmlns:p="http://schemas.microsoft.com/office/2006/metadata/properties" xmlns:ns2="ac2cf9c6-a5cc-43ca-99ef-a3ab066b4ae5" targetNamespace="http://schemas.microsoft.com/office/2006/metadata/properties" ma:root="true" ma:fieldsID="9e2b42fa2942efc5f51d00dc10ed6f89" ns2:_="">
    <xsd:import namespace="ac2cf9c6-a5cc-43ca-99ef-a3ab066b4ae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2cf9c6-a5cc-43ca-99ef-a3ab066b4a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048935-1BC0-4849-80C3-D2D9528FAA40}">
  <ds:schemaRefs>
    <ds:schemaRef ds:uri="http://purl.org/dc/dcmitype/"/>
    <ds:schemaRef ds:uri="http://purl.org/dc/terms/"/>
    <ds:schemaRef ds:uri="http://www.w3.org/XML/1998/namespace"/>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ac2cf9c6-a5cc-43ca-99ef-a3ab066b4ae5"/>
    <ds:schemaRef ds:uri="http://schemas.microsoft.com/office/2006/metadata/properties"/>
  </ds:schemaRefs>
</ds:datastoreItem>
</file>

<file path=customXml/itemProps2.xml><?xml version="1.0" encoding="utf-8"?>
<ds:datastoreItem xmlns:ds="http://schemas.openxmlformats.org/officeDocument/2006/customXml" ds:itemID="{3622C8C3-75E3-458F-B6B0-D3326F3A39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2cf9c6-a5cc-43ca-99ef-a3ab066b4a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A712A25-1942-4886-8FC2-D6404FAA86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pw_presentation_template_full_ver</Template>
  <TotalTime>1017</TotalTime>
  <Words>445</Words>
  <Application>Microsoft Office PowerPoint</Application>
  <PresentationFormat>Widescreen</PresentationFormat>
  <Paragraphs>52</Paragraphs>
  <Slides>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AvantGarde Bk BT Book</vt:lpstr>
      <vt:lpstr>AvantGarde Bk BT Demi</vt:lpstr>
      <vt:lpstr>Calibri</vt:lpstr>
      <vt:lpstr>Calibri Light</vt:lpstr>
      <vt:lpstr>Segoe UI</vt:lpstr>
      <vt:lpstr>Verdana</vt:lpstr>
      <vt:lpstr>Pragmatic Works</vt:lpstr>
      <vt:lpstr>Your First Notebook  on Azure</vt:lpstr>
      <vt:lpstr>About Steve</vt:lpstr>
      <vt:lpstr>PowerPoint Presentation</vt:lpstr>
      <vt:lpstr>PowerPoint Presentation</vt:lpstr>
      <vt:lpstr>Today’s Plan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Header</dc:title>
  <dc:creator>Steve Hughes</dc:creator>
  <cp:lastModifiedBy>Karen Robito</cp:lastModifiedBy>
  <cp:revision>2</cp:revision>
  <cp:lastPrinted>2019-01-11T19:40:18Z</cp:lastPrinted>
  <dcterms:created xsi:type="dcterms:W3CDTF">2020-08-04T00:03:25Z</dcterms:created>
  <dcterms:modified xsi:type="dcterms:W3CDTF">2020-08-07T13:41:26Z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0x010100254247606362E441ADA82642F26A3272</vt:lpwstr>
  </property>
</Properties>
</file>