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3" r:id="rId4"/>
    <p:sldId id="261" r:id="rId5"/>
    <p:sldId id="262" r:id="rId6"/>
    <p:sldId id="258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5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86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6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4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8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6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1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8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3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6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werbi.microsoft.com/en-us/developers/custom-visualiz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icrosof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Data Visualization | Microsoft Power BI">
            <a:extLst>
              <a:ext uri="{FF2B5EF4-FFF2-40B4-BE49-F238E27FC236}">
                <a16:creationId xmlns:a16="http://schemas.microsoft.com/office/drawing/2014/main" id="{7A223F3C-6EB4-49CC-AB2F-103AD2C785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98" r="-1" b="15317"/>
          <a:stretch/>
        </p:blipFill>
        <p:spPr bwMode="auto">
          <a:xfrm>
            <a:off x="20" y="-2"/>
            <a:ext cx="12191980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11C4FED8-D85F-4B52-875F-AB6873B50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2FF1B-32B9-4CE3-9DDF-75B34EEB7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663" y="863600"/>
            <a:ext cx="6007100" cy="3366494"/>
          </a:xfrm>
        </p:spPr>
        <p:txBody>
          <a:bodyPr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4700">
                <a:solidFill>
                  <a:schemeClr val="bg1"/>
                </a:solidFill>
              </a:rPr>
              <a:t>Creating Custom Visuals in Power BI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1EC26-D3C0-4F94-B437-0B9AF603A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536" y="4290191"/>
            <a:ext cx="6074001" cy="1345689"/>
          </a:xfrm>
        </p:spPr>
        <p:txBody>
          <a:bodyPr anchor="t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500" dirty="0">
                <a:solidFill>
                  <a:schemeClr val="bg1"/>
                </a:solidFill>
              </a:rPr>
              <a:t>With Tom Ward</a:t>
            </a:r>
          </a:p>
          <a:p>
            <a:pPr>
              <a:lnSpc>
                <a:spcPct val="140000"/>
              </a:lnSpc>
            </a:pPr>
            <a:r>
              <a:rPr lang="en-US" sz="1500" dirty="0">
                <a:solidFill>
                  <a:schemeClr val="bg1"/>
                </a:solidFill>
              </a:rPr>
              <a:t>App Development Consultant at Pragmatic Works</a:t>
            </a:r>
          </a:p>
        </p:txBody>
      </p:sp>
    </p:spTree>
    <p:extLst>
      <p:ext uri="{BB962C8B-B14F-4D97-AF65-F5344CB8AC3E}">
        <p14:creationId xmlns:p14="http://schemas.microsoft.com/office/powerpoint/2010/main" val="260490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FD9260-6AA5-4423-9AD8-23B97DFE5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Custom Visuals in Power BI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261F-8296-462C-A640-74BBA2E60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custom data visualizations from scratch using TypeScript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Test / Debug your visuals online using live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Package / Deploy </a:t>
            </a:r>
            <a:r>
              <a:rPr lang="en-US" dirty="0" err="1"/>
              <a:t>Deploy</a:t>
            </a:r>
            <a:r>
              <a:rPr lang="en-US" dirty="0"/>
              <a:t> your visual to a production report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Learn more at: </a:t>
            </a:r>
            <a:r>
              <a:rPr lang="en-US" dirty="0">
                <a:hlinkClick r:id="rId2"/>
              </a:rPr>
              <a:t>https://powerbi.microsoft.com/en-us/developers/custom-visualization/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3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4AE377-D89E-4DC9-BDCC-469770C57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Creating a New Custom Visual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867BA-E196-4D92-A869-2600A81D6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580640"/>
            <a:ext cx="7476549" cy="3547775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you have node installed on your machine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Run commands: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npm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–g </a:t>
            </a:r>
            <a:r>
              <a:rPr lang="en-US" dirty="0" err="1"/>
              <a:t>powerbi</a:t>
            </a:r>
            <a:r>
              <a:rPr lang="en-US" dirty="0"/>
              <a:t>-visual-tools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pbiviz</a:t>
            </a:r>
            <a:r>
              <a:rPr lang="en-US" dirty="0"/>
              <a:t> new </a:t>
            </a:r>
            <a:r>
              <a:rPr lang="en-US" dirty="0" err="1"/>
              <a:t>demoproject</a:t>
            </a:r>
            <a:br>
              <a:rPr lang="en-US" dirty="0"/>
            </a:br>
            <a:r>
              <a:rPr lang="en-US" dirty="0"/>
              <a:t>   	</a:t>
            </a:r>
            <a:r>
              <a:rPr lang="en-US" dirty="0" err="1"/>
              <a:t>pbiviz</a:t>
            </a:r>
            <a:r>
              <a:rPr lang="en-US" dirty="0"/>
              <a:t>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debug go to app.powerbi.com, create a new report and add the developer visual to the report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40C757-6265-4276-B944-ACAE46968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517" y="4330659"/>
            <a:ext cx="2250591" cy="208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17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BDE027-93F4-40AC-ADD7-F2035E09E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Developing Custom Visuals using React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E866B-D906-448D-9A7C-5F9B09206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6"/>
            <a:ext cx="9935571" cy="3698543"/>
          </a:xfrm>
        </p:spPr>
        <p:txBody>
          <a:bodyPr anchor="t">
            <a:normAutofit fontScale="5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Within project folder run: </a:t>
            </a:r>
          </a:p>
          <a:p>
            <a:r>
              <a:rPr lang="en-US" dirty="0"/>
              <a:t>	</a:t>
            </a:r>
            <a:r>
              <a:rPr lang="en-US" dirty="0" err="1"/>
              <a:t>npm</a:t>
            </a:r>
            <a:r>
              <a:rPr lang="en-US" dirty="0"/>
              <a:t> install react react-</a:t>
            </a:r>
            <a:r>
              <a:rPr lang="en-US" dirty="0" err="1"/>
              <a:t>dom</a:t>
            </a:r>
            <a:endParaRPr lang="en-US" dirty="0"/>
          </a:p>
          <a:p>
            <a:r>
              <a:rPr lang="en-US" dirty="0"/>
              <a:t>	import * as React from ‘react’;</a:t>
            </a:r>
          </a:p>
          <a:p>
            <a:r>
              <a:rPr lang="en-US" dirty="0"/>
              <a:t>	import * as </a:t>
            </a:r>
            <a:r>
              <a:rPr lang="en-US" dirty="0" err="1"/>
              <a:t>ReactDOM</a:t>
            </a:r>
            <a:r>
              <a:rPr lang="en-US" dirty="0"/>
              <a:t> from ‘react-</a:t>
            </a:r>
            <a:r>
              <a:rPr lang="en-US" dirty="0" err="1"/>
              <a:t>dom</a:t>
            </a:r>
            <a:r>
              <a:rPr lang="en-US" dirty="0"/>
              <a:t>’;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a </a:t>
            </a:r>
            <a:r>
              <a:rPr lang="en-US" dirty="0" err="1"/>
              <a:t>reactRoot</a:t>
            </a:r>
            <a:r>
              <a:rPr lang="en-US" dirty="0"/>
              <a:t> element in the </a:t>
            </a:r>
            <a:r>
              <a:rPr lang="en-US" dirty="0" err="1"/>
              <a:t>visual.ts</a:t>
            </a:r>
            <a:endParaRPr lang="en-US" dirty="0"/>
          </a:p>
          <a:p>
            <a:r>
              <a:rPr lang="en-US" b="0" dirty="0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private </a:t>
            </a:r>
            <a:r>
              <a:rPr lang="en-US" b="0" dirty="0" err="1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reactRoot</a:t>
            </a:r>
            <a:r>
              <a:rPr lang="en-US" b="0" dirty="0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US" b="0" dirty="0" err="1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React.ComponentElement</a:t>
            </a:r>
            <a:r>
              <a:rPr lang="en-US" b="0" dirty="0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&lt;any, any&gt;;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Create the DOM element</a:t>
            </a:r>
          </a:p>
          <a:p>
            <a:r>
              <a:rPr lang="en-US" b="0" dirty="0" err="1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this.wrapper</a:t>
            </a:r>
            <a:r>
              <a:rPr lang="en-US" b="0" dirty="0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b="0" dirty="0" err="1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document.createElement</a:t>
            </a:r>
            <a:r>
              <a:rPr lang="en-US" b="0" dirty="0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("div");</a:t>
            </a: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Create the element</a:t>
            </a:r>
          </a:p>
          <a:p>
            <a:r>
              <a:rPr lang="en-US" b="0" dirty="0" err="1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this.reactRoot</a:t>
            </a:r>
            <a:r>
              <a:rPr lang="en-US" b="0" dirty="0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b="0" dirty="0" err="1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React.createElement</a:t>
            </a:r>
            <a:r>
              <a:rPr lang="en-US" b="0" dirty="0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ComponentName</a:t>
            </a:r>
            <a:r>
              <a:rPr lang="en-US" b="0" dirty="0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, {props});</a:t>
            </a: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Add the element to the DOM</a:t>
            </a:r>
          </a:p>
          <a:p>
            <a:r>
              <a:rPr lang="en-US" b="0" dirty="0" err="1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ReactDOM.render</a:t>
            </a:r>
            <a:r>
              <a:rPr lang="en-US" b="0" dirty="0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this.reactRoot</a:t>
            </a:r>
            <a:r>
              <a:rPr lang="en-US" b="0" dirty="0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 err="1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this.wrapper</a:t>
            </a:r>
            <a:r>
              <a:rPr lang="en-US" b="0" dirty="0">
                <a:solidFill>
                  <a:schemeClr val="tx2"/>
                </a:solidFill>
                <a:effectLst/>
                <a:latin typeface="Consolas" panose="020B0609020204030204" pitchFamily="49" charset="0"/>
              </a:rPr>
              <a:t>);</a:t>
            </a:r>
            <a:endParaRPr lang="en-US" dirty="0">
              <a:solidFill>
                <a:schemeClr val="tx2"/>
              </a:solidFill>
            </a:endParaRPr>
          </a:p>
          <a:p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4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8488D5-F548-4FAE-84A7-05EBE6EA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Package &amp; Deploy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1C88C-8345-4C95-93C0-E2847AB6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5607109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 your project / author details in the </a:t>
            </a:r>
            <a:r>
              <a:rPr lang="en-US" dirty="0" err="1"/>
              <a:t>pbiviz.json</a:t>
            </a:r>
            <a:r>
              <a:rPr lang="en-US" dirty="0"/>
              <a:t>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Run </a:t>
            </a:r>
            <a:r>
              <a:rPr lang="en-US" dirty="0" err="1"/>
              <a:t>pbiviz</a:t>
            </a:r>
            <a:r>
              <a:rPr lang="en-US" dirty="0"/>
              <a:t> package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Import custom visual into Power BI via the .</a:t>
            </a:r>
            <a:r>
              <a:rPr lang="en-US" dirty="0" err="1"/>
              <a:t>pbiviz</a:t>
            </a:r>
            <a:r>
              <a:rPr lang="en-US" dirty="0"/>
              <a:t>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the visual &amp; add data / configure </a:t>
            </a:r>
            <a:r>
              <a:rPr lang="en-US" dirty="0" err="1"/>
              <a:t>settins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70B303-3C9A-4CE7-A952-D40303728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4246" y="2300161"/>
            <a:ext cx="4268435" cy="382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7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C26167-32D2-4C2A-BA66-0E664DADF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Modifying Existing Visuals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6CABC-A976-4BE9-AF32-2E0D34B68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Modifying an existing custom visual allows you to leverage an existing project so there’s no need to start from scratch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Microsoft’s team makes their custom visual source code publicly available on GitHub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i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/>
              <a:t>Custom Visuals provided by Microsoft can be found at </a:t>
            </a:r>
            <a:r>
              <a:rPr lang="en-US" sz="1600" i="0" dirty="0">
                <a:hlinkClick r:id="rId2"/>
              </a:rPr>
              <a:t>https://github.com/Microsoft/</a:t>
            </a:r>
            <a:endParaRPr lang="en-US" dirty="0"/>
          </a:p>
          <a:p>
            <a:pPr marL="2205990" lvl="5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5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8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6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42" name="Rectangle 30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3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34">
            <a:extLst>
              <a:ext uri="{FF2B5EF4-FFF2-40B4-BE49-F238E27FC236}">
                <a16:creationId xmlns:a16="http://schemas.microsoft.com/office/drawing/2014/main" id="{2A175829-70EA-4A6D-978C-4D0923059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3064" y="0"/>
            <a:ext cx="4348936" cy="17400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E5D2B4A-3399-4CCF-A171-7F8B1BF54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04894"/>
            <a:ext cx="640080" cy="43627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94967F-D57B-433D-9A92-5C82B10CF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1778958"/>
            <a:ext cx="7159214" cy="43627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15FC75-8010-43A5-BE2D-B51D63BA1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060" y="2218414"/>
            <a:ext cx="5956534" cy="2631882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 algn="ctr">
              <a:lnSpc>
                <a:spcPct val="125000"/>
              </a:lnSpc>
            </a:pPr>
            <a:r>
              <a:rPr lang="en-US" sz="5400" b="0" cap="all" dirty="0">
                <a:solidFill>
                  <a:schemeClr val="bg1"/>
                </a:solidFill>
              </a:rPr>
              <a:t>Thanks for joining me!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1828A56-78F8-49CB-B2C3-4C7C093B8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294" y="1766026"/>
            <a:ext cx="4392706" cy="434637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B57D892-A065-4003-93F3-65AB1A24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4695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Data Visualization | Microsoft Power BI">
            <a:extLst>
              <a:ext uri="{FF2B5EF4-FFF2-40B4-BE49-F238E27FC236}">
                <a16:creationId xmlns:a16="http://schemas.microsoft.com/office/drawing/2014/main" id="{2CE064DD-B4AA-41C5-83AE-FB6E205894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98" r="-1" b="15317"/>
          <a:stretch/>
        </p:blipFill>
        <p:spPr bwMode="auto">
          <a:xfrm>
            <a:off x="7799294" y="2523383"/>
            <a:ext cx="4486537" cy="252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6167615"/>
            <a:ext cx="7759826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A1DA1C-6CE0-4AE4-918F-CC0E685C5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294" y="6167615"/>
            <a:ext cx="4392706" cy="6903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67C3D3-B919-4C65-907E-45C21C63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6898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BCBF7BE-192C-47B7-816B-8213C256E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05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9300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316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Meiryo</vt:lpstr>
      <vt:lpstr>Arial</vt:lpstr>
      <vt:lpstr>Consolas</vt:lpstr>
      <vt:lpstr>Corbel</vt:lpstr>
      <vt:lpstr>ShojiVTI</vt:lpstr>
      <vt:lpstr>Creating Custom Visuals in Power BI</vt:lpstr>
      <vt:lpstr>Custom Visuals in Power BI</vt:lpstr>
      <vt:lpstr>Creating a New Custom Visual</vt:lpstr>
      <vt:lpstr>Developing Custom Visuals using React</vt:lpstr>
      <vt:lpstr>Package &amp; Deploy</vt:lpstr>
      <vt:lpstr>Modifying Existing Visuals</vt:lpstr>
      <vt:lpstr>Thanks for joining 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Custom Visuals in Power BI</dc:title>
  <dc:creator>Tom Ward</dc:creator>
  <cp:lastModifiedBy>Karen Robito</cp:lastModifiedBy>
  <cp:revision>1</cp:revision>
  <dcterms:created xsi:type="dcterms:W3CDTF">2020-09-01T13:53:44Z</dcterms:created>
  <dcterms:modified xsi:type="dcterms:W3CDTF">2020-09-08T18:23:15Z</dcterms:modified>
</cp:coreProperties>
</file>